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October 14, 2021 -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October 14, 2021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September 16, 2021 PRS Meeting Minutes as presented</a:t>
            </a:r>
          </a:p>
          <a:p>
            <a:pPr lvl="0">
              <a:spcBef>
                <a:spcPts val="600"/>
              </a:spcBef>
              <a:spcAft>
                <a:spcPts val="600"/>
              </a:spcAft>
            </a:pPr>
            <a:r>
              <a:rPr lang="en-US" sz="2400" dirty="0">
                <a:solidFill>
                  <a:schemeClr val="tx1"/>
                </a:solidFill>
              </a:rPr>
              <a:t>To endorse and forward to TAC the 9/16/21 PRS Report and Impact Analysis for </a:t>
            </a:r>
            <a:r>
              <a:rPr lang="en-US" sz="2400" b="1" dirty="0">
                <a:solidFill>
                  <a:schemeClr val="tx1"/>
                </a:solidFill>
              </a:rPr>
              <a:t>NPRR1094</a:t>
            </a:r>
          </a:p>
          <a:p>
            <a:pPr lvl="0">
              <a:spcBef>
                <a:spcPts val="600"/>
              </a:spcBef>
              <a:spcAft>
                <a:spcPts val="600"/>
              </a:spcAft>
            </a:pPr>
            <a:r>
              <a:rPr lang="en-US" sz="2400" dirty="0">
                <a:solidFill>
                  <a:schemeClr val="tx1"/>
                </a:solidFill>
              </a:rPr>
              <a:t>To recommend approval of </a:t>
            </a:r>
            <a:r>
              <a:rPr lang="en-US" sz="2400" b="1" dirty="0">
                <a:solidFill>
                  <a:schemeClr val="tx1"/>
                </a:solidFill>
              </a:rPr>
              <a:t>SCR816</a:t>
            </a:r>
            <a:r>
              <a:rPr lang="en-US" sz="2400" dirty="0">
                <a:solidFill>
                  <a:schemeClr val="tx1"/>
                </a:solidFill>
              </a:rPr>
              <a:t> as submitted (WMS endorsed)</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755</TotalTime>
  <Words>246</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October 14, 2021 - Proposed Combined Ballot Methodology</vt:lpstr>
      <vt:lpstr>PRS - October 14, 2021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107</cp:revision>
  <cp:lastPrinted>2016-01-21T20:53:15Z</cp:lastPrinted>
  <dcterms:created xsi:type="dcterms:W3CDTF">2016-01-21T15:20:31Z</dcterms:created>
  <dcterms:modified xsi:type="dcterms:W3CDTF">2021-10-12T15:49:03Z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