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2" r:id="rId8"/>
    <p:sldId id="300" r:id="rId9"/>
    <p:sldId id="303" r:id="rId10"/>
    <p:sldId id="304" r:id="rId11"/>
    <p:sldId id="305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603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 Hz</a:t>
            </a:r>
          </a:p>
          <a:p>
            <a:r>
              <a:rPr lang="en-US" baseline="0" dirty="0"/>
              <a:t>Minimum Frequency: 59.911 Hz</a:t>
            </a:r>
          </a:p>
          <a:p>
            <a:r>
              <a:rPr lang="en-US" baseline="0" dirty="0"/>
              <a:t>A-C Time: 5 seconds</a:t>
            </a:r>
          </a:p>
          <a:p>
            <a:r>
              <a:rPr lang="en-US" baseline="0" dirty="0"/>
              <a:t>Recovery Time (back to deadband): 8 minutes and 30 seconds </a:t>
            </a:r>
          </a:p>
          <a:p>
            <a:endParaRPr lang="en-US" baseline="0" dirty="0"/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Unknown at this time.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99.1 MW of regulation up was deployed and 150 MW of manual offset was applied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frequency was oscillating at high deadband prior to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493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59.981 Hz</a:t>
            </a:r>
          </a:p>
          <a:p>
            <a:r>
              <a:rPr lang="en-US" baseline="0" dirty="0"/>
              <a:t>Minimum Frequency: 59.908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7 minutes and 0 seconds</a:t>
            </a:r>
          </a:p>
          <a:p>
            <a:r>
              <a:rPr lang="en-US" baseline="0" dirty="0"/>
              <a:t>RRS Deployed: 644.38 MW</a:t>
            </a:r>
          </a:p>
          <a:p>
            <a:endParaRPr lang="en-US" baseline="0" dirty="0"/>
          </a:p>
          <a:p>
            <a:r>
              <a:rPr lang="en-US" baseline="0" dirty="0"/>
              <a:t>Trip Reason: Due to control problems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241.1 MW of regulation up was deployed and manual offset of 150 MW was applied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is too low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while carrying 847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60.006</a:t>
            </a:r>
          </a:p>
          <a:p>
            <a:r>
              <a:rPr lang="en-US" baseline="0" dirty="0"/>
              <a:t>Minimum Frequency: 59.833 Hz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A-C Time: 5 seconds</a:t>
            </a:r>
          </a:p>
          <a:p>
            <a:r>
              <a:rPr lang="en-US" baseline="0" dirty="0"/>
              <a:t>Recovery Time(back to deadband): 3 minutes and 43 seconds</a:t>
            </a:r>
          </a:p>
          <a:p>
            <a:r>
              <a:rPr lang="en-US" baseline="0" dirty="0"/>
              <a:t>RRS Deployed: 1186.6 MW</a:t>
            </a:r>
          </a:p>
          <a:p>
            <a:endParaRPr lang="en-US" baseline="0" dirty="0"/>
          </a:p>
          <a:p>
            <a:r>
              <a:rPr lang="en-US" baseline="0" dirty="0"/>
              <a:t>Trip Reason: The suspected cause was due to outside power load imbalance.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102 MW of regulation up was deployed and 600 MW of manual offset was applied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0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589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59.971 Hz</a:t>
            </a:r>
          </a:p>
          <a:p>
            <a:r>
              <a:rPr lang="en-US" baseline="0" dirty="0"/>
              <a:t>Minimum Frequency: 59.891 Hz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A-C Time: 4 seconds</a:t>
            </a:r>
          </a:p>
          <a:p>
            <a:r>
              <a:rPr lang="en-US" baseline="0" dirty="0"/>
              <a:t>Recovery Time(back to deadband): 3 minutes and 0 seconds</a:t>
            </a:r>
          </a:p>
          <a:p>
            <a:r>
              <a:rPr lang="en-US" baseline="0" dirty="0"/>
              <a:t>RRS Deployed: 359.46 MW</a:t>
            </a:r>
          </a:p>
          <a:p>
            <a:endParaRPr lang="en-US" baseline="0" dirty="0"/>
          </a:p>
          <a:p>
            <a:r>
              <a:rPr lang="en-US" baseline="0" dirty="0"/>
              <a:t>Trip Reason: Unit tripped when site personnel were changing PA fan filters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426.62 MW of Regulation Up was deployed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is too low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10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498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 Hz</a:t>
            </a:r>
          </a:p>
          <a:p>
            <a:r>
              <a:rPr lang="en-US" baseline="0" dirty="0"/>
              <a:t>Minimum Frequency: 59.903 Hz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Time(back to deadband): 2 minutes and 54 seconds</a:t>
            </a:r>
          </a:p>
          <a:p>
            <a:r>
              <a:rPr lang="en-US" baseline="0" dirty="0"/>
              <a:t>RRS Deployed: 373.75 MW</a:t>
            </a:r>
          </a:p>
          <a:p>
            <a:endParaRPr lang="en-US" baseline="0" dirty="0"/>
          </a:p>
          <a:p>
            <a:r>
              <a:rPr lang="en-US" baseline="0" dirty="0"/>
              <a:t>Trip Reason: Unknown at this time.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315 MW of regulation up was deployed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8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September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October 13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9/3/2021 2:49:15 (NON FME)</a:t>
            </a:r>
            <a:br>
              <a:rPr lang="en-US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06236D-5367-47F6-B701-8FBBACF69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58" y="1295400"/>
            <a:ext cx="8535947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9/9/2021 17:11:20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2F8AEE-8DF1-4DA5-9B52-C41171A6FD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36" y="1584649"/>
            <a:ext cx="8538769" cy="382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9/12/2021 23:17:44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8A0A1C-5BB0-43CD-B8C9-66377E4E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148" y="1219201"/>
            <a:ext cx="837425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23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9/22/2021 9:15:10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CF7B99-1769-4210-A166-6527814D0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59" y="1371601"/>
            <a:ext cx="8479842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6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9/25/2021 15:39:15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A2BB53-070E-4C7C-8384-D58DC03DE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63" y="1295400"/>
            <a:ext cx="8709378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1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39779</TotalTime>
  <Words>452</Words>
  <Application>Microsoft Office PowerPoint</Application>
  <PresentationFormat>On-screen Show (4:3)</PresentationFormat>
  <Paragraphs>90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9/3/2021 2:49:15 (NON FME) </vt:lpstr>
      <vt:lpstr>9/9/2021 17:11:20 (NON-FME) </vt:lpstr>
      <vt:lpstr>9/12/2021 23:17:44 (FME) </vt:lpstr>
      <vt:lpstr>9/22/2021 9:15:10 (NON-FME) </vt:lpstr>
      <vt:lpstr>9/25/2021 15:39:15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683</cp:revision>
  <cp:lastPrinted>2016-01-21T20:53:15Z</cp:lastPrinted>
  <dcterms:created xsi:type="dcterms:W3CDTF">2016-01-21T15:20:31Z</dcterms:created>
  <dcterms:modified xsi:type="dcterms:W3CDTF">2021-10-11T20:15:11Z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