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10/14/21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NPRR1088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Applying Forward Adjustment Factors to Forward Market Positions and Un-applying Forward Adjustment Factors to Prior Market Positions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NPRR1091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Changes to Address Market Impacts of Additional Non-Spin Procurement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NPRR1092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Remove RUC Offer Floor (WMS)</a:t>
            </a: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192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10/14/21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143</cp:revision>
  <dcterms:created xsi:type="dcterms:W3CDTF">2012-06-21T12:05:52Z</dcterms:created>
  <dcterms:modified xsi:type="dcterms:W3CDTF">2021-10-12T16:43:59Z</dcterms:modified>
</cp:coreProperties>
</file>