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4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81" autoAdjust="0"/>
    <p:restoredTop sz="71482" autoAdjust="0"/>
  </p:normalViewPr>
  <p:slideViewPr>
    <p:cSldViewPr showGuides="1">
      <p:cViewPr varScale="1">
        <p:scale>
          <a:sx n="130" d="100"/>
          <a:sy n="130" d="100"/>
        </p:scale>
        <p:origin x="1128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08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(September</a:t>
            </a:r>
            <a:r>
              <a:rPr lang="en-US" altLang="zh-CN" sz="2400" b="1" dirty="0">
                <a:solidFill>
                  <a:schemeClr val="tx2"/>
                </a:solidFill>
              </a:rPr>
              <a:t> 2021</a:t>
            </a:r>
            <a:r>
              <a:rPr lang="en-US" sz="2400" b="1" dirty="0">
                <a:solidFill>
                  <a:schemeClr val="tx2"/>
                </a:solidFill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  <a:p>
            <a:pPr>
              <a:spcBef>
                <a:spcPts val="600"/>
              </a:spcBef>
            </a:pPr>
            <a:r>
              <a:rPr lang="en-US" altLang="zh-CN" dirty="0">
                <a:solidFill>
                  <a:schemeClr val="tx2"/>
                </a:solidFill>
              </a:rPr>
              <a:t>October 6</a:t>
            </a:r>
            <a:r>
              <a:rPr lang="en-US" altLang="zh-CN" baseline="30000" dirty="0">
                <a:solidFill>
                  <a:schemeClr val="tx2"/>
                </a:solidFill>
              </a:rPr>
              <a:t>th</a:t>
            </a:r>
            <a:r>
              <a:rPr lang="en-US" altLang="zh-CN" dirty="0">
                <a:solidFill>
                  <a:schemeClr val="tx2"/>
                </a:solidFill>
              </a:rPr>
              <a:t>, 2021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9/2/21 : PSRR Threshold changed from 20 to 30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0B7FF6B-C057-4BD2-8ED9-0302EAE5B1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1698337"/>
            <a:ext cx="5166656" cy="400877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4126CEC-2921-491C-8DCD-F64F296F3B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5709" y="5796718"/>
            <a:ext cx="3065276" cy="14511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39E71DC-23A0-474F-B61E-7593835013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0600" y="5778493"/>
            <a:ext cx="2971800" cy="241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92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 (9/1-9/30)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856966"/>
              </p:ext>
            </p:extLst>
          </p:nvPr>
        </p:nvGraphicFramePr>
        <p:xfrm>
          <a:off x="348216" y="811279"/>
          <a:ext cx="8191500" cy="122254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297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2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15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4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+mn-ea"/>
                          <a:cs typeface="+mn-cs"/>
                        </a:rPr>
                        <a:t>186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1A2B02-A517-4C82-89AF-03D0C94B2D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2118545"/>
            <a:ext cx="6499773" cy="3977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 (9/1-9/30)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098653"/>
              </p:ext>
            </p:extLst>
          </p:nvPr>
        </p:nvGraphicFramePr>
        <p:xfrm>
          <a:off x="735738" y="872956"/>
          <a:ext cx="8191499" cy="122254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38972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6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5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5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25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4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1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1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1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 per 5 minutes</a:t>
                      </a:r>
                      <a:endParaRPr lang="en-US" sz="11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DF6BE3-942C-463B-B65E-4626C7541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4208" y="2288045"/>
            <a:ext cx="6300591" cy="3900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3247</TotalTime>
  <Words>416</Words>
  <Application>Microsoft Office PowerPoint</Application>
  <PresentationFormat>On-screen Show (4:3)</PresentationFormat>
  <Paragraphs>61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 (9/1-9/30)</vt:lpstr>
      <vt:lpstr>Predicted Solar Ramp Rate (PSRR) Error (9/1-9/30)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163</cp:revision>
  <cp:lastPrinted>2016-01-21T20:53:15Z</cp:lastPrinted>
  <dcterms:created xsi:type="dcterms:W3CDTF">2016-01-21T15:20:31Z</dcterms:created>
  <dcterms:modified xsi:type="dcterms:W3CDTF">2021-10-07T17:06:50Z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