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57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9/19/2021 – Planned retail maintenance outage for site failover.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September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9/13/2021 – Planned system release.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9/14/2021-9/16/2021 – Planned maintenance outage for site failovers.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9/19/2021 and 9/29/2021 – Planned system maintenance for site failover. 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1476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6C54171-0DB8-4DB5-973B-FD0649820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24200"/>
            <a:ext cx="9144000" cy="297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  <a:br>
              <a:rPr lang="en-US" dirty="0"/>
            </a:b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94" y="1269084"/>
            <a:ext cx="8534400" cy="4319832"/>
          </a:xfrm>
        </p:spPr>
        <p:txBody>
          <a:bodyPr/>
          <a:lstStyle/>
          <a:p>
            <a:r>
              <a:rPr lang="en-US" dirty="0"/>
              <a:t>544 Posts</a:t>
            </a:r>
          </a:p>
          <a:p>
            <a:r>
              <a:rPr lang="en-US" dirty="0"/>
              <a:t>270067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80 Posts</a:t>
            </a:r>
          </a:p>
          <a:p>
            <a:pPr lvl="1"/>
            <a:r>
              <a:rPr lang="en-US" dirty="0"/>
              <a:t>8 New Subscriptions</a:t>
            </a:r>
          </a:p>
          <a:p>
            <a:pPr lvl="1"/>
            <a:r>
              <a:rPr lang="en-US" dirty="0"/>
              <a:t>1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10176</TotalTime>
  <Words>167</Words>
  <Application>Microsoft Office PowerPoint</Application>
  <PresentationFormat>On-screen Show (4:3)</PresentationFormat>
  <Paragraphs>64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238</cp:revision>
  <cp:lastPrinted>2019-05-06T20:09:17Z</cp:lastPrinted>
  <dcterms:created xsi:type="dcterms:W3CDTF">2016-01-21T15:20:31Z</dcterms:created>
  <dcterms:modified xsi:type="dcterms:W3CDTF">2021-10-05T03:23:55Z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