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10/05/2021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Application deadline was 08/18/21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1021 signup deadline was 09/08/21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began on 09/14/21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1021 </a:t>
            </a:r>
            <a:r>
              <a:rPr lang="en-US" sz="2000" dirty="0">
                <a:solidFill>
                  <a:prstClr val="black"/>
                </a:solidFill>
              </a:rPr>
              <a:t>is scheduled to conclude on 10/22/21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10/29/21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10/05/21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are testing in Flight 1021 including 6 DUNS+4 CRs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CRs are testing for service provider change in Flight 1021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10/05/21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5843</TotalTime>
  <Words>97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1021 Preview</vt:lpstr>
      <vt:lpstr>Flight 1021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196</cp:revision>
  <cp:lastPrinted>2016-01-21T20:53:15Z</cp:lastPrinted>
  <dcterms:created xsi:type="dcterms:W3CDTF">2016-01-21T15:20:31Z</dcterms:created>
  <dcterms:modified xsi:type="dcterms:W3CDTF">2021-10-01T21:21:43Z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