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10/05/2021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was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was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10/05/21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are testing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are testing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10/05/21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</TotalTime>
  <Words>97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Preview</vt:lpstr>
      <vt:lpstr>Flight 1021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196</cp:revision>
  <cp:lastPrinted>2016-01-21T20:53:15Z</cp:lastPrinted>
  <dcterms:created xsi:type="dcterms:W3CDTF">2016-01-21T15:20:31Z</dcterms:created>
  <dcterms:modified xsi:type="dcterms:W3CDTF">2021-10-01T21:21:43Z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