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9"/>
  </p:notesMasterIdLst>
  <p:sldIdLst>
    <p:sldId id="256" r:id="rId2"/>
    <p:sldId id="261" r:id="rId3"/>
    <p:sldId id="278" r:id="rId4"/>
    <p:sldId id="279" r:id="rId5"/>
    <p:sldId id="280" r:id="rId6"/>
    <p:sldId id="28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87" autoAdjust="0"/>
  </p:normalViewPr>
  <p:slideViewPr>
    <p:cSldViewPr snapToGrid="0">
      <p:cViewPr varScale="1">
        <p:scale>
          <a:sx n="75" d="100"/>
          <a:sy n="75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84A16AE7-E0DC-4BD7-9C90-A66C37FA4BD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Retail 2022 SLOs </a:t>
          </a: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for Market Data Transparency &amp; MarkeTrak Systems presented as DRAFT, likely will review at next month’s TDTMS, then up for RMS approval at November meeting</a:t>
          </a:r>
        </a:p>
      </dgm:t>
    </dgm:pt>
    <dgm:pt modelId="{D97788C8-C077-42FD-88EC-487423283F77}" type="parTrans" cxnId="{515AF3C8-511B-40CA-8175-F08EB63C3B0E}">
      <dgm:prSet/>
      <dgm:spPr/>
      <dgm:t>
        <a:bodyPr/>
        <a:lstStyle/>
        <a:p>
          <a:endParaRPr lang="en-US"/>
        </a:p>
      </dgm:t>
    </dgm:pt>
    <dgm:pt modelId="{78FC0847-2E02-4B1B-8767-CC015BC497E6}" type="sibTrans" cxnId="{515AF3C8-511B-40CA-8175-F08EB63C3B0E}">
      <dgm:prSet/>
      <dgm:spPr/>
      <dgm:t>
        <a:bodyPr/>
        <a:lstStyle/>
        <a:p>
          <a:endParaRPr lang="en-US"/>
        </a:p>
      </dgm:t>
    </dgm:pt>
    <dgm:pt modelId="{42CE621F-6407-4B9A-8100-AFDFF37D8E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Create Switch Hold Extract Repository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Comments 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A831D91-3D04-4C15-9330-1370A141AD58}" type="parTrans" cxnId="{0B63D592-3649-4660-8A8E-1C98A9310504}">
      <dgm:prSet/>
      <dgm:spPr/>
      <dgm:t>
        <a:bodyPr/>
        <a:lstStyle/>
        <a:p>
          <a:endParaRPr lang="en-US"/>
        </a:p>
      </dgm:t>
    </dgm:pt>
    <dgm:pt modelId="{7FD142C1-916E-4E78-BA58-B9849AFB7BEF}" type="sibTrans" cxnId="{0B63D592-3649-4660-8A8E-1C98A9310504}">
      <dgm:prSet/>
      <dgm:spPr/>
      <dgm:t>
        <a:bodyPr/>
        <a:lstStyle/>
        <a:p>
          <a:endParaRPr lang="en-US"/>
        </a:p>
      </dgm:t>
    </dgm:pt>
    <dgm:pt modelId="{4A1A1D53-5BB1-49EC-83F7-F9A1E31D520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 167 – Switch Hold Removal Documentation Clarification –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PUCT 10/7, Documentation effective 10/8, 11/1 enforcement date 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B2CEA41-28BC-492B-B7A7-E026DD5CBD75}" type="parTrans" cxnId="{7771C988-2F7D-4A76-BF7B-D6F49118B987}">
      <dgm:prSet/>
      <dgm:spPr/>
      <dgm:t>
        <a:bodyPr/>
        <a:lstStyle/>
        <a:p>
          <a:endParaRPr lang="en-US"/>
        </a:p>
      </dgm:t>
    </dgm:pt>
    <dgm:pt modelId="{3AAE467F-210A-4E28-B3A1-1615E02E1A3F}" type="sibTrans" cxnId="{7771C988-2F7D-4A76-BF7B-D6F49118B987}">
      <dgm:prSet/>
      <dgm:spPr/>
      <dgm:t>
        <a:bodyPr/>
        <a:lstStyle/>
        <a:p>
          <a:endParaRPr lang="en-US"/>
        </a:p>
      </dgm:t>
    </dgm:pt>
    <dgm:pt modelId="{51F810C6-1B1B-4CB7-95EA-5C70D4FA991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815 – MarkeTrak Administrative Enhancements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Approved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E7D02840-B3F1-4271-9936-9842B8E9A640}" type="parTrans" cxnId="{B895133A-8AC9-4AD1-98EC-35B0905C4CB8}">
      <dgm:prSet/>
      <dgm:spPr/>
    </dgm:pt>
    <dgm:pt modelId="{FE3A9EAE-6E1F-4C74-B82D-A0D6F1FF297C}" type="sibTrans" cxnId="{B895133A-8AC9-4AD1-98EC-35B0905C4CB8}">
      <dgm:prSet/>
      <dgm:spPr/>
    </dgm:pt>
    <dgm:pt modelId="{ED072854-A0E2-493C-BB55-CA352DA3E20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817 – MarkeTrak Validation Revisions aligning with TXSET 5.0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 – TXSET V5.0 “package”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FE6F023-2DC2-45DB-BD72-BAAF9CD80FF2}" type="parTrans" cxnId="{00A52C13-60A7-4323-B1DB-AF50B534B641}">
      <dgm:prSet/>
      <dgm:spPr/>
    </dgm:pt>
    <dgm:pt modelId="{6CCA95DE-528F-4822-A60B-16590B01EF8A}" type="sibTrans" cxnId="{00A52C13-60A7-4323-B1DB-AF50B534B641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00A52C13-60A7-4323-B1DB-AF50B534B641}" srcId="{FA84BF92-43C6-4E94-A77F-6263E68B6783}" destId="{ED072854-A0E2-493C-BB55-CA352DA3E20A}" srcOrd="6" destOrd="0" parTransId="{DFE6F023-2DC2-45DB-BD72-BAAF9CD80FF2}" sibTransId="{6CCA95DE-528F-4822-A60B-16590B01EF8A}"/>
    <dgm:cxn modelId="{FB125513-ABCE-4FDD-BD62-3F00B888A982}" type="presOf" srcId="{51F810C6-1B1B-4CB7-95EA-5C70D4FA9918}" destId="{12E172B9-01B0-436D-9684-1CCC8FA3FE5C}" srcOrd="0" destOrd="3" presId="urn:microsoft.com/office/officeart/2005/8/layout/list1"/>
    <dgm:cxn modelId="{C0778C17-FAC9-4FAA-8434-9093532A96BD}" type="presOf" srcId="{3AF68A33-4A6C-4B95-8E4E-B16500BAA85F}" destId="{12E172B9-01B0-436D-9684-1CCC8FA3FE5C}" srcOrd="0" destOrd="10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9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1E71F039-98D7-4B08-B672-957082B62884}" srcId="{FA84BF92-43C6-4E94-A77F-6263E68B6783}" destId="{8574A905-BDA5-4716-9248-A5D60B7F3062}" srcOrd="8" destOrd="0" parTransId="{8776880E-3797-473D-8D2E-1EE1C161DC2B}" sibTransId="{1F1BCF26-6C8E-44A4-AF4A-65302171AE69}"/>
    <dgm:cxn modelId="{B895133A-8AC9-4AD1-98EC-35B0905C4CB8}" srcId="{FA84BF92-43C6-4E94-A77F-6263E68B6783}" destId="{51F810C6-1B1B-4CB7-95EA-5C70D4FA9918}" srcOrd="3" destOrd="0" parTransId="{E7D02840-B3F1-4271-9936-9842B8E9A640}" sibTransId="{FE3A9EAE-6E1F-4C74-B82D-A0D6F1FF297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7E77DE4D-0A96-4DA8-884C-AF9F3F412557}" type="presOf" srcId="{84A16AE7-E0DC-4BD7-9C90-A66C37FA4BDE}" destId="{12E172B9-01B0-436D-9684-1CCC8FA3FE5C}" srcOrd="0" destOrd="7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7771C988-2F7D-4A76-BF7B-D6F49118B987}" srcId="{FA84BF92-43C6-4E94-A77F-6263E68B6783}" destId="{4A1A1D53-5BB1-49EC-83F7-F9A1E31D520F}" srcOrd="5" destOrd="0" parTransId="{8B2CEA41-28BC-492B-B7A7-E026DD5CBD75}" sibTransId="{3AAE467F-210A-4E28-B3A1-1615E02E1A3F}"/>
    <dgm:cxn modelId="{A7770B8E-7303-43BE-AA26-E43778A40335}" type="presOf" srcId="{CACF6F82-1449-448C-8949-E43427717789}" destId="{12E172B9-01B0-436D-9684-1CCC8FA3FE5C}" srcOrd="0" destOrd="9" presId="urn:microsoft.com/office/officeart/2005/8/layout/list1"/>
    <dgm:cxn modelId="{6FF69B8E-C818-4227-89E7-B74083B6D0EB}" type="presOf" srcId="{8574A905-BDA5-4716-9248-A5D60B7F3062}" destId="{12E172B9-01B0-436D-9684-1CCC8FA3FE5C}" srcOrd="0" destOrd="8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0B63D592-3649-4660-8A8E-1C98A9310504}" srcId="{FA84BF92-43C6-4E94-A77F-6263E68B6783}" destId="{42CE621F-6407-4B9A-8100-AFDFF37D8E04}" srcOrd="4" destOrd="0" parTransId="{5A831D91-3D04-4C15-9330-1370A141AD58}" sibTransId="{7FD142C1-916E-4E78-BA58-B9849AFB7BEF}"/>
    <dgm:cxn modelId="{1CF08994-61B1-4E08-BD21-478D6A8145A4}" type="presOf" srcId="{ED072854-A0E2-493C-BB55-CA352DA3E20A}" destId="{12E172B9-01B0-436D-9684-1CCC8FA3FE5C}" srcOrd="0" destOrd="6" presId="urn:microsoft.com/office/officeart/2005/8/layout/list1"/>
    <dgm:cxn modelId="{666506B7-3021-4EE7-B1C7-5DF8EF4CD7A3}" type="presOf" srcId="{42CE621F-6407-4B9A-8100-AFDFF37D8E04}" destId="{12E172B9-01B0-436D-9684-1CCC8FA3FE5C}" srcOrd="0" destOrd="4" presId="urn:microsoft.com/office/officeart/2005/8/layout/list1"/>
    <dgm:cxn modelId="{515AF3C8-511B-40CA-8175-F08EB63C3B0E}" srcId="{FA84BF92-43C6-4E94-A77F-6263E68B6783}" destId="{84A16AE7-E0DC-4BD7-9C90-A66C37FA4BDE}" srcOrd="7" destOrd="0" parTransId="{D97788C8-C077-42FD-88EC-487423283F77}" sibTransId="{78FC0847-2E02-4B1B-8767-CC015BC497E6}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32D34BEF-4C88-49E7-A73C-390B9119EF0B}" type="presOf" srcId="{4A1A1D53-5BB1-49EC-83F7-F9A1E31D520F}" destId="{12E172B9-01B0-436D-9684-1CCC8FA3FE5C}" srcOrd="0" destOrd="5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GO LIVE is expected Q3 2022 (July – August)</a:t>
          </a: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F44D6D6E-3E99-4F30-9B56-62EAAC07100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Communications – Listservs </a:t>
          </a:r>
          <a:r>
            <a:rPr lang="en-US" sz="2200" u="none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– </a:t>
          </a:r>
          <a:endParaRPr lang="en-US" sz="2200" u="sng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EEA89DA-9FEA-44F9-B6F9-9E4995603C1C}" type="parTrans" cxnId="{891FC2D0-90F3-4DC3-AE4D-6602C6E15368}">
      <dgm:prSet/>
      <dgm:spPr/>
    </dgm:pt>
    <dgm:pt modelId="{630346FC-D33C-4F90-87A5-02776C779AE4}" type="sibTrans" cxnId="{891FC2D0-90F3-4DC3-AE4D-6602C6E15368}">
      <dgm:prSet/>
      <dgm:spPr/>
    </dgm:pt>
    <dgm:pt modelId="{71208D05-5B1E-4ABE-85CE-2F816EEF9415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Refresh will require a longer outage – coordinating with planned SLOs and release weekends</a:t>
          </a:r>
        </a:p>
      </dgm:t>
    </dgm:pt>
    <dgm:pt modelId="{ACFFE7DF-F46F-4021-9F0E-5A00351532B3}" type="parTrans" cxnId="{A419047E-CE83-4C5E-83B9-E1ED107291C6}">
      <dgm:prSet/>
      <dgm:spPr/>
    </dgm:pt>
    <dgm:pt modelId="{2E9A6335-2F8F-453C-B799-419965813682}" type="sibTrans" cxnId="{A419047E-CE83-4C5E-83B9-E1ED107291C6}">
      <dgm:prSet/>
      <dgm:spPr/>
    </dgm:pt>
    <dgm:pt modelId="{BA8E9EAF-BB22-4C81-B105-180742A2A45F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Training and visibility goal May – June 2022</a:t>
          </a:r>
        </a:p>
      </dgm:t>
    </dgm:pt>
    <dgm:pt modelId="{D1A16804-C488-4A3A-8FD5-FCB33CE005E5}" type="parTrans" cxnId="{228DFE40-6B48-49DC-972C-1C1874D7E0C5}">
      <dgm:prSet/>
      <dgm:spPr/>
    </dgm:pt>
    <dgm:pt modelId="{2A60BECD-0975-49E3-8DBE-A2024D98C2DC}" type="sibTrans" cxnId="{228DFE40-6B48-49DC-972C-1C1874D7E0C5}">
      <dgm:prSet/>
      <dgm:spPr/>
    </dgm:pt>
    <dgm:pt modelId="{8F9CA98B-008A-4FBA-843D-13A6551F4F4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Contingency plans will be made</a:t>
          </a:r>
        </a:p>
      </dgm:t>
    </dgm:pt>
    <dgm:pt modelId="{BB0D7323-1D96-4560-9D07-3C7BBDCC1C34}" type="parTrans" cxnId="{D6EB51F2-4DE6-4392-B8E3-EDFFCE1D0DBE}">
      <dgm:prSet/>
      <dgm:spPr/>
    </dgm:pt>
    <dgm:pt modelId="{5D99187F-267D-487C-ABE6-B1040D11D36F}" type="sibTrans" cxnId="{D6EB51F2-4DE6-4392-B8E3-EDFFCE1D0DBE}">
      <dgm:prSet/>
      <dgm:spPr/>
    </dgm:pt>
    <dgm:pt modelId="{8344F8F5-D0ED-44AB-914B-2227DFF0DB4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90A9780-FFB8-4819-840C-16D0D01F92E7}" type="parTrans" cxnId="{B5A8729D-7458-4679-91BA-FD4B532ECE46}">
      <dgm:prSet/>
      <dgm:spPr/>
    </dgm:pt>
    <dgm:pt modelId="{A7CBC4FE-D214-4B9D-9F1A-A04D3D6264D6}" type="sibTrans" cxnId="{B5A8729D-7458-4679-91BA-FD4B532ECE46}">
      <dgm:prSet/>
      <dgm:spPr/>
    </dgm:pt>
    <dgm:pt modelId="{F4FB796D-7CA6-4CBA-BEB9-E6CD6EC8194C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3033BD3-574C-431D-834D-114A777130A1}" type="parTrans" cxnId="{E7838AF8-8B3A-4273-B8EB-9DE644E02177}">
      <dgm:prSet/>
      <dgm:spPr/>
    </dgm:pt>
    <dgm:pt modelId="{0852FD65-4030-4C2C-884E-67C5373F5DC2}" type="sibTrans" cxnId="{E7838AF8-8B3A-4273-B8EB-9DE644E02177}">
      <dgm:prSet/>
      <dgm:spPr/>
    </dgm:pt>
    <dgm:pt modelId="{430E3CA5-EEB9-4FFD-89EB-D6F05D37110F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buChar char="•"/>
          </a:pPr>
          <a:r>
            <a:rPr lang="en-US" sz="2200" u="none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SLOs will be included for 2022 including emergency “break glass” back up process with Client Services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0A010F41-F972-403A-9B5F-520426C59A8B}" type="parTrans" cxnId="{3D919F0C-5578-40E0-BB55-590979F2CA35}">
      <dgm:prSet/>
      <dgm:spPr/>
      <dgm:t>
        <a:bodyPr/>
        <a:lstStyle/>
        <a:p>
          <a:endParaRPr lang="en-US"/>
        </a:p>
      </dgm:t>
    </dgm:pt>
    <dgm:pt modelId="{D850228D-A1E4-4BD0-A79D-81E21D9F1296}" type="sibTrans" cxnId="{3D919F0C-5578-40E0-BB55-590979F2CA35}">
      <dgm:prSet/>
      <dgm:spPr/>
      <dgm:t>
        <a:bodyPr/>
        <a:lstStyle/>
        <a:p>
          <a:endParaRPr lang="en-US"/>
        </a:p>
      </dgm:t>
    </dgm:pt>
    <dgm:pt modelId="{E9B56118-59DF-40AB-84CF-E3B9CB5FD7A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 UPGRADE </a:t>
          </a:r>
          <a:r>
            <a:rPr lang="en-US" sz="2200" u="none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no changes</a:t>
          </a:r>
          <a:endParaRPr lang="en-US" sz="2200" u="sng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F7389B3B-DE49-4326-8961-56252EB87FB8}" type="parTrans" cxnId="{F1ED048F-D851-4387-A959-EB550B566978}">
      <dgm:prSet/>
      <dgm:spPr/>
    </dgm:pt>
    <dgm:pt modelId="{A4BB2A9A-00AA-4ED7-98BC-57AD5294B547}" type="sibTrans" cxnId="{F1ED048F-D851-4387-A959-EB550B566978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Y="11510">
        <dgm:presLayoutVars>
          <dgm:bulletEnabled val="1"/>
        </dgm:presLayoutVars>
      </dgm:prSet>
      <dgm:spPr/>
    </dgm:pt>
  </dgm:ptLst>
  <dgm:cxnLst>
    <dgm:cxn modelId="{3D919F0C-5578-40E0-BB55-590979F2CA35}" srcId="{F44D6D6E-3E99-4F30-9B56-62EAAC07100A}" destId="{430E3CA5-EEB9-4FFD-89EB-D6F05D37110F}" srcOrd="0" destOrd="0" parTransId="{0A010F41-F972-403A-9B5F-520426C59A8B}" sibTransId="{D850228D-A1E4-4BD0-A79D-81E21D9F1296}"/>
    <dgm:cxn modelId="{E805E81E-74A7-4447-80E6-D399EEBB50EE}" type="presOf" srcId="{430E3CA5-EEB9-4FFD-89EB-D6F05D37110F}" destId="{12E172B9-01B0-436D-9684-1CCC8FA3FE5C}" srcOrd="0" destOrd="2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1E71F039-98D7-4B08-B672-957082B62884}" srcId="{E9B56118-59DF-40AB-84CF-E3B9CB5FD7A7}" destId="{8574A905-BDA5-4716-9248-A5D60B7F3062}" srcOrd="0" destOrd="0" parTransId="{8776880E-3797-473D-8D2E-1EE1C161DC2B}" sibTransId="{1F1BCF26-6C8E-44A4-AF4A-65302171AE69}"/>
    <dgm:cxn modelId="{228DFE40-6B48-49DC-972C-1C1874D7E0C5}" srcId="{E9B56118-59DF-40AB-84CF-E3B9CB5FD7A7}" destId="{BA8E9EAF-BB22-4C81-B105-180742A2A45F}" srcOrd="1" destOrd="0" parTransId="{D1A16804-C488-4A3A-8FD5-FCB33CE005E5}" sibTransId="{2A60BECD-0975-49E3-8DBE-A2024D98C2D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A419047E-CE83-4C5E-83B9-E1ED107291C6}" srcId="{E9B56118-59DF-40AB-84CF-E3B9CB5FD7A7}" destId="{71208D05-5B1E-4ABE-85CE-2F816EEF9415}" srcOrd="2" destOrd="0" parTransId="{ACFFE7DF-F46F-4021-9F0E-5A00351532B3}" sibTransId="{2E9A6335-2F8F-453C-B799-419965813682}"/>
    <dgm:cxn modelId="{3EA16384-58A6-4E05-97C0-F49EE56C1EAF}" type="presOf" srcId="{BA8E9EAF-BB22-4C81-B105-180742A2A45F}" destId="{12E172B9-01B0-436D-9684-1CCC8FA3FE5C}" srcOrd="0" destOrd="5" presId="urn:microsoft.com/office/officeart/2005/8/layout/list1"/>
    <dgm:cxn modelId="{988E8087-7753-4B93-812B-90DE4DCA7B18}" type="presOf" srcId="{F4FB796D-7CA6-4CBA-BEB9-E6CD6EC8194C}" destId="{12E172B9-01B0-436D-9684-1CCC8FA3FE5C}" srcOrd="0" destOrd="8" presId="urn:microsoft.com/office/officeart/2005/8/layout/list1"/>
    <dgm:cxn modelId="{6FF69B8E-C818-4227-89E7-B74083B6D0EB}" type="presOf" srcId="{8574A905-BDA5-4716-9248-A5D60B7F3062}" destId="{12E172B9-01B0-436D-9684-1CCC8FA3FE5C}" srcOrd="0" destOrd="4" presId="urn:microsoft.com/office/officeart/2005/8/layout/list1"/>
    <dgm:cxn modelId="{F1ED048F-D851-4387-A959-EB550B566978}" srcId="{FA84BF92-43C6-4E94-A77F-6263E68B6783}" destId="{E9B56118-59DF-40AB-84CF-E3B9CB5FD7A7}" srcOrd="2" destOrd="0" parTransId="{F7389B3B-DE49-4326-8961-56252EB87FB8}" sibTransId="{A4BB2A9A-00AA-4ED7-98BC-57AD5294B547}"/>
    <dgm:cxn modelId="{B5A8729D-7458-4679-91BA-FD4B532ECE46}" srcId="{E9B56118-59DF-40AB-84CF-E3B9CB5FD7A7}" destId="{8344F8F5-D0ED-44AB-914B-2227DFF0DB49}" srcOrd="5" destOrd="0" parTransId="{590A9780-FFB8-4819-840C-16D0D01F92E7}" sibTransId="{A7CBC4FE-D214-4B9D-9F1A-A04D3D6264D6}"/>
    <dgm:cxn modelId="{8753B7A7-5CEC-4EA5-B66E-EB0B76B70C7A}" type="presOf" srcId="{F44D6D6E-3E99-4F30-9B56-62EAAC07100A}" destId="{12E172B9-01B0-436D-9684-1CCC8FA3FE5C}" srcOrd="0" destOrd="1" presId="urn:microsoft.com/office/officeart/2005/8/layout/list1"/>
    <dgm:cxn modelId="{EB7C06B0-2148-4B2E-8635-FE95DDB12357}" type="presOf" srcId="{71208D05-5B1E-4ABE-85CE-2F816EEF9415}" destId="{12E172B9-01B0-436D-9684-1CCC8FA3FE5C}" srcOrd="0" destOrd="6" presId="urn:microsoft.com/office/officeart/2005/8/layout/list1"/>
    <dgm:cxn modelId="{5747E1BC-ACDF-46BF-B261-1A355A5F061C}" type="presOf" srcId="{8344F8F5-D0ED-44AB-914B-2227DFF0DB49}" destId="{12E172B9-01B0-436D-9684-1CCC8FA3FE5C}" srcOrd="0" destOrd="9" presId="urn:microsoft.com/office/officeart/2005/8/layout/list1"/>
    <dgm:cxn modelId="{891FC2D0-90F3-4DC3-AE4D-6602C6E15368}" srcId="{FA84BF92-43C6-4E94-A77F-6263E68B6783}" destId="{F44D6D6E-3E99-4F30-9B56-62EAAC07100A}" srcOrd="1" destOrd="0" parTransId="{5EEA89DA-9FEA-44F9-B6F9-9E4995603C1C}" sibTransId="{630346FC-D33C-4F90-87A5-02776C779AE4}"/>
    <dgm:cxn modelId="{EAB331D4-1F20-4E24-81C7-D331D0AACF59}" type="presOf" srcId="{8F9CA98B-008A-4FBA-843D-13A6551F4F49}" destId="{12E172B9-01B0-436D-9684-1CCC8FA3FE5C}" srcOrd="0" destOrd="7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D6EB51F2-4DE6-4392-B8E3-EDFFCE1D0DBE}" srcId="{E9B56118-59DF-40AB-84CF-E3B9CB5FD7A7}" destId="{8F9CA98B-008A-4FBA-843D-13A6551F4F49}" srcOrd="3" destOrd="0" parTransId="{BB0D7323-1D96-4560-9D07-3C7BBDCC1C34}" sibTransId="{5D99187F-267D-487C-ABE6-B1040D11D36F}"/>
    <dgm:cxn modelId="{E7838AF8-8B3A-4273-B8EB-9DE644E02177}" srcId="{E9B56118-59DF-40AB-84CF-E3B9CB5FD7A7}" destId="{F4FB796D-7CA6-4CBA-BEB9-E6CD6EC8194C}" srcOrd="4" destOrd="0" parTransId="{93033BD3-574C-431D-834D-114A777130A1}" sibTransId="{0852FD65-4030-4C2C-884E-67C5373F5DC2}"/>
    <dgm:cxn modelId="{1133B9F8-008E-45BF-8FE5-47ACC9404B0F}" type="presOf" srcId="{E9B56118-59DF-40AB-84CF-E3B9CB5FD7A7}" destId="{12E172B9-01B0-436D-9684-1CCC8FA3FE5C}" srcOrd="0" destOrd="3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New Occupant Statement – RMGRR 167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344F8F5-D0ED-44AB-914B-2227DFF0DB4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90A9780-FFB8-4819-840C-16D0D01F92E7}" type="parTrans" cxnId="{B5A8729D-7458-4679-91BA-FD4B532ECE46}">
      <dgm:prSet/>
      <dgm:spPr/>
      <dgm:t>
        <a:bodyPr/>
        <a:lstStyle/>
        <a:p>
          <a:endParaRPr lang="en-US"/>
        </a:p>
      </dgm:t>
    </dgm:pt>
    <dgm:pt modelId="{A7CBC4FE-D214-4B9D-9F1A-A04D3D6264D6}" type="sibTrans" cxnId="{B5A8729D-7458-4679-91BA-FD4B532ECE46}">
      <dgm:prSet/>
      <dgm:spPr/>
      <dgm:t>
        <a:bodyPr/>
        <a:lstStyle/>
        <a:p>
          <a:endParaRPr lang="en-US"/>
        </a:p>
      </dgm:t>
    </dgm:pt>
    <dgm:pt modelId="{F4FB796D-7CA6-4CBA-BEB9-E6CD6EC8194C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3033BD3-574C-431D-834D-114A777130A1}" type="parTrans" cxnId="{E7838AF8-8B3A-4273-B8EB-9DE644E02177}">
      <dgm:prSet/>
      <dgm:spPr/>
      <dgm:t>
        <a:bodyPr/>
        <a:lstStyle/>
        <a:p>
          <a:endParaRPr lang="en-US"/>
        </a:p>
      </dgm:t>
    </dgm:pt>
    <dgm:pt modelId="{0852FD65-4030-4C2C-884E-67C5373F5DC2}" type="sibTrans" cxnId="{E7838AF8-8B3A-4273-B8EB-9DE644E02177}">
      <dgm:prSet/>
      <dgm:spPr/>
      <dgm:t>
        <a:bodyPr/>
        <a:lstStyle/>
        <a:p>
          <a:endParaRPr lang="en-US"/>
        </a:p>
      </dgm:t>
    </dgm:pt>
    <dgm:pt modelId="{78439371-3A0D-40E7-A2B3-5F15608129D5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7CB2CAE-8353-43BB-814F-E9737F0340D1}" type="parTrans" cxnId="{D5DBEDF8-2CFE-4B55-82F4-E023D7C869BD}">
      <dgm:prSet/>
      <dgm:spPr/>
      <dgm:t>
        <a:bodyPr/>
        <a:lstStyle/>
        <a:p>
          <a:endParaRPr lang="en-US"/>
        </a:p>
      </dgm:t>
    </dgm:pt>
    <dgm:pt modelId="{AC78AE6A-6F06-4AEC-9F3E-9B6D1B811E55}" type="sibTrans" cxnId="{D5DBEDF8-2CFE-4B55-82F4-E023D7C869BD}">
      <dgm:prSet/>
      <dgm:spPr/>
      <dgm:t>
        <a:bodyPr/>
        <a:lstStyle/>
        <a:p>
          <a:endParaRPr lang="en-US"/>
        </a:p>
      </dgm:t>
    </dgm:pt>
    <dgm:pt modelId="{3AE09EF0-2E26-4AD2-B8C6-2C301D60BA41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EF6BC1E6-4236-4782-8744-9F055AF0F2AC}" type="parTrans" cxnId="{0BFA0D74-6136-4048-92E4-8BD914578A5E}">
      <dgm:prSet/>
      <dgm:spPr/>
      <dgm:t>
        <a:bodyPr/>
        <a:lstStyle/>
        <a:p>
          <a:endParaRPr lang="en-US"/>
        </a:p>
      </dgm:t>
    </dgm:pt>
    <dgm:pt modelId="{4BD3F8FA-6766-4C5A-8DBC-0A63AD7E1BAF}" type="sibTrans" cxnId="{0BFA0D74-6136-4048-92E4-8BD914578A5E}">
      <dgm:prSet/>
      <dgm:spPr/>
      <dgm:t>
        <a:bodyPr/>
        <a:lstStyle/>
        <a:p>
          <a:endParaRPr lang="en-US"/>
        </a:p>
      </dgm:t>
    </dgm:pt>
    <dgm:pt modelId="{3A7F5829-A6C5-44A6-9D15-274C5252E44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A303F85-CF8A-4392-9EF4-216662F7DC3E}" type="parTrans" cxnId="{46B8F990-7309-4A68-A426-B96A293255FE}">
      <dgm:prSet/>
      <dgm:spPr/>
      <dgm:t>
        <a:bodyPr/>
        <a:lstStyle/>
        <a:p>
          <a:endParaRPr lang="en-US"/>
        </a:p>
      </dgm:t>
    </dgm:pt>
    <dgm:pt modelId="{68BB9D6C-4672-4F4E-9F10-07A5D3065CC3}" type="sibTrans" cxnId="{46B8F990-7309-4A68-A426-B96A293255FE}">
      <dgm:prSet/>
      <dgm:spPr/>
      <dgm:t>
        <a:bodyPr/>
        <a:lstStyle/>
        <a:p>
          <a:endParaRPr lang="en-US"/>
        </a:p>
      </dgm:t>
    </dgm:pt>
    <dgm:pt modelId="{84E254EA-4A1F-4544-B85D-B2F22417DB46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1D45F369-A838-4307-BE9B-CD7F11DD1747}" type="parTrans" cxnId="{5B97731C-63EE-4CF2-ADD5-6D42A7F481F2}">
      <dgm:prSet/>
      <dgm:spPr/>
      <dgm:t>
        <a:bodyPr/>
        <a:lstStyle/>
        <a:p>
          <a:endParaRPr lang="en-US"/>
        </a:p>
      </dgm:t>
    </dgm:pt>
    <dgm:pt modelId="{7F054F72-1C3F-4245-B706-03544A6D99C2}" type="sibTrans" cxnId="{5B97731C-63EE-4CF2-ADD5-6D42A7F481F2}">
      <dgm:prSet/>
      <dgm:spPr/>
      <dgm:t>
        <a:bodyPr/>
        <a:lstStyle/>
        <a:p>
          <a:endParaRPr lang="en-US"/>
        </a:p>
      </dgm:t>
    </dgm:pt>
    <dgm:pt modelId="{FD02ED23-BD84-4BF3-8764-7B91434202A7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C2295D88-C17C-43A6-8A77-75C3A972E974}" type="parTrans" cxnId="{B83AD79D-0052-40CF-91DB-1C3B981531DE}">
      <dgm:prSet/>
      <dgm:spPr/>
      <dgm:t>
        <a:bodyPr/>
        <a:lstStyle/>
        <a:p>
          <a:endParaRPr lang="en-US"/>
        </a:p>
      </dgm:t>
    </dgm:pt>
    <dgm:pt modelId="{5F531214-5583-4FCC-96E1-E6F3C36FB03C}" type="sibTrans" cxnId="{B83AD79D-0052-40CF-91DB-1C3B981531DE}">
      <dgm:prSet/>
      <dgm:spPr/>
      <dgm:t>
        <a:bodyPr/>
        <a:lstStyle/>
        <a:p>
          <a:endParaRPr lang="en-US"/>
        </a:p>
      </dgm:t>
    </dgm:pt>
    <dgm:pt modelId="{C6A1CF39-4573-4233-A3A3-AD5F3F81AB4D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73126985-0F92-421F-B451-047CD970461C}" type="parTrans" cxnId="{AD0A3330-3E15-4614-8630-4FDD620728A1}">
      <dgm:prSet/>
      <dgm:spPr/>
      <dgm:t>
        <a:bodyPr/>
        <a:lstStyle/>
        <a:p>
          <a:endParaRPr lang="en-US"/>
        </a:p>
      </dgm:t>
    </dgm:pt>
    <dgm:pt modelId="{81C976EE-9C6D-4A90-8369-10B5B7525A33}" type="sibTrans" cxnId="{AD0A3330-3E15-4614-8630-4FDD620728A1}">
      <dgm:prSet/>
      <dgm:spPr/>
      <dgm:t>
        <a:bodyPr/>
        <a:lstStyle/>
        <a:p>
          <a:endParaRPr lang="en-US"/>
        </a:p>
      </dgm:t>
    </dgm:pt>
    <dgm:pt modelId="{5CDD82AE-DB81-447A-AB15-37B58154772E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0072D-A664-4D90-B278-47E8A7813285}" type="parTrans" cxnId="{44A1DFE8-890D-4231-B399-BB15A62E1BC5}">
      <dgm:prSet/>
      <dgm:spPr/>
      <dgm:t>
        <a:bodyPr/>
        <a:lstStyle/>
        <a:p>
          <a:endParaRPr lang="en-US"/>
        </a:p>
      </dgm:t>
    </dgm:pt>
    <dgm:pt modelId="{ED73DC00-1CC9-49F8-88D4-24CF66466E74}" type="sibTrans" cxnId="{44A1DFE8-890D-4231-B399-BB15A62E1BC5}">
      <dgm:prSet/>
      <dgm:spPr/>
      <dgm:t>
        <a:bodyPr/>
        <a:lstStyle/>
        <a:p>
          <a:endParaRPr lang="en-US"/>
        </a:p>
      </dgm:t>
    </dgm:pt>
    <dgm:pt modelId="{5822EBF7-77E0-4201-BF39-3C988B041468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F8817C71-EBF1-4CB4-B1DD-DE20D85E9CC5}" type="parTrans" cxnId="{E801E66C-FDD9-4C21-941C-BF37B5F7F6DD}">
      <dgm:prSet/>
      <dgm:spPr/>
      <dgm:t>
        <a:bodyPr/>
        <a:lstStyle/>
        <a:p>
          <a:endParaRPr lang="en-US"/>
        </a:p>
      </dgm:t>
    </dgm:pt>
    <dgm:pt modelId="{B75CCD5C-BAFA-4697-B96B-0B1E146D2A7B}" type="sibTrans" cxnId="{E801E66C-FDD9-4C21-941C-BF37B5F7F6DD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373" custLinFactNeighborY="100000">
        <dgm:presLayoutVars>
          <dgm:bulletEnabled val="1"/>
        </dgm:presLayoutVars>
      </dgm:prSet>
      <dgm:spPr/>
    </dgm:pt>
  </dgm:ptLst>
  <dgm:cxnLst>
    <dgm:cxn modelId="{5B97731C-63EE-4CF2-ADD5-6D42A7F481F2}" srcId="{FA84BF92-43C6-4E94-A77F-6263E68B6783}" destId="{84E254EA-4A1F-4544-B85D-B2F22417DB46}" srcOrd="4" destOrd="0" parTransId="{1D45F369-A838-4307-BE9B-CD7F11DD1747}" sibTransId="{7F054F72-1C3F-4245-B706-03544A6D99C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AD0A3330-3E15-4614-8630-4FDD620728A1}" srcId="{FA84BF92-43C6-4E94-A77F-6263E68B6783}" destId="{C6A1CF39-4573-4233-A3A3-AD5F3F81AB4D}" srcOrd="6" destOrd="0" parTransId="{73126985-0F92-421F-B451-047CD970461C}" sibTransId="{81C976EE-9C6D-4A90-8369-10B5B7525A33}"/>
    <dgm:cxn modelId="{8CCE035B-BF5C-4B47-83CB-7A61D4D1DB09}" type="presOf" srcId="{78439371-3A0D-40E7-A2B3-5F15608129D5}" destId="{12E172B9-01B0-436D-9684-1CCC8FA3FE5C}" srcOrd="0" destOrd="1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E801E66C-FDD9-4C21-941C-BF37B5F7F6DD}" srcId="{FA84BF92-43C6-4E94-A77F-6263E68B6783}" destId="{5822EBF7-77E0-4201-BF39-3C988B041468}" srcOrd="8" destOrd="0" parTransId="{F8817C71-EBF1-4CB4-B1DD-DE20D85E9CC5}" sibTransId="{B75CCD5C-BAFA-4697-B96B-0B1E146D2A7B}"/>
    <dgm:cxn modelId="{3E62C54E-509B-45E9-B534-24B837FD0228}" type="presOf" srcId="{C6A1CF39-4573-4233-A3A3-AD5F3F81AB4D}" destId="{12E172B9-01B0-436D-9684-1CCC8FA3FE5C}" srcOrd="0" destOrd="6" presId="urn:microsoft.com/office/officeart/2005/8/layout/list1"/>
    <dgm:cxn modelId="{0BFA0D74-6136-4048-92E4-8BD914578A5E}" srcId="{FA84BF92-43C6-4E94-A77F-6263E68B6783}" destId="{3AE09EF0-2E26-4AD2-B8C6-2C301D60BA41}" srcOrd="2" destOrd="0" parTransId="{EF6BC1E6-4236-4782-8744-9F055AF0F2AC}" sibTransId="{4BD3F8FA-6766-4C5A-8DBC-0A63AD7E1BA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FDBAD77F-D14A-409A-83C7-4CD7E3C97136}" type="presOf" srcId="{FD02ED23-BD84-4BF3-8764-7B91434202A7}" destId="{12E172B9-01B0-436D-9684-1CCC8FA3FE5C}" srcOrd="0" destOrd="5" presId="urn:microsoft.com/office/officeart/2005/8/layout/list1"/>
    <dgm:cxn modelId="{988E8087-7753-4B93-812B-90DE4DCA7B18}" type="presOf" srcId="{F4FB796D-7CA6-4CBA-BEB9-E6CD6EC8194C}" destId="{12E172B9-01B0-436D-9684-1CCC8FA3FE5C}" srcOrd="0" destOrd="9" presId="urn:microsoft.com/office/officeart/2005/8/layout/list1"/>
    <dgm:cxn modelId="{46B8F990-7309-4A68-A426-B96A293255FE}" srcId="{FA84BF92-43C6-4E94-A77F-6263E68B6783}" destId="{3A7F5829-A6C5-44A6-9D15-274C5252E449}" srcOrd="3" destOrd="0" parTransId="{8A303F85-CF8A-4392-9EF4-216662F7DC3E}" sibTransId="{68BB9D6C-4672-4F4E-9F10-07A5D3065CC3}"/>
    <dgm:cxn modelId="{B5A8729D-7458-4679-91BA-FD4B532ECE46}" srcId="{F4FB796D-7CA6-4CBA-BEB9-E6CD6EC8194C}" destId="{8344F8F5-D0ED-44AB-914B-2227DFF0DB49}" srcOrd="0" destOrd="0" parTransId="{590A9780-FFB8-4819-840C-16D0D01F92E7}" sibTransId="{A7CBC4FE-D214-4B9D-9F1A-A04D3D6264D6}"/>
    <dgm:cxn modelId="{B83AD79D-0052-40CF-91DB-1C3B981531DE}" srcId="{FA84BF92-43C6-4E94-A77F-6263E68B6783}" destId="{FD02ED23-BD84-4BF3-8764-7B91434202A7}" srcOrd="5" destOrd="0" parTransId="{C2295D88-C17C-43A6-8A77-75C3A972E974}" sibTransId="{5F531214-5583-4FCC-96E1-E6F3C36FB03C}"/>
    <dgm:cxn modelId="{AB945DA7-9ECB-4058-8D33-923B204F340C}" type="presOf" srcId="{3A7F5829-A6C5-44A6-9D15-274C5252E449}" destId="{12E172B9-01B0-436D-9684-1CCC8FA3FE5C}" srcOrd="0" destOrd="3" presId="urn:microsoft.com/office/officeart/2005/8/layout/list1"/>
    <dgm:cxn modelId="{AFFFF1B1-1B76-47AD-B5E6-795EF79256D7}" type="presOf" srcId="{5822EBF7-77E0-4201-BF39-3C988B041468}" destId="{12E172B9-01B0-436D-9684-1CCC8FA3FE5C}" srcOrd="0" destOrd="8" presId="urn:microsoft.com/office/officeart/2005/8/layout/list1"/>
    <dgm:cxn modelId="{5747E1BC-ACDF-46BF-B261-1A355A5F061C}" type="presOf" srcId="{8344F8F5-D0ED-44AB-914B-2227DFF0DB49}" destId="{12E172B9-01B0-436D-9684-1CCC8FA3FE5C}" srcOrd="0" destOrd="10" presId="urn:microsoft.com/office/officeart/2005/8/layout/list1"/>
    <dgm:cxn modelId="{90C5A7CF-26B5-4676-84E4-67484BD6C7ED}" type="presOf" srcId="{5CDD82AE-DB81-447A-AB15-37B58154772E}" destId="{12E172B9-01B0-436D-9684-1CCC8FA3FE5C}" srcOrd="0" destOrd="7" presId="urn:microsoft.com/office/officeart/2005/8/layout/list1"/>
    <dgm:cxn modelId="{713E48E0-CC9A-4C67-BF27-77326AC7F849}" type="presOf" srcId="{84E254EA-4A1F-4544-B85D-B2F22417DB46}" destId="{12E172B9-01B0-436D-9684-1CCC8FA3FE5C}" srcOrd="0" destOrd="4" presId="urn:microsoft.com/office/officeart/2005/8/layout/list1"/>
    <dgm:cxn modelId="{44A1DFE8-890D-4231-B399-BB15A62E1BC5}" srcId="{FA84BF92-43C6-4E94-A77F-6263E68B6783}" destId="{5CDD82AE-DB81-447A-AB15-37B58154772E}" srcOrd="7" destOrd="0" parTransId="{9E60072D-A664-4D90-B278-47E8A7813285}" sibTransId="{ED73DC00-1CC9-49F8-88D4-24CF66466E74}"/>
    <dgm:cxn modelId="{C4DBA1EB-3472-45A1-A804-1A95AB08C2D2}" type="presOf" srcId="{3AE09EF0-2E26-4AD2-B8C6-2C301D60BA41}" destId="{12E172B9-01B0-436D-9684-1CCC8FA3FE5C}" srcOrd="0" destOrd="2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E7838AF8-8B3A-4273-B8EB-9DE644E02177}" srcId="{FA84BF92-43C6-4E94-A77F-6263E68B6783}" destId="{F4FB796D-7CA6-4CBA-BEB9-E6CD6EC8194C}" srcOrd="9" destOrd="0" parTransId="{93033BD3-574C-431D-834D-114A777130A1}" sibTransId="{0852FD65-4030-4C2C-884E-67C5373F5DC2}"/>
    <dgm:cxn modelId="{D5DBEDF8-2CFE-4B55-82F4-E023D7C869BD}" srcId="{FA84BF92-43C6-4E94-A77F-6263E68B6783}" destId="{78439371-3A0D-40E7-A2B3-5F15608129D5}" srcOrd="1" destOrd="0" parTransId="{97CB2CAE-8353-43BB-814F-E9737F0340D1}" sibTransId="{AC78AE6A-6F06-4AEC-9F3E-9B6D1B811E55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Semi-Annual Review of MarkeTrak Subtypes – Mid Year 2021 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344F8F5-D0ED-44AB-914B-2227DFF0DB4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90A9780-FFB8-4819-840C-16D0D01F92E7}" type="parTrans" cxnId="{B5A8729D-7458-4679-91BA-FD4B532ECE46}">
      <dgm:prSet/>
      <dgm:spPr/>
      <dgm:t>
        <a:bodyPr/>
        <a:lstStyle/>
        <a:p>
          <a:endParaRPr lang="en-US"/>
        </a:p>
      </dgm:t>
    </dgm:pt>
    <dgm:pt modelId="{A7CBC4FE-D214-4B9D-9F1A-A04D3D6264D6}" type="sibTrans" cxnId="{B5A8729D-7458-4679-91BA-FD4B532ECE46}">
      <dgm:prSet/>
      <dgm:spPr/>
      <dgm:t>
        <a:bodyPr/>
        <a:lstStyle/>
        <a:p>
          <a:endParaRPr lang="en-US"/>
        </a:p>
      </dgm:t>
    </dgm:pt>
    <dgm:pt modelId="{F4FB796D-7CA6-4CBA-BEB9-E6CD6EC8194C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3033BD3-574C-431D-834D-114A777130A1}" type="parTrans" cxnId="{E7838AF8-8B3A-4273-B8EB-9DE644E02177}">
      <dgm:prSet/>
      <dgm:spPr/>
      <dgm:t>
        <a:bodyPr/>
        <a:lstStyle/>
        <a:p>
          <a:endParaRPr lang="en-US"/>
        </a:p>
      </dgm:t>
    </dgm:pt>
    <dgm:pt modelId="{0852FD65-4030-4C2C-884E-67C5373F5DC2}" type="sibTrans" cxnId="{E7838AF8-8B3A-4273-B8EB-9DE644E02177}">
      <dgm:prSet/>
      <dgm:spPr/>
      <dgm:t>
        <a:bodyPr/>
        <a:lstStyle/>
        <a:p>
          <a:endParaRPr lang="en-US"/>
        </a:p>
      </dgm:t>
    </dgm:pt>
    <dgm:pt modelId="{78439371-3A0D-40E7-A2B3-5F15608129D5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7CB2CAE-8353-43BB-814F-E9737F0340D1}" type="parTrans" cxnId="{D5DBEDF8-2CFE-4B55-82F4-E023D7C869BD}">
      <dgm:prSet/>
      <dgm:spPr/>
      <dgm:t>
        <a:bodyPr/>
        <a:lstStyle/>
        <a:p>
          <a:endParaRPr lang="en-US"/>
        </a:p>
      </dgm:t>
    </dgm:pt>
    <dgm:pt modelId="{AC78AE6A-6F06-4AEC-9F3E-9B6D1B811E55}" type="sibTrans" cxnId="{D5DBEDF8-2CFE-4B55-82F4-E023D7C869BD}">
      <dgm:prSet/>
      <dgm:spPr/>
      <dgm:t>
        <a:bodyPr/>
        <a:lstStyle/>
        <a:p>
          <a:endParaRPr lang="en-US"/>
        </a:p>
      </dgm:t>
    </dgm:pt>
    <dgm:pt modelId="{3AE09EF0-2E26-4AD2-B8C6-2C301D60BA41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EF6BC1E6-4236-4782-8744-9F055AF0F2AC}" type="parTrans" cxnId="{0BFA0D74-6136-4048-92E4-8BD914578A5E}">
      <dgm:prSet/>
      <dgm:spPr/>
      <dgm:t>
        <a:bodyPr/>
        <a:lstStyle/>
        <a:p>
          <a:endParaRPr lang="en-US"/>
        </a:p>
      </dgm:t>
    </dgm:pt>
    <dgm:pt modelId="{4BD3F8FA-6766-4C5A-8DBC-0A63AD7E1BAF}" type="sibTrans" cxnId="{0BFA0D74-6136-4048-92E4-8BD914578A5E}">
      <dgm:prSet/>
      <dgm:spPr/>
      <dgm:t>
        <a:bodyPr/>
        <a:lstStyle/>
        <a:p>
          <a:endParaRPr lang="en-US"/>
        </a:p>
      </dgm:t>
    </dgm:pt>
    <dgm:pt modelId="{3A7F5829-A6C5-44A6-9D15-274C5252E44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A303F85-CF8A-4392-9EF4-216662F7DC3E}" type="parTrans" cxnId="{46B8F990-7309-4A68-A426-B96A293255FE}">
      <dgm:prSet/>
      <dgm:spPr/>
      <dgm:t>
        <a:bodyPr/>
        <a:lstStyle/>
        <a:p>
          <a:endParaRPr lang="en-US"/>
        </a:p>
      </dgm:t>
    </dgm:pt>
    <dgm:pt modelId="{68BB9D6C-4672-4F4E-9F10-07A5D3065CC3}" type="sibTrans" cxnId="{46B8F990-7309-4A68-A426-B96A293255FE}">
      <dgm:prSet/>
      <dgm:spPr/>
      <dgm:t>
        <a:bodyPr/>
        <a:lstStyle/>
        <a:p>
          <a:endParaRPr lang="en-US"/>
        </a:p>
      </dgm:t>
    </dgm:pt>
    <dgm:pt modelId="{84E254EA-4A1F-4544-B85D-B2F22417DB46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1D45F369-A838-4307-BE9B-CD7F11DD1747}" type="parTrans" cxnId="{5B97731C-63EE-4CF2-ADD5-6D42A7F481F2}">
      <dgm:prSet/>
      <dgm:spPr/>
      <dgm:t>
        <a:bodyPr/>
        <a:lstStyle/>
        <a:p>
          <a:endParaRPr lang="en-US"/>
        </a:p>
      </dgm:t>
    </dgm:pt>
    <dgm:pt modelId="{7F054F72-1C3F-4245-B706-03544A6D99C2}" type="sibTrans" cxnId="{5B97731C-63EE-4CF2-ADD5-6D42A7F481F2}">
      <dgm:prSet/>
      <dgm:spPr/>
      <dgm:t>
        <a:bodyPr/>
        <a:lstStyle/>
        <a:p>
          <a:endParaRPr lang="en-US"/>
        </a:p>
      </dgm:t>
    </dgm:pt>
    <dgm:pt modelId="{FD02ED23-BD84-4BF3-8764-7B91434202A7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C2295D88-C17C-43A6-8A77-75C3A972E974}" type="parTrans" cxnId="{B83AD79D-0052-40CF-91DB-1C3B981531DE}">
      <dgm:prSet/>
      <dgm:spPr/>
      <dgm:t>
        <a:bodyPr/>
        <a:lstStyle/>
        <a:p>
          <a:endParaRPr lang="en-US"/>
        </a:p>
      </dgm:t>
    </dgm:pt>
    <dgm:pt modelId="{5F531214-5583-4FCC-96E1-E6F3C36FB03C}" type="sibTrans" cxnId="{B83AD79D-0052-40CF-91DB-1C3B981531DE}">
      <dgm:prSet/>
      <dgm:spPr/>
      <dgm:t>
        <a:bodyPr/>
        <a:lstStyle/>
        <a:p>
          <a:endParaRPr lang="en-US"/>
        </a:p>
      </dgm:t>
    </dgm:pt>
    <dgm:pt modelId="{C6A1CF39-4573-4233-A3A3-AD5F3F81AB4D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73126985-0F92-421F-B451-047CD970461C}" type="parTrans" cxnId="{AD0A3330-3E15-4614-8630-4FDD620728A1}">
      <dgm:prSet/>
      <dgm:spPr/>
      <dgm:t>
        <a:bodyPr/>
        <a:lstStyle/>
        <a:p>
          <a:endParaRPr lang="en-US"/>
        </a:p>
      </dgm:t>
    </dgm:pt>
    <dgm:pt modelId="{81C976EE-9C6D-4A90-8369-10B5B7525A33}" type="sibTrans" cxnId="{AD0A3330-3E15-4614-8630-4FDD620728A1}">
      <dgm:prSet/>
      <dgm:spPr/>
      <dgm:t>
        <a:bodyPr/>
        <a:lstStyle/>
        <a:p>
          <a:endParaRPr lang="en-US"/>
        </a:p>
      </dgm:t>
    </dgm:pt>
    <dgm:pt modelId="{5CDD82AE-DB81-447A-AB15-37B58154772E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0072D-A664-4D90-B278-47E8A7813285}" type="parTrans" cxnId="{44A1DFE8-890D-4231-B399-BB15A62E1BC5}">
      <dgm:prSet/>
      <dgm:spPr/>
      <dgm:t>
        <a:bodyPr/>
        <a:lstStyle/>
        <a:p>
          <a:endParaRPr lang="en-US"/>
        </a:p>
      </dgm:t>
    </dgm:pt>
    <dgm:pt modelId="{ED73DC00-1CC9-49F8-88D4-24CF66466E74}" type="sibTrans" cxnId="{44A1DFE8-890D-4231-B399-BB15A62E1BC5}">
      <dgm:prSet/>
      <dgm:spPr/>
      <dgm:t>
        <a:bodyPr/>
        <a:lstStyle/>
        <a:p>
          <a:endParaRPr lang="en-US"/>
        </a:p>
      </dgm:t>
    </dgm:pt>
    <dgm:pt modelId="{5822EBF7-77E0-4201-BF39-3C988B041468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F8817C71-EBF1-4CB4-B1DD-DE20D85E9CC5}" type="parTrans" cxnId="{E801E66C-FDD9-4C21-941C-BF37B5F7F6DD}">
      <dgm:prSet/>
      <dgm:spPr/>
      <dgm:t>
        <a:bodyPr/>
        <a:lstStyle/>
        <a:p>
          <a:endParaRPr lang="en-US"/>
        </a:p>
      </dgm:t>
    </dgm:pt>
    <dgm:pt modelId="{B75CCD5C-BAFA-4697-B96B-0B1E146D2A7B}" type="sibTrans" cxnId="{E801E66C-FDD9-4C21-941C-BF37B5F7F6DD}">
      <dgm:prSet/>
      <dgm:spPr/>
      <dgm:t>
        <a:bodyPr/>
        <a:lstStyle/>
        <a:p>
          <a:endParaRPr lang="en-US"/>
        </a:p>
      </dgm:t>
    </dgm:pt>
    <dgm:pt modelId="{176E5C63-D62A-4FFE-A35C-FB138C3DDE9F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F9BC67FA-9C44-44A8-8363-FD08C4B14775}" type="parTrans" cxnId="{4435D7F2-15B3-4E4A-8C51-9238D238737F}">
      <dgm:prSet/>
      <dgm:spPr/>
      <dgm:t>
        <a:bodyPr/>
        <a:lstStyle/>
        <a:p>
          <a:endParaRPr lang="en-US"/>
        </a:p>
      </dgm:t>
    </dgm:pt>
    <dgm:pt modelId="{B03ACF79-8267-4809-A996-7F8E7A5EB03E}" type="sibTrans" cxnId="{4435D7F2-15B3-4E4A-8C51-9238D238737F}">
      <dgm:prSet/>
      <dgm:spPr/>
      <dgm:t>
        <a:bodyPr/>
        <a:lstStyle/>
        <a:p>
          <a:endParaRPr lang="en-US"/>
        </a:p>
      </dgm:t>
    </dgm:pt>
    <dgm:pt modelId="{25370EDD-DDD3-4428-BCE6-E7D5444357E7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4D9E266-9FF5-438B-B253-799BCCCC1E67}" type="parTrans" cxnId="{3DF9AFB3-3834-49F4-8E4E-35A65A27225F}">
      <dgm:prSet/>
      <dgm:spPr/>
      <dgm:t>
        <a:bodyPr/>
        <a:lstStyle/>
        <a:p>
          <a:endParaRPr lang="en-US"/>
        </a:p>
      </dgm:t>
    </dgm:pt>
    <dgm:pt modelId="{37BA69E8-35B6-4CC0-9F70-27353B586D77}" type="sibTrans" cxnId="{3DF9AFB3-3834-49F4-8E4E-35A65A27225F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2731" custLinFactNeighborX="1398" custLinFactNeighborY="100000">
        <dgm:presLayoutVars>
          <dgm:bulletEnabled val="1"/>
        </dgm:presLayoutVars>
      </dgm:prSet>
      <dgm:spPr/>
    </dgm:pt>
  </dgm:ptLst>
  <dgm:cxnLst>
    <dgm:cxn modelId="{5B97731C-63EE-4CF2-ADD5-6D42A7F481F2}" srcId="{FA84BF92-43C6-4E94-A77F-6263E68B6783}" destId="{84E254EA-4A1F-4544-B85D-B2F22417DB46}" srcOrd="6" destOrd="0" parTransId="{1D45F369-A838-4307-BE9B-CD7F11DD1747}" sibTransId="{7F054F72-1C3F-4245-B706-03544A6D99C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AD0A3330-3E15-4614-8630-4FDD620728A1}" srcId="{FA84BF92-43C6-4E94-A77F-6263E68B6783}" destId="{C6A1CF39-4573-4233-A3A3-AD5F3F81AB4D}" srcOrd="8" destOrd="0" parTransId="{73126985-0F92-421F-B451-047CD970461C}" sibTransId="{81C976EE-9C6D-4A90-8369-10B5B7525A33}"/>
    <dgm:cxn modelId="{8CCE035B-BF5C-4B47-83CB-7A61D4D1DB09}" type="presOf" srcId="{78439371-3A0D-40E7-A2B3-5F15608129D5}" destId="{12E172B9-01B0-436D-9684-1CCC8FA3FE5C}" srcOrd="0" destOrd="1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E801E66C-FDD9-4C21-941C-BF37B5F7F6DD}" srcId="{FA84BF92-43C6-4E94-A77F-6263E68B6783}" destId="{5822EBF7-77E0-4201-BF39-3C988B041468}" srcOrd="10" destOrd="0" parTransId="{F8817C71-EBF1-4CB4-B1DD-DE20D85E9CC5}" sibTransId="{B75CCD5C-BAFA-4697-B96B-0B1E146D2A7B}"/>
    <dgm:cxn modelId="{3E62C54E-509B-45E9-B534-24B837FD0228}" type="presOf" srcId="{C6A1CF39-4573-4233-A3A3-AD5F3F81AB4D}" destId="{12E172B9-01B0-436D-9684-1CCC8FA3FE5C}" srcOrd="0" destOrd="8" presId="urn:microsoft.com/office/officeart/2005/8/layout/list1"/>
    <dgm:cxn modelId="{0BFA0D74-6136-4048-92E4-8BD914578A5E}" srcId="{FA84BF92-43C6-4E94-A77F-6263E68B6783}" destId="{3AE09EF0-2E26-4AD2-B8C6-2C301D60BA41}" srcOrd="2" destOrd="0" parTransId="{EF6BC1E6-4236-4782-8744-9F055AF0F2AC}" sibTransId="{4BD3F8FA-6766-4C5A-8DBC-0A63AD7E1BA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FDBAD77F-D14A-409A-83C7-4CD7E3C97136}" type="presOf" srcId="{FD02ED23-BD84-4BF3-8764-7B91434202A7}" destId="{12E172B9-01B0-436D-9684-1CCC8FA3FE5C}" srcOrd="0" destOrd="7" presId="urn:microsoft.com/office/officeart/2005/8/layout/list1"/>
    <dgm:cxn modelId="{988E8087-7753-4B93-812B-90DE4DCA7B18}" type="presOf" srcId="{F4FB796D-7CA6-4CBA-BEB9-E6CD6EC8194C}" destId="{12E172B9-01B0-436D-9684-1CCC8FA3FE5C}" srcOrd="0" destOrd="11" presId="urn:microsoft.com/office/officeart/2005/8/layout/list1"/>
    <dgm:cxn modelId="{46B8F990-7309-4A68-A426-B96A293255FE}" srcId="{FA84BF92-43C6-4E94-A77F-6263E68B6783}" destId="{3A7F5829-A6C5-44A6-9D15-274C5252E449}" srcOrd="5" destOrd="0" parTransId="{8A303F85-CF8A-4392-9EF4-216662F7DC3E}" sibTransId="{68BB9D6C-4672-4F4E-9F10-07A5D3065CC3}"/>
    <dgm:cxn modelId="{B5A8729D-7458-4679-91BA-FD4B532ECE46}" srcId="{F4FB796D-7CA6-4CBA-BEB9-E6CD6EC8194C}" destId="{8344F8F5-D0ED-44AB-914B-2227DFF0DB49}" srcOrd="0" destOrd="0" parTransId="{590A9780-FFB8-4819-840C-16D0D01F92E7}" sibTransId="{A7CBC4FE-D214-4B9D-9F1A-A04D3D6264D6}"/>
    <dgm:cxn modelId="{B83AD79D-0052-40CF-91DB-1C3B981531DE}" srcId="{FA84BF92-43C6-4E94-A77F-6263E68B6783}" destId="{FD02ED23-BD84-4BF3-8764-7B91434202A7}" srcOrd="7" destOrd="0" parTransId="{C2295D88-C17C-43A6-8A77-75C3A972E974}" sibTransId="{5F531214-5583-4FCC-96E1-E6F3C36FB03C}"/>
    <dgm:cxn modelId="{AB945DA7-9ECB-4058-8D33-923B204F340C}" type="presOf" srcId="{3A7F5829-A6C5-44A6-9D15-274C5252E449}" destId="{12E172B9-01B0-436D-9684-1CCC8FA3FE5C}" srcOrd="0" destOrd="5" presId="urn:microsoft.com/office/officeart/2005/8/layout/list1"/>
    <dgm:cxn modelId="{AFFFF1B1-1B76-47AD-B5E6-795EF79256D7}" type="presOf" srcId="{5822EBF7-77E0-4201-BF39-3C988B041468}" destId="{12E172B9-01B0-436D-9684-1CCC8FA3FE5C}" srcOrd="0" destOrd="10" presId="urn:microsoft.com/office/officeart/2005/8/layout/list1"/>
    <dgm:cxn modelId="{3DF9AFB3-3834-49F4-8E4E-35A65A27225F}" srcId="{FA84BF92-43C6-4E94-A77F-6263E68B6783}" destId="{25370EDD-DDD3-4428-BCE6-E7D5444357E7}" srcOrd="4" destOrd="0" parTransId="{94D9E266-9FF5-438B-B253-799BCCCC1E67}" sibTransId="{37BA69E8-35B6-4CC0-9F70-27353B586D77}"/>
    <dgm:cxn modelId="{5747E1BC-ACDF-46BF-B261-1A355A5F061C}" type="presOf" srcId="{8344F8F5-D0ED-44AB-914B-2227DFF0DB49}" destId="{12E172B9-01B0-436D-9684-1CCC8FA3FE5C}" srcOrd="0" destOrd="12" presId="urn:microsoft.com/office/officeart/2005/8/layout/list1"/>
    <dgm:cxn modelId="{54CFDABD-6024-4DAC-B13E-2DF2A828CB91}" type="presOf" srcId="{176E5C63-D62A-4FFE-A35C-FB138C3DDE9F}" destId="{12E172B9-01B0-436D-9684-1CCC8FA3FE5C}" srcOrd="0" destOrd="3" presId="urn:microsoft.com/office/officeart/2005/8/layout/list1"/>
    <dgm:cxn modelId="{90C5A7CF-26B5-4676-84E4-67484BD6C7ED}" type="presOf" srcId="{5CDD82AE-DB81-447A-AB15-37B58154772E}" destId="{12E172B9-01B0-436D-9684-1CCC8FA3FE5C}" srcOrd="0" destOrd="9" presId="urn:microsoft.com/office/officeart/2005/8/layout/list1"/>
    <dgm:cxn modelId="{713E48E0-CC9A-4C67-BF27-77326AC7F849}" type="presOf" srcId="{84E254EA-4A1F-4544-B85D-B2F22417DB46}" destId="{12E172B9-01B0-436D-9684-1CCC8FA3FE5C}" srcOrd="0" destOrd="6" presId="urn:microsoft.com/office/officeart/2005/8/layout/list1"/>
    <dgm:cxn modelId="{9F89F3E2-0C71-400D-9B8B-A8BB79850701}" type="presOf" srcId="{25370EDD-DDD3-4428-BCE6-E7D5444357E7}" destId="{12E172B9-01B0-436D-9684-1CCC8FA3FE5C}" srcOrd="0" destOrd="4" presId="urn:microsoft.com/office/officeart/2005/8/layout/list1"/>
    <dgm:cxn modelId="{44A1DFE8-890D-4231-B399-BB15A62E1BC5}" srcId="{FA84BF92-43C6-4E94-A77F-6263E68B6783}" destId="{5CDD82AE-DB81-447A-AB15-37B58154772E}" srcOrd="9" destOrd="0" parTransId="{9E60072D-A664-4D90-B278-47E8A7813285}" sibTransId="{ED73DC00-1CC9-49F8-88D4-24CF66466E74}"/>
    <dgm:cxn modelId="{C4DBA1EB-3472-45A1-A804-1A95AB08C2D2}" type="presOf" srcId="{3AE09EF0-2E26-4AD2-B8C6-2C301D60BA41}" destId="{12E172B9-01B0-436D-9684-1CCC8FA3FE5C}" srcOrd="0" destOrd="2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4435D7F2-15B3-4E4A-8C51-9238D238737F}" srcId="{FA84BF92-43C6-4E94-A77F-6263E68B6783}" destId="{176E5C63-D62A-4FFE-A35C-FB138C3DDE9F}" srcOrd="3" destOrd="0" parTransId="{F9BC67FA-9C44-44A8-8363-FD08C4B14775}" sibTransId="{B03ACF79-8267-4809-A996-7F8E7A5EB03E}"/>
    <dgm:cxn modelId="{E7838AF8-8B3A-4273-B8EB-9DE644E02177}" srcId="{FA84BF92-43C6-4E94-A77F-6263E68B6783}" destId="{F4FB796D-7CA6-4CBA-BEB9-E6CD6EC8194C}" srcOrd="11" destOrd="0" parTransId="{93033BD3-574C-431D-834D-114A777130A1}" sibTransId="{0852FD65-4030-4C2C-884E-67C5373F5DC2}"/>
    <dgm:cxn modelId="{D5DBEDF8-2CFE-4B55-82F4-E023D7C869BD}" srcId="{FA84BF92-43C6-4E94-A77F-6263E68B6783}" destId="{78439371-3A0D-40E7-A2B3-5F15608129D5}" srcOrd="1" destOrd="0" parTransId="{97CB2CAE-8353-43BB-814F-E9737F0340D1}" sibTransId="{AC78AE6A-6F06-4AEC-9F3E-9B6D1B811E55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Semi-Annual Review of MarkeTrak Subtypes – Mid Year 2021 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344F8F5-D0ED-44AB-914B-2227DFF0DB4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90A9780-FFB8-4819-840C-16D0D01F92E7}" type="parTrans" cxnId="{B5A8729D-7458-4679-91BA-FD4B532ECE46}">
      <dgm:prSet/>
      <dgm:spPr/>
      <dgm:t>
        <a:bodyPr/>
        <a:lstStyle/>
        <a:p>
          <a:endParaRPr lang="en-US"/>
        </a:p>
      </dgm:t>
    </dgm:pt>
    <dgm:pt modelId="{A7CBC4FE-D214-4B9D-9F1A-A04D3D6264D6}" type="sibTrans" cxnId="{B5A8729D-7458-4679-91BA-FD4B532ECE46}">
      <dgm:prSet/>
      <dgm:spPr/>
      <dgm:t>
        <a:bodyPr/>
        <a:lstStyle/>
        <a:p>
          <a:endParaRPr lang="en-US"/>
        </a:p>
      </dgm:t>
    </dgm:pt>
    <dgm:pt modelId="{F4FB796D-7CA6-4CBA-BEB9-E6CD6EC8194C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3033BD3-574C-431D-834D-114A777130A1}" type="parTrans" cxnId="{E7838AF8-8B3A-4273-B8EB-9DE644E02177}">
      <dgm:prSet/>
      <dgm:spPr/>
      <dgm:t>
        <a:bodyPr/>
        <a:lstStyle/>
        <a:p>
          <a:endParaRPr lang="en-US"/>
        </a:p>
      </dgm:t>
    </dgm:pt>
    <dgm:pt modelId="{0852FD65-4030-4C2C-884E-67C5373F5DC2}" type="sibTrans" cxnId="{E7838AF8-8B3A-4273-B8EB-9DE644E02177}">
      <dgm:prSet/>
      <dgm:spPr/>
      <dgm:t>
        <a:bodyPr/>
        <a:lstStyle/>
        <a:p>
          <a:endParaRPr lang="en-US"/>
        </a:p>
      </dgm:t>
    </dgm:pt>
    <dgm:pt modelId="{78439371-3A0D-40E7-A2B3-5F15608129D5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7CB2CAE-8353-43BB-814F-E9737F0340D1}" type="parTrans" cxnId="{D5DBEDF8-2CFE-4B55-82F4-E023D7C869BD}">
      <dgm:prSet/>
      <dgm:spPr/>
      <dgm:t>
        <a:bodyPr/>
        <a:lstStyle/>
        <a:p>
          <a:endParaRPr lang="en-US"/>
        </a:p>
      </dgm:t>
    </dgm:pt>
    <dgm:pt modelId="{AC78AE6A-6F06-4AEC-9F3E-9B6D1B811E55}" type="sibTrans" cxnId="{D5DBEDF8-2CFE-4B55-82F4-E023D7C869BD}">
      <dgm:prSet/>
      <dgm:spPr/>
      <dgm:t>
        <a:bodyPr/>
        <a:lstStyle/>
        <a:p>
          <a:endParaRPr lang="en-US"/>
        </a:p>
      </dgm:t>
    </dgm:pt>
    <dgm:pt modelId="{3AE09EF0-2E26-4AD2-B8C6-2C301D60BA41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EF6BC1E6-4236-4782-8744-9F055AF0F2AC}" type="parTrans" cxnId="{0BFA0D74-6136-4048-92E4-8BD914578A5E}">
      <dgm:prSet/>
      <dgm:spPr/>
      <dgm:t>
        <a:bodyPr/>
        <a:lstStyle/>
        <a:p>
          <a:endParaRPr lang="en-US"/>
        </a:p>
      </dgm:t>
    </dgm:pt>
    <dgm:pt modelId="{4BD3F8FA-6766-4C5A-8DBC-0A63AD7E1BAF}" type="sibTrans" cxnId="{0BFA0D74-6136-4048-92E4-8BD914578A5E}">
      <dgm:prSet/>
      <dgm:spPr/>
      <dgm:t>
        <a:bodyPr/>
        <a:lstStyle/>
        <a:p>
          <a:endParaRPr lang="en-US"/>
        </a:p>
      </dgm:t>
    </dgm:pt>
    <dgm:pt modelId="{3A7F5829-A6C5-44A6-9D15-274C5252E44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A303F85-CF8A-4392-9EF4-216662F7DC3E}" type="parTrans" cxnId="{46B8F990-7309-4A68-A426-B96A293255FE}">
      <dgm:prSet/>
      <dgm:spPr/>
      <dgm:t>
        <a:bodyPr/>
        <a:lstStyle/>
        <a:p>
          <a:endParaRPr lang="en-US"/>
        </a:p>
      </dgm:t>
    </dgm:pt>
    <dgm:pt modelId="{68BB9D6C-4672-4F4E-9F10-07A5D3065CC3}" type="sibTrans" cxnId="{46B8F990-7309-4A68-A426-B96A293255FE}">
      <dgm:prSet/>
      <dgm:spPr/>
      <dgm:t>
        <a:bodyPr/>
        <a:lstStyle/>
        <a:p>
          <a:endParaRPr lang="en-US"/>
        </a:p>
      </dgm:t>
    </dgm:pt>
    <dgm:pt modelId="{84E254EA-4A1F-4544-B85D-B2F22417DB46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1D45F369-A838-4307-BE9B-CD7F11DD1747}" type="parTrans" cxnId="{5B97731C-63EE-4CF2-ADD5-6D42A7F481F2}">
      <dgm:prSet/>
      <dgm:spPr/>
      <dgm:t>
        <a:bodyPr/>
        <a:lstStyle/>
        <a:p>
          <a:endParaRPr lang="en-US"/>
        </a:p>
      </dgm:t>
    </dgm:pt>
    <dgm:pt modelId="{7F054F72-1C3F-4245-B706-03544A6D99C2}" type="sibTrans" cxnId="{5B97731C-63EE-4CF2-ADD5-6D42A7F481F2}">
      <dgm:prSet/>
      <dgm:spPr/>
      <dgm:t>
        <a:bodyPr/>
        <a:lstStyle/>
        <a:p>
          <a:endParaRPr lang="en-US"/>
        </a:p>
      </dgm:t>
    </dgm:pt>
    <dgm:pt modelId="{FD02ED23-BD84-4BF3-8764-7B91434202A7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C2295D88-C17C-43A6-8A77-75C3A972E974}" type="parTrans" cxnId="{B83AD79D-0052-40CF-91DB-1C3B981531DE}">
      <dgm:prSet/>
      <dgm:spPr/>
      <dgm:t>
        <a:bodyPr/>
        <a:lstStyle/>
        <a:p>
          <a:endParaRPr lang="en-US"/>
        </a:p>
      </dgm:t>
    </dgm:pt>
    <dgm:pt modelId="{5F531214-5583-4FCC-96E1-E6F3C36FB03C}" type="sibTrans" cxnId="{B83AD79D-0052-40CF-91DB-1C3B981531DE}">
      <dgm:prSet/>
      <dgm:spPr/>
      <dgm:t>
        <a:bodyPr/>
        <a:lstStyle/>
        <a:p>
          <a:endParaRPr lang="en-US"/>
        </a:p>
      </dgm:t>
    </dgm:pt>
    <dgm:pt modelId="{C6A1CF39-4573-4233-A3A3-AD5F3F81AB4D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73126985-0F92-421F-B451-047CD970461C}" type="parTrans" cxnId="{AD0A3330-3E15-4614-8630-4FDD620728A1}">
      <dgm:prSet/>
      <dgm:spPr/>
      <dgm:t>
        <a:bodyPr/>
        <a:lstStyle/>
        <a:p>
          <a:endParaRPr lang="en-US"/>
        </a:p>
      </dgm:t>
    </dgm:pt>
    <dgm:pt modelId="{81C976EE-9C6D-4A90-8369-10B5B7525A33}" type="sibTrans" cxnId="{AD0A3330-3E15-4614-8630-4FDD620728A1}">
      <dgm:prSet/>
      <dgm:spPr/>
      <dgm:t>
        <a:bodyPr/>
        <a:lstStyle/>
        <a:p>
          <a:endParaRPr lang="en-US"/>
        </a:p>
      </dgm:t>
    </dgm:pt>
    <dgm:pt modelId="{5CDD82AE-DB81-447A-AB15-37B58154772E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0072D-A664-4D90-B278-47E8A7813285}" type="parTrans" cxnId="{44A1DFE8-890D-4231-B399-BB15A62E1BC5}">
      <dgm:prSet/>
      <dgm:spPr/>
      <dgm:t>
        <a:bodyPr/>
        <a:lstStyle/>
        <a:p>
          <a:endParaRPr lang="en-US"/>
        </a:p>
      </dgm:t>
    </dgm:pt>
    <dgm:pt modelId="{ED73DC00-1CC9-49F8-88D4-24CF66466E74}" type="sibTrans" cxnId="{44A1DFE8-890D-4231-B399-BB15A62E1BC5}">
      <dgm:prSet/>
      <dgm:spPr/>
      <dgm:t>
        <a:bodyPr/>
        <a:lstStyle/>
        <a:p>
          <a:endParaRPr lang="en-US"/>
        </a:p>
      </dgm:t>
    </dgm:pt>
    <dgm:pt modelId="{5822EBF7-77E0-4201-BF39-3C988B041468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F8817C71-EBF1-4CB4-B1DD-DE20D85E9CC5}" type="parTrans" cxnId="{E801E66C-FDD9-4C21-941C-BF37B5F7F6DD}">
      <dgm:prSet/>
      <dgm:spPr/>
      <dgm:t>
        <a:bodyPr/>
        <a:lstStyle/>
        <a:p>
          <a:endParaRPr lang="en-US"/>
        </a:p>
      </dgm:t>
    </dgm:pt>
    <dgm:pt modelId="{B75CCD5C-BAFA-4697-B96B-0B1E146D2A7B}" type="sibTrans" cxnId="{E801E66C-FDD9-4C21-941C-BF37B5F7F6DD}">
      <dgm:prSet/>
      <dgm:spPr/>
      <dgm:t>
        <a:bodyPr/>
        <a:lstStyle/>
        <a:p>
          <a:endParaRPr lang="en-US"/>
        </a:p>
      </dgm:t>
    </dgm:pt>
    <dgm:pt modelId="{176E5C63-D62A-4FFE-A35C-FB138C3DDE9F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F9BC67FA-9C44-44A8-8363-FD08C4B14775}" type="parTrans" cxnId="{4435D7F2-15B3-4E4A-8C51-9238D238737F}">
      <dgm:prSet/>
      <dgm:spPr/>
      <dgm:t>
        <a:bodyPr/>
        <a:lstStyle/>
        <a:p>
          <a:endParaRPr lang="en-US"/>
        </a:p>
      </dgm:t>
    </dgm:pt>
    <dgm:pt modelId="{B03ACF79-8267-4809-A996-7F8E7A5EB03E}" type="sibTrans" cxnId="{4435D7F2-15B3-4E4A-8C51-9238D238737F}">
      <dgm:prSet/>
      <dgm:spPr/>
      <dgm:t>
        <a:bodyPr/>
        <a:lstStyle/>
        <a:p>
          <a:endParaRPr lang="en-US"/>
        </a:p>
      </dgm:t>
    </dgm:pt>
    <dgm:pt modelId="{25370EDD-DDD3-4428-BCE6-E7D5444357E7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4D9E266-9FF5-438B-B253-799BCCCC1E67}" type="parTrans" cxnId="{3DF9AFB3-3834-49F4-8E4E-35A65A27225F}">
      <dgm:prSet/>
      <dgm:spPr/>
      <dgm:t>
        <a:bodyPr/>
        <a:lstStyle/>
        <a:p>
          <a:endParaRPr lang="en-US"/>
        </a:p>
      </dgm:t>
    </dgm:pt>
    <dgm:pt modelId="{37BA69E8-35B6-4CC0-9F70-27353B586D77}" type="sibTrans" cxnId="{3DF9AFB3-3834-49F4-8E4E-35A65A27225F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2731" custLinFactNeighborX="1398" custLinFactNeighborY="100000">
        <dgm:presLayoutVars>
          <dgm:bulletEnabled val="1"/>
        </dgm:presLayoutVars>
      </dgm:prSet>
      <dgm:spPr/>
    </dgm:pt>
  </dgm:ptLst>
  <dgm:cxnLst>
    <dgm:cxn modelId="{5B97731C-63EE-4CF2-ADD5-6D42A7F481F2}" srcId="{FA84BF92-43C6-4E94-A77F-6263E68B6783}" destId="{84E254EA-4A1F-4544-B85D-B2F22417DB46}" srcOrd="6" destOrd="0" parTransId="{1D45F369-A838-4307-BE9B-CD7F11DD1747}" sibTransId="{7F054F72-1C3F-4245-B706-03544A6D99C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AD0A3330-3E15-4614-8630-4FDD620728A1}" srcId="{FA84BF92-43C6-4E94-A77F-6263E68B6783}" destId="{C6A1CF39-4573-4233-A3A3-AD5F3F81AB4D}" srcOrd="8" destOrd="0" parTransId="{73126985-0F92-421F-B451-047CD970461C}" sibTransId="{81C976EE-9C6D-4A90-8369-10B5B7525A33}"/>
    <dgm:cxn modelId="{8CCE035B-BF5C-4B47-83CB-7A61D4D1DB09}" type="presOf" srcId="{78439371-3A0D-40E7-A2B3-5F15608129D5}" destId="{12E172B9-01B0-436D-9684-1CCC8FA3FE5C}" srcOrd="0" destOrd="1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E801E66C-FDD9-4C21-941C-BF37B5F7F6DD}" srcId="{FA84BF92-43C6-4E94-A77F-6263E68B6783}" destId="{5822EBF7-77E0-4201-BF39-3C988B041468}" srcOrd="10" destOrd="0" parTransId="{F8817C71-EBF1-4CB4-B1DD-DE20D85E9CC5}" sibTransId="{B75CCD5C-BAFA-4697-B96B-0B1E146D2A7B}"/>
    <dgm:cxn modelId="{3E62C54E-509B-45E9-B534-24B837FD0228}" type="presOf" srcId="{C6A1CF39-4573-4233-A3A3-AD5F3F81AB4D}" destId="{12E172B9-01B0-436D-9684-1CCC8FA3FE5C}" srcOrd="0" destOrd="8" presId="urn:microsoft.com/office/officeart/2005/8/layout/list1"/>
    <dgm:cxn modelId="{0BFA0D74-6136-4048-92E4-8BD914578A5E}" srcId="{FA84BF92-43C6-4E94-A77F-6263E68B6783}" destId="{3AE09EF0-2E26-4AD2-B8C6-2C301D60BA41}" srcOrd="2" destOrd="0" parTransId="{EF6BC1E6-4236-4782-8744-9F055AF0F2AC}" sibTransId="{4BD3F8FA-6766-4C5A-8DBC-0A63AD7E1BA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FDBAD77F-D14A-409A-83C7-4CD7E3C97136}" type="presOf" srcId="{FD02ED23-BD84-4BF3-8764-7B91434202A7}" destId="{12E172B9-01B0-436D-9684-1CCC8FA3FE5C}" srcOrd="0" destOrd="7" presId="urn:microsoft.com/office/officeart/2005/8/layout/list1"/>
    <dgm:cxn modelId="{988E8087-7753-4B93-812B-90DE4DCA7B18}" type="presOf" srcId="{F4FB796D-7CA6-4CBA-BEB9-E6CD6EC8194C}" destId="{12E172B9-01B0-436D-9684-1CCC8FA3FE5C}" srcOrd="0" destOrd="11" presId="urn:microsoft.com/office/officeart/2005/8/layout/list1"/>
    <dgm:cxn modelId="{46B8F990-7309-4A68-A426-B96A293255FE}" srcId="{FA84BF92-43C6-4E94-A77F-6263E68B6783}" destId="{3A7F5829-A6C5-44A6-9D15-274C5252E449}" srcOrd="5" destOrd="0" parTransId="{8A303F85-CF8A-4392-9EF4-216662F7DC3E}" sibTransId="{68BB9D6C-4672-4F4E-9F10-07A5D3065CC3}"/>
    <dgm:cxn modelId="{B5A8729D-7458-4679-91BA-FD4B532ECE46}" srcId="{F4FB796D-7CA6-4CBA-BEB9-E6CD6EC8194C}" destId="{8344F8F5-D0ED-44AB-914B-2227DFF0DB49}" srcOrd="0" destOrd="0" parTransId="{590A9780-FFB8-4819-840C-16D0D01F92E7}" sibTransId="{A7CBC4FE-D214-4B9D-9F1A-A04D3D6264D6}"/>
    <dgm:cxn modelId="{B83AD79D-0052-40CF-91DB-1C3B981531DE}" srcId="{FA84BF92-43C6-4E94-A77F-6263E68B6783}" destId="{FD02ED23-BD84-4BF3-8764-7B91434202A7}" srcOrd="7" destOrd="0" parTransId="{C2295D88-C17C-43A6-8A77-75C3A972E974}" sibTransId="{5F531214-5583-4FCC-96E1-E6F3C36FB03C}"/>
    <dgm:cxn modelId="{AB945DA7-9ECB-4058-8D33-923B204F340C}" type="presOf" srcId="{3A7F5829-A6C5-44A6-9D15-274C5252E449}" destId="{12E172B9-01B0-436D-9684-1CCC8FA3FE5C}" srcOrd="0" destOrd="5" presId="urn:microsoft.com/office/officeart/2005/8/layout/list1"/>
    <dgm:cxn modelId="{AFFFF1B1-1B76-47AD-B5E6-795EF79256D7}" type="presOf" srcId="{5822EBF7-77E0-4201-BF39-3C988B041468}" destId="{12E172B9-01B0-436D-9684-1CCC8FA3FE5C}" srcOrd="0" destOrd="10" presId="urn:microsoft.com/office/officeart/2005/8/layout/list1"/>
    <dgm:cxn modelId="{3DF9AFB3-3834-49F4-8E4E-35A65A27225F}" srcId="{FA84BF92-43C6-4E94-A77F-6263E68B6783}" destId="{25370EDD-DDD3-4428-BCE6-E7D5444357E7}" srcOrd="4" destOrd="0" parTransId="{94D9E266-9FF5-438B-B253-799BCCCC1E67}" sibTransId="{37BA69E8-35B6-4CC0-9F70-27353B586D77}"/>
    <dgm:cxn modelId="{5747E1BC-ACDF-46BF-B261-1A355A5F061C}" type="presOf" srcId="{8344F8F5-D0ED-44AB-914B-2227DFF0DB49}" destId="{12E172B9-01B0-436D-9684-1CCC8FA3FE5C}" srcOrd="0" destOrd="12" presId="urn:microsoft.com/office/officeart/2005/8/layout/list1"/>
    <dgm:cxn modelId="{54CFDABD-6024-4DAC-B13E-2DF2A828CB91}" type="presOf" srcId="{176E5C63-D62A-4FFE-A35C-FB138C3DDE9F}" destId="{12E172B9-01B0-436D-9684-1CCC8FA3FE5C}" srcOrd="0" destOrd="3" presId="urn:microsoft.com/office/officeart/2005/8/layout/list1"/>
    <dgm:cxn modelId="{90C5A7CF-26B5-4676-84E4-67484BD6C7ED}" type="presOf" srcId="{5CDD82AE-DB81-447A-AB15-37B58154772E}" destId="{12E172B9-01B0-436D-9684-1CCC8FA3FE5C}" srcOrd="0" destOrd="9" presId="urn:microsoft.com/office/officeart/2005/8/layout/list1"/>
    <dgm:cxn modelId="{713E48E0-CC9A-4C67-BF27-77326AC7F849}" type="presOf" srcId="{84E254EA-4A1F-4544-B85D-B2F22417DB46}" destId="{12E172B9-01B0-436D-9684-1CCC8FA3FE5C}" srcOrd="0" destOrd="6" presId="urn:microsoft.com/office/officeart/2005/8/layout/list1"/>
    <dgm:cxn modelId="{9F89F3E2-0C71-400D-9B8B-A8BB79850701}" type="presOf" srcId="{25370EDD-DDD3-4428-BCE6-E7D5444357E7}" destId="{12E172B9-01B0-436D-9684-1CCC8FA3FE5C}" srcOrd="0" destOrd="4" presId="urn:microsoft.com/office/officeart/2005/8/layout/list1"/>
    <dgm:cxn modelId="{44A1DFE8-890D-4231-B399-BB15A62E1BC5}" srcId="{FA84BF92-43C6-4E94-A77F-6263E68B6783}" destId="{5CDD82AE-DB81-447A-AB15-37B58154772E}" srcOrd="9" destOrd="0" parTransId="{9E60072D-A664-4D90-B278-47E8A7813285}" sibTransId="{ED73DC00-1CC9-49F8-88D4-24CF66466E74}"/>
    <dgm:cxn modelId="{C4DBA1EB-3472-45A1-A804-1A95AB08C2D2}" type="presOf" srcId="{3AE09EF0-2E26-4AD2-B8C6-2C301D60BA41}" destId="{12E172B9-01B0-436D-9684-1CCC8FA3FE5C}" srcOrd="0" destOrd="2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4435D7F2-15B3-4E4A-8C51-9238D238737F}" srcId="{FA84BF92-43C6-4E94-A77F-6263E68B6783}" destId="{176E5C63-D62A-4FFE-A35C-FB138C3DDE9F}" srcOrd="3" destOrd="0" parTransId="{F9BC67FA-9C44-44A8-8363-FD08C4B14775}" sibTransId="{B03ACF79-8267-4809-A996-7F8E7A5EB03E}"/>
    <dgm:cxn modelId="{E7838AF8-8B3A-4273-B8EB-9DE644E02177}" srcId="{FA84BF92-43C6-4E94-A77F-6263E68B6783}" destId="{F4FB796D-7CA6-4CBA-BEB9-E6CD6EC8194C}" srcOrd="11" destOrd="0" parTransId="{93033BD3-574C-431D-834D-114A777130A1}" sibTransId="{0852FD65-4030-4C2C-884E-67C5373F5DC2}"/>
    <dgm:cxn modelId="{D5DBEDF8-2CFE-4B55-82F4-E023D7C869BD}" srcId="{FA84BF92-43C6-4E94-A77F-6263E68B6783}" destId="{78439371-3A0D-40E7-A2B3-5F15608129D5}" srcOrd="1" destOrd="0" parTransId="{97CB2CAE-8353-43BB-814F-E9737F0340D1}" sibTransId="{AC78AE6A-6F06-4AEC-9F3E-9B6D1B811E55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 – October 20th, Wednesday @ 9:30 WebEx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EC0BD726-0823-4EB1-A58F-CB5473A4CCE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AA288C95-B78A-4F1B-87D7-43D3B5973657}" type="parTrans" cxnId="{7A57290B-5278-4FC9-9373-23068F336EAC}">
      <dgm:prSet/>
      <dgm:spPr/>
      <dgm:t>
        <a:bodyPr/>
        <a:lstStyle/>
        <a:p>
          <a:endParaRPr lang="en-US"/>
        </a:p>
      </dgm:t>
    </dgm:pt>
    <dgm:pt modelId="{2F1D516D-4FA7-4020-833C-BD7CA748D493}" type="sibTrans" cxnId="{7A57290B-5278-4FC9-9373-23068F336EAC}">
      <dgm:prSet/>
      <dgm:spPr/>
      <dgm:t>
        <a:bodyPr/>
        <a:lstStyle/>
        <a:p>
          <a:endParaRPr lang="en-US"/>
        </a:p>
      </dgm:t>
    </dgm:pt>
    <dgm:pt modelId="{424360A5-64F0-4FC6-AA52-D1899C40EDF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 Data Transparency 2022 SLOs</a:t>
          </a:r>
        </a:p>
      </dgm:t>
    </dgm:pt>
    <dgm:pt modelId="{BD926AA6-F3A6-4C52-9DE8-9917ED40F485}" type="parTrans" cxnId="{3D2F0202-3A7F-497F-AEA5-0785DA172795}">
      <dgm:prSet/>
      <dgm:spPr/>
      <dgm:t>
        <a:bodyPr/>
        <a:lstStyle/>
        <a:p>
          <a:endParaRPr lang="en-US"/>
        </a:p>
      </dgm:t>
    </dgm:pt>
    <dgm:pt modelId="{EEAE7D86-8758-4A7E-ABF9-DA889171220C}" type="sibTrans" cxnId="{3D2F0202-3A7F-497F-AEA5-0785DA172795}">
      <dgm:prSet/>
      <dgm:spPr/>
      <dgm:t>
        <a:bodyPr/>
        <a:lstStyle/>
        <a:p>
          <a:endParaRPr lang="en-US"/>
        </a:p>
      </dgm:t>
    </dgm:pt>
    <dgm:pt modelId="{FEC7BFBB-07ED-472A-ABFA-226EB2CB93D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Status of proposed SCRs and RMGRRs</a:t>
          </a:r>
        </a:p>
      </dgm:t>
    </dgm:pt>
    <dgm:pt modelId="{1E2DAD53-0CDD-4C86-B463-5E793B55B637}" type="parTrans" cxnId="{DD9BBEF8-A4B3-48FA-91E0-91E0D2ED4E5C}">
      <dgm:prSet/>
      <dgm:spPr/>
      <dgm:t>
        <a:bodyPr/>
        <a:lstStyle/>
        <a:p>
          <a:endParaRPr lang="en-US"/>
        </a:p>
      </dgm:t>
    </dgm:pt>
    <dgm:pt modelId="{814BAB7E-57FE-4A68-8251-604A5952ED15}" type="sibTrans" cxnId="{DD9BBEF8-A4B3-48FA-91E0-91E0D2ED4E5C}">
      <dgm:prSet/>
      <dgm:spPr/>
      <dgm:t>
        <a:bodyPr/>
        <a:lstStyle/>
        <a:p>
          <a:endParaRPr lang="en-US"/>
        </a:p>
      </dgm:t>
    </dgm:pt>
    <dgm:pt modelId="{8442B7F0-0FD9-4058-A3FF-550909569B2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MarkeTrak Upgrade status</a:t>
          </a:r>
        </a:p>
      </dgm:t>
    </dgm:pt>
    <dgm:pt modelId="{E363270E-B537-487C-8EFC-4C390C23DC93}" type="parTrans" cxnId="{6C27DED6-483A-46EF-8834-BA8DC20FB5DD}">
      <dgm:prSet/>
      <dgm:spPr/>
      <dgm:t>
        <a:bodyPr/>
        <a:lstStyle/>
        <a:p>
          <a:endParaRPr lang="en-US"/>
        </a:p>
      </dgm:t>
    </dgm:pt>
    <dgm:pt modelId="{601D45AA-9713-4032-89E7-1938E786E0C3}" type="sibTrans" cxnId="{6C27DED6-483A-46EF-8834-BA8DC20FB5DD}">
      <dgm:prSet/>
      <dgm:spPr/>
      <dgm:t>
        <a:bodyPr/>
        <a:lstStyle/>
        <a:p>
          <a:endParaRPr lang="en-US"/>
        </a:p>
      </dgm:t>
    </dgm:pt>
    <dgm:pt modelId="{6EAA34F4-3403-4795-9AEC-35349BCB8D12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RMGRR 166 – Switch Hold Extract Repository – comments</a:t>
          </a:r>
        </a:p>
      </dgm:t>
    </dgm:pt>
    <dgm:pt modelId="{EDC03C61-5751-42F4-9056-E3E7040D5509}" type="parTrans" cxnId="{9A299A75-196E-4FFB-AC24-82020A51F26B}">
      <dgm:prSet/>
      <dgm:spPr/>
      <dgm:t>
        <a:bodyPr/>
        <a:lstStyle/>
        <a:p>
          <a:endParaRPr lang="en-US"/>
        </a:p>
      </dgm:t>
    </dgm:pt>
    <dgm:pt modelId="{26DD0C55-763E-4EA7-A5CB-3637BD0473BF}" type="sibTrans" cxnId="{9A299A75-196E-4FFB-AC24-82020A51F26B}">
      <dgm:prSet/>
      <dgm:spPr/>
      <dgm:t>
        <a:bodyPr/>
        <a:lstStyle/>
        <a:p>
          <a:endParaRPr lang="en-US"/>
        </a:p>
      </dgm:t>
    </dgm:pt>
    <dgm:pt modelId="{478C24F6-5C75-4D99-876E-B01AB330B4C2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Monthly IAG Report </a:t>
          </a:r>
        </a:p>
      </dgm:t>
    </dgm:pt>
    <dgm:pt modelId="{8EE4CC4C-7D74-43D1-A446-74F5574E012A}" type="parTrans" cxnId="{A2C8BD56-855B-4789-885C-B6943193841E}">
      <dgm:prSet/>
      <dgm:spPr/>
      <dgm:t>
        <a:bodyPr/>
        <a:lstStyle/>
        <a:p>
          <a:endParaRPr lang="en-US"/>
        </a:p>
      </dgm:t>
    </dgm:pt>
    <dgm:pt modelId="{B34A8396-484E-402D-B7FD-069A237D36A7}" type="sibTrans" cxnId="{A2C8BD56-855B-4789-885C-B6943193841E}">
      <dgm:prSet/>
      <dgm:spPr/>
      <dgm:t>
        <a:bodyPr/>
        <a:lstStyle/>
        <a:p>
          <a:endParaRPr lang="en-US"/>
        </a:p>
      </dgm:t>
    </dgm:pt>
    <dgm:pt modelId="{4A7DE985-0A44-403D-9655-5862E81E6304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SCR817 – MT Validation Revisions – common list of </a:t>
          </a:r>
          <a:r>
            <a:rPr lang="en-US" sz="2000" dirty="0" err="1">
              <a:latin typeface="Arial Rounded MT Bold" panose="020F0704030504030204" pitchFamily="34" charset="0"/>
            </a:rPr>
            <a:t>Unexecutable</a:t>
          </a:r>
          <a:r>
            <a:rPr lang="en-US" sz="2000" dirty="0">
              <a:latin typeface="Arial Rounded MT Bold" panose="020F0704030504030204" pitchFamily="34" charset="0"/>
            </a:rPr>
            <a:t> Reasons</a:t>
          </a:r>
        </a:p>
      </dgm:t>
    </dgm:pt>
    <dgm:pt modelId="{74C52474-7E5D-4A94-8556-713F8872A5E6}" type="parTrans" cxnId="{29DB59B9-3774-48D4-87ED-0E00371A6CC2}">
      <dgm:prSet/>
      <dgm:spPr/>
      <dgm:t>
        <a:bodyPr/>
        <a:lstStyle/>
        <a:p>
          <a:endParaRPr lang="en-US"/>
        </a:p>
      </dgm:t>
    </dgm:pt>
    <dgm:pt modelId="{0A698177-0FD1-4A21-BB88-7F030A104DE3}" type="sibTrans" cxnId="{29DB59B9-3774-48D4-87ED-0E00371A6CC2}">
      <dgm:prSet/>
      <dgm:spPr/>
      <dgm:t>
        <a:bodyPr/>
        <a:lstStyle/>
        <a:p>
          <a:endParaRPr lang="en-US"/>
        </a:p>
      </dgm:t>
    </dgm:pt>
    <dgm:pt modelId="{FBEE25B0-E047-4F47-8E94-2A7A76CB824C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Checkpoint on Goals for 2021</a:t>
          </a:r>
        </a:p>
      </dgm:t>
    </dgm:pt>
    <dgm:pt modelId="{B77AB852-3F56-4B04-97FF-16EE60B4C655}" type="parTrans" cxnId="{EC3FF725-1482-43DC-93B8-D8DEFAE624C8}">
      <dgm:prSet/>
      <dgm:spPr/>
      <dgm:t>
        <a:bodyPr/>
        <a:lstStyle/>
        <a:p>
          <a:endParaRPr lang="en-US"/>
        </a:p>
      </dgm:t>
    </dgm:pt>
    <dgm:pt modelId="{A9DAEAFF-3160-4E8E-A459-93F7828C32E1}" type="sibTrans" cxnId="{EC3FF725-1482-43DC-93B8-D8DEFAE624C8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73724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ECB9F901-65E5-44F5-9CA8-93FDA4F5B6B7}" type="presOf" srcId="{8442B7F0-0FD9-4058-A3FF-550909569B28}" destId="{5FD4668F-81DD-421E-9924-50274E363CDB}" srcOrd="0" destOrd="4" presId="urn:microsoft.com/office/officeart/2005/8/layout/list1"/>
    <dgm:cxn modelId="{3D2F0202-3A7F-497F-AEA5-0785DA172795}" srcId="{D2506135-395C-47B0-8DA9-C3F76649FF22}" destId="{424360A5-64F0-4FC6-AA52-D1899C40EDFB}" srcOrd="1" destOrd="0" parTransId="{BD926AA6-F3A6-4C52-9DE8-9917ED40F485}" sibTransId="{EEAE7D86-8758-4A7E-ABF9-DA889171220C}"/>
    <dgm:cxn modelId="{7A57290B-5278-4FC9-9373-23068F336EAC}" srcId="{D2506135-395C-47B0-8DA9-C3F76649FF22}" destId="{EC0BD726-0823-4EB1-A58F-CB5473A4CCEB}" srcOrd="0" destOrd="0" parTransId="{AA288C95-B78A-4F1B-87D7-43D3B5973657}" sibTransId="{2F1D516D-4FA7-4020-833C-BD7CA748D493}"/>
    <dgm:cxn modelId="{374B420F-E00F-45D5-BE05-1CB35EA4481B}" type="presOf" srcId="{6EAA34F4-3403-4795-9AEC-35349BCB8D12}" destId="{5FD4668F-81DD-421E-9924-50274E363CDB}" srcOrd="0" destOrd="7" presId="urn:microsoft.com/office/officeart/2005/8/layout/list1"/>
    <dgm:cxn modelId="{EC3FF725-1482-43DC-93B8-D8DEFAE624C8}" srcId="{D2506135-395C-47B0-8DA9-C3F76649FF22}" destId="{FBEE25B0-E047-4F47-8E94-2A7A76CB824C}" srcOrd="7" destOrd="0" parTransId="{B77AB852-3F56-4B04-97FF-16EE60B4C655}" sibTransId="{A9DAEAFF-3160-4E8E-A459-93F7828C32E1}"/>
    <dgm:cxn modelId="{2735795E-510D-43E2-B3F4-3E798E561EF5}" type="presOf" srcId="{EC0BD726-0823-4EB1-A58F-CB5473A4CCEB}" destId="{5FD4668F-81DD-421E-9924-50274E363CDB}" srcOrd="0" destOrd="2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9A299A75-196E-4FFB-AC24-82020A51F26B}" srcId="{D2506135-395C-47B0-8DA9-C3F76649FF22}" destId="{6EAA34F4-3403-4795-9AEC-35349BCB8D12}" srcOrd="5" destOrd="0" parTransId="{EDC03C61-5751-42F4-9056-E3E7040D5509}" sibTransId="{26DD0C55-763E-4EA7-A5CB-3637BD0473BF}"/>
    <dgm:cxn modelId="{A2C8BD56-855B-4789-885C-B6943193841E}" srcId="{D2506135-395C-47B0-8DA9-C3F76649FF22}" destId="{478C24F6-5C75-4D99-876E-B01AB330B4C2}" srcOrd="3" destOrd="0" parTransId="{8EE4CC4C-7D74-43D1-A446-74F5574E012A}" sibTransId="{B34A8396-484E-402D-B7FD-069A237D36A7}"/>
    <dgm:cxn modelId="{12A5965A-B88E-4813-9571-509763FF4D0C}" type="presOf" srcId="{4A7DE985-0A44-403D-9655-5862E81E6304}" destId="{5FD4668F-81DD-421E-9924-50274E363CDB}" srcOrd="0" destOrd="8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29DB59B9-3774-48D4-87ED-0E00371A6CC2}" srcId="{D2506135-395C-47B0-8DA9-C3F76649FF22}" destId="{4A7DE985-0A44-403D-9655-5862E81E6304}" srcOrd="6" destOrd="0" parTransId="{74C52474-7E5D-4A94-8556-713F8872A5E6}" sibTransId="{0A698177-0FD1-4A21-BB88-7F030A104DE3}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C30AB7C1-B23D-43F6-A288-24933B4E009F}" type="presOf" srcId="{478C24F6-5C75-4D99-876E-B01AB330B4C2}" destId="{5FD4668F-81DD-421E-9924-50274E363CDB}" srcOrd="0" destOrd="5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7211A7D6-D143-4431-9C33-1A7AD87CE162}" type="presOf" srcId="{424360A5-64F0-4FC6-AA52-D1899C40EDFB}" destId="{5FD4668F-81DD-421E-9924-50274E363CDB}" srcOrd="0" destOrd="3" presId="urn:microsoft.com/office/officeart/2005/8/layout/list1"/>
    <dgm:cxn modelId="{6C27DED6-483A-46EF-8834-BA8DC20FB5DD}" srcId="{D2506135-395C-47B0-8DA9-C3F76649FF22}" destId="{8442B7F0-0FD9-4058-A3FF-550909569B28}" srcOrd="2" destOrd="0" parTransId="{E363270E-B537-487C-8EFC-4C390C23DC93}" sibTransId="{601D45AA-9713-4032-89E7-1938E786E0C3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1578D3E5-D6E7-4025-925E-76A9A3CEB94E}" type="presOf" srcId="{FBEE25B0-E047-4F47-8E94-2A7A76CB824C}" destId="{5FD4668F-81DD-421E-9924-50274E363CDB}" srcOrd="0" destOrd="9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FAD8BCF6-0BD5-4CEC-8174-943BAFDA944B}" type="presOf" srcId="{FEC7BFBB-07ED-472A-ABFA-226EB2CB93DE}" destId="{5FD4668F-81DD-421E-9924-50274E363CDB}" srcOrd="0" destOrd="6" presId="urn:microsoft.com/office/officeart/2005/8/layout/list1"/>
    <dgm:cxn modelId="{DD9BBEF8-A4B3-48FA-91E0-91E0D2ED4E5C}" srcId="{D2506135-395C-47B0-8DA9-C3F76649FF22}" destId="{FEC7BFBB-07ED-472A-ABFA-226EB2CB93DE}" srcOrd="4" destOrd="0" parTransId="{1E2DAD53-0CDD-4C86-B463-5E793B55B637}" sibTransId="{814BAB7E-57FE-4A68-8251-604A5952ED15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96895"/>
          <a:ext cx="11329647" cy="47462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2963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815 – MarkeTrak Administrative Enhancements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Approved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Create Switch Hold Extract Repository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Comments 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 167 – Switch Hold Removal Documentation Clarification –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PUCT 10/7, Documentation effective 10/8, 11/1 enforcement date 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817 – MarkeTrak Validation Revisions aligning with TXSET 5.0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 – TXSET V5.0 “package”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sng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Retail 2022 SLOs </a:t>
          </a: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for Market Data Transparency &amp; MarkeTrak Systems presented as DRAFT, likely will review at next month’s TDTMS, then up for RMS approval at November meeting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96895"/>
        <a:ext cx="11329647" cy="474620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475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47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749740"/>
          <a:ext cx="11329647" cy="44604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24968" rIns="879306" bIns="156464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Communications – Listservs </a:t>
          </a:r>
          <a:r>
            <a:rPr lang="en-US" sz="22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– </a:t>
          </a:r>
          <a:endParaRPr lang="en-US" sz="2200" u="sng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SLOs will be included for 2022 including emergency “break glass” back up process with Client Services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 UPGRADE </a:t>
          </a:r>
          <a:r>
            <a:rPr lang="en-US" sz="22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no changes</a:t>
          </a:r>
          <a:endParaRPr lang="en-US" sz="2200" u="sng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GO LIVE is expected Q3 2022 (July – August)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Training and visibility goal May – June 2022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Refresh will require a longer outage – coordinating with planned SLOs and release weekends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Contingency plans will be made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sp:txBody>
      <dsp:txXfrm>
        <a:off x="0" y="749740"/>
        <a:ext cx="11329647" cy="446040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7849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7849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921295"/>
          <a:ext cx="11329647" cy="43218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5796" rIns="879306" bIns="156464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sp:txBody>
      <dsp:txXfrm>
        <a:off x="0" y="921295"/>
        <a:ext cx="11329647" cy="432180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91578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New Occupant Statement – RMGRR 167</a:t>
          </a:r>
        </a:p>
      </dsp:txBody>
      <dsp:txXfrm>
        <a:off x="0" y="0"/>
        <a:ext cx="10829645" cy="9157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59219"/>
          <a:ext cx="11329647" cy="4683876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62791" rIns="879306" bIns="156464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sp:txBody>
      <dsp:txXfrm>
        <a:off x="0" y="559219"/>
        <a:ext cx="11329647" cy="468387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6234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Semi-Annual Review of MarkeTrak Subtypes – Mid Year 2021 </a:t>
          </a:r>
        </a:p>
      </dsp:txBody>
      <dsp:txXfrm>
        <a:off x="0" y="0"/>
        <a:ext cx="10829645" cy="6234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59219"/>
          <a:ext cx="11329647" cy="4683876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62791" rIns="879306" bIns="156464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sp:txBody>
      <dsp:txXfrm>
        <a:off x="0" y="559219"/>
        <a:ext cx="11329647" cy="468387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6234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Semi-Annual Review of MarkeTrak Subtypes – Mid Year 2021 </a:t>
          </a:r>
        </a:p>
      </dsp:txBody>
      <dsp:txXfrm>
        <a:off x="0" y="0"/>
        <a:ext cx="10829645" cy="6234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0"/>
          <a:ext cx="11329646" cy="43913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916432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System instances and MarkeTrak Monthly Performance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 Data Transparency 2022 SLOs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MarkeTrak Upgrade status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Monthly IAG Report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Status of proposed SCRs and RMGRRs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RMGRR 166 – Switch Hold Extract Repository – comments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SCR817 – MT Validation Revisions – common list of </a:t>
          </a:r>
          <a:r>
            <a:rPr lang="en-US" sz="2000" kern="1200" dirty="0" err="1">
              <a:latin typeface="Arial Rounded MT Bold" panose="020F0704030504030204" pitchFamily="34" charset="0"/>
            </a:rPr>
            <a:t>Unexecutable</a:t>
          </a:r>
          <a:r>
            <a:rPr lang="en-US" sz="2000" kern="1200" dirty="0">
              <a:latin typeface="Arial Rounded MT Bold" panose="020F0704030504030204" pitchFamily="34" charset="0"/>
            </a:rPr>
            <a:t> Reasons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Checkpoint on Goals for 2021</a:t>
          </a:r>
        </a:p>
      </dsp:txBody>
      <dsp:txXfrm>
        <a:off x="0" y="0"/>
        <a:ext cx="11329646" cy="4391391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13493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 – October 20th, Wednesday @ 9:30 WebEx</a:t>
          </a:r>
        </a:p>
      </dsp:txBody>
      <dsp:txXfrm>
        <a:off x="0" y="0"/>
        <a:ext cx="10801436" cy="1349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D5E-7DC6-4A1F-BA13-1941024D60B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D00A-A8CD-4E19-935C-F9607313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D00A-A8CD-4E19-935C-F96073131F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61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D00A-A8CD-4E19-935C-F96073131F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0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October 5th, 2021 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Sheri Wiegand, Chair                  Sam Pak, VC 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2637802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15039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206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69284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2DE6D4C-D0B3-455E-AD0D-7537F063D3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53352" y="1795741"/>
            <a:ext cx="9065732" cy="36927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5EE4ED-10C7-48CE-B196-9D569AC605AD}"/>
              </a:ext>
            </a:extLst>
          </p:cNvPr>
          <p:cNvSpPr txBox="1"/>
          <p:nvPr/>
        </p:nvSpPr>
        <p:spPr>
          <a:xfrm>
            <a:off x="859841" y="5375791"/>
            <a:ext cx="10567073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Encourage market participants to review Appendices J2 &amp; J3 and be prepared to integrate into switch hold removal processes on 10/8.  A market notice will be forthcoming upon PUCT approval of RMGRR 167.  Old forms no longer accepted after 11/1/21. </a:t>
            </a:r>
          </a:p>
        </p:txBody>
      </p:sp>
    </p:spTree>
    <p:extLst>
      <p:ext uri="{BB962C8B-B14F-4D97-AF65-F5344CB8AC3E}">
        <p14:creationId xmlns:p14="http://schemas.microsoft.com/office/powerpoint/2010/main" val="376372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418557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0585BB77-FDC1-471E-9C70-0BB1F3E8AC8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47775" y="1774976"/>
            <a:ext cx="8949904" cy="444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874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457452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DFB7F0E-F7F5-4FC8-8CC4-5D607434151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8061" y="1797955"/>
            <a:ext cx="7968163" cy="423099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9E8AADA-ABC3-4120-9333-28F470E9AA0B}"/>
              </a:ext>
            </a:extLst>
          </p:cNvPr>
          <p:cNvSpPr txBox="1"/>
          <p:nvPr/>
        </p:nvSpPr>
        <p:spPr>
          <a:xfrm>
            <a:off x="8136224" y="1797955"/>
            <a:ext cx="36719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i="1" dirty="0">
                <a:latin typeface="Arial Rounded MT Bold" panose="020F0704030504030204" pitchFamily="34" charset="0"/>
              </a:rPr>
              <a:t>Inadvertent Losing </a:t>
            </a:r>
            <a:r>
              <a:rPr lang="en-US" sz="1600" dirty="0">
                <a:latin typeface="Arial Rounded MT Bold" panose="020F0704030504030204" pitchFamily="34" charset="0"/>
              </a:rPr>
              <a:t>MT volume  continues to rise – will track against transaction volume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i="1" dirty="0">
                <a:latin typeface="Arial Rounded MT Bold" panose="020F0704030504030204" pitchFamily="34" charset="0"/>
              </a:rPr>
              <a:t>IAL</a:t>
            </a:r>
            <a:r>
              <a:rPr lang="en-US" sz="1600" dirty="0">
                <a:latin typeface="Arial Rounded MT Bold" panose="020F0704030504030204" pitchFamily="34" charset="0"/>
              </a:rPr>
              <a:t> vs </a:t>
            </a:r>
            <a:r>
              <a:rPr lang="en-US" sz="1600" i="1" dirty="0">
                <a:latin typeface="Arial Rounded MT Bold" panose="020F0704030504030204" pitchFamily="34" charset="0"/>
              </a:rPr>
              <a:t>IAG</a:t>
            </a:r>
            <a:r>
              <a:rPr lang="en-US" sz="1600" dirty="0">
                <a:latin typeface="Arial Rounded MT Bold" panose="020F0704030504030204" pitchFamily="34" charset="0"/>
              </a:rPr>
              <a:t> trajectory continues to widen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i="1" dirty="0">
                <a:latin typeface="Arial Rounded MT Bold" panose="020F0704030504030204" pitchFamily="34" charset="0"/>
              </a:rPr>
              <a:t>Usage &amp; Billing Dispute </a:t>
            </a:r>
            <a:r>
              <a:rPr lang="en-US" sz="1600" dirty="0">
                <a:latin typeface="Arial Rounded MT Bold" panose="020F0704030504030204" pitchFamily="34" charset="0"/>
              </a:rPr>
              <a:t>and </a:t>
            </a:r>
            <a:r>
              <a:rPr lang="en-US" sz="1600" i="1" dirty="0">
                <a:latin typeface="Arial Rounded MT Bold" panose="020F0704030504030204" pitchFamily="34" charset="0"/>
              </a:rPr>
              <a:t>AMS LSE Dispute</a:t>
            </a:r>
            <a:r>
              <a:rPr lang="en-US" sz="1600" dirty="0">
                <a:latin typeface="Arial Rounded MT Bold" panose="020F0704030504030204" pitchFamily="34" charset="0"/>
              </a:rPr>
              <a:t> increases attributed to URI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i="1" dirty="0">
                <a:latin typeface="Arial Rounded MT Bold" panose="020F0704030504030204" pitchFamily="34" charset="0"/>
              </a:rPr>
              <a:t>Other  </a:t>
            </a:r>
            <a:r>
              <a:rPr lang="en-US" sz="1600" dirty="0">
                <a:latin typeface="Arial Rounded MT Bold" panose="020F0704030504030204" pitchFamily="34" charset="0"/>
              </a:rPr>
              <a:t>increases likely due to Oncor efforts to transition BUSIDRRQ to BUSLO profiles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i="1" dirty="0">
                <a:latin typeface="Arial Rounded MT Bold" panose="020F0704030504030204" pitchFamily="34" charset="0"/>
              </a:rPr>
              <a:t>Switch Hold Removals </a:t>
            </a:r>
            <a:r>
              <a:rPr lang="en-US" sz="1600" dirty="0">
                <a:latin typeface="Arial Rounded MT Bold" panose="020F0704030504030204" pitchFamily="34" charset="0"/>
              </a:rPr>
              <a:t>seemed to move back to seasonal volumes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 Rounded MT Bold" panose="020F0704030504030204" pitchFamily="34" charset="0"/>
              </a:rPr>
              <a:t>Increase in </a:t>
            </a:r>
            <a:r>
              <a:rPr lang="en-US" sz="1600" i="1" dirty="0">
                <a:latin typeface="Arial Rounded MT Bold" panose="020F0704030504030204" pitchFamily="34" charset="0"/>
              </a:rPr>
              <a:t>ERCOT Initiated </a:t>
            </a:r>
            <a:r>
              <a:rPr lang="en-US" sz="1600" dirty="0">
                <a:latin typeface="Arial Rounded MT Bold" panose="020F0704030504030204" pitchFamily="34" charset="0"/>
              </a:rPr>
              <a:t>MTs are due to special character transaction awareness and some for POLR Drops</a:t>
            </a:r>
          </a:p>
        </p:txBody>
      </p:sp>
    </p:spTree>
    <p:extLst>
      <p:ext uri="{BB962C8B-B14F-4D97-AF65-F5344CB8AC3E}">
        <p14:creationId xmlns:p14="http://schemas.microsoft.com/office/powerpoint/2010/main" val="2058162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33537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5518</TotalTime>
  <Words>377</Words>
  <Application>Microsoft Office PowerPoint</Application>
  <PresentationFormat>Widescreen</PresentationFormat>
  <Paragraphs>45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Courier New</vt:lpstr>
      <vt:lpstr>Wingdings</vt:lpstr>
      <vt:lpstr>Retrospect</vt:lpstr>
      <vt:lpstr>TDTMS Update</vt:lpstr>
      <vt:lpstr>TDTMS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Clifton, Suzy</cp:lastModifiedBy>
  <cp:revision>169</cp:revision>
  <dcterms:created xsi:type="dcterms:W3CDTF">2019-02-27T15:25:50Z</dcterms:created>
  <dcterms:modified xsi:type="dcterms:W3CDTF">2021-10-04T14:21:17Z</dcterms:modified>
</cp:coreProperties>
</file>