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67" r:id="rId3"/>
    <p:sldId id="271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A13450-4CF3-4745-9550-7541FFD94A2B}" type="datetimeFigureOut">
              <a:rPr lang="en-US" smtClean="0"/>
              <a:t>10/4/2021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32BAD7-6ACB-44F4-B36D-40EA5E0A97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451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202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930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778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580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724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291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697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517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961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693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731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201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Planning Working Group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To</a:t>
            </a:r>
          </a:p>
          <a:p>
            <a:r>
              <a:rPr lang="en-US" dirty="0"/>
              <a:t>Reliability and Operations Subcommittee</a:t>
            </a:r>
          </a:p>
          <a:p>
            <a:r>
              <a:rPr lang="en-US" dirty="0"/>
              <a:t>October 7, 2021</a:t>
            </a:r>
          </a:p>
          <a:p>
            <a:r>
              <a:rPr lang="en-US" dirty="0"/>
              <a:t>Charles DeWitt, Chair                          Shirley Mathew, VC </a:t>
            </a:r>
          </a:p>
        </p:txBody>
      </p:sp>
    </p:spTree>
    <p:extLst>
      <p:ext uri="{BB962C8B-B14F-4D97-AF65-F5344CB8AC3E}">
        <p14:creationId xmlns:p14="http://schemas.microsoft.com/office/powerpoint/2010/main" val="1319244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ROS Voting Items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NPRR 1070 – Planning Criteria for GTC Exit Solutions</a:t>
            </a:r>
          </a:p>
          <a:p>
            <a:pPr lvl="1"/>
            <a:r>
              <a:rPr lang="en-US" dirty="0"/>
              <a:t>Consensus to remain tabled at PLWG</a:t>
            </a:r>
          </a:p>
          <a:p>
            <a:pPr lvl="1"/>
            <a:r>
              <a:rPr lang="en-US" dirty="0"/>
              <a:t>Reviewed EDF Comments</a:t>
            </a:r>
          </a:p>
          <a:p>
            <a:pPr lvl="1"/>
            <a:r>
              <a:rPr lang="en-US" dirty="0"/>
              <a:t>ERCOT Staff requested more time to review and comment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09/27/2021</a:t>
            </a:r>
          </a:p>
        </p:txBody>
      </p:sp>
    </p:spTree>
    <p:extLst>
      <p:ext uri="{BB962C8B-B14F-4D97-AF65-F5344CB8AC3E}">
        <p14:creationId xmlns:p14="http://schemas.microsoft.com/office/powerpoint/2010/main" val="1948779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TAC Emergency Conditions List</a:t>
            </a:r>
            <a:br>
              <a:rPr lang="en-US" dirty="0"/>
            </a:br>
            <a:r>
              <a:rPr lang="en-US" dirty="0"/>
              <a:t>Transmission Planning Studies and Winter Cases (#47, 93, 94)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74196"/>
            <a:ext cx="10515600" cy="4482154"/>
          </a:xfrm>
        </p:spPr>
        <p:txBody>
          <a:bodyPr>
            <a:normAutofit/>
          </a:bodyPr>
          <a:lstStyle/>
          <a:p>
            <a:r>
              <a:rPr lang="en-US" dirty="0"/>
              <a:t>Subgroup reported on meeting outcomes</a:t>
            </a:r>
          </a:p>
          <a:p>
            <a:pPr lvl="1"/>
            <a:r>
              <a:rPr lang="en-US" dirty="0"/>
              <a:t>Presentation available at PLWG September meeting site</a:t>
            </a:r>
          </a:p>
          <a:p>
            <a:pPr lvl="1"/>
            <a:r>
              <a:rPr lang="en-US" dirty="0"/>
              <a:t>Began defining extreme event scenarios</a:t>
            </a:r>
          </a:p>
          <a:p>
            <a:r>
              <a:rPr lang="en-US" dirty="0"/>
              <a:t>Participated in Joint Meeting with SAWG in September</a:t>
            </a:r>
          </a:p>
          <a:p>
            <a:r>
              <a:rPr lang="en-US" dirty="0"/>
              <a:t>Areas of Focus</a:t>
            </a:r>
          </a:p>
          <a:p>
            <a:pPr lvl="1"/>
            <a:r>
              <a:rPr lang="en-US" dirty="0"/>
              <a:t>Planning Guide revisions </a:t>
            </a:r>
          </a:p>
          <a:p>
            <a:pPr lvl="1"/>
            <a:r>
              <a:rPr lang="en-US" dirty="0"/>
              <a:t>Defining Extreme event scenarios with</a:t>
            </a:r>
          </a:p>
          <a:p>
            <a:pPr lvl="2"/>
            <a:r>
              <a:rPr lang="en-US" dirty="0"/>
              <a:t>Flexibility to adapt to various studies performed by ERCOT and TSPs (Regional Transmission Plan and Local area Studies, for example)</a:t>
            </a:r>
          </a:p>
          <a:p>
            <a:pPr lvl="2"/>
            <a:r>
              <a:rPr lang="en-US" dirty="0"/>
              <a:t>Requirement and validation for load forecasts.</a:t>
            </a:r>
          </a:p>
          <a:p>
            <a:pPr lvl="1"/>
            <a:r>
              <a:rPr lang="en-US" dirty="0"/>
              <a:t>Contingency definitions</a:t>
            </a:r>
          </a:p>
          <a:p>
            <a:pPr lvl="1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09/27/2021</a:t>
            </a:r>
          </a:p>
        </p:txBody>
      </p:sp>
    </p:spTree>
    <p:extLst>
      <p:ext uri="{BB962C8B-B14F-4D97-AF65-F5344CB8AC3E}">
        <p14:creationId xmlns:p14="http://schemas.microsoft.com/office/powerpoint/2010/main" val="787443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09/27/2021</a:t>
            </a:r>
          </a:p>
        </p:txBody>
      </p:sp>
    </p:spTree>
    <p:extLst>
      <p:ext uri="{BB962C8B-B14F-4D97-AF65-F5344CB8AC3E}">
        <p14:creationId xmlns:p14="http://schemas.microsoft.com/office/powerpoint/2010/main" val="3317570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929</TotalTime>
  <Words>142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Planning Working Group Update</vt:lpstr>
      <vt:lpstr>ROS Voting Items</vt:lpstr>
      <vt:lpstr>TAC Emergency Conditions List Transmission Planning Studies and Winter Cases (#47, 93, 94)</vt:lpstr>
      <vt:lpstr>Questions?</vt:lpstr>
    </vt:vector>
  </TitlesOfParts>
  <Company>Pedernales Electric Cooperative,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Working Group Update</dc:title>
  <dc:creator>Dewitt, Charles</dc:creator>
  <cp:lastModifiedBy>Clifton, Suzy</cp:lastModifiedBy>
  <cp:revision>68</cp:revision>
  <dcterms:created xsi:type="dcterms:W3CDTF">2021-03-22T15:18:30Z</dcterms:created>
  <dcterms:modified xsi:type="dcterms:W3CDTF">2021-10-04T18:53:56Z</dcterms:modified>
</cp:coreProperties>
</file>