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7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October 7, 2021</a:t>
            </a:r>
          </a:p>
          <a:p>
            <a:r>
              <a:rPr lang="en-US" dirty="0"/>
              <a:t>Charles DeWitt, Chair                          Shirley Mathew, VC 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 1070 – Planning Criteria for GTC Exit Solutions</a:t>
            </a:r>
          </a:p>
          <a:p>
            <a:pPr lvl="1"/>
            <a:r>
              <a:rPr lang="en-US" dirty="0"/>
              <a:t>Consensus to remain tabled at PLWG</a:t>
            </a:r>
          </a:p>
          <a:p>
            <a:pPr lvl="1"/>
            <a:r>
              <a:rPr lang="en-US" dirty="0"/>
              <a:t>Reviewed EDF Comments</a:t>
            </a:r>
          </a:p>
          <a:p>
            <a:pPr lvl="1"/>
            <a:r>
              <a:rPr lang="en-US" dirty="0"/>
              <a:t>ERCOT Staff requested more time to review and comment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TAC Emergency Conditions List</a:t>
            </a:r>
            <a:br>
              <a:rPr lang="en-US" dirty="0"/>
            </a:br>
            <a:r>
              <a:rPr lang="en-US" dirty="0"/>
              <a:t>Transmission Planning Studies and Winter Cases (#47, 93, 94)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74196"/>
            <a:ext cx="10515600" cy="4482154"/>
          </a:xfrm>
        </p:spPr>
        <p:txBody>
          <a:bodyPr>
            <a:normAutofit/>
          </a:bodyPr>
          <a:lstStyle/>
          <a:p>
            <a:r>
              <a:rPr lang="en-US" dirty="0"/>
              <a:t>Subgroup reported on meeting outcomes</a:t>
            </a:r>
          </a:p>
          <a:p>
            <a:pPr lvl="1"/>
            <a:r>
              <a:rPr lang="en-US" dirty="0"/>
              <a:t>Presentation available at PLWG September meeting site</a:t>
            </a:r>
          </a:p>
          <a:p>
            <a:pPr lvl="1"/>
            <a:r>
              <a:rPr lang="en-US" dirty="0"/>
              <a:t>Began defining extreme event scenarios</a:t>
            </a:r>
          </a:p>
          <a:p>
            <a:r>
              <a:rPr lang="en-US" dirty="0"/>
              <a:t>Participated in Joint Meeting with SAWG in September</a:t>
            </a:r>
          </a:p>
          <a:p>
            <a:r>
              <a:rPr lang="en-US" dirty="0"/>
              <a:t>Areas of Focus</a:t>
            </a:r>
          </a:p>
          <a:p>
            <a:pPr lvl="1"/>
            <a:r>
              <a:rPr lang="en-US" dirty="0"/>
              <a:t>Planning Guide revisions </a:t>
            </a:r>
          </a:p>
          <a:p>
            <a:pPr lvl="1"/>
            <a:r>
              <a:rPr lang="en-US" dirty="0"/>
              <a:t>Defining Extreme event scenarios with</a:t>
            </a:r>
          </a:p>
          <a:p>
            <a:pPr lvl="2"/>
            <a:r>
              <a:rPr lang="en-US" dirty="0"/>
              <a:t>Flexibility to adapt to various studies performed by ERCOT and TSPs (Regional Transmission Plan and Local area Studies, for example)</a:t>
            </a:r>
          </a:p>
          <a:p>
            <a:pPr lvl="2"/>
            <a:r>
              <a:rPr lang="en-US" dirty="0"/>
              <a:t>Requirement and validation for load forecasts.</a:t>
            </a:r>
          </a:p>
          <a:p>
            <a:pPr lvl="1"/>
            <a:r>
              <a:rPr lang="en-US" dirty="0"/>
              <a:t>Contingency definitions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78744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142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Planning Working Group Update</vt:lpstr>
      <vt:lpstr>ROS Voting Items</vt:lpstr>
      <vt:lpstr>TAC Emergency Conditions List Transmission Planning Studies and Winter Cases (#47, 93, 94)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Clifton, Suzy</cp:lastModifiedBy>
  <cp:revision>68</cp:revision>
  <dcterms:created xsi:type="dcterms:W3CDTF">2021-03-22T15:18:30Z</dcterms:created>
  <dcterms:modified xsi:type="dcterms:W3CDTF">2021-10-04T18:53:56Z</dcterms:modified>
</cp:coreProperties>
</file>