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3" r:id="rId7"/>
    <p:sldId id="284" r:id="rId8"/>
    <p:sldId id="285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10/07/2021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ERCOT is still </a:t>
            </a:r>
            <a:r>
              <a:rPr lang="en-US" dirty="0" smtClean="0"/>
              <a:t>assessing framework needed before changes to Stage 1 UFLS could be made</a:t>
            </a:r>
          </a:p>
          <a:p>
            <a:r>
              <a:rPr lang="en-US" dirty="0" smtClean="0"/>
              <a:t>Tabled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/>
              <a:t>Emergency Condition list #5 </a:t>
            </a:r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having enough personnel to provide the updates in the timeline required in the </a:t>
            </a:r>
            <a:r>
              <a:rPr lang="en-US" dirty="0" smtClean="0"/>
              <a:t>comments filed</a:t>
            </a:r>
          </a:p>
          <a:p>
            <a:pPr lvl="1"/>
            <a:r>
              <a:rPr lang="en-US" dirty="0" smtClean="0"/>
              <a:t>Comments have been submitted and will be reviewed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/>
              <a:t>Emergency Condition list #6 NPRR1085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</a:p>
          <a:p>
            <a:pPr lvl="1"/>
            <a:r>
              <a:rPr lang="en-US" dirty="0"/>
              <a:t>Comments have been submitted and will be reviewed at next OWG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635772"/>
          </a:xfrm>
        </p:spPr>
        <p:txBody>
          <a:bodyPr>
            <a:normAutofit fontScale="90000"/>
          </a:bodyPr>
          <a:lstStyle/>
          <a:p>
            <a:r>
              <a:rPr lang="en-US" dirty="0"/>
              <a:t>Emergency Condition list # 122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42" y="1307915"/>
            <a:ext cx="10917115" cy="4904217"/>
          </a:xfrm>
        </p:spPr>
        <p:txBody>
          <a:bodyPr/>
          <a:lstStyle/>
          <a:p>
            <a:r>
              <a:rPr lang="en-US" dirty="0"/>
              <a:t>Dynamic Load Shed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Senate Bill 3 sets new requirements</a:t>
            </a:r>
            <a:endParaRPr lang="en-US" dirty="0"/>
          </a:p>
          <a:p>
            <a:pPr lvl="1"/>
            <a:r>
              <a:rPr lang="en-US" dirty="0" smtClean="0"/>
              <a:t>No recommendations from OWG </a:t>
            </a:r>
          </a:p>
          <a:p>
            <a:pPr lvl="1"/>
            <a:r>
              <a:rPr lang="en-US" dirty="0" smtClean="0"/>
              <a:t>OWG considers this item complete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97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746983"/>
          </a:xfrm>
        </p:spPr>
        <p:txBody>
          <a:bodyPr/>
          <a:lstStyle/>
          <a:p>
            <a:r>
              <a:rPr lang="en-US" dirty="0"/>
              <a:t>Emergency Condition list # 49, </a:t>
            </a:r>
            <a:r>
              <a:rPr lang="en-US" dirty="0" smtClean="0"/>
              <a:t>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4875701"/>
          </a:xfrm>
        </p:spPr>
        <p:txBody>
          <a:bodyPr/>
          <a:lstStyle/>
          <a:p>
            <a:r>
              <a:rPr lang="en-US" dirty="0" smtClean="0"/>
              <a:t>49 - Energy </a:t>
            </a:r>
            <a:r>
              <a:rPr lang="en-US" dirty="0"/>
              <a:t>Emergency Alert: Review EEA rules and assess if any changes are warranted.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73 - Should </a:t>
            </a:r>
            <a:r>
              <a:rPr lang="en-US" dirty="0"/>
              <a:t>there be different PRC EEA trigger point &amp; ORDC minimum reserves levels for winter and summer given potential for different events?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 new information to report on these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list # 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constraint management process: How much generation was curtailed for congestion including GTCs </a:t>
            </a:r>
            <a:r>
              <a:rPr lang="en-US" dirty="0" smtClean="0"/>
              <a:t>during EEA?</a:t>
            </a:r>
          </a:p>
          <a:p>
            <a:pPr lvl="1"/>
            <a:r>
              <a:rPr lang="en-US" dirty="0" smtClean="0"/>
              <a:t>Joint meeting with CMWG concluded that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en-US" dirty="0" smtClean="0"/>
              <a:t>urrent ERCOT procedures provides guidance on </a:t>
            </a:r>
            <a:r>
              <a:rPr lang="en-US" dirty="0" smtClean="0"/>
              <a:t>constraining to a 15 minute rating</a:t>
            </a:r>
            <a:r>
              <a:rPr lang="en-US" dirty="0"/>
              <a:t> </a:t>
            </a:r>
            <a:r>
              <a:rPr lang="en-US" dirty="0" smtClean="0"/>
              <a:t>or a single contingency during an EEA event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NSA Inactive and Active Constraint reports posted on MIS provides the market visibility on constraints impacted.</a:t>
            </a:r>
          </a:p>
          <a:p>
            <a:pPr lvl="1"/>
            <a:r>
              <a:rPr lang="en-US" dirty="0" smtClean="0"/>
              <a:t>Based on discussions at joint meeting, OWG considers this item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</a:t>
            </a:r>
            <a:r>
              <a:rPr lang="en-US" dirty="0" smtClean="0"/>
              <a:t>list #128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Instant Messaging during EEA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A draft SCR was presented and discussed</a:t>
            </a:r>
          </a:p>
          <a:p>
            <a:pPr lvl="1"/>
            <a:r>
              <a:rPr lang="en-US" dirty="0" smtClean="0"/>
              <a:t>Additional information on requirements are gathered to include in the SCR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399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Emergency Condition list #5 NPRR1084</vt:lpstr>
      <vt:lpstr>Emergency Condition list #6 NPRR1085 </vt:lpstr>
      <vt:lpstr>Emergency Condition list # 122 </vt:lpstr>
      <vt:lpstr>Emergency Condition list # 49, 73</vt:lpstr>
      <vt:lpstr>Emergency Condition list # 86</vt:lpstr>
      <vt:lpstr>Emergency Condition list #128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263</cp:revision>
  <dcterms:created xsi:type="dcterms:W3CDTF">2017-05-03T20:12:06Z</dcterms:created>
  <dcterms:modified xsi:type="dcterms:W3CDTF">2021-10-01T11:58:08Z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