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4" r:id="rId4"/>
    <p:sldId id="270" r:id="rId5"/>
    <p:sldId id="272" r:id="rId6"/>
    <p:sldId id="273" r:id="rId7"/>
    <p:sldId id="274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5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F84B3-6C05-4602-A80E-08237388C31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061C-BA8C-4D6E-B3A1-A855B9697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51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31619-5A84-49B3-B4EF-87614C02831B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E1989-66A4-4E32-8312-EA62D464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656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2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59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3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E1989-66A4-4E32-8312-EA62D464B1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26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E1989-66A4-4E32-8312-EA62D464B1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6729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E1989-66A4-4E32-8312-EA62D464B1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151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1989-66A4-4E32-8312-EA62D464B1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7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c.texas.gov/agency/rulesnlaws/subrules/electric/25.497/25.497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A902-6496-4967-97AB-057FD0BD0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Retail Emergency Conditions Task Force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(RECTF)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Update to 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D5CCE-D97F-4E17-9884-A4F37F35E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October 5th, 2021</a:t>
            </a:r>
          </a:p>
          <a:p>
            <a:r>
              <a:rPr lang="en-US" u="sng" dirty="0">
                <a:solidFill>
                  <a:schemeClr val="tx1"/>
                </a:solidFill>
              </a:rPr>
              <a:t>Co-Chairs</a:t>
            </a:r>
            <a:r>
              <a:rPr lang="en-US" dirty="0">
                <a:solidFill>
                  <a:schemeClr val="tx1"/>
                </a:solidFill>
              </a:rPr>
              <a:t>:  Jim Lee, AEP  &amp;  Sheri Wiegand, </a:t>
            </a:r>
            <a:r>
              <a:rPr lang="en-US" dirty="0" err="1">
                <a:solidFill>
                  <a:schemeClr val="tx1"/>
                </a:solidFill>
              </a:rPr>
              <a:t>Vistra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1358720" y="181296"/>
            <a:ext cx="9427335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Meter Data Expectations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5061" y="3076975"/>
            <a:ext cx="6122530" cy="35498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291" y="1107613"/>
            <a:ext cx="11526300" cy="18422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291" y="3076976"/>
            <a:ext cx="5196624" cy="354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3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1358719" y="4745807"/>
            <a:ext cx="9427335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Communications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15" y="5642224"/>
            <a:ext cx="11819702" cy="8591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1358719" y="539759"/>
            <a:ext cx="9427335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Meter Data Expectations (</a:t>
            </a:r>
            <a:r>
              <a:rPr lang="en-US" sz="4000" dirty="0" err="1"/>
              <a:t>con’t</a:t>
            </a:r>
            <a:r>
              <a:rPr lang="en-US" sz="4000" dirty="0"/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535" y="1470466"/>
            <a:ext cx="11756862" cy="15490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CA4EE8-12C6-43B9-A0B8-7D176EC337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5034" y="2999430"/>
            <a:ext cx="12192000" cy="171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39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687286" y="385668"/>
            <a:ext cx="10925594" cy="1323439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Weather Preparedness – Q &amp;A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TDSP AMS Data Practices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8536" y="1801560"/>
            <a:ext cx="80879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Corbel" panose="020B0503020204020204"/>
              </a:rPr>
              <a:t>Energy Emergency Alert  </a:t>
            </a:r>
            <a:r>
              <a:rPr lang="en-US" dirty="0">
                <a:solidFill>
                  <a:srgbClr val="000000"/>
                </a:solidFill>
                <a:latin typeface="Corbel" panose="020B0503020204020204"/>
              </a:rPr>
              <a:t>definition was added to matrix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srgbClr val="000000"/>
              </a:solidFill>
              <a:latin typeface="Corbel" panose="020B050302020402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srgbClr val="000000"/>
              </a:solidFill>
              <a:latin typeface="Corbel" panose="020B050302020402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Corbel" panose="020B0503020204020204"/>
              </a:rPr>
              <a:t>Emergency Operations Plan </a:t>
            </a:r>
            <a:r>
              <a:rPr lang="en-US" dirty="0">
                <a:solidFill>
                  <a:srgbClr val="000000"/>
                </a:solidFill>
                <a:latin typeface="Corbel" panose="020B0503020204020204"/>
              </a:rPr>
              <a:t>definition was added to matrix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TDSP AMS Data Practices w/ Prolonged Widespread Outage impacts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- final edits were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approved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230868"/>
              </p:ext>
            </p:extLst>
          </p:nvPr>
        </p:nvGraphicFramePr>
        <p:xfrm>
          <a:off x="4962659" y="2285150"/>
          <a:ext cx="1083971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62659" y="2285150"/>
                        <a:ext cx="1083971" cy="79216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073421"/>
              </p:ext>
            </p:extLst>
          </p:nvPr>
        </p:nvGraphicFramePr>
        <p:xfrm>
          <a:off x="4963081" y="3701827"/>
          <a:ext cx="10835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showAsIcon="1" r:id="rId6" imgW="914400" imgH="792360" progId="Word.Document.12">
                  <p:embed/>
                </p:oleObj>
              </mc:Choice>
              <mc:Fallback>
                <p:oleObj name="Document" showAsIcon="1" r:id="rId6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63081" y="3701827"/>
                        <a:ext cx="1083550" cy="79216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517719"/>
              </p:ext>
            </p:extLst>
          </p:nvPr>
        </p:nvGraphicFramePr>
        <p:xfrm>
          <a:off x="4962658" y="5389070"/>
          <a:ext cx="1083971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showAsIcon="1" r:id="rId8" imgW="914400" imgH="792360" progId="Word.Document.8">
                  <p:embed/>
                </p:oleObj>
              </mc:Choice>
              <mc:Fallback>
                <p:oleObj name="Document" showAsIcon="1" r:id="rId8" imgW="914400" imgH="79236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62658" y="5389070"/>
                        <a:ext cx="1083971" cy="79216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789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687286" y="385668"/>
            <a:ext cx="10925594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Winter Weather Preparedness Workshop Agenda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5715" y="1329376"/>
            <a:ext cx="8087933" cy="713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5B67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November 2</a:t>
            </a:r>
            <a:r>
              <a:rPr lang="en-US" sz="2000" b="1" baseline="30000" dirty="0">
                <a:solidFill>
                  <a:srgbClr val="5B67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b="1" dirty="0">
                <a:solidFill>
                  <a:srgbClr val="5B67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, after RMS @1:30 PM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Antitrust Admonition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Scope/Purpose of Workshop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ERCOT Energy Emergency Alerts (EEA)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Aft>
                <a:spcPts val="225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ERCOT Role &amp; Responsibilities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Aft>
                <a:spcPts val="225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TDSP Role &amp; Responsibilities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Critical Care/Chronic Condition Customer Impacts (PUCT Subst. Rule §25.497)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07000"/>
              </a:lnSpc>
              <a:spcAft>
                <a:spcPts val="225"/>
              </a:spcAft>
            </a:pPr>
            <a:r>
              <a:rPr lang="en-US" u="sng" dirty="0">
                <a:solidFill>
                  <a:srgbClr val="0079DB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http://www.puc.texas.gov/agency/rulesnlaws/subrules/electric/25.497/25.497.pdf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Aft>
                <a:spcPts val="225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Critical Load Industrial &amp; Public Safety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Aft>
                <a:spcPts val="225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Critical Care &amp; Chronic Condition Residential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Review of TDSP AMS Data Practices Matrix + EEA Matrix + EOP Matrix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Baseline review &amp; preparation of Mass Transition Processes (RMG 7.11)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Q&amp;A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225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21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>
            <a:off x="687286" y="385668"/>
            <a:ext cx="10925594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Next Meeting – October 26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@ 9:30 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C2A522-9F44-4C79-B5F4-AAD42D7EDB33}"/>
              </a:ext>
            </a:extLst>
          </p:cNvPr>
          <p:cNvSpPr txBox="1"/>
          <p:nvPr/>
        </p:nvSpPr>
        <p:spPr>
          <a:xfrm>
            <a:off x="2828925" y="1891665"/>
            <a:ext cx="74466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Final review of outstanding ECL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Final review of Winter Preparedness Workshop Agenda and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Sunsetting of RECTF</a:t>
            </a:r>
          </a:p>
        </p:txBody>
      </p:sp>
    </p:spTree>
    <p:extLst>
      <p:ext uri="{BB962C8B-B14F-4D97-AF65-F5344CB8AC3E}">
        <p14:creationId xmlns:p14="http://schemas.microsoft.com/office/powerpoint/2010/main" val="286629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27" y="2320500"/>
            <a:ext cx="2691684" cy="269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3543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936e22d5-45a7-4cb7-95ab-1aa8c7c88789" value=""/>
</sisl>
</file>

<file path=customXml/itemProps1.xml><?xml version="1.0" encoding="utf-8"?>
<ds:datastoreItem xmlns:ds="http://schemas.openxmlformats.org/officeDocument/2006/customXml" ds:itemID="{CD039449-3D2D-475F-A809-CAB65C17D13D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755</TotalTime>
  <Words>200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Corbel</vt:lpstr>
      <vt:lpstr>Courier New</vt:lpstr>
      <vt:lpstr>Times New Roman</vt:lpstr>
      <vt:lpstr>Wingdings 2</vt:lpstr>
      <vt:lpstr>Frame</vt:lpstr>
      <vt:lpstr>Document</vt:lpstr>
      <vt:lpstr>Microsoft Word 97 - 2003 Document</vt:lpstr>
      <vt:lpstr>Retail Emergency Conditions Task Force (RECTF) Update to 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Emergency Conditions Task Force (RECTF)</dc:title>
  <dc:creator>Wiegand, Sheri</dc:creator>
  <cp:keywords/>
  <cp:lastModifiedBy>s262089</cp:lastModifiedBy>
  <cp:revision>52</cp:revision>
  <dcterms:created xsi:type="dcterms:W3CDTF">2021-04-26T22:19:13Z</dcterms:created>
  <dcterms:modified xsi:type="dcterms:W3CDTF">2021-10-01T16:03:34Z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8b3023c4-d824-4f8c-a86a-1a9705a1c886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uid="936e22d5-45a7-4cb7-95ab-1aa8c7c88789" value="" /&gt;&lt;/sisl&gt;</vt:lpwstr>
  </property>
  <property fmtid="{D5CDD505-2E9C-101B-9397-08002B2CF9AE}" pid="6" name="bjDocumentSecurityLabel">
    <vt:lpwstr>Uncategorized</vt:lpwstr>
  </property>
</Properties>
</file>