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3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82930" autoAdjust="0"/>
  </p:normalViewPr>
  <p:slideViewPr>
    <p:cSldViewPr snapToGrid="0">
      <p:cViewPr varScale="1">
        <p:scale>
          <a:sx n="94" d="100"/>
          <a:sy n="94" d="100"/>
        </p:scale>
        <p:origin x="16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D2364-55CA-4022-9E87-271E59AEFD16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0A6A6-B496-45C3-BE17-8F4992B00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3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8527A8-8604-4038-8918-F03D43BB0802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7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61E7AB-86D9-4FED-8B18-A067C457F60F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85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1D45E1F-2BB5-4279-9AE1-8F2AD38B36DE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8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5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5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6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7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4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3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2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88009-EA03-4178-AB0A-0F6BBB4FF537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8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644140" y="1219200"/>
            <a:ext cx="7086600" cy="22098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Geomagnetic Disturbance Task Force (PGDTF) Update to ROS</a:t>
            </a:r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924174" y="2990849"/>
            <a:ext cx="5972175" cy="1695451"/>
          </a:xfrm>
        </p:spPr>
        <p:txBody>
          <a:bodyPr>
            <a:normAutofit fontScale="40000" lnSpcReduction="20000"/>
          </a:bodyPr>
          <a:lstStyle/>
          <a:p>
            <a:pPr eaLnBrk="1" hangingPunct="1"/>
            <a:endParaRPr lang="en-US" altLang="en-US" sz="25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07, 2021</a:t>
            </a:r>
          </a:p>
          <a:p>
            <a:pPr eaLnBrk="1" hangingPunct="1"/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Liang</a:t>
            </a: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PGDTF Chair</a:t>
            </a:r>
          </a:p>
          <a:p>
            <a:pPr eaLnBrk="1" hangingPunct="1"/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83B9D9-D68F-4DD6-9121-B07B4F1F8BC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5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22313" y="274636"/>
            <a:ext cx="8458200" cy="212725"/>
          </a:xfrm>
        </p:spPr>
        <p:txBody>
          <a:bodyPr>
            <a:normAutofit fontScale="90000"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– September 21,2021 </a:t>
            </a:r>
            <a:b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635002" y="579439"/>
            <a:ext cx="11556998" cy="57769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was held on September 21, 2021.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NDSWG Presentation Update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 with NDSWG to discuss integrating GIC data into NMMS.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Feedbacks from NDSWG were presented to the Task Force.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follow up with group as SCR progresses.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SCR- Integrating GIC Data into NMMS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best solution to maintain and submit GIC data.</a:t>
            </a:r>
          </a:p>
          <a:p>
            <a:pPr lvl="1">
              <a:lnSpc>
                <a:spcPct val="100000"/>
              </a:lnSpc>
            </a:pPr>
            <a:r>
              <a:rPr lang="en-US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 send out to task force asking for feedback.</a:t>
            </a:r>
          </a:p>
          <a:p>
            <a:pPr lvl="1">
              <a:lnSpc>
                <a:spcPct val="100000"/>
              </a:lnSpc>
            </a:pPr>
            <a:r>
              <a:rPr lang="en-US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Aiming for submission in first </a:t>
            </a:r>
            <a:r>
              <a:rPr lang="en-US" altLang="en-US" sz="1900">
                <a:latin typeface="Times New Roman" panose="02020603050405020304" pitchFamily="18" charset="0"/>
                <a:cs typeface="Times New Roman" panose="02020603050405020304" pitchFamily="18" charset="0"/>
              </a:rPr>
              <a:t>week of October</a:t>
            </a:r>
            <a:r>
              <a:rPr lang="en-US" alt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Steady State Voltage Performance Criteria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ERCOT recommended using same steady state criteria in other planning study for GMDVA studies.</a:t>
            </a:r>
          </a:p>
          <a:p>
            <a:pPr marL="457200" lvl="1" indent="0"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/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9088" lvl="1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6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A23F34-DEC7-4447-A393-A2275869FFE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343400" y="638651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10/07/2021 ROS Meeting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22313" y="469902"/>
            <a:ext cx="8521700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4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714500" y="519113"/>
            <a:ext cx="8229600" cy="792162"/>
          </a:xfrm>
        </p:spPr>
        <p:txBody>
          <a:bodyPr>
            <a:normAutofit/>
          </a:bodyPr>
          <a:lstStyle/>
          <a:p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>
          <a:xfrm>
            <a:off x="1981200" y="1736725"/>
            <a:ext cx="7696200" cy="4179888"/>
          </a:xfrm>
        </p:spPr>
        <p:txBody>
          <a:bodyPr/>
          <a:lstStyle/>
          <a:p>
            <a:pPr marL="457200" lvl="1" indent="0">
              <a:buNone/>
            </a:pPr>
            <a:endParaRPr lang="en-US" altLang="en-US" sz="1200" dirty="0"/>
          </a:p>
          <a:p>
            <a:pPr marL="457200" lvl="1" indent="0">
              <a:buNone/>
            </a:pPr>
            <a:endParaRPr lang="en-US" altLang="en-US" sz="1100" dirty="0"/>
          </a:p>
          <a:p>
            <a:pPr marL="457200" lvl="1" indent="0">
              <a:buNone/>
            </a:pPr>
            <a:endParaRPr lang="en-US" altLang="en-US" sz="1900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8165A1-5C47-419D-8DBD-A0423107DE9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10/07/2021 ROS Meeting</a:t>
            </a:r>
          </a:p>
        </p:txBody>
      </p:sp>
      <p:pic>
        <p:nvPicPr>
          <p:cNvPr id="7" name="Picture 2" descr="question-mark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0" y="2205831"/>
            <a:ext cx="2667000" cy="3314700"/>
          </a:xfrm>
          <a:prstGeom prst="ellipse">
            <a:avLst/>
          </a:prstGeom>
          <a:noFill/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775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5582</TotalTime>
  <Words>140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 Planning Geomagnetic Disturbance Task Force (PGDTF) Update to ROS </vt:lpstr>
      <vt:lpstr>PGDTF Meeting – September 21,2021  </vt:lpstr>
      <vt:lpstr>Questions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Geomagnetic Disturbance Task Force (PGDTF)  Update to ROS</dc:title>
  <dc:creator>Kandah, Amjed</dc:creator>
  <cp:lastModifiedBy>Chu Liang</cp:lastModifiedBy>
  <cp:revision>130</cp:revision>
  <dcterms:created xsi:type="dcterms:W3CDTF">2020-03-16T18:44:35Z</dcterms:created>
  <dcterms:modified xsi:type="dcterms:W3CDTF">2021-09-28T15:09:35Z</dcterms:modified>
</cp:coreProperties>
</file>