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2"/>
  </p:sldMasterIdLst>
  <p:notesMasterIdLst>
    <p:notesMasterId r:id="rId7"/>
  </p:notesMasterIdLst>
  <p:handoutMasterIdLst>
    <p:handoutMasterId r:id="rId8"/>
  </p:handoutMasterIdLst>
  <p:sldIdLst>
    <p:sldId id="256" r:id="rId3"/>
    <p:sldId id="264" r:id="rId4"/>
    <p:sldId id="270" r:id="rId5"/>
    <p:sldId id="26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16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3F84B3-6C05-4602-A80E-08237388C31A}" type="datetimeFigureOut">
              <a:rPr lang="en-US" smtClean="0"/>
              <a:t>9/28/2021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7061C-BA8C-4D6E-B3A1-A855B9697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951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E31619-5A84-49B3-B4EF-87614C02831B}" type="datetimeFigureOut">
              <a:rPr lang="en-US" smtClean="0"/>
              <a:t>9/28/2021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E1989-66A4-4E32-8312-EA62D464B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86569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E1989-66A4-4E32-8312-EA62D464B1F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32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E1989-66A4-4E32-8312-EA62D464B1F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059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E1989-66A4-4E32-8312-EA62D464B1F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963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E1989-66A4-4E32-8312-EA62D464B1F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278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9A902-6496-4967-97AB-057FD0BD07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RMS Emergency Conditions Issues List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>RMS Update to TAC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ED5CCE-D97F-4E17-9884-A4F37F35EB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September </a:t>
            </a:r>
            <a:r>
              <a:rPr lang="en-US" dirty="0" smtClean="0">
                <a:solidFill>
                  <a:schemeClr val="tx1"/>
                </a:solidFill>
              </a:rPr>
              <a:t>29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>
                <a:solidFill>
                  <a:schemeClr val="tx1"/>
                </a:solidFill>
              </a:rPr>
              <a:t>2021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Jim Lee – RMS Chair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93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E1C589E-8822-4D83-869E-87D7FCB386DA}"/>
              </a:ext>
            </a:extLst>
          </p:cNvPr>
          <p:cNvSpPr txBox="1"/>
          <p:nvPr/>
        </p:nvSpPr>
        <p:spPr>
          <a:xfrm>
            <a:off x="1358720" y="181296"/>
            <a:ext cx="9427335" cy="707886"/>
          </a:xfrm>
          <a:prstGeom prst="rect">
            <a:avLst/>
          </a:prstGeom>
          <a:solidFill>
            <a:schemeClr val="accent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Meter Data Expectations</a:t>
            </a:r>
            <a:endParaRPr lang="en-US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061" y="3076975"/>
            <a:ext cx="6122530" cy="35498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291" y="1107613"/>
            <a:ext cx="11526300" cy="18422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291" y="3076976"/>
            <a:ext cx="5196624" cy="354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231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E1C589E-8822-4D83-869E-87D7FCB386DA}"/>
              </a:ext>
            </a:extLst>
          </p:cNvPr>
          <p:cNvSpPr txBox="1"/>
          <p:nvPr/>
        </p:nvSpPr>
        <p:spPr>
          <a:xfrm>
            <a:off x="1358718" y="3619952"/>
            <a:ext cx="9427335" cy="707886"/>
          </a:xfrm>
          <a:prstGeom prst="rect">
            <a:avLst/>
          </a:prstGeom>
          <a:solidFill>
            <a:schemeClr val="accent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Communications</a:t>
            </a:r>
            <a:endParaRPr lang="en-US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35" y="4550659"/>
            <a:ext cx="11819702" cy="8591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E1C589E-8822-4D83-869E-87D7FCB386DA}"/>
              </a:ext>
            </a:extLst>
          </p:cNvPr>
          <p:cNvSpPr txBox="1"/>
          <p:nvPr/>
        </p:nvSpPr>
        <p:spPr>
          <a:xfrm>
            <a:off x="1358719" y="539759"/>
            <a:ext cx="9427335" cy="707886"/>
          </a:xfrm>
          <a:prstGeom prst="rect">
            <a:avLst/>
          </a:prstGeom>
          <a:solidFill>
            <a:schemeClr val="accent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Meter Data </a:t>
            </a:r>
            <a:r>
              <a:rPr lang="en-US" sz="4000" dirty="0" smtClean="0"/>
              <a:t>Expectations (</a:t>
            </a:r>
            <a:r>
              <a:rPr lang="en-US" sz="4000" dirty="0" err="1" smtClean="0"/>
              <a:t>con’t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535" y="1470466"/>
            <a:ext cx="11756862" cy="154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390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9027" y="2320500"/>
            <a:ext cx="2691684" cy="269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035432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sisl xmlns:xsi="http://www.w3.org/2001/XMLSchema-instance" xmlns:xsd="http://www.w3.org/2001/XMLSchema" xmlns="http://www.boldonjames.com/2008/01/sie/internal/label" sislVersion="0" policy="e9c0b8d7-bdb4-4fd3-b62a-f50327aaefce" origin="userSelected">
  <element uid="936e22d5-45a7-4cb7-95ab-1aa8c7c88789" value=""/>
</sisl>
</file>

<file path=customXml/itemProps1.xml><?xml version="1.0" encoding="utf-8"?>
<ds:datastoreItem xmlns:ds="http://schemas.openxmlformats.org/officeDocument/2006/customXml" ds:itemID="{F4010BBF-3640-4764-AB19-2AEEC3DA3159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572</TotalTime>
  <Words>34</Words>
  <Application>Microsoft Office PowerPoint</Application>
  <PresentationFormat>Widescreen</PresentationFormat>
  <Paragraphs>10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Corbel</vt:lpstr>
      <vt:lpstr>Wingdings 2</vt:lpstr>
      <vt:lpstr>Frame</vt:lpstr>
      <vt:lpstr>RMS Emergency Conditions Issues List  RMS Update to TAC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Retail Emergency Conditions Task Force (RECTF)</dc:title>
  <dc:creator>Wiegand, Sheri</dc:creator>
  <cp:keywords/>
  <cp:lastModifiedBy>s262089</cp:lastModifiedBy>
  <cp:revision>44</cp:revision>
  <dcterms:created xsi:type="dcterms:W3CDTF">2021-04-26T22:19:13Z</dcterms:created>
  <dcterms:modified xsi:type="dcterms:W3CDTF">2021-09-28T21:40:00Z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8b3023c4-d824-4f8c-a86a-1a9705a1c886</vt:lpwstr>
  </property>
  <property fmtid="{D5CDD505-2E9C-101B-9397-08002B2CF9AE}" pid="3" name="bjSaver">
    <vt:lpwstr>hVeZjyyepu7wfUb3kwBo4T82bAn9HrXq</vt:lpwstr>
  </property>
  <property fmtid="{D5CDD505-2E9C-101B-9397-08002B2CF9AE}" pid="4" name="bjDocumentLabelXML">
    <vt:lpwstr>&lt;?xml version="1.0" encoding="us-ascii"?&gt;&lt;sisl xmlns:xsi="http://www.w3.org/2001/XMLSchema-instance" xmlns:xsd="http://www.w3.org/2001/XMLSchema" sislVersion="0" policy="e9c0b8d7-bdb4-4fd3-b62a-f50327aaefce" origin="userSelected" xmlns="http://www.boldonj</vt:lpwstr>
  </property>
  <property fmtid="{D5CDD505-2E9C-101B-9397-08002B2CF9AE}" pid="5" name="bjDocumentLabelXML-0">
    <vt:lpwstr>ames.com/2008/01/sie/internal/label"&gt;&lt;element uid="936e22d5-45a7-4cb7-95ab-1aa8c7c88789" value="" /&gt;&lt;/sisl&gt;</vt:lpwstr>
  </property>
  <property fmtid="{D5CDD505-2E9C-101B-9397-08002B2CF9AE}" pid="6" name="bjDocumentSecurityLabel">
    <vt:lpwstr>Uncategorized</vt:lpwstr>
  </property>
</Properties>
</file>