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14" r:id="rId7"/>
    <p:sldId id="322" r:id="rId8"/>
    <p:sldId id="323" r:id="rId9"/>
    <p:sldId id="319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0319" autoAdjust="0"/>
  </p:normalViewPr>
  <p:slideViewPr>
    <p:cSldViewPr snapToGrid="0" snapToObjects="1">
      <p:cViewPr varScale="1">
        <p:scale>
          <a:sx n="80" d="100"/>
          <a:sy n="80" d="100"/>
        </p:scale>
        <p:origin x="2112" y="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97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5411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01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September 29, 2021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/>
              <a:t>Voting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NOGRR223, Add Phasor Measurement Recording Equipment Requirement to Modified Generating Facilities in Interconnection Process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NOGRR232, Related to NPRR 1093, Load Resource Participation in Non-Spinning Reserve - URGENT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PGRR093, Replace Inadvertent Deletions in Section 5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PGRR094, Clarify Notification Requirement for Generator Construction Commencement or Completion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RRGRG030, Allow New Voltage Levels in Resource Registration Information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DD8047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Major Transmission elements (MTE) List</a:t>
            </a:r>
          </a:p>
          <a:p>
            <a:pPr>
              <a:spcBef>
                <a:spcPts val="0"/>
              </a:spcBef>
              <a:buClr>
                <a:srgbClr val="DD8047"/>
              </a:buClr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1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9/2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NPRR1056, Market Impact Generic Transmission Constraint (GTC) Notification - rejected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NPRR1077, Extension of Self-Limiting Facility Concept to Settlement Only Generators (SOGs) and Telemetry Requirements for SOGs - endorsed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PGRR092, Related to NPRR1077, Extension of Self-Limiting Facility Concept to SOGs and Telemetry Requirement for SOGs – recommended approval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RRGRR029, Related to NPRR1077, Extension of Self-Limiting Facility Concept to SOGs and Telemetry Requirement for SOGs – recommended approval</a:t>
            </a:r>
          </a:p>
          <a:p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757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ROS WG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415738" cy="449580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NPRR1084, Improvements to Reporting of Resource Outages and Derates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NPRR1085, Ensuring Continuous Validity of PRC and Dispatch through Timely Changes to Resource Telemetry and COPs (OWG, PDCWG)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NOGRR215, Limit Use of Remedial Action Schemes (OWG)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NOGRR226, Revision to 5% Transmission Operator Load Shedding Relay Set Point (PDCWG, OWG, DWG)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NOGRR230, WAN Participant Security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NOGRR231, Update ERCOT Regional Map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9/2 ROS Discussion Items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Review of ROS related items on Emergency Conditions List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ROS Structural Review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Close Open Action Items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KTC-3, Switchable Resources</a:t>
            </a:r>
          </a:p>
          <a:p>
            <a:pPr lvl="1">
              <a:buClr>
                <a:srgbClr val="DD8047"/>
              </a:buClr>
              <a:defRPr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KTC-4, Provisions Associated with Delayed Outages</a:t>
            </a:r>
          </a:p>
          <a:p>
            <a:pPr>
              <a:buClr>
                <a:srgbClr val="DD8047"/>
              </a:buCl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DD8047"/>
              </a:buCl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May 9, 2021 Loss of Generation Event</a:t>
            </a:r>
          </a:p>
          <a:p>
            <a:pPr marL="0" indent="0">
              <a:buClr>
                <a:srgbClr val="DD8047"/>
              </a:buClr>
              <a:buNone/>
              <a:defRPr/>
            </a:pP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43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October 7th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37384</TotalTime>
  <Words>326</Words>
  <Application>Microsoft Office PowerPoint</Application>
  <PresentationFormat>On-screen Show (4:3)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9/2 ROS Actions</vt:lpstr>
      <vt:lpstr>ROS WG Assignments</vt:lpstr>
      <vt:lpstr>9/2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GSEC</cp:lastModifiedBy>
  <cp:revision>1124</cp:revision>
  <cp:lastPrinted>2017-05-22T18:26:12Z</cp:lastPrinted>
  <dcterms:created xsi:type="dcterms:W3CDTF">2010-04-12T23:12:02Z</dcterms:created>
  <dcterms:modified xsi:type="dcterms:W3CDTF">2021-09-22T14:10:57Z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