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August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August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8/1/2021 – Planned Retail Maintenance Outage from 08:00AM – 10:05AM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August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8/2/2021 – Vendor Digital Certificate Installation Process Software Outage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8/10/2021 – Vendor Digital Certificate Installation Process Software Outage</a:t>
            </a: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38568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DC1EC75F-4858-4251-AF0B-4D9489D71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8897"/>
            <a:ext cx="9144000" cy="280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10149</TotalTime>
  <Words>133</Words>
  <Application>Microsoft Office PowerPoint</Application>
  <PresentationFormat>On-screen Show (4:3)</PresentationFormat>
  <Paragraphs>53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235</cp:revision>
  <cp:lastPrinted>2019-05-06T20:09:17Z</cp:lastPrinted>
  <dcterms:created xsi:type="dcterms:W3CDTF">2016-01-21T15:20:31Z</dcterms:created>
  <dcterms:modified xsi:type="dcterms:W3CDTF">2021-09-01T16:38:26Z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