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7" r:id="rId7"/>
    <p:sldId id="268" r:id="rId8"/>
    <p:sldId id="269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08" autoAdjust="0"/>
    <p:restoredTop sz="94660"/>
  </p:normalViewPr>
  <p:slideViewPr>
    <p:cSldViewPr showGuides="1">
      <p:cViewPr varScale="1">
        <p:scale>
          <a:sx n="115" d="100"/>
          <a:sy n="115" d="100"/>
        </p:scale>
        <p:origin x="612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tx2"/>
                </a:solidFill>
              </a:rPr>
              <a:t>NMMS Projects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Joel Koepke</a:t>
            </a:r>
          </a:p>
          <a:p>
            <a:r>
              <a:rPr lang="en-US" dirty="0">
                <a:solidFill>
                  <a:schemeClr val="tx2"/>
                </a:solidFill>
              </a:rPr>
              <a:t>9/21/21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NMMS Projects</a:t>
            </a:r>
          </a:p>
          <a:p>
            <a:pPr lvl="1"/>
            <a:r>
              <a:rPr lang="en-US" sz="3200" i="1" dirty="0"/>
              <a:t>(started)</a:t>
            </a:r>
            <a:r>
              <a:rPr lang="en-US" sz="3200" dirty="0"/>
              <a:t> Tech Health</a:t>
            </a:r>
          </a:p>
          <a:p>
            <a:pPr lvl="1"/>
            <a:r>
              <a:rPr lang="en-US" sz="3200" i="1" dirty="0"/>
              <a:t>(in discussion)</a:t>
            </a:r>
            <a:r>
              <a:rPr lang="en-US" sz="3200" dirty="0"/>
              <a:t> Schema Upgrade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926D3-2138-4AD4-BE4C-83F92132A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NMMS Projects - Tech Health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AA93D-C155-42E5-B65C-F2FA6BDA2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Status:</a:t>
            </a:r>
          </a:p>
          <a:p>
            <a:pPr lvl="1"/>
            <a:r>
              <a:rPr lang="en-US" dirty="0"/>
              <a:t>In “Initiation”</a:t>
            </a:r>
          </a:p>
          <a:p>
            <a:r>
              <a:rPr lang="en-US" dirty="0"/>
              <a:t>Scope:</a:t>
            </a:r>
          </a:p>
          <a:p>
            <a:pPr lvl="1"/>
            <a:r>
              <a:rPr lang="en-US" dirty="0"/>
              <a:t>Update backend hardware</a:t>
            </a:r>
          </a:p>
          <a:p>
            <a:pPr lvl="1"/>
            <a:r>
              <a:rPr lang="en-US" dirty="0"/>
              <a:t>Upgrade database version</a:t>
            </a:r>
          </a:p>
          <a:p>
            <a:pPr lvl="2"/>
            <a:r>
              <a:rPr lang="en-US" dirty="0"/>
              <a:t>No changes to “grid” data</a:t>
            </a:r>
          </a:p>
          <a:p>
            <a:pPr lvl="1"/>
            <a:r>
              <a:rPr lang="en-US" dirty="0"/>
              <a:t>(due to the above) </a:t>
            </a:r>
            <a:r>
              <a:rPr lang="en-US" b="1" dirty="0"/>
              <a:t>Upgrade SGEM</a:t>
            </a:r>
            <a:endParaRPr lang="en-US" dirty="0"/>
          </a:p>
          <a:p>
            <a:r>
              <a:rPr lang="en-US" dirty="0"/>
              <a:t>Schedule (</a:t>
            </a:r>
            <a:r>
              <a:rPr lang="en-US" i="1" dirty="0"/>
              <a:t>Tentative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Cutover to New NMMS: October 2022</a:t>
            </a:r>
          </a:p>
          <a:p>
            <a:pPr lvl="1"/>
            <a:r>
              <a:rPr lang="en-US" dirty="0"/>
              <a:t>MP Training: July/August 2022</a:t>
            </a:r>
          </a:p>
          <a:p>
            <a:pPr lvl="1"/>
            <a:r>
              <a:rPr lang="en-US" dirty="0"/>
              <a:t>MP Testing: July/August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CE3D84-A471-431D-8BD2-5F0C8FFD78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83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926D3-2138-4AD4-BE4C-83F92132A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NMMS Projects – Schema Upgrade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AA93D-C155-42E5-B65C-F2FA6BDA2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Status: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Concept; not scheduled</a:t>
            </a:r>
            <a:r>
              <a:rPr lang="en-US" dirty="0"/>
              <a:t>.</a:t>
            </a:r>
          </a:p>
          <a:p>
            <a:r>
              <a:rPr lang="en-US" dirty="0"/>
              <a:t>Scope:</a:t>
            </a:r>
          </a:p>
          <a:p>
            <a:pPr lvl="1"/>
            <a:r>
              <a:rPr lang="en-US" dirty="0"/>
              <a:t>Convert underlying NMMS schema from CIM10 to CIM16</a:t>
            </a:r>
          </a:p>
          <a:p>
            <a:pPr lvl="2"/>
            <a:r>
              <a:rPr lang="en-US" dirty="0"/>
              <a:t>Example – Transformers are modeled differently</a:t>
            </a:r>
          </a:p>
          <a:p>
            <a:pPr lvl="1"/>
            <a:r>
              <a:rPr lang="en-US" dirty="0"/>
              <a:t>Posted CIM models will change to version 16</a:t>
            </a:r>
          </a:p>
          <a:p>
            <a:pPr lvl="1"/>
            <a:r>
              <a:rPr lang="en-US" dirty="0"/>
              <a:t>Ensure non-native NMMS extracts are unaffected</a:t>
            </a:r>
          </a:p>
          <a:p>
            <a:pPr lvl="1"/>
            <a:r>
              <a:rPr lang="en-US" dirty="0"/>
              <a:t>Ensure proper awareness to all MPs</a:t>
            </a:r>
          </a:p>
          <a:p>
            <a:r>
              <a:rPr lang="en-US" dirty="0"/>
              <a:t>Schedule</a:t>
            </a:r>
          </a:p>
          <a:p>
            <a:pPr lvl="1"/>
            <a:r>
              <a:rPr lang="en-US" dirty="0"/>
              <a:t>Still in discussion</a:t>
            </a:r>
          </a:p>
          <a:p>
            <a:pPr lvl="1"/>
            <a:r>
              <a:rPr lang="en-US" dirty="0"/>
              <a:t>Duration tentatively 18 months.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CE3D84-A471-431D-8BD2-5F0C8FFD78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29394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1892</TotalTime>
  <Words>140</Words>
  <Application>Microsoft Office PowerPoint</Application>
  <PresentationFormat>Widescreen</PresentationFormat>
  <Paragraphs>36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Agenda</vt:lpstr>
      <vt:lpstr>NMMS Projects - Tech Health Project</vt:lpstr>
      <vt:lpstr>NMMS Projects – Schema Upgrade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43</cp:revision>
  <cp:lastPrinted>2016-01-21T20:53:15Z</cp:lastPrinted>
  <dcterms:created xsi:type="dcterms:W3CDTF">2016-01-21T15:20:31Z</dcterms:created>
  <dcterms:modified xsi:type="dcterms:W3CDTF">2021-09-21T17:58:15Z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