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9" r:id="rId2"/>
    <p:sldId id="260" r:id="rId3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pells, Vanessa" initials="SV" lastIdx="2" clrIdx="0">
    <p:extLst>
      <p:ext uri="{19B8F6BF-5375-455C-9EA6-DF929625EA0E}">
        <p15:presenceInfo xmlns:p15="http://schemas.microsoft.com/office/powerpoint/2012/main" userId="S-1-5-21-639947351-343809578-3807592339-4322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132" y="6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BE393266-4FF7-49DE-BA3F-714846FC16FF}" type="datetimeFigureOut">
              <a:rPr lang="en-US" smtClean="0"/>
              <a:t>9/20/2021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EA3CCBFD-98C1-44C3-8F3B-18F31EBE98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73678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="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833194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="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82683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E34408-8E08-4102-A411-918B8267ADD7}" type="datetimeFigureOut">
              <a:rPr lang="en-US" smtClean="0"/>
              <a:t>9/20/2021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1EED4-0A88-428B-885C-8CE4C6539C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88252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E34408-8E08-4102-A411-918B8267ADD7}" type="datetimeFigureOut">
              <a:rPr lang="en-US" smtClean="0"/>
              <a:t>9/20/2021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1EED4-0A88-428B-885C-8CE4C6539C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23986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E34408-8E08-4102-A411-918B8267ADD7}" type="datetimeFigureOut">
              <a:rPr lang="en-US" smtClean="0"/>
              <a:t>9/20/2021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1EED4-0A88-428B-885C-8CE4C6539C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3983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E34408-8E08-4102-A411-918B8267ADD7}" type="datetimeFigureOut">
              <a:rPr lang="en-US" smtClean="0"/>
              <a:t>9/20/2021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1EED4-0A88-428B-885C-8CE4C6539C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90678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E34408-8E08-4102-A411-918B8267ADD7}" type="datetimeFigureOut">
              <a:rPr lang="en-US" smtClean="0"/>
              <a:t>9/20/2021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1EED4-0A88-428B-885C-8CE4C6539C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23203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E34408-8E08-4102-A411-918B8267ADD7}" type="datetimeFigureOut">
              <a:rPr lang="en-US" smtClean="0"/>
              <a:t>9/20/2021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1EED4-0A88-428B-885C-8CE4C6539C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6711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E34408-8E08-4102-A411-918B8267ADD7}" type="datetimeFigureOut">
              <a:rPr lang="en-US" smtClean="0"/>
              <a:t>9/20/2021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1EED4-0A88-428B-885C-8CE4C6539C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9821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E34408-8E08-4102-A411-918B8267ADD7}" type="datetimeFigureOut">
              <a:rPr lang="en-US" smtClean="0"/>
              <a:t>9/20/2021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1EED4-0A88-428B-885C-8CE4C6539C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24477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E34408-8E08-4102-A411-918B8267ADD7}" type="datetimeFigureOut">
              <a:rPr lang="en-US" smtClean="0"/>
              <a:t>9/20/2021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1EED4-0A88-428B-885C-8CE4C6539C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58469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E34408-8E08-4102-A411-918B8267ADD7}" type="datetimeFigureOut">
              <a:rPr lang="en-US" smtClean="0"/>
              <a:t>9/20/2021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1EED4-0A88-428B-885C-8CE4C6539C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34218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E34408-8E08-4102-A411-918B8267ADD7}" type="datetimeFigureOut">
              <a:rPr lang="en-US" smtClean="0"/>
              <a:t>9/20/2021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1EED4-0A88-428B-885C-8CE4C6539C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91590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E34408-8E08-4102-A411-918B8267ADD7}" type="datetimeFigureOut">
              <a:rPr lang="en-US" smtClean="0"/>
              <a:t>9/20/2021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61EED4-0A88-428B-885C-8CE4C6539C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82570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  </a:t>
            </a:r>
            <a:endParaRPr lang="en-US" sz="2400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9024731" y="6527181"/>
            <a:ext cx="1510751" cy="284922"/>
          </a:xfrm>
          <a:prstGeom prst="rect">
            <a:avLst/>
          </a:prstGeom>
        </p:spPr>
        <p:txBody>
          <a:bodyPr/>
          <a:lstStyle/>
          <a:p>
            <a:pPr algn="r">
              <a:defRPr/>
            </a:pPr>
            <a:fld id="{E2243D31-365D-468B-BC2E-01C372FC6DAC}" type="slidenum">
              <a:rPr lang="en-US" smtClean="0"/>
              <a:pPr algn="r">
                <a:defRPr/>
              </a:pPr>
              <a:t>1</a:t>
            </a:fld>
            <a:endParaRPr lang="en-US" sz="16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24495" y="838200"/>
            <a:ext cx="7957705" cy="5410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36117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 </a:t>
            </a:r>
            <a:endParaRPr lang="en-US" sz="2400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9024731" y="6527181"/>
            <a:ext cx="1510751" cy="284922"/>
          </a:xfrm>
          <a:prstGeom prst="rect">
            <a:avLst/>
          </a:prstGeom>
        </p:spPr>
        <p:txBody>
          <a:bodyPr/>
          <a:lstStyle/>
          <a:p>
            <a:pPr algn="r">
              <a:defRPr/>
            </a:pPr>
            <a:fld id="{E2243D31-365D-468B-BC2E-01C372FC6DAC}" type="slidenum">
              <a:rPr lang="en-US" smtClean="0"/>
              <a:pPr algn="r">
                <a:defRPr/>
              </a:pPr>
              <a:t>2</a:t>
            </a:fld>
            <a:endParaRPr lang="en-US" sz="16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914400"/>
            <a:ext cx="7391400" cy="518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30180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4</Words>
  <Application>Microsoft Office PowerPoint</Application>
  <PresentationFormat>Widescreen</PresentationFormat>
  <Paragraphs>4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  </vt:lpstr>
      <vt:lpstr> 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Credit Exposure Calculation  – TPE  </dc:title>
  <dc:creator>Spells, Vanessa</dc:creator>
  <cp:lastModifiedBy>Spells, Vanessa</cp:lastModifiedBy>
  <cp:revision>3</cp:revision>
  <cp:lastPrinted>2021-09-20T17:45:45Z</cp:lastPrinted>
  <dcterms:created xsi:type="dcterms:W3CDTF">2020-04-13T13:23:43Z</dcterms:created>
  <dcterms:modified xsi:type="dcterms:W3CDTF">2021-09-20T17:47:50Z</dcterms:modified>
</cp:coreProperties>
</file>