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393266-4FF7-49DE-BA3F-714846FC16F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3CCBFD-98C1-44C3-8F3B-18F31EBE9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3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6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9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8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4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4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4408-8E08-4102-A411-918B8267AD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EED4-0A88-428B-885C-8CE4C6539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  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024731" y="6527181"/>
            <a:ext cx="1510751" cy="28492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2243D31-365D-468B-BC2E-01C372FC6DAC}" type="slidenum">
              <a:rPr lang="en-US" smtClean="0"/>
              <a:pPr algn="r">
                <a:defRPr/>
              </a:pPr>
              <a:t>1</a:t>
            </a:fld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495" y="838200"/>
            <a:ext cx="795770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1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 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024731" y="6527181"/>
            <a:ext cx="1510751" cy="28492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2243D31-365D-468B-BC2E-01C372FC6DAC}" type="slidenum">
              <a:rPr lang="en-US" smtClean="0"/>
              <a:pPr algn="r">
                <a:defRPr/>
              </a:pPr>
              <a:t>2</a:t>
            </a:fld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914400"/>
            <a:ext cx="7391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1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</vt:lpstr>
      <vt:lpstr>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Exposure Calculation  – TPE  </dc:title>
  <dc:creator>Spells, Vanessa</dc:creator>
  <cp:lastModifiedBy>Spells, Vanessa</cp:lastModifiedBy>
  <cp:revision>3</cp:revision>
  <cp:lastPrinted>2021-09-20T17:45:45Z</cp:lastPrinted>
  <dcterms:created xsi:type="dcterms:W3CDTF">2020-04-13T13:23:43Z</dcterms:created>
  <dcterms:modified xsi:type="dcterms:W3CDTF">2021-09-20T17:47:50Z</dcterms:modified>
</cp:coreProperties>
</file>