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83" r:id="rId10"/>
    <p:sldId id="384" r:id="rId11"/>
    <p:sldId id="382" r:id="rId12"/>
    <p:sldId id="38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83"/>
            <p14:sldId id="384"/>
            <p14:sldId id="382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55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58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8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August 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August 2021</a:t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953710"/>
              </p:ext>
            </p:extLst>
          </p:nvPr>
        </p:nvGraphicFramePr>
        <p:xfrm>
          <a:off x="533400" y="959096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August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29388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August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86651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August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87975"/>
              </p:ext>
            </p:extLst>
          </p:nvPr>
        </p:nvGraphicFramePr>
        <p:xfrm>
          <a:off x="438509" y="732605"/>
          <a:ext cx="8382000" cy="321945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25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August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31183"/>
              </p:ext>
            </p:extLst>
          </p:nvPr>
        </p:nvGraphicFramePr>
        <p:xfrm>
          <a:off x="438509" y="732605"/>
          <a:ext cx="8382000" cy="549021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98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August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803033"/>
              </p:ext>
            </p:extLst>
          </p:nvPr>
        </p:nvGraphicFramePr>
        <p:xfrm>
          <a:off x="438509" y="732605"/>
          <a:ext cx="8382000" cy="23679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4023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4970</TotalTime>
  <Words>561</Words>
  <Application>Microsoft Office PowerPoint</Application>
  <PresentationFormat>On-screen Show (4:3)</PresentationFormat>
  <Paragraphs>347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August 2021 </vt:lpstr>
      <vt:lpstr>IRR Summary – August 2021</vt:lpstr>
      <vt:lpstr>IRR ≥ 95%, ≥ 100 Scored Intervals – August 2021</vt:lpstr>
      <vt:lpstr>IRR ≥ 95%, ≥ 100 Scored Intervals – August 2021</vt:lpstr>
      <vt:lpstr>IRR &lt; 95%, ≥ 100 Scored Intervals – August 2021</vt:lpstr>
      <vt:lpstr>IRR &lt; 95%, ≥ 100 Scored Intervals – August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290</cp:revision>
  <cp:lastPrinted>2016-01-21T20:53:15Z</cp:lastPrinted>
  <dcterms:created xsi:type="dcterms:W3CDTF">2016-01-21T15:20:31Z</dcterms:created>
  <dcterms:modified xsi:type="dcterms:W3CDTF">2021-09-01T15:25:30Z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