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16"/>
  </p:notesMasterIdLst>
  <p:handoutMasterIdLst>
    <p:handoutMasterId r:id="rId17"/>
  </p:handoutMasterIdLst>
  <p:sldIdLst>
    <p:sldId id="263" r:id="rId5"/>
    <p:sldId id="293" r:id="rId6"/>
    <p:sldId id="302" r:id="rId7"/>
    <p:sldId id="304" r:id="rId8"/>
    <p:sldId id="305" r:id="rId9"/>
    <p:sldId id="298" r:id="rId10"/>
    <p:sldId id="306" r:id="rId11"/>
    <p:sldId id="294" r:id="rId12"/>
    <p:sldId id="295" r:id="rId13"/>
    <p:sldId id="296" r:id="rId14"/>
    <p:sldId id="2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Nguyen" initials="AN" lastIdx="1" clrIdx="0">
    <p:extLst>
      <p:ext uri="{19B8F6BF-5375-455C-9EA6-DF929625EA0E}">
        <p15:presenceInfo xmlns:p15="http://schemas.microsoft.com/office/powerpoint/2012/main" userId="Andy Nguy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2C"/>
    <a:srgbClr val="429C5E"/>
    <a:srgbClr val="002D72"/>
    <a:srgbClr val="275D38"/>
    <a:srgbClr val="006272"/>
    <a:srgbClr val="9D2235"/>
    <a:srgbClr val="614B79"/>
    <a:srgbClr val="BFB800"/>
    <a:srgbClr val="840B55"/>
    <a:srgbClr val="AC4F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3792" autoAdjust="0"/>
  </p:normalViewPr>
  <p:slideViewPr>
    <p:cSldViewPr snapToGrid="0" snapToObjects="1">
      <p:cViewPr varScale="1">
        <p:scale>
          <a:sx n="62" d="100"/>
          <a:sy n="62" d="100"/>
        </p:scale>
        <p:origin x="1184"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54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0CB44C-8BE2-AD48-8DAE-063EFBA7C247}" type="datetimeFigureOut">
              <a:rPr lang="en-US" smtClean="0"/>
              <a:t>9/16/2021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592A3E-C8AF-884A-B502-67BFE8410793}" type="slidenum">
              <a:rPr lang="en-US" smtClean="0"/>
              <a:t>‹#›</a:t>
            </a:fld>
            <a:endParaRPr lang="en-US"/>
          </a:p>
        </p:txBody>
      </p:sp>
    </p:spTree>
    <p:extLst>
      <p:ext uri="{BB962C8B-B14F-4D97-AF65-F5344CB8AC3E}">
        <p14:creationId xmlns:p14="http://schemas.microsoft.com/office/powerpoint/2010/main" val="1147880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1150AB1C-31E6-B94D-A2EA-29921392A630}" type="datetimeFigureOut">
              <a:rPr lang="en-US" smtClean="0"/>
              <a:pPr/>
              <a:t>9/16/2021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28EAA170-969F-9F4C-81E5-8BB996D9D897}" type="slidenum">
              <a:rPr lang="en-US" smtClean="0"/>
              <a:pPr/>
              <a:t>‹#›</a:t>
            </a:fld>
            <a:endParaRPr lang="en-US" dirty="0"/>
          </a:p>
        </p:txBody>
      </p:sp>
    </p:spTree>
    <p:extLst>
      <p:ext uri="{BB962C8B-B14F-4D97-AF65-F5344CB8AC3E}">
        <p14:creationId xmlns:p14="http://schemas.microsoft.com/office/powerpoint/2010/main" val="73312644"/>
      </p:ext>
    </p:extLst>
  </p:cSld>
  <p:clrMap bg1="lt1" tx1="dk1" bg2="lt2" tx2="dk2" accent1="accent1" accent2="accent2" accent3="accent3" accent4="accent4" accent5="accent5" accent6="accent6" hlink="hlink" folHlink="folHlink"/>
  <p:notesStyle>
    <a:lvl1pPr marL="194310" indent="-194310" algn="l" defTabSz="914400" rtl="0" eaLnBrk="1" latinLnBrk="0" hangingPunct="1">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377190" indent="-194310" algn="l" defTabSz="914400" rtl="0" eaLnBrk="1" latinLnBrk="0" hangingPunct="1">
      <a:buFont typeface="System Font Regular"/>
      <a:buChar char="–"/>
      <a:defRPr sz="1400" kern="1200">
        <a:solidFill>
          <a:schemeClr val="tx1"/>
        </a:solidFill>
        <a:latin typeface="Arial" panose="020B0604020202020204" pitchFamily="34" charset="0"/>
        <a:ea typeface="+mn-ea"/>
        <a:cs typeface="Arial" panose="020B0604020202020204" pitchFamily="34" charset="0"/>
      </a:defRPr>
    </a:lvl2pPr>
    <a:lvl3pPr marL="603504" indent="-194310" algn="l" defTabSz="914400" rtl="0" eaLnBrk="1" latinLnBrk="0" hangingPunct="1">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806450" indent="-182880" algn="l" defTabSz="914400" rtl="0" eaLnBrk="1" latinLnBrk="0" hangingPunct="1">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987552" indent="-182880" algn="l" defTabSz="914400" rtl="0" eaLnBrk="1" latinLnBrk="0" hangingPunct="1">
      <a:buFont typeface="System Font Regular"/>
      <a:buChar char="–"/>
      <a:tabLst>
        <a:tab pos="1193800" algn="l"/>
      </a:tabLs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AA170-969F-9F4C-81E5-8BB996D9D897}" type="slidenum">
              <a:rPr lang="en-US" smtClean="0"/>
              <a:pPr/>
              <a:t>3</a:t>
            </a:fld>
            <a:endParaRPr lang="en-US" dirty="0"/>
          </a:p>
        </p:txBody>
      </p:sp>
    </p:spTree>
    <p:extLst>
      <p:ext uri="{BB962C8B-B14F-4D97-AF65-F5344CB8AC3E}">
        <p14:creationId xmlns:p14="http://schemas.microsoft.com/office/powerpoint/2010/main" val="389477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Do TSP agree that this information should be included in the future models?</a:t>
            </a:r>
          </a:p>
        </p:txBody>
      </p:sp>
      <p:sp>
        <p:nvSpPr>
          <p:cNvPr id="4" name="Slide Number Placeholder 3"/>
          <p:cNvSpPr>
            <a:spLocks noGrp="1"/>
          </p:cNvSpPr>
          <p:nvPr>
            <p:ph type="sldNum" sz="quarter" idx="5"/>
          </p:nvPr>
        </p:nvSpPr>
        <p:spPr/>
        <p:txBody>
          <a:bodyPr/>
          <a:lstStyle/>
          <a:p>
            <a:fld id="{28EAA170-969F-9F4C-81E5-8BB996D9D897}" type="slidenum">
              <a:rPr lang="en-US" smtClean="0"/>
              <a:pPr/>
              <a:t>5</a:t>
            </a:fld>
            <a:endParaRPr lang="en-US" dirty="0"/>
          </a:p>
        </p:txBody>
      </p:sp>
    </p:spTree>
    <p:extLst>
      <p:ext uri="{BB962C8B-B14F-4D97-AF65-F5344CB8AC3E}">
        <p14:creationId xmlns:p14="http://schemas.microsoft.com/office/powerpoint/2010/main" val="3804477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 Switchyard">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1600" y="5229039"/>
            <a:ext cx="1828800" cy="676654"/>
          </a:xfrm>
          <a:prstGeom prst="rect">
            <a:avLst/>
          </a:prstGeom>
        </p:spPr>
      </p:pic>
      <p:sp>
        <p:nvSpPr>
          <p:cNvPr id="10"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1"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3" name="Straight Connector 12"/>
          <p:cNvCxnSpPr/>
          <p:nvPr userDrawn="1"/>
        </p:nvCxnSpPr>
        <p:spPr>
          <a:xfrm>
            <a:off x="5754781" y="3222562"/>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No Logo - Switchyard">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3235"/>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8027"/>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7" name="Straight Connector 16"/>
          <p:cNvCxnSpPr/>
          <p:nvPr userDrawn="1"/>
        </p:nvCxnSpPr>
        <p:spPr>
          <a:xfrm>
            <a:off x="5754781" y="3703430"/>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Content Slide - Aqua-F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3DE6B7-6B69-104A-90F3-832B4AA6FF2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34490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Content Slide - Ink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602EAA-AA51-3146-81C3-B66B17CE1749}"/>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959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 Content Slide - Lost Pin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9005E9-DB1F-1442-8C2C-7D71C8E7D143}"/>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39430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Content Slide - Wirtz">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B4364C-4808-8C4C-AD8F-AB9468F6388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57771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Content Slide - Spillway">
    <p:spTree>
      <p:nvGrpSpPr>
        <p:cNvPr id="1" name=""/>
        <p:cNvGrpSpPr/>
        <p:nvPr/>
      </p:nvGrpSpPr>
      <p:grpSpPr>
        <a:xfrm>
          <a:off x="0" y="0"/>
          <a:ext cx="0" cy="0"/>
          <a:chOff x="0" y="0"/>
          <a:chExt cx="0" cy="0"/>
        </a:xfrm>
      </p:grpSpPr>
      <p:sp>
        <p:nvSpPr>
          <p:cNvPr id="10" name="Rectangle 9"/>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a:t>Title – 5 words max recommended</a:t>
            </a:r>
          </a:p>
        </p:txBody>
      </p:sp>
      <p:sp>
        <p:nvSpPr>
          <p:cNvPr id="5" name="Date Placeholder 4"/>
          <p:cNvSpPr>
            <a:spLocks noGrp="1"/>
          </p:cNvSpPr>
          <p:nvPr>
            <p:ph type="dt" sz="half" idx="10"/>
          </p:nvPr>
        </p:nvSpPr>
        <p:spPr/>
        <p:txBody>
          <a:bodyPr/>
          <a:lstStyle/>
          <a:p>
            <a:r>
              <a:rPr lang="en-US"/>
              <a:t>Sept 2021</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4DC600F-AE70-F844-9A33-EAF1AF575163}" type="slidenum">
              <a:rPr lang="en-US" smtClean="0"/>
              <a:t>‹#›</a:t>
            </a:fld>
            <a:endParaRPr lang="en-US"/>
          </a:p>
        </p:txBody>
      </p:sp>
      <p:sp>
        <p:nvSpPr>
          <p:cNvPr id="8" name="Content Placeholder 2"/>
          <p:cNvSpPr>
            <a:spLocks noGrp="1"/>
          </p:cNvSpPr>
          <p:nvPr>
            <p:ph sz="half" idx="1"/>
          </p:nvPr>
        </p:nvSpPr>
        <p:spPr>
          <a:xfrm>
            <a:off x="268941" y="1825625"/>
            <a:ext cx="5671221"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3"/>
          </p:nvPr>
        </p:nvSpPr>
        <p:spPr>
          <a:xfrm>
            <a:off x="6251838" y="1825625"/>
            <a:ext cx="5671221"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Content Slid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 5 words max recommended</a:t>
            </a:r>
          </a:p>
        </p:txBody>
      </p:sp>
      <p:sp>
        <p:nvSpPr>
          <p:cNvPr id="5" name="Date Placeholder 4"/>
          <p:cNvSpPr>
            <a:spLocks noGrp="1"/>
          </p:cNvSpPr>
          <p:nvPr>
            <p:ph type="dt" sz="half" idx="10"/>
          </p:nvPr>
        </p:nvSpPr>
        <p:spPr/>
        <p:txBody>
          <a:bodyPr/>
          <a:lstStyle/>
          <a:p>
            <a:r>
              <a:rPr lang="en-US"/>
              <a:t>Sept 2021</a:t>
            </a:r>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4DC600F-AE70-F844-9A33-EAF1AF575163}" type="slidenum">
              <a:rPr lang="en-US" smtClean="0"/>
              <a:t>‹#›</a:t>
            </a:fld>
            <a:endParaRPr lang="en-US"/>
          </a:p>
        </p:txBody>
      </p:sp>
      <p:sp>
        <p:nvSpPr>
          <p:cNvPr id="8" name="Content Placeholder 2"/>
          <p:cNvSpPr>
            <a:spLocks noGrp="1"/>
          </p:cNvSpPr>
          <p:nvPr>
            <p:ph sz="half" idx="1"/>
          </p:nvPr>
        </p:nvSpPr>
        <p:spPr>
          <a:xfrm>
            <a:off x="268941" y="1825625"/>
            <a:ext cx="5671221"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3"/>
          </p:nvPr>
        </p:nvSpPr>
        <p:spPr>
          <a:xfrm>
            <a:off x="6251838" y="1825625"/>
            <a:ext cx="5671221"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66589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mparison Slide - Switchyard">
    <p:spTree>
      <p:nvGrpSpPr>
        <p:cNvPr id="1" name=""/>
        <p:cNvGrpSpPr/>
        <p:nvPr/>
      </p:nvGrpSpPr>
      <p:grpSpPr>
        <a:xfrm>
          <a:off x="0" y="0"/>
          <a:ext cx="0" cy="0"/>
          <a:chOff x="0" y="0"/>
          <a:chExt cx="0" cy="0"/>
        </a:xfrm>
      </p:grpSpPr>
      <p:sp>
        <p:nvSpPr>
          <p:cNvPr id="20" name="Rectangle 19"/>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userDrawn="1"/>
        </p:nvCxnSpPr>
        <p:spPr>
          <a:xfrm>
            <a:off x="367439" y="1240101"/>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spTree>
    <p:extLst>
      <p:ext uri="{BB962C8B-B14F-4D97-AF65-F5344CB8AC3E}">
        <p14:creationId xmlns:p14="http://schemas.microsoft.com/office/powerpoint/2010/main" val="42022963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arison Slide - 193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2937321-DA73-BC4E-BC80-DA40C3D8E422}"/>
              </a:ext>
            </a:extLst>
          </p:cNvPr>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cxnSp>
        <p:nvCxnSpPr>
          <p:cNvPr id="15" name="Straight Connector 14">
            <a:extLst>
              <a:ext uri="{FF2B5EF4-FFF2-40B4-BE49-F238E27FC236}">
                <a16:creationId xmlns:a16="http://schemas.microsoft.com/office/drawing/2014/main" id="{0989A7AC-A914-6E4D-9185-71663831AFF5}"/>
              </a:ext>
            </a:extLst>
          </p:cNvPr>
          <p:cNvCxnSpPr/>
          <p:nvPr userDrawn="1"/>
        </p:nvCxnSpPr>
        <p:spPr>
          <a:xfrm>
            <a:off x="367439" y="1240101"/>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mparison Slide - Bluebonn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3E2B7C-E5AC-A74D-8A85-3332A9F5E72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cxnSp>
        <p:nvCxnSpPr>
          <p:cNvPr id="17" name="Straight Connector 16">
            <a:extLst>
              <a:ext uri="{FF2B5EF4-FFF2-40B4-BE49-F238E27FC236}">
                <a16:creationId xmlns:a16="http://schemas.microsoft.com/office/drawing/2014/main" id="{93050AD5-699E-2F49-8F4B-3C57BB8A3D4C}"/>
              </a:ext>
            </a:extLst>
          </p:cNvPr>
          <p:cNvCxnSpPr/>
          <p:nvPr userDrawn="1"/>
        </p:nvCxnSpPr>
        <p:spPr>
          <a:xfrm>
            <a:off x="367439" y="1240101"/>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9475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mparison Slide - Aqua-F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8661FD-1B49-7541-B91B-8A790308389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cxnSp>
        <p:nvCxnSpPr>
          <p:cNvPr id="16" name="Straight Connector 15">
            <a:extLst>
              <a:ext uri="{FF2B5EF4-FFF2-40B4-BE49-F238E27FC236}">
                <a16:creationId xmlns:a16="http://schemas.microsoft.com/office/drawing/2014/main" id="{649825C7-A93A-774B-9C5D-9F4A5280C290}"/>
              </a:ext>
            </a:extLst>
          </p:cNvPr>
          <p:cNvCxnSpPr/>
          <p:nvPr userDrawn="1"/>
        </p:nvCxnSpPr>
        <p:spPr>
          <a:xfrm>
            <a:off x="367439" y="1230269"/>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26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No Logo - 1934">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0972"/>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5764"/>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7" name="Straight Connector 16"/>
          <p:cNvCxnSpPr/>
          <p:nvPr userDrawn="1"/>
        </p:nvCxnSpPr>
        <p:spPr>
          <a:xfrm>
            <a:off x="5754781" y="3701167"/>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Slide - Ink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86894C-5760-1A4F-949C-7093FDE86BB1}"/>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cxnSp>
        <p:nvCxnSpPr>
          <p:cNvPr id="17" name="Straight Connector 16">
            <a:extLst>
              <a:ext uri="{FF2B5EF4-FFF2-40B4-BE49-F238E27FC236}">
                <a16:creationId xmlns:a16="http://schemas.microsoft.com/office/drawing/2014/main" id="{A6A6060A-57AD-454B-B31E-4BDBEC6E7961}"/>
              </a:ext>
            </a:extLst>
          </p:cNvPr>
          <p:cNvCxnSpPr/>
          <p:nvPr userDrawn="1"/>
        </p:nvCxnSpPr>
        <p:spPr>
          <a:xfrm>
            <a:off x="367439" y="1230269"/>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8284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mparison Slide - Lost Pi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38793F9-BC5E-D74A-9603-149244E3FC11}"/>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cxnSp>
        <p:nvCxnSpPr>
          <p:cNvPr id="16" name="Straight Connector 15">
            <a:extLst>
              <a:ext uri="{FF2B5EF4-FFF2-40B4-BE49-F238E27FC236}">
                <a16:creationId xmlns:a16="http://schemas.microsoft.com/office/drawing/2014/main" id="{2C707B12-1A5F-4A45-9AA5-8A16AF0A2B46}"/>
              </a:ext>
            </a:extLst>
          </p:cNvPr>
          <p:cNvCxnSpPr/>
          <p:nvPr userDrawn="1"/>
        </p:nvCxnSpPr>
        <p:spPr>
          <a:xfrm>
            <a:off x="367439" y="1228326"/>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4804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Slide - Wirtz">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04304B-72E1-BA4E-8B8F-38B32468DE0E}"/>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cxnSp>
        <p:nvCxnSpPr>
          <p:cNvPr id="17" name="Straight Connector 16">
            <a:extLst>
              <a:ext uri="{FF2B5EF4-FFF2-40B4-BE49-F238E27FC236}">
                <a16:creationId xmlns:a16="http://schemas.microsoft.com/office/drawing/2014/main" id="{0AC7B511-CA2B-834B-B607-2C647A944EBC}"/>
              </a:ext>
            </a:extLst>
          </p:cNvPr>
          <p:cNvCxnSpPr/>
          <p:nvPr userDrawn="1"/>
        </p:nvCxnSpPr>
        <p:spPr>
          <a:xfrm>
            <a:off x="367439" y="122832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2027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mparison Slide - Spillway">
    <p:spTree>
      <p:nvGrpSpPr>
        <p:cNvPr id="1" name=""/>
        <p:cNvGrpSpPr/>
        <p:nvPr/>
      </p:nvGrpSpPr>
      <p:grpSpPr>
        <a:xfrm>
          <a:off x="0" y="0"/>
          <a:ext cx="0" cy="0"/>
          <a:chOff x="0" y="0"/>
          <a:chExt cx="0" cy="0"/>
        </a:xfrm>
      </p:grpSpPr>
      <p:sp>
        <p:nvSpPr>
          <p:cNvPr id="13" name="Rectangle 12"/>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p>
            <a:r>
              <a:rPr lang="en-US"/>
              <a:t>Sept 2021</a:t>
            </a:r>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84DC600F-AE70-F844-9A33-EAF1AF575163}" type="slidenum">
              <a:rPr lang="en-US" smtClean="0"/>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userDrawn="1"/>
        </p:nvCxnSpPr>
        <p:spPr>
          <a:xfrm>
            <a:off x="367439" y="1240101"/>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latin typeface="+mj-lt"/>
              </a:defRPr>
            </a:lvl1pPr>
          </a:lstStyle>
          <a:p>
            <a:r>
              <a:rPr lang="en-US" dirty="0"/>
              <a:t>Title – 5 words max recommended</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Slide - Whitecap">
    <p:spTree>
      <p:nvGrpSpPr>
        <p:cNvPr id="1" name=""/>
        <p:cNvGrpSpPr/>
        <p:nvPr/>
      </p:nvGrpSpPr>
      <p:grpSpPr>
        <a:xfrm>
          <a:off x="0" y="0"/>
          <a:ext cx="0" cy="0"/>
          <a:chOff x="0" y="0"/>
          <a:chExt cx="0" cy="0"/>
        </a:xfrm>
      </p:grpSpPr>
      <p:sp>
        <p:nvSpPr>
          <p:cNvPr id="13"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latin typeface="+mj-lt"/>
              </a:defRPr>
            </a:lvl1pPr>
          </a:lstStyle>
          <a:p>
            <a:r>
              <a:rPr lang="en-US" dirty="0"/>
              <a:t>Title – 5 words max recommended</a:t>
            </a:r>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p>
            <a:r>
              <a:rPr lang="en-US"/>
              <a:t>Sept 2021</a:t>
            </a:r>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84DC600F-AE70-F844-9A33-EAF1AF575163}" type="slidenum">
              <a:rPr lang="en-US" smtClean="0"/>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userDrawn="1"/>
        </p:nvCxnSpPr>
        <p:spPr>
          <a:xfrm>
            <a:off x="367439" y="1240101"/>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Switchyard">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1934">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Bluebonnet">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Aqua-f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Ink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No Logo - Bluebonnet">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3235"/>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8027"/>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7" name="Straight Connector 16"/>
          <p:cNvCxnSpPr/>
          <p:nvPr userDrawn="1"/>
        </p:nvCxnSpPr>
        <p:spPr>
          <a:xfrm>
            <a:off x="5754781" y="3703430"/>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Lost Pine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Wirtz">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Spillway">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Title 1"/>
          <p:cNvSpPr>
            <a:spLocks noGrp="1"/>
          </p:cNvSpPr>
          <p:nvPr>
            <p:ph type="title" hasCustomPrompt="1"/>
          </p:nvPr>
        </p:nvSpPr>
        <p:spPr/>
        <p:txBody>
          <a:bodyPr/>
          <a:lstStyle>
            <a:lvl1pPr algn="ctr">
              <a:defRPr>
                <a:solidFill>
                  <a:schemeClr val="tx2"/>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lumMod val="75000"/>
                  </a:schemeClr>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tx1"/>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Whitecap">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Title 1"/>
          <p:cNvSpPr>
            <a:spLocks noGrp="1"/>
          </p:cNvSpPr>
          <p:nvPr>
            <p:ph type="title" hasCustomPrompt="1"/>
          </p:nvPr>
        </p:nvSpPr>
        <p:spPr/>
        <p:txBody>
          <a:bodyPr/>
          <a:lstStyle>
            <a:lvl1pPr algn="ctr">
              <a:defRPr>
                <a:solidFill>
                  <a:schemeClr val="tx2"/>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lumMod val="75000"/>
                  </a:schemeClr>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tx1"/>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Switchyard">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1934">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Bluebonnet">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Aqua-f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Ink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Lost Pine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No Logo - Aqua-Fer">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3235"/>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8027"/>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7" name="Straight Connector 16"/>
          <p:cNvCxnSpPr/>
          <p:nvPr userDrawn="1"/>
        </p:nvCxnSpPr>
        <p:spPr>
          <a:xfrm>
            <a:off x="5754781" y="3703430"/>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Wirtz">
    <p:bg>
      <p:bgPr>
        <a:solidFill>
          <a:schemeClr val="accent3"/>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Spillway">
    <p:bg>
      <p:bgPr>
        <a:solidFill>
          <a:schemeClr val="accent3"/>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tx2"/>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lumMod val="75000"/>
                  </a:schemeClr>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tx1"/>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Whitecap">
    <p:bg>
      <p:bgPr>
        <a:solidFill>
          <a:schemeClr val="accent3"/>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tx2"/>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lumMod val="75000"/>
                  </a:schemeClr>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tx1"/>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Switchyard">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7439" y="3282031"/>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1934">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7439" y="3282031"/>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Bluebonnet">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cxnSp>
        <p:nvCxnSpPr>
          <p:cNvPr id="11" name="Straight Connector 10">
            <a:extLst>
              <a:ext uri="{FF2B5EF4-FFF2-40B4-BE49-F238E27FC236}">
                <a16:creationId xmlns:a16="http://schemas.microsoft.com/office/drawing/2014/main" id="{752B8520-58DF-C84D-A0EF-ED05B6A81883}"/>
              </a:ext>
            </a:extLst>
          </p:cNvPr>
          <p:cNvCxnSpPr/>
          <p:nvPr userDrawn="1"/>
        </p:nvCxnSpPr>
        <p:spPr>
          <a:xfrm>
            <a:off x="367439" y="328062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Aqua-F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1038BC-18B6-A34D-AB10-0FFE5A12CFCF}"/>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cxnSp>
        <p:nvCxnSpPr>
          <p:cNvPr id="14" name="Straight Connector 13">
            <a:extLst>
              <a:ext uri="{FF2B5EF4-FFF2-40B4-BE49-F238E27FC236}">
                <a16:creationId xmlns:a16="http://schemas.microsoft.com/office/drawing/2014/main" id="{8FC141B1-8EF3-9343-8966-E2E25967A084}"/>
              </a:ext>
            </a:extLst>
          </p:cNvPr>
          <p:cNvCxnSpPr/>
          <p:nvPr userDrawn="1"/>
        </p:nvCxnSpPr>
        <p:spPr>
          <a:xfrm>
            <a:off x="367439" y="3282031"/>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7773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Ink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213500B-D14F-374E-A51E-597272DB6272}"/>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cxnSp>
        <p:nvCxnSpPr>
          <p:cNvPr id="13" name="Straight Connector 12">
            <a:extLst>
              <a:ext uri="{FF2B5EF4-FFF2-40B4-BE49-F238E27FC236}">
                <a16:creationId xmlns:a16="http://schemas.microsoft.com/office/drawing/2014/main" id="{01532E8B-8375-6A4D-8547-130AC595589C}"/>
              </a:ext>
            </a:extLst>
          </p:cNvPr>
          <p:cNvCxnSpPr/>
          <p:nvPr userDrawn="1"/>
        </p:nvCxnSpPr>
        <p:spPr>
          <a:xfrm>
            <a:off x="367439" y="3282918"/>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4373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Lost Pine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1AF1F45-6A35-5247-B9BC-96250D30E9D4}"/>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30B4FF9-0EC4-3A43-9077-74208B6B4AA4}"/>
              </a:ext>
            </a:extLst>
          </p:cNvPr>
          <p:cNvCxnSpPr/>
          <p:nvPr userDrawn="1"/>
        </p:nvCxnSpPr>
        <p:spPr>
          <a:xfrm>
            <a:off x="367439" y="3282918"/>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extLst>
      <p:ext uri="{BB962C8B-B14F-4D97-AF65-F5344CB8AC3E}">
        <p14:creationId xmlns:p14="http://schemas.microsoft.com/office/powerpoint/2010/main" val="12257179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Wirtz">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EF7BA-9AE7-BD41-B3D8-DA19ED029933}"/>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38FBCA4-2C5F-6E40-AF65-D5217E127CDA}"/>
              </a:ext>
            </a:extLst>
          </p:cNvPr>
          <p:cNvCxnSpPr/>
          <p:nvPr userDrawn="1"/>
        </p:nvCxnSpPr>
        <p:spPr>
          <a:xfrm>
            <a:off x="365039" y="3282918"/>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extLst>
      <p:ext uri="{BB962C8B-B14F-4D97-AF65-F5344CB8AC3E}">
        <p14:creationId xmlns:p14="http://schemas.microsoft.com/office/powerpoint/2010/main" val="4053333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No Logo - Ink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ED99AF-0D76-6D40-A47E-8B33970741C5}"/>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3235"/>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8027"/>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3" name="Straight Connector 12">
            <a:extLst>
              <a:ext uri="{FF2B5EF4-FFF2-40B4-BE49-F238E27FC236}">
                <a16:creationId xmlns:a16="http://schemas.microsoft.com/office/drawing/2014/main" id="{760A7D3D-8CA4-0241-ABB2-10CA3D30F40C}"/>
              </a:ext>
            </a:extLst>
          </p:cNvPr>
          <p:cNvCxnSpPr/>
          <p:nvPr userDrawn="1"/>
        </p:nvCxnSpPr>
        <p:spPr>
          <a:xfrm>
            <a:off x="5754781" y="369108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Spillway">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367439" y="3282031"/>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tx2"/>
                </a:solidFill>
              </a:defRPr>
            </a:lvl1pPr>
          </a:lstStyle>
          <a:p>
            <a:r>
              <a:rPr lang="en-US" dirty="0"/>
              <a:t>Two lines max recommended</a:t>
            </a:r>
          </a:p>
        </p:txBody>
      </p:sp>
      <p:sp>
        <p:nvSpPr>
          <p:cNvPr id="12"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r>
              <a:rPr lang="en-US"/>
              <a:t>Sept 2021</a:t>
            </a:r>
            <a:endParaRPr lang="en-US" dirty="0"/>
          </a:p>
        </p:txBody>
      </p:sp>
      <p:sp>
        <p:nvSpPr>
          <p:cNvPr id="13"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4"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6"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Whitecap">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367439" y="3282031"/>
            <a:ext cx="682438" cy="0"/>
          </a:xfrm>
          <a:prstGeom prst="line">
            <a:avLst/>
          </a:prstGeom>
          <a:ln w="50800">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tx2"/>
                </a:solidFill>
              </a:defRPr>
            </a:lvl1pPr>
          </a:lstStyle>
          <a:p>
            <a:r>
              <a:rPr lang="en-US" dirty="0"/>
              <a:t>Two lines max recommended</a:t>
            </a:r>
          </a:p>
        </p:txBody>
      </p:sp>
      <p:sp>
        <p:nvSpPr>
          <p:cNvPr id="31"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r>
              <a:rPr lang="en-US"/>
              <a:t>Sept 2021</a:t>
            </a:r>
            <a:endParaRPr lang="en-US" dirty="0"/>
          </a:p>
        </p:txBody>
      </p:sp>
      <p:sp>
        <p:nvSpPr>
          <p:cNvPr id="32"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33"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9"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Switchyard">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7439" y="3282031"/>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4"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8"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9"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1934">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7439" y="3282031"/>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Bluebonnet">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cxnSp>
        <p:nvCxnSpPr>
          <p:cNvPr id="17" name="Straight Connector 16">
            <a:extLst>
              <a:ext uri="{FF2B5EF4-FFF2-40B4-BE49-F238E27FC236}">
                <a16:creationId xmlns:a16="http://schemas.microsoft.com/office/drawing/2014/main" id="{2946F36A-172A-9A41-AA0B-DA290E8674DA}"/>
              </a:ext>
            </a:extLst>
          </p:cNvPr>
          <p:cNvCxnSpPr/>
          <p:nvPr userDrawn="1"/>
        </p:nvCxnSpPr>
        <p:spPr>
          <a:xfrm>
            <a:off x="367439" y="3282031"/>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Aqua-F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AB78E57-98A5-9643-B097-24A7BD85519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583DEA6-2178-4643-927B-2922D88F7917}"/>
              </a:ext>
            </a:extLst>
          </p:cNvPr>
          <p:cNvCxnSpPr/>
          <p:nvPr userDrawn="1"/>
        </p:nvCxnSpPr>
        <p:spPr>
          <a:xfrm>
            <a:off x="367439" y="3282031"/>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extLst>
      <p:ext uri="{BB962C8B-B14F-4D97-AF65-F5344CB8AC3E}">
        <p14:creationId xmlns:p14="http://schemas.microsoft.com/office/powerpoint/2010/main" val="37605851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Ink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ECDCEB8-C6F7-A94C-B70E-B64EF39ACC0E}"/>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DF3FDC7F-7B77-EA49-B24E-74737DAD8E6A}"/>
              </a:ext>
            </a:extLst>
          </p:cNvPr>
          <p:cNvCxnSpPr/>
          <p:nvPr userDrawn="1"/>
        </p:nvCxnSpPr>
        <p:spPr>
          <a:xfrm>
            <a:off x="365039" y="3282031"/>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extLst>
      <p:ext uri="{BB962C8B-B14F-4D97-AF65-F5344CB8AC3E}">
        <p14:creationId xmlns:p14="http://schemas.microsoft.com/office/powerpoint/2010/main" val="6604384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Lost Pi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C678C1-9AE7-4A41-B8E8-A38648F16271}"/>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1DBD364B-7E0D-7D42-8FF6-19B3EE21AF3A}"/>
              </a:ext>
            </a:extLst>
          </p:cNvPr>
          <p:cNvCxnSpPr/>
          <p:nvPr userDrawn="1"/>
        </p:nvCxnSpPr>
        <p:spPr>
          <a:xfrm>
            <a:off x="365039" y="3282031"/>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extLst>
      <p:ext uri="{BB962C8B-B14F-4D97-AF65-F5344CB8AC3E}">
        <p14:creationId xmlns:p14="http://schemas.microsoft.com/office/powerpoint/2010/main" val="18098854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Wirtz">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DEDA3D4-9F51-0347-8F9E-221CBDCFEB65}"/>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39A795B-BBDA-894B-B3AE-2833109840A8}"/>
              </a:ext>
            </a:extLst>
          </p:cNvPr>
          <p:cNvCxnSpPr/>
          <p:nvPr userDrawn="1"/>
        </p:nvCxnSpPr>
        <p:spPr>
          <a:xfrm>
            <a:off x="365039" y="3282918"/>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extLst>
      <p:ext uri="{BB962C8B-B14F-4D97-AF65-F5344CB8AC3E}">
        <p14:creationId xmlns:p14="http://schemas.microsoft.com/office/powerpoint/2010/main" val="264329323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Spillway">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367439" y="3282031"/>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tx2"/>
                </a:solidFill>
              </a:defRPr>
            </a:lvl1pPr>
          </a:lstStyle>
          <a:p>
            <a:r>
              <a:rPr lang="en-US" dirty="0"/>
              <a:t>Two lines max recommended</a:t>
            </a:r>
          </a:p>
        </p:txBody>
      </p:sp>
      <p:sp>
        <p:nvSpPr>
          <p:cNvPr id="12"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r>
              <a:rPr lang="en-US"/>
              <a:t>Sept 2021</a:t>
            </a:r>
            <a:endParaRPr lang="en-US" dirty="0"/>
          </a:p>
        </p:txBody>
      </p:sp>
      <p:sp>
        <p:nvSpPr>
          <p:cNvPr id="13"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4"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6"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8"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9"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No Logo - Lost Pin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768F5D-2F7F-EA4B-B043-897F818E9257}"/>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0972"/>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5764"/>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3" name="Straight Connector 12">
            <a:extLst>
              <a:ext uri="{FF2B5EF4-FFF2-40B4-BE49-F238E27FC236}">
                <a16:creationId xmlns:a16="http://schemas.microsoft.com/office/drawing/2014/main" id="{7D9FAE8F-87CC-EE4A-ABFE-F715AD295F2D}"/>
              </a:ext>
            </a:extLst>
          </p:cNvPr>
          <p:cNvCxnSpPr/>
          <p:nvPr userDrawn="1"/>
        </p:nvCxnSpPr>
        <p:spPr>
          <a:xfrm>
            <a:off x="5754781" y="3701167"/>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3428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Whitecap">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367439" y="3282031"/>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tx2"/>
                </a:solidFill>
              </a:defRPr>
            </a:lvl1pPr>
          </a:lstStyle>
          <a:p>
            <a:r>
              <a:rPr lang="en-US" dirty="0"/>
              <a:t>Two lines max recommended</a:t>
            </a:r>
          </a:p>
        </p:txBody>
      </p:sp>
      <p:sp>
        <p:nvSpPr>
          <p:cNvPr id="31"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r>
              <a:rPr lang="en-US"/>
              <a:t>Sept 2021</a:t>
            </a:r>
            <a:endParaRPr lang="en-US" dirty="0"/>
          </a:p>
        </p:txBody>
      </p:sp>
      <p:sp>
        <p:nvSpPr>
          <p:cNvPr id="32"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33"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9"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0"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Switchyard">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2-5 WORDS</a:t>
            </a:r>
          </a:p>
        </p:txBody>
      </p:sp>
      <p:cxnSp>
        <p:nvCxnSpPr>
          <p:cNvPr id="10" name="Straight Connector 9"/>
          <p:cNvCxnSpPr/>
          <p:nvPr userDrawn="1"/>
        </p:nvCxnSpPr>
        <p:spPr>
          <a:xfrm>
            <a:off x="5865756" y="5092947"/>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1934">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Bluebonnet">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Aqua-F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Ink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Lost Pin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451E0DC-D67F-684A-9971-85B6061BFC34}"/>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81183CE-9FD8-F748-A818-B0ECD1F9FFB6}"/>
              </a:ext>
            </a:extLst>
          </p:cNvPr>
          <p:cNvCxnSpPr>
            <a:cxnSpLocks/>
          </p:cNvCxnSpPr>
          <p:nvPr userDrawn="1"/>
        </p:nvCxnSpPr>
        <p:spPr>
          <a:xfrm>
            <a:off x="5865756" y="5090885"/>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extLst>
      <p:ext uri="{BB962C8B-B14F-4D97-AF65-F5344CB8AC3E}">
        <p14:creationId xmlns:p14="http://schemas.microsoft.com/office/powerpoint/2010/main" val="33711341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Wirtz">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Spillway">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lvl1pPr>
          </a:lstStyle>
          <a:p>
            <a:r>
              <a:rPr lang="en-US" dirty="0"/>
              <a:t>Title – 5 words/1 line recommended</a:t>
            </a:r>
          </a:p>
        </p:txBody>
      </p:sp>
      <p:sp>
        <p:nvSpPr>
          <p:cNvPr id="3" name="Date Placeholder 2"/>
          <p:cNvSpPr>
            <a:spLocks noGrp="1"/>
          </p:cNvSpPr>
          <p:nvPr>
            <p:ph type="dt" sz="half" idx="10"/>
          </p:nvPr>
        </p:nvSpPr>
        <p:spPr/>
        <p:txBody>
          <a:body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Title – 5 words/1 line recommended</a:t>
            </a:r>
          </a:p>
        </p:txBody>
      </p:sp>
      <p:sp>
        <p:nvSpPr>
          <p:cNvPr id="3" name="Date Placeholder 2"/>
          <p:cNvSpPr>
            <a:spLocks noGrp="1"/>
          </p:cNvSpPr>
          <p:nvPr>
            <p:ph type="dt" sz="half" idx="10"/>
          </p:nvPr>
        </p:nvSpPr>
        <p:spPr/>
        <p:txBody>
          <a:body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No Logo - Wirtz">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A0DB97-D251-234B-A20C-ED51D77C96F1}"/>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0972"/>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5764"/>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7" name="Straight Connector 16">
            <a:extLst>
              <a:ext uri="{FF2B5EF4-FFF2-40B4-BE49-F238E27FC236}">
                <a16:creationId xmlns:a16="http://schemas.microsoft.com/office/drawing/2014/main" id="{98070F30-15CD-ED44-97A7-373C36A2C838}"/>
              </a:ext>
            </a:extLst>
          </p:cNvPr>
          <p:cNvCxnSpPr/>
          <p:nvPr userDrawn="1"/>
        </p:nvCxnSpPr>
        <p:spPr>
          <a:xfrm>
            <a:off x="5754781" y="3697450"/>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1885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Switchyard">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1934">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Bluebonnet">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Aqua-F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Ink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Lost Pine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CA43D3-D3C6-4644-9B3C-66ADD983A8CC}"/>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9A7031A-776E-CB4B-8109-A88DCA218B8C}"/>
              </a:ext>
            </a:extLst>
          </p:cNvPr>
          <p:cNvCxnSpPr>
            <a:cxnSpLocks/>
          </p:cNvCxnSpPr>
          <p:nvPr userDrawn="1"/>
        </p:nvCxnSpPr>
        <p:spPr>
          <a:xfrm>
            <a:off x="5865756" y="5090885"/>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extLst>
      <p:ext uri="{BB962C8B-B14F-4D97-AF65-F5344CB8AC3E}">
        <p14:creationId xmlns:p14="http://schemas.microsoft.com/office/powerpoint/2010/main" val="18302218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Wirtz">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Spillway">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lvl1pPr>
          </a:lstStyle>
          <a:p>
            <a:r>
              <a:rPr lang="en-US" dirty="0"/>
              <a:t>Title – 5 words/1 line recommended</a:t>
            </a:r>
          </a:p>
        </p:txBody>
      </p:sp>
      <p:sp>
        <p:nvSpPr>
          <p:cNvPr id="3" name="Date Placeholder 2"/>
          <p:cNvSpPr>
            <a:spLocks noGrp="1"/>
          </p:cNvSpPr>
          <p:nvPr>
            <p:ph type="dt" sz="half" idx="10"/>
          </p:nvPr>
        </p:nvSpPr>
        <p:spPr/>
        <p:txBody>
          <a:body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Title – 5 words/1 line recommended</a:t>
            </a:r>
          </a:p>
        </p:txBody>
      </p:sp>
      <p:sp>
        <p:nvSpPr>
          <p:cNvPr id="3" name="Date Placeholder 2"/>
          <p:cNvSpPr>
            <a:spLocks noGrp="1"/>
          </p:cNvSpPr>
          <p:nvPr>
            <p:ph type="dt" sz="half" idx="10"/>
          </p:nvPr>
        </p:nvSpPr>
        <p:spPr/>
        <p:txBody>
          <a:body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Switchyard">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No Logo - Spillway">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
        <p:nvSpPr>
          <p:cNvPr id="12" name="Title 1"/>
          <p:cNvSpPr>
            <a:spLocks noGrp="1"/>
          </p:cNvSpPr>
          <p:nvPr>
            <p:ph type="ctrTitle" hasCustomPrompt="1"/>
          </p:nvPr>
        </p:nvSpPr>
        <p:spPr>
          <a:xfrm>
            <a:off x="1524000" y="1033235"/>
            <a:ext cx="9144000" cy="2387600"/>
          </a:xfrm>
        </p:spPr>
        <p:txBody>
          <a:bodyPr anchor="b" anchorCtr="0"/>
          <a:lstStyle>
            <a:lvl1pPr algn="ctr">
              <a:defRPr sz="6000" baseline="0">
                <a:solidFill>
                  <a:schemeClr val="tx2"/>
                </a:solidFill>
              </a:defRPr>
            </a:lvl1pPr>
          </a:lstStyle>
          <a:p>
            <a:r>
              <a:rPr lang="en-US" dirty="0"/>
              <a:t>Keep title to</a:t>
            </a:r>
            <a:br>
              <a:rPr lang="en-US" dirty="0"/>
            </a:br>
            <a:r>
              <a:rPr lang="en-US" dirty="0"/>
              <a:t>two lines maximum</a:t>
            </a:r>
          </a:p>
        </p:txBody>
      </p:sp>
      <p:sp>
        <p:nvSpPr>
          <p:cNvPr id="13" name="Subtitle 2"/>
          <p:cNvSpPr>
            <a:spLocks noGrp="1"/>
          </p:cNvSpPr>
          <p:nvPr>
            <p:ph type="subTitle" idx="1" hasCustomPrompt="1"/>
          </p:nvPr>
        </p:nvSpPr>
        <p:spPr>
          <a:xfrm>
            <a:off x="1524000" y="4118027"/>
            <a:ext cx="9144000" cy="507831"/>
          </a:xfrm>
        </p:spPr>
        <p:txBody>
          <a:bodyPr>
            <a:spAutoFit/>
          </a:bodyPr>
          <a:lstStyle>
            <a:lvl1pPr marL="0" indent="0" algn="ctr">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4" name="Straight Connector 13"/>
          <p:cNvCxnSpPr/>
          <p:nvPr userDrawn="1"/>
        </p:nvCxnSpPr>
        <p:spPr>
          <a:xfrm>
            <a:off x="5754781" y="3703430"/>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1934">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Bluebonnet">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Aqua-Fer">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Inks">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Lost Pin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469A570-D99C-0546-9B75-E8556EBDC7ED}"/>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BD7BA98-EF83-524A-9234-C22928999922}"/>
              </a:ext>
            </a:extLst>
          </p:cNvPr>
          <p:cNvCxnSpPr>
            <a:cxnSpLocks/>
          </p:cNvCxnSpPr>
          <p:nvPr userDrawn="1"/>
        </p:nvCxnSpPr>
        <p:spPr>
          <a:xfrm>
            <a:off x="5865756" y="5090885"/>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extLst>
      <p:ext uri="{BB962C8B-B14F-4D97-AF65-F5344CB8AC3E}">
        <p14:creationId xmlns:p14="http://schemas.microsoft.com/office/powerpoint/2010/main" val="384508681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Wirtz">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Spillway">
    <p:bg>
      <p:bgPr>
        <a:solidFill>
          <a:schemeClr val="accent2"/>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lvl1pPr>
          </a:lstStyle>
          <a:p>
            <a:r>
              <a:rPr lang="en-US" dirty="0"/>
              <a:t>Title – 5 words/1 line recommended</a:t>
            </a:r>
          </a:p>
        </p:txBody>
      </p:sp>
      <p:sp>
        <p:nvSpPr>
          <p:cNvPr id="3" name="Date Placeholder 2"/>
          <p:cNvSpPr>
            <a:spLocks noGrp="1"/>
          </p:cNvSpPr>
          <p:nvPr>
            <p:ph type="dt" sz="half" idx="10"/>
          </p:nvPr>
        </p:nvSpPr>
        <p:spPr/>
        <p:txBody>
          <a:body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Title – 5 words/1 line recommended</a:t>
            </a:r>
          </a:p>
        </p:txBody>
      </p:sp>
      <p:sp>
        <p:nvSpPr>
          <p:cNvPr id="3" name="Date Placeholder 2"/>
          <p:cNvSpPr>
            <a:spLocks noGrp="1"/>
          </p:cNvSpPr>
          <p:nvPr>
            <p:ph type="dt" sz="half" idx="10"/>
          </p:nvPr>
        </p:nvSpPr>
        <p:spPr/>
        <p:txBody>
          <a:body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Switchyard">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0" name="Straight Connector 9"/>
          <p:cNvCxnSpPr/>
          <p:nvPr userDrawn="1"/>
        </p:nvCxnSpPr>
        <p:spPr>
          <a:xfrm>
            <a:off x="5865756" y="5092947"/>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9"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20"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21"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22"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1934">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0" name="Straight Connector 9"/>
          <p:cNvCxnSpPr/>
          <p:nvPr userDrawn="1"/>
        </p:nvCxnSpPr>
        <p:spPr>
          <a:xfrm>
            <a:off x="5865756" y="5092947"/>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6"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8"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9"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No Logo - Whiteca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
        <p:nvSpPr>
          <p:cNvPr id="12" name="Title 1"/>
          <p:cNvSpPr>
            <a:spLocks noGrp="1"/>
          </p:cNvSpPr>
          <p:nvPr>
            <p:ph type="ctrTitle" hasCustomPrompt="1"/>
          </p:nvPr>
        </p:nvSpPr>
        <p:spPr>
          <a:xfrm>
            <a:off x="1524000" y="1033235"/>
            <a:ext cx="9144000" cy="2387600"/>
          </a:xfrm>
        </p:spPr>
        <p:txBody>
          <a:bodyPr anchor="b" anchorCtr="0"/>
          <a:lstStyle>
            <a:lvl1pPr algn="ctr">
              <a:defRPr sz="6000" baseline="0">
                <a:solidFill>
                  <a:schemeClr val="tx2"/>
                </a:solidFill>
              </a:defRPr>
            </a:lvl1pPr>
          </a:lstStyle>
          <a:p>
            <a:r>
              <a:rPr lang="en-US" dirty="0"/>
              <a:t>Keep title to</a:t>
            </a:r>
            <a:br>
              <a:rPr lang="en-US" dirty="0"/>
            </a:br>
            <a:r>
              <a:rPr lang="en-US" dirty="0"/>
              <a:t>two lines maximum</a:t>
            </a:r>
          </a:p>
        </p:txBody>
      </p:sp>
      <p:sp>
        <p:nvSpPr>
          <p:cNvPr id="13" name="Subtitle 2"/>
          <p:cNvSpPr>
            <a:spLocks noGrp="1"/>
          </p:cNvSpPr>
          <p:nvPr>
            <p:ph type="subTitle" idx="1" hasCustomPrompt="1"/>
          </p:nvPr>
        </p:nvSpPr>
        <p:spPr>
          <a:xfrm>
            <a:off x="1524000" y="4118027"/>
            <a:ext cx="9144000" cy="507831"/>
          </a:xfrm>
        </p:spPr>
        <p:txBody>
          <a:bodyPr>
            <a:spAutoFit/>
          </a:bodyPr>
          <a:lstStyle>
            <a:lvl1pPr marL="0" indent="0" algn="ctr">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4" name="Straight Connector 13"/>
          <p:cNvCxnSpPr/>
          <p:nvPr userDrawn="1"/>
        </p:nvCxnSpPr>
        <p:spPr>
          <a:xfrm>
            <a:off x="5754781" y="3703430"/>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Bluebonnet">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6"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8"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9"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Aqua-Fer">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6"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8"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9"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Inks">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6"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8"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9"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Lost Pine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7D644DF-6B78-9640-90B0-00A6F74FC50F}"/>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C73C352-95F4-744F-99C8-E4075E2904DA}"/>
              </a:ext>
            </a:extLst>
          </p:cNvPr>
          <p:cNvCxnSpPr>
            <a:cxnSpLocks/>
          </p:cNvCxnSpPr>
          <p:nvPr userDrawn="1"/>
        </p:nvCxnSpPr>
        <p:spPr>
          <a:xfrm>
            <a:off x="5865756" y="5090885"/>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6"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8"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9"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extLst>
      <p:ext uri="{BB962C8B-B14F-4D97-AF65-F5344CB8AC3E}">
        <p14:creationId xmlns:p14="http://schemas.microsoft.com/office/powerpoint/2010/main" val="33975676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Wirtz">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6"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8"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9"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Spillway">
    <p:bg>
      <p:bgPr>
        <a:solidFill>
          <a:schemeClr val="accent2"/>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8"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9"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20"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Whitec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5"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6"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7"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8"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Switchyard">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1934">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Bluebonney">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Angled - Switchyard">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7" name="Straight Connector 6"/>
          <p:cNvCxnSpPr/>
          <p:nvPr userDrawn="1"/>
        </p:nvCxnSpPr>
        <p:spPr>
          <a:xfrm>
            <a:off x="365039" y="3690745"/>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Aqua-Fer">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cxnSp>
        <p:nvCxnSpPr>
          <p:cNvPr id="25" name="Straight Connector 24">
            <a:extLst>
              <a:ext uri="{FF2B5EF4-FFF2-40B4-BE49-F238E27FC236}">
                <a16:creationId xmlns:a16="http://schemas.microsoft.com/office/drawing/2014/main" id="{681E1FE5-23A6-274F-95DD-7624029BD24B}"/>
              </a:ext>
            </a:extLst>
          </p:cNvPr>
          <p:cNvCxnSpPr>
            <a:cxnSpLocks/>
          </p:cNvCxnSpPr>
          <p:nvPr userDrawn="1"/>
        </p:nvCxnSpPr>
        <p:spPr>
          <a:xfrm>
            <a:off x="2324627" y="5272118"/>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2B25EA8-F67C-A24B-A2F5-453C6674FB7F}"/>
              </a:ext>
            </a:extLst>
          </p:cNvPr>
          <p:cNvCxnSpPr>
            <a:cxnSpLocks/>
          </p:cNvCxnSpPr>
          <p:nvPr userDrawn="1"/>
        </p:nvCxnSpPr>
        <p:spPr>
          <a:xfrm>
            <a:off x="5865755"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C7D0D0-49D4-E248-B0CE-D86470E58D27}"/>
              </a:ext>
            </a:extLst>
          </p:cNvPr>
          <p:cNvCxnSpPr>
            <a:cxnSpLocks/>
          </p:cNvCxnSpPr>
          <p:nvPr userDrawn="1"/>
        </p:nvCxnSpPr>
        <p:spPr>
          <a:xfrm>
            <a:off x="9433835" y="5283431"/>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Inks">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Lost Pines">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FED5E57-3FDB-D240-A5D2-8E9A75C8113B}"/>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66118A1-CA0E-1340-A83B-5FC0BDAA716D}"/>
              </a:ext>
            </a:extLst>
          </p:cNvPr>
          <p:cNvCxnSpPr>
            <a:cxnSpLocks/>
          </p:cNvCxnSpPr>
          <p:nvPr userDrawn="1"/>
        </p:nvCxnSpPr>
        <p:spPr>
          <a:xfrm>
            <a:off x="5865757"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cxnSp>
        <p:nvCxnSpPr>
          <p:cNvPr id="27" name="Straight Connector 26">
            <a:extLst>
              <a:ext uri="{FF2B5EF4-FFF2-40B4-BE49-F238E27FC236}">
                <a16:creationId xmlns:a16="http://schemas.microsoft.com/office/drawing/2014/main" id="{859C6F91-D0AE-B143-87AB-04B78E3CA138}"/>
              </a:ext>
            </a:extLst>
          </p:cNvPr>
          <p:cNvCxnSpPr>
            <a:cxnSpLocks/>
          </p:cNvCxnSpPr>
          <p:nvPr userDrawn="1"/>
        </p:nvCxnSpPr>
        <p:spPr>
          <a:xfrm>
            <a:off x="2324627"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812CC66-7FE2-EE41-8183-B7061D273C22}"/>
              </a:ext>
            </a:extLst>
          </p:cNvPr>
          <p:cNvCxnSpPr>
            <a:cxnSpLocks/>
          </p:cNvCxnSpPr>
          <p:nvPr userDrawn="1"/>
        </p:nvCxnSpPr>
        <p:spPr>
          <a:xfrm>
            <a:off x="9433835"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3246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Wirtz">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Spillway">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Whitecap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Whitecap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Switchyard">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1934">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Bluebonnet">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9" name="Straight Connector 28">
            <a:extLst>
              <a:ext uri="{FF2B5EF4-FFF2-40B4-BE49-F238E27FC236}">
                <a16:creationId xmlns:a16="http://schemas.microsoft.com/office/drawing/2014/main" id="{0CC2E9C5-C722-1C4A-903D-DC380E09CB30}"/>
              </a:ext>
            </a:extLst>
          </p:cNvPr>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DDF817D-7538-BA4F-9286-353F7206B07E}"/>
              </a:ext>
            </a:extLst>
          </p:cNvPr>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63D5752-806F-DF4B-A807-7D2B9CC88B9F}"/>
              </a:ext>
            </a:extLst>
          </p:cNvPr>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90628E2-0A22-6843-9C3C-AACDEECAD8F2}"/>
              </a:ext>
            </a:extLst>
          </p:cNvPr>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ogo - 1934">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1600" y="5229039"/>
            <a:ext cx="1828800" cy="676654"/>
          </a:xfrm>
          <a:prstGeom prst="rect">
            <a:avLst/>
          </a:prstGeom>
        </p:spPr>
      </p:pic>
      <p:sp>
        <p:nvSpPr>
          <p:cNvPr id="14"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5"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6" name="Straight Connector 15"/>
          <p:cNvCxnSpPr/>
          <p:nvPr userDrawn="1"/>
        </p:nvCxnSpPr>
        <p:spPr>
          <a:xfrm>
            <a:off x="5754781" y="3222562"/>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Angled - 1934">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7" name="Straight Connector 6"/>
          <p:cNvCxnSpPr/>
          <p:nvPr userDrawn="1"/>
        </p:nvCxnSpPr>
        <p:spPr>
          <a:xfrm>
            <a:off x="365039" y="3690745"/>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Aqua-Fer">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Inks">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Lost Pines">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5ADA70B-528F-ED42-93D7-09C582F5B9CA}"/>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551048D6-608C-6540-BA00-DCFF1B673088}"/>
              </a:ext>
            </a:extLst>
          </p:cNvPr>
          <p:cNvCxnSpPr>
            <a:cxnSpLocks/>
          </p:cNvCxnSpPr>
          <p:nvPr userDrawn="1"/>
        </p:nvCxnSpPr>
        <p:spPr>
          <a:xfrm>
            <a:off x="4410420"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DBB9468-6F24-E54A-AB78-3ED2C281081F}"/>
              </a:ext>
            </a:extLst>
          </p:cNvPr>
          <p:cNvCxnSpPr>
            <a:cxnSpLocks/>
          </p:cNvCxnSpPr>
          <p:nvPr userDrawn="1"/>
        </p:nvCxnSpPr>
        <p:spPr>
          <a:xfrm>
            <a:off x="1499747"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DFD1838-F767-5E4A-9B38-BEBC4902F39E}"/>
              </a:ext>
            </a:extLst>
          </p:cNvPr>
          <p:cNvCxnSpPr>
            <a:cxnSpLocks/>
          </p:cNvCxnSpPr>
          <p:nvPr userDrawn="1"/>
        </p:nvCxnSpPr>
        <p:spPr>
          <a:xfrm>
            <a:off x="10231765"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cxnSp>
        <p:nvCxnSpPr>
          <p:cNvPr id="32" name="Straight Connector 31">
            <a:extLst>
              <a:ext uri="{FF2B5EF4-FFF2-40B4-BE49-F238E27FC236}">
                <a16:creationId xmlns:a16="http://schemas.microsoft.com/office/drawing/2014/main" id="{B082EEED-E275-0E45-84E1-3A999300B5C3}"/>
              </a:ext>
            </a:extLst>
          </p:cNvPr>
          <p:cNvCxnSpPr>
            <a:cxnSpLocks/>
          </p:cNvCxnSpPr>
          <p:nvPr userDrawn="1"/>
        </p:nvCxnSpPr>
        <p:spPr>
          <a:xfrm>
            <a:off x="7321093"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73172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Wirtz">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Spillwa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8F52164-C0F1-8846-A435-1F2B7F5B3EA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9" name="Straight Connector 28">
            <a:extLst>
              <a:ext uri="{FF2B5EF4-FFF2-40B4-BE49-F238E27FC236}">
                <a16:creationId xmlns:a16="http://schemas.microsoft.com/office/drawing/2014/main" id="{62782AB1-9AAF-664D-B808-521E359E34F4}"/>
              </a:ext>
            </a:extLst>
          </p:cNvPr>
          <p:cNvCxnSpPr/>
          <p:nvPr userDrawn="1"/>
        </p:nvCxnSpPr>
        <p:spPr>
          <a:xfrm>
            <a:off x="1499747"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F3BBEC6-71E3-E94B-ADEE-5D6CB2A6ACD1}"/>
              </a:ext>
            </a:extLst>
          </p:cNvPr>
          <p:cNvCxnSpPr/>
          <p:nvPr userDrawn="1"/>
        </p:nvCxnSpPr>
        <p:spPr>
          <a:xfrm>
            <a:off x="4410420" y="5285000"/>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2753C04-AB62-194A-9E85-A3A4BAEFBF36}"/>
              </a:ext>
            </a:extLst>
          </p:cNvPr>
          <p:cNvCxnSpPr/>
          <p:nvPr userDrawn="1"/>
        </p:nvCxnSpPr>
        <p:spPr>
          <a:xfrm>
            <a:off x="7321093"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B794615-5C8F-344E-AD23-F490CCD0D91E}"/>
              </a:ext>
            </a:extLst>
          </p:cNvPr>
          <p:cNvCxnSpPr/>
          <p:nvPr userDrawn="1"/>
        </p:nvCxnSpPr>
        <p:spPr>
          <a:xfrm>
            <a:off x="10231765" y="5285000"/>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5" name="Date Placeholder 3"/>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r>
              <a:rPr lang="en-US"/>
              <a:t>Sept 2021</a:t>
            </a:r>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2" name="Title 1"/>
          <p:cNvSpPr>
            <a:spLocks noGrp="1"/>
          </p:cNvSpPr>
          <p:nvPr>
            <p:ph type="title"/>
          </p:nvPr>
        </p:nvSpPr>
        <p:spPr/>
        <p:txBody>
          <a:bodyPr/>
          <a:lstStyle>
            <a:lvl1pPr algn="ctr">
              <a:defRPr>
                <a:solidFill>
                  <a:schemeClr val="tx2"/>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extLst>
      <p:ext uri="{BB962C8B-B14F-4D97-AF65-F5344CB8AC3E}">
        <p14:creationId xmlns:p14="http://schemas.microsoft.com/office/powerpoint/2010/main" val="325735323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Whitecap 1">
    <p:spTree>
      <p:nvGrpSpPr>
        <p:cNvPr id="1" name=""/>
        <p:cNvGrpSpPr/>
        <p:nvPr/>
      </p:nvGrpSpPr>
      <p:grpSpPr>
        <a:xfrm>
          <a:off x="0" y="0"/>
          <a:ext cx="0" cy="0"/>
          <a:chOff x="0" y="0"/>
          <a:chExt cx="0" cy="0"/>
        </a:xfrm>
      </p:grpSpPr>
      <p:sp>
        <p:nvSpPr>
          <p:cNvPr id="25" name="Date Placeholder 3"/>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r>
              <a:rPr lang="en-US"/>
              <a:t>Sept 2021</a:t>
            </a:r>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2" name="Title 1"/>
          <p:cNvSpPr>
            <a:spLocks noGrp="1"/>
          </p:cNvSpPr>
          <p:nvPr>
            <p:ph type="title"/>
          </p:nvPr>
        </p:nvSpPr>
        <p:spPr/>
        <p:txBody>
          <a:bodyPr/>
          <a:lstStyle>
            <a:lvl1pPr algn="ctr">
              <a:defRPr>
                <a:solidFill>
                  <a:schemeClr val="tx2"/>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extLst>
      <p:ext uri="{BB962C8B-B14F-4D97-AF65-F5344CB8AC3E}">
        <p14:creationId xmlns:p14="http://schemas.microsoft.com/office/powerpoint/2010/main" val="165419656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Whitecap 2">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88CA9FA-8C85-A14D-A456-DF57E44ABCE6}"/>
              </a:ext>
            </a:extLst>
          </p:cNvPr>
          <p:cNvCxnSpPr/>
          <p:nvPr userDrawn="1"/>
        </p:nvCxnSpPr>
        <p:spPr>
          <a:xfrm>
            <a:off x="1499747"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6A3F0D-4270-FE42-AB9F-80FFCCD0BBD2}"/>
              </a:ext>
            </a:extLst>
          </p:cNvPr>
          <p:cNvCxnSpPr/>
          <p:nvPr userDrawn="1"/>
        </p:nvCxnSpPr>
        <p:spPr>
          <a:xfrm>
            <a:off x="4410420" y="5285000"/>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895CC2C-775E-CF49-BCC0-B243C4CE7577}"/>
              </a:ext>
            </a:extLst>
          </p:cNvPr>
          <p:cNvCxnSpPr/>
          <p:nvPr userDrawn="1"/>
        </p:nvCxnSpPr>
        <p:spPr>
          <a:xfrm>
            <a:off x="7321093"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8D85998-BC6C-BA44-8D0E-7279E433AE02}"/>
              </a:ext>
            </a:extLst>
          </p:cNvPr>
          <p:cNvCxnSpPr/>
          <p:nvPr userDrawn="1"/>
        </p:nvCxnSpPr>
        <p:spPr>
          <a:xfrm>
            <a:off x="10231765" y="5285000"/>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Date Placeholder 3"/>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r>
              <a:rPr lang="en-US"/>
              <a:t>Sept 2021</a:t>
            </a:r>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2" name="Title 1"/>
          <p:cNvSpPr>
            <a:spLocks noGrp="1"/>
          </p:cNvSpPr>
          <p:nvPr>
            <p:ph type="title"/>
          </p:nvPr>
        </p:nvSpPr>
        <p:spPr/>
        <p:txBody>
          <a:bodyPr/>
          <a:lstStyle>
            <a:lvl1pPr algn="ctr">
              <a:defRPr>
                <a:solidFill>
                  <a:schemeClr val="tx2"/>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extLst>
      <p:ext uri="{BB962C8B-B14F-4D97-AF65-F5344CB8AC3E}">
        <p14:creationId xmlns:p14="http://schemas.microsoft.com/office/powerpoint/2010/main" val="85459031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Switchyard">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1934">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Bluebonnet">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25" name="Straight Connector 24">
            <a:extLst>
              <a:ext uri="{FF2B5EF4-FFF2-40B4-BE49-F238E27FC236}">
                <a16:creationId xmlns:a16="http://schemas.microsoft.com/office/drawing/2014/main" id="{FC5B509C-BAC5-A845-AB72-86A756103679}"/>
              </a:ext>
            </a:extLst>
          </p:cNvPr>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C64E166-5E76-CD46-9CCD-0AF81B873856}"/>
              </a:ext>
            </a:extLst>
          </p:cNvPr>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DF6DED4-FB59-554D-AD66-4E32A26EEC79}"/>
              </a:ext>
            </a:extLst>
          </p:cNvPr>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26FD6FA-1454-864B-B798-A0C8F08DC5EF}"/>
              </a:ext>
            </a:extLst>
          </p:cNvPr>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Angled - Bluebonnet">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7" name="Straight Connector 6"/>
          <p:cNvCxnSpPr/>
          <p:nvPr userDrawn="1"/>
        </p:nvCxnSpPr>
        <p:spPr>
          <a:xfrm>
            <a:off x="365039" y="3690745"/>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Aqua-Fer">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Inks">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Lost Pines">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845CF6A-2A44-374A-8D3B-2623A7F2F415}"/>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93EE0A6-FD5B-664D-B37E-66CF27CB8434}"/>
              </a:ext>
            </a:extLst>
          </p:cNvPr>
          <p:cNvCxnSpPr>
            <a:cxnSpLocks/>
          </p:cNvCxnSpPr>
          <p:nvPr userDrawn="1"/>
        </p:nvCxnSpPr>
        <p:spPr>
          <a:xfrm>
            <a:off x="4410420"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6DADE3-0510-6E43-990C-D5222C84D5C8}"/>
              </a:ext>
            </a:extLst>
          </p:cNvPr>
          <p:cNvCxnSpPr>
            <a:cxnSpLocks/>
          </p:cNvCxnSpPr>
          <p:nvPr userDrawn="1"/>
        </p:nvCxnSpPr>
        <p:spPr>
          <a:xfrm>
            <a:off x="1499747"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0689726-DADD-6146-8D8D-EA2EDE9888B1}"/>
              </a:ext>
            </a:extLst>
          </p:cNvPr>
          <p:cNvCxnSpPr>
            <a:cxnSpLocks/>
          </p:cNvCxnSpPr>
          <p:nvPr userDrawn="1"/>
        </p:nvCxnSpPr>
        <p:spPr>
          <a:xfrm>
            <a:off x="10231765"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1836D91-B850-C34E-9806-541B78C8C9FE}"/>
              </a:ext>
            </a:extLst>
          </p:cNvPr>
          <p:cNvCxnSpPr>
            <a:cxnSpLocks/>
          </p:cNvCxnSpPr>
          <p:nvPr userDrawn="1"/>
        </p:nvCxnSpPr>
        <p:spPr>
          <a:xfrm>
            <a:off x="7321093"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extLst>
      <p:ext uri="{BB962C8B-B14F-4D97-AF65-F5344CB8AC3E}">
        <p14:creationId xmlns:p14="http://schemas.microsoft.com/office/powerpoint/2010/main" val="29889751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Wirtz">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Spillway">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Whitecap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Whitecap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r>
              <a:rPr lang="en-US"/>
              <a:t>Sept 2021</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Short Content 6 Photos Slide - Switchyard">
    <p:spTree>
      <p:nvGrpSpPr>
        <p:cNvPr id="1" name=""/>
        <p:cNvGrpSpPr/>
        <p:nvPr/>
      </p:nvGrpSpPr>
      <p:grpSpPr>
        <a:xfrm>
          <a:off x="0" y="0"/>
          <a:ext cx="0" cy="0"/>
          <a:chOff x="0" y="0"/>
          <a:chExt cx="0" cy="0"/>
        </a:xfrm>
      </p:grpSpPr>
      <p:sp>
        <p:nvSpPr>
          <p:cNvPr id="9" name="Rectangle 8"/>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Short Content 6 Photos Slide - 1934">
    <p:spTree>
      <p:nvGrpSpPr>
        <p:cNvPr id="1" name=""/>
        <p:cNvGrpSpPr/>
        <p:nvPr/>
      </p:nvGrpSpPr>
      <p:grpSpPr>
        <a:xfrm>
          <a:off x="0" y="0"/>
          <a:ext cx="0" cy="0"/>
          <a:chOff x="0" y="0"/>
          <a:chExt cx="0" cy="0"/>
        </a:xfrm>
      </p:grpSpPr>
      <p:sp>
        <p:nvSpPr>
          <p:cNvPr id="9" name="Rectangle 8"/>
          <p:cNvSpPr/>
          <p:nvPr userDrawn="1"/>
        </p:nvSpPr>
        <p:spPr>
          <a:xfrm>
            <a:off x="0" y="0"/>
            <a:ext cx="12188952"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hort Content 6 Photos Slide - Bluebonnet">
    <p:spTree>
      <p:nvGrpSpPr>
        <p:cNvPr id="1" name=""/>
        <p:cNvGrpSpPr/>
        <p:nvPr/>
      </p:nvGrpSpPr>
      <p:grpSpPr>
        <a:xfrm>
          <a:off x="0" y="0"/>
          <a:ext cx="0" cy="0"/>
          <a:chOff x="0" y="0"/>
          <a:chExt cx="0" cy="0"/>
        </a:xfrm>
      </p:grpSpPr>
      <p:sp>
        <p:nvSpPr>
          <p:cNvPr id="9" name="Rectangle 8"/>
          <p:cNvSpPr/>
          <p:nvPr userDrawn="1"/>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Angled - Aqua-Fer">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1" name="Straight Connector 10">
            <a:extLst>
              <a:ext uri="{FF2B5EF4-FFF2-40B4-BE49-F238E27FC236}">
                <a16:creationId xmlns:a16="http://schemas.microsoft.com/office/drawing/2014/main" id="{4B29170F-9C92-3B44-9D53-11236CBB608D}"/>
              </a:ext>
            </a:extLst>
          </p:cNvPr>
          <p:cNvCxnSpPr/>
          <p:nvPr userDrawn="1"/>
        </p:nvCxnSpPr>
        <p:spPr>
          <a:xfrm>
            <a:off x="365039" y="3690745"/>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Short Content 6 Photos Slide - Aqua-F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50BCEBA-8C26-5C47-B161-BBC2B22DCD2F}"/>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222875479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Short Content 6 Photos Slide - Ink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210B581-3A33-A449-A358-88FF18203A12}"/>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142232254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hort Content 6 Photos Slide - Lost Pi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A2CAEDB-9FC7-8A43-891D-E24DAB12E557}"/>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259312340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hort Content 6 Photos Slide - Wirtz">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8960EB-C8EB-E948-B738-EAAD704AF1D7}"/>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194003822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hort Content 6 Photos Slide - Spillway">
    <p:spTree>
      <p:nvGrpSpPr>
        <p:cNvPr id="1" name=""/>
        <p:cNvGrpSpPr/>
        <p:nvPr/>
      </p:nvGrpSpPr>
      <p:grpSpPr>
        <a:xfrm>
          <a:off x="0" y="0"/>
          <a:ext cx="0" cy="0"/>
          <a:chOff x="0" y="0"/>
          <a:chExt cx="0" cy="0"/>
        </a:xfrm>
      </p:grpSpPr>
      <p:sp>
        <p:nvSpPr>
          <p:cNvPr id="9" name="Rectangle 8"/>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tx2"/>
                </a:solidFill>
              </a:defRPr>
            </a:lvl1pPr>
          </a:lstStyle>
          <a:p>
            <a:r>
              <a:rPr lang="en-US" dirty="0"/>
              <a:t>Title – 5 words max recommended</a:t>
            </a: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hort Content 6 Photos Slide - Whitecap">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baseline="0">
                <a:solidFill>
                  <a:schemeClr val="tx2"/>
                </a:solidFill>
              </a:defRPr>
            </a:lvl1pPr>
          </a:lstStyle>
          <a:p>
            <a:r>
              <a:rPr lang="en-US" dirty="0"/>
              <a:t>Title – 5 words max recommended</a:t>
            </a: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4 Icons Multicolor Slide - Switchyard">
    <p:spTree>
      <p:nvGrpSpPr>
        <p:cNvPr id="1" name=""/>
        <p:cNvGrpSpPr/>
        <p:nvPr/>
      </p:nvGrpSpPr>
      <p:grpSpPr>
        <a:xfrm>
          <a:off x="0" y="0"/>
          <a:ext cx="0" cy="0"/>
          <a:chOff x="0" y="0"/>
          <a:chExt cx="0" cy="0"/>
        </a:xfrm>
      </p:grpSpPr>
      <p:sp>
        <p:nvSpPr>
          <p:cNvPr id="27" name="Rectangle 26"/>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ubtitle 2">
            <a:extLst>
              <a:ext uri="{FF2B5EF4-FFF2-40B4-BE49-F238E27FC236}">
                <a16:creationId xmlns:a16="http://schemas.microsoft.com/office/drawing/2014/main" id="{D8A0B54A-6786-774E-8D4B-1924352B6D4E}"/>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2" name="Rectangle 1"/>
          <p:cNvSpPr/>
          <p:nvPr userDrawn="1"/>
        </p:nvSpPr>
        <p:spPr>
          <a:xfrm>
            <a:off x="6431808" y="2716244"/>
            <a:ext cx="1371602" cy="1371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bg1"/>
                </a:solidFill>
              </a:defRPr>
            </a:lvl1pPr>
          </a:lstStyle>
          <a:p>
            <a:r>
              <a:rPr lang="en-US" dirty="0"/>
              <a:t>Title – 1-5 words/1 line</a:t>
            </a:r>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 Icons Aqua-Fer Slide - Switchyard">
    <p:spTree>
      <p:nvGrpSpPr>
        <p:cNvPr id="1" name=""/>
        <p:cNvGrpSpPr/>
        <p:nvPr/>
      </p:nvGrpSpPr>
      <p:grpSpPr>
        <a:xfrm>
          <a:off x="0" y="0"/>
          <a:ext cx="0" cy="0"/>
          <a:chOff x="0" y="0"/>
          <a:chExt cx="0" cy="0"/>
        </a:xfrm>
      </p:grpSpPr>
      <p:sp>
        <p:nvSpPr>
          <p:cNvPr id="27" name="Rectangle 2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431808" y="2716244"/>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0" name="Rectangle 19"/>
          <p:cNvSpPr/>
          <p:nvPr userDrawn="1"/>
        </p:nvSpPr>
        <p:spPr>
          <a:xfrm>
            <a:off x="4345261" y="2716244"/>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431808" y="4788486"/>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345261" y="4788486"/>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30"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31"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32"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4"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26"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3"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1"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2"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43"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4"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5"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28"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bg1"/>
                </a:solidFill>
              </a:defRPr>
            </a:lvl1pPr>
          </a:lstStyle>
          <a:p>
            <a:r>
              <a:rPr lang="en-US" dirty="0"/>
              <a:t>Title – 1-5 words/1 line</a:t>
            </a:r>
          </a:p>
        </p:txBody>
      </p:sp>
      <p:sp>
        <p:nvSpPr>
          <p:cNvPr id="35" name="Subtitle 2">
            <a:extLst>
              <a:ext uri="{FF2B5EF4-FFF2-40B4-BE49-F238E27FC236}">
                <a16:creationId xmlns:a16="http://schemas.microsoft.com/office/drawing/2014/main" id="{00F83290-14F9-D442-9799-9079EF15BD15}"/>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4 Icons Gideon Green Slide - Switchyard">
    <p:spTree>
      <p:nvGrpSpPr>
        <p:cNvPr id="1" name=""/>
        <p:cNvGrpSpPr/>
        <p:nvPr/>
      </p:nvGrpSpPr>
      <p:grpSpPr>
        <a:xfrm>
          <a:off x="0" y="0"/>
          <a:ext cx="0" cy="0"/>
          <a:chOff x="0" y="0"/>
          <a:chExt cx="0" cy="0"/>
        </a:xfrm>
      </p:grpSpPr>
      <p:sp>
        <p:nvSpPr>
          <p:cNvPr id="27" name="Rectangle 2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431808" y="2716244"/>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0" name="Rectangle 19"/>
          <p:cNvSpPr/>
          <p:nvPr userDrawn="1"/>
        </p:nvSpPr>
        <p:spPr>
          <a:xfrm>
            <a:off x="4345261" y="2716244"/>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431808" y="4788486"/>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345261" y="4788486"/>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0"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1"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2"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24"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solidFill>
                  <a:schemeClr val="bg1"/>
                </a:solidFill>
              </a:defRPr>
            </a:lvl1pPr>
            <a:lvl2pPr>
              <a:defRPr baseline="0"/>
            </a:lvl2pPr>
          </a:lstStyle>
          <a:p>
            <a:pPr lvl="0"/>
            <a:r>
              <a:rPr lang="en-US"/>
              <a:t>ICON TITLE</a:t>
            </a:r>
            <a:endParaRPr lang="en-US" dirty="0"/>
          </a:p>
        </p:txBody>
      </p:sp>
      <p:sp>
        <p:nvSpPr>
          <p:cNvPr id="26"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3"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1"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2"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43"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4"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a:t>ICON TITLE</a:t>
            </a:r>
            <a:endParaRPr lang="en-US" dirty="0"/>
          </a:p>
        </p:txBody>
      </p:sp>
      <p:sp>
        <p:nvSpPr>
          <p:cNvPr id="45"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28"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bg1"/>
                </a:solidFill>
              </a:defRPr>
            </a:lvl1pPr>
          </a:lstStyle>
          <a:p>
            <a:r>
              <a:rPr lang="en-US" dirty="0"/>
              <a:t>Title – 1-5 words/1 line</a:t>
            </a:r>
          </a:p>
        </p:txBody>
      </p:sp>
      <p:sp>
        <p:nvSpPr>
          <p:cNvPr id="35" name="Subtitle 2">
            <a:extLst>
              <a:ext uri="{FF2B5EF4-FFF2-40B4-BE49-F238E27FC236}">
                <a16:creationId xmlns:a16="http://schemas.microsoft.com/office/drawing/2014/main" id="{9996F783-4BE5-CE49-BA63-8D59F3A90904}"/>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4 Icons Thermal Slide - Switchyard">
    <p:spTree>
      <p:nvGrpSpPr>
        <p:cNvPr id="1" name=""/>
        <p:cNvGrpSpPr/>
        <p:nvPr/>
      </p:nvGrpSpPr>
      <p:grpSpPr>
        <a:xfrm>
          <a:off x="0" y="0"/>
          <a:ext cx="0" cy="0"/>
          <a:chOff x="0" y="0"/>
          <a:chExt cx="0" cy="0"/>
        </a:xfrm>
      </p:grpSpPr>
      <p:sp>
        <p:nvSpPr>
          <p:cNvPr id="27" name="Rectangle 2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431808" y="2716244"/>
            <a:ext cx="1371602" cy="1371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0" name="Rectangle 19"/>
          <p:cNvSpPr/>
          <p:nvPr userDrawn="1"/>
        </p:nvSpPr>
        <p:spPr>
          <a:xfrm>
            <a:off x="4345261" y="2716244"/>
            <a:ext cx="1371602" cy="1371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431808" y="4788486"/>
            <a:ext cx="1371602" cy="1371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345261" y="4788486"/>
            <a:ext cx="1371602" cy="1371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0"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1"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2"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24"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26"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3"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1"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2"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solidFill>
                  <a:schemeClr val="bg1"/>
                </a:solidFill>
              </a:defRPr>
            </a:lvl1pPr>
            <a:lvl2pPr>
              <a:defRPr baseline="0"/>
            </a:lvl2pPr>
          </a:lstStyle>
          <a:p>
            <a:pPr lvl="0"/>
            <a:r>
              <a:rPr lang="en-US"/>
              <a:t>ICON TITLE</a:t>
            </a:r>
            <a:endParaRPr lang="en-US" dirty="0"/>
          </a:p>
        </p:txBody>
      </p:sp>
      <p:sp>
        <p:nvSpPr>
          <p:cNvPr id="43"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4"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a:t>ICON TITLE</a:t>
            </a:r>
            <a:endParaRPr lang="en-US" dirty="0"/>
          </a:p>
        </p:txBody>
      </p:sp>
      <p:sp>
        <p:nvSpPr>
          <p:cNvPr id="45"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28"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bg1"/>
                </a:solidFill>
              </a:defRPr>
            </a:lvl1pPr>
          </a:lstStyle>
          <a:p>
            <a:r>
              <a:rPr lang="en-US" dirty="0"/>
              <a:t>Title – 1-5 words/1 line</a:t>
            </a:r>
          </a:p>
        </p:txBody>
      </p:sp>
      <p:sp>
        <p:nvSpPr>
          <p:cNvPr id="35" name="Subtitle 2">
            <a:extLst>
              <a:ext uri="{FF2B5EF4-FFF2-40B4-BE49-F238E27FC236}">
                <a16:creationId xmlns:a16="http://schemas.microsoft.com/office/drawing/2014/main" id="{4D517E85-9CA7-034F-9FB3-FD01320A59D7}"/>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Angled - Inks">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7" name="Straight Connector 6"/>
          <p:cNvCxnSpPr/>
          <p:nvPr userDrawn="1"/>
        </p:nvCxnSpPr>
        <p:spPr>
          <a:xfrm>
            <a:off x="365039" y="3690745"/>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4 Icons Volcanic Slide - Switchyard">
    <p:spTree>
      <p:nvGrpSpPr>
        <p:cNvPr id="1" name=""/>
        <p:cNvGrpSpPr/>
        <p:nvPr/>
      </p:nvGrpSpPr>
      <p:grpSpPr>
        <a:xfrm>
          <a:off x="0" y="0"/>
          <a:ext cx="0" cy="0"/>
          <a:chOff x="0" y="0"/>
          <a:chExt cx="0" cy="0"/>
        </a:xfrm>
      </p:grpSpPr>
      <p:sp>
        <p:nvSpPr>
          <p:cNvPr id="27" name="Rectangle 2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431808" y="2716244"/>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0" name="Rectangle 19"/>
          <p:cNvSpPr/>
          <p:nvPr userDrawn="1"/>
        </p:nvSpPr>
        <p:spPr>
          <a:xfrm>
            <a:off x="4345261" y="2716244"/>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431808" y="4788486"/>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345261" y="4788486"/>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0"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1"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2"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24"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26"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3"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1"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2"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solidFill>
                  <a:schemeClr val="bg1"/>
                </a:solidFill>
              </a:defRPr>
            </a:lvl1pPr>
            <a:lvl2pPr>
              <a:defRPr baseline="0"/>
            </a:lvl2pPr>
          </a:lstStyle>
          <a:p>
            <a:pPr lvl="0"/>
            <a:r>
              <a:rPr lang="en-US"/>
              <a:t>ICON TITLE</a:t>
            </a:r>
            <a:endParaRPr lang="en-US" dirty="0"/>
          </a:p>
        </p:txBody>
      </p:sp>
      <p:sp>
        <p:nvSpPr>
          <p:cNvPr id="43"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4"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a:t>ICON TITLE</a:t>
            </a:r>
            <a:endParaRPr lang="en-US" dirty="0"/>
          </a:p>
        </p:txBody>
      </p:sp>
      <p:sp>
        <p:nvSpPr>
          <p:cNvPr id="45"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28"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bg1"/>
                </a:solidFill>
              </a:defRPr>
            </a:lvl1pPr>
          </a:lstStyle>
          <a:p>
            <a:r>
              <a:rPr lang="en-US" dirty="0"/>
              <a:t>Title – 1-5 words/1 line</a:t>
            </a:r>
          </a:p>
        </p:txBody>
      </p:sp>
      <p:sp>
        <p:nvSpPr>
          <p:cNvPr id="35" name="Subtitle 2">
            <a:extLst>
              <a:ext uri="{FF2B5EF4-FFF2-40B4-BE49-F238E27FC236}">
                <a16:creationId xmlns:a16="http://schemas.microsoft.com/office/drawing/2014/main" id="{371DDE4D-0D7D-C84F-BE39-89E9C44A74FB}"/>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4 Icons Wirtz Slide - Switchyard">
    <p:spTree>
      <p:nvGrpSpPr>
        <p:cNvPr id="1" name=""/>
        <p:cNvGrpSpPr/>
        <p:nvPr/>
      </p:nvGrpSpPr>
      <p:grpSpPr>
        <a:xfrm>
          <a:off x="0" y="0"/>
          <a:ext cx="0" cy="0"/>
          <a:chOff x="0" y="0"/>
          <a:chExt cx="0" cy="0"/>
        </a:xfrm>
      </p:grpSpPr>
      <p:sp>
        <p:nvSpPr>
          <p:cNvPr id="27" name="Rectangle 2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431808" y="2716244"/>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solidFill>
              </a:defRPr>
            </a:lvl1pPr>
          </a:lstStyle>
          <a:p>
            <a:r>
              <a:rPr lang="en-US"/>
              <a:t>Sept 2021</a:t>
            </a:r>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0" name="Rectangle 19"/>
          <p:cNvSpPr/>
          <p:nvPr userDrawn="1"/>
        </p:nvSpPr>
        <p:spPr>
          <a:xfrm>
            <a:off x="4345261" y="2716244"/>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431808" y="4788486"/>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345261" y="4788486"/>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0"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1"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2"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24"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26"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3"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1"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2"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solidFill>
                  <a:schemeClr val="bg1"/>
                </a:solidFill>
              </a:defRPr>
            </a:lvl1pPr>
            <a:lvl2pPr>
              <a:defRPr baseline="0"/>
            </a:lvl2pPr>
          </a:lstStyle>
          <a:p>
            <a:pPr lvl="0"/>
            <a:r>
              <a:rPr lang="en-US"/>
              <a:t>ICON TITLE</a:t>
            </a:r>
            <a:endParaRPr lang="en-US" dirty="0"/>
          </a:p>
        </p:txBody>
      </p:sp>
      <p:sp>
        <p:nvSpPr>
          <p:cNvPr id="43"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4"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a:t>ICON TITLE</a:t>
            </a:r>
            <a:endParaRPr lang="en-US" dirty="0"/>
          </a:p>
        </p:txBody>
      </p:sp>
      <p:sp>
        <p:nvSpPr>
          <p:cNvPr id="45"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28"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bg1"/>
                </a:solidFill>
              </a:defRPr>
            </a:lvl1pPr>
          </a:lstStyle>
          <a:p>
            <a:r>
              <a:rPr lang="en-US" dirty="0"/>
              <a:t>Title – 1-5 words/1 line</a:t>
            </a:r>
          </a:p>
        </p:txBody>
      </p:sp>
      <p:sp>
        <p:nvSpPr>
          <p:cNvPr id="35" name="Subtitle 2">
            <a:extLst>
              <a:ext uri="{FF2B5EF4-FFF2-40B4-BE49-F238E27FC236}">
                <a16:creationId xmlns:a16="http://schemas.microsoft.com/office/drawing/2014/main" id="{96A6080B-285B-0440-BCC7-3C870713D099}"/>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4 Icons Multicolor Slide - Whitecap">
    <p:spTree>
      <p:nvGrpSpPr>
        <p:cNvPr id="1" name=""/>
        <p:cNvGrpSpPr/>
        <p:nvPr/>
      </p:nvGrpSpPr>
      <p:grpSpPr>
        <a:xfrm>
          <a:off x="0" y="0"/>
          <a:ext cx="0" cy="0"/>
          <a:chOff x="0" y="0"/>
          <a:chExt cx="0" cy="0"/>
        </a:xfrm>
      </p:grpSpPr>
      <p:sp>
        <p:nvSpPr>
          <p:cNvPr id="2" name="Rectangle 1"/>
          <p:cNvSpPr/>
          <p:nvPr userDrawn="1"/>
        </p:nvSpPr>
        <p:spPr>
          <a:xfrm>
            <a:off x="6431808" y="2716244"/>
            <a:ext cx="1371602" cy="1371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r>
              <a:rPr lang="en-US"/>
              <a:t>Sept 2021</a:t>
            </a:r>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lvl1pPr>
            <a:lvl2pPr>
              <a:defRPr baseline="0"/>
            </a:lvl2pPr>
          </a:lstStyle>
          <a:p>
            <a:pPr lvl="0"/>
            <a:r>
              <a:rPr lang="en-US"/>
              <a:t>ICON TITLE</a:t>
            </a:r>
            <a:endParaRPr lang="en-US" dirty="0"/>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lvl1pPr>
            <a:lvl2pPr>
              <a:defRPr baseline="0"/>
            </a:lvl2pPr>
          </a:lstStyle>
          <a:p>
            <a:pPr lvl="0"/>
            <a:r>
              <a:rPr lang="en-US"/>
              <a:t>ICON TITLE</a:t>
            </a:r>
            <a:endParaRPr lang="en-US" dirty="0"/>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lvl1pPr>
            <a:lvl2pPr>
              <a:defRPr baseline="0"/>
            </a:lvl2pPr>
          </a:lstStyle>
          <a:p>
            <a:pPr lvl="0"/>
            <a:r>
              <a:rPr lang="en-US"/>
              <a:t>ICON TITLE</a:t>
            </a:r>
            <a:endParaRPr lang="en-US" dirty="0"/>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27"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tx2"/>
                </a:solidFill>
              </a:defRPr>
            </a:lvl1pPr>
          </a:lstStyle>
          <a:p>
            <a:r>
              <a:rPr lang="en-US" dirty="0"/>
              <a:t>Title – 1-5 words/1 line</a:t>
            </a:r>
          </a:p>
        </p:txBody>
      </p:sp>
      <p:sp>
        <p:nvSpPr>
          <p:cNvPr id="30" name="Subtitle 2">
            <a:extLst>
              <a:ext uri="{FF2B5EF4-FFF2-40B4-BE49-F238E27FC236}">
                <a16:creationId xmlns:a16="http://schemas.microsoft.com/office/drawing/2014/main" id="{6EF3F69B-992F-BA44-A80C-34A8806E4866}"/>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4 Icons 1934 Slide - Whitecap">
    <p:spTree>
      <p:nvGrpSpPr>
        <p:cNvPr id="1" name=""/>
        <p:cNvGrpSpPr/>
        <p:nvPr/>
      </p:nvGrpSpPr>
      <p:grpSpPr>
        <a:xfrm>
          <a:off x="0" y="0"/>
          <a:ext cx="0" cy="0"/>
          <a:chOff x="0" y="0"/>
          <a:chExt cx="0" cy="0"/>
        </a:xfrm>
      </p:grpSpPr>
      <p:sp>
        <p:nvSpPr>
          <p:cNvPr id="2" name="Rectangle 1"/>
          <p:cNvSpPr/>
          <p:nvPr userDrawn="1"/>
        </p:nvSpPr>
        <p:spPr>
          <a:xfrm>
            <a:off x="6431808" y="2716244"/>
            <a:ext cx="1371602" cy="1371602"/>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r>
              <a:rPr lang="en-US"/>
              <a:t>Sept 2021</a:t>
            </a:r>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lvl1pPr>
            <a:lvl2pPr>
              <a:defRPr baseline="0"/>
            </a:lvl2pPr>
          </a:lstStyle>
          <a:p>
            <a:pPr lvl="0"/>
            <a:r>
              <a:rPr lang="en-US" dirty="0"/>
              <a:t>ICON TITLE</a:t>
            </a:r>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lvl1pPr>
            <a:lvl2pPr>
              <a:defRPr baseline="0"/>
            </a:lvl2pPr>
          </a:lstStyle>
          <a:p>
            <a:pPr lvl="0"/>
            <a:r>
              <a:rPr lang="en-US" dirty="0"/>
              <a:t>ICON TITLE</a:t>
            </a:r>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27"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tx2"/>
                </a:solidFill>
              </a:defRPr>
            </a:lvl1pPr>
          </a:lstStyle>
          <a:p>
            <a:r>
              <a:rPr lang="en-US" dirty="0"/>
              <a:t>Title – 1-5 words/1 line</a:t>
            </a:r>
          </a:p>
        </p:txBody>
      </p:sp>
      <p:sp>
        <p:nvSpPr>
          <p:cNvPr id="31" name="Subtitle 2">
            <a:extLst>
              <a:ext uri="{FF2B5EF4-FFF2-40B4-BE49-F238E27FC236}">
                <a16:creationId xmlns:a16="http://schemas.microsoft.com/office/drawing/2014/main" id="{61E620D7-B1F1-E348-935F-C3B2B1A96AC1}"/>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Icons Aqua-Fer Slide - Whitecap">
    <p:spTree>
      <p:nvGrpSpPr>
        <p:cNvPr id="1" name=""/>
        <p:cNvGrpSpPr/>
        <p:nvPr/>
      </p:nvGrpSpPr>
      <p:grpSpPr>
        <a:xfrm>
          <a:off x="0" y="0"/>
          <a:ext cx="0" cy="0"/>
          <a:chOff x="0" y="0"/>
          <a:chExt cx="0" cy="0"/>
        </a:xfrm>
      </p:grpSpPr>
      <p:sp>
        <p:nvSpPr>
          <p:cNvPr id="2" name="Rectangle 1"/>
          <p:cNvSpPr/>
          <p:nvPr userDrawn="1"/>
        </p:nvSpPr>
        <p:spPr>
          <a:xfrm>
            <a:off x="6431808" y="2716244"/>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r>
              <a:rPr lang="en-US"/>
              <a:t>Sept 2021</a:t>
            </a:r>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lvl1pPr>
            <a:lvl2pPr>
              <a:defRPr baseline="0"/>
            </a:lvl2pPr>
          </a:lstStyle>
          <a:p>
            <a:pPr lvl="0"/>
            <a:r>
              <a:rPr lang="en-US" dirty="0"/>
              <a:t>ICON TITLE</a:t>
            </a:r>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lvl1pPr>
            <a:lvl2pPr>
              <a:defRPr baseline="0"/>
            </a:lvl2pPr>
          </a:lstStyle>
          <a:p>
            <a:pPr lvl="0"/>
            <a:r>
              <a:rPr lang="en-US"/>
              <a:t>ICON TITLE</a:t>
            </a:r>
            <a:endParaRPr lang="en-US" dirty="0"/>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lvl1pPr>
            <a:lvl2pPr>
              <a:defRPr baseline="0"/>
            </a:lvl2pPr>
          </a:lstStyle>
          <a:p>
            <a:pPr lvl="0"/>
            <a:r>
              <a:rPr lang="en-US"/>
              <a:t>ICON TITLE</a:t>
            </a:r>
            <a:endParaRPr lang="en-US" dirty="0"/>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27"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tx2"/>
                </a:solidFill>
              </a:defRPr>
            </a:lvl1pPr>
          </a:lstStyle>
          <a:p>
            <a:r>
              <a:rPr lang="en-US" dirty="0"/>
              <a:t>Title – 1-5 words/1 line</a:t>
            </a:r>
          </a:p>
        </p:txBody>
      </p:sp>
      <p:sp>
        <p:nvSpPr>
          <p:cNvPr id="30" name="Subtitle 2">
            <a:extLst>
              <a:ext uri="{FF2B5EF4-FFF2-40B4-BE49-F238E27FC236}">
                <a16:creationId xmlns:a16="http://schemas.microsoft.com/office/drawing/2014/main" id="{D6A03834-44F9-1A4D-9BFA-1C1501E0E19F}"/>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 Icons Gideon Green Slide - Whitecap">
    <p:spTree>
      <p:nvGrpSpPr>
        <p:cNvPr id="1" name=""/>
        <p:cNvGrpSpPr/>
        <p:nvPr/>
      </p:nvGrpSpPr>
      <p:grpSpPr>
        <a:xfrm>
          <a:off x="0" y="0"/>
          <a:ext cx="0" cy="0"/>
          <a:chOff x="0" y="0"/>
          <a:chExt cx="0" cy="0"/>
        </a:xfrm>
      </p:grpSpPr>
      <p:sp>
        <p:nvSpPr>
          <p:cNvPr id="2" name="Rectangle 1"/>
          <p:cNvSpPr/>
          <p:nvPr userDrawn="1"/>
        </p:nvSpPr>
        <p:spPr>
          <a:xfrm>
            <a:off x="6431808" y="2716244"/>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r>
              <a:rPr lang="en-US"/>
              <a:t>Sept 2021</a:t>
            </a:r>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lvl1pPr>
            <a:lvl2pPr>
              <a:defRPr baseline="0"/>
            </a:lvl2pPr>
          </a:lstStyle>
          <a:p>
            <a:pPr lvl="0"/>
            <a:r>
              <a:rPr lang="en-US"/>
              <a:t>ICON TITLE</a:t>
            </a:r>
            <a:endParaRPr lang="en-US" dirty="0"/>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lvl1pPr>
            <a:lvl2pPr>
              <a:defRPr baseline="0"/>
            </a:lvl2pPr>
          </a:lstStyle>
          <a:p>
            <a:pPr lvl="0"/>
            <a:r>
              <a:rPr lang="en-US"/>
              <a:t>ICON TITLE</a:t>
            </a:r>
            <a:endParaRPr lang="en-US" dirty="0"/>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lvl1pPr>
            <a:lvl2pPr>
              <a:defRPr baseline="0"/>
            </a:lvl2pPr>
          </a:lstStyle>
          <a:p>
            <a:pPr lvl="0"/>
            <a:r>
              <a:rPr lang="en-US"/>
              <a:t>ICON TITLE</a:t>
            </a:r>
            <a:endParaRPr lang="en-US" dirty="0"/>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27"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tx2"/>
                </a:solidFill>
              </a:defRPr>
            </a:lvl1pPr>
          </a:lstStyle>
          <a:p>
            <a:r>
              <a:rPr lang="en-US" dirty="0"/>
              <a:t>Title – 1-5 words/1 line</a:t>
            </a:r>
          </a:p>
        </p:txBody>
      </p:sp>
      <p:sp>
        <p:nvSpPr>
          <p:cNvPr id="30" name="Subtitle 2">
            <a:extLst>
              <a:ext uri="{FF2B5EF4-FFF2-40B4-BE49-F238E27FC236}">
                <a16:creationId xmlns:a16="http://schemas.microsoft.com/office/drawing/2014/main" id="{7C94D7B3-0232-0C48-A160-845D9109756E}"/>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 Icons Volcanic Slide - Whitecap">
    <p:spTree>
      <p:nvGrpSpPr>
        <p:cNvPr id="1" name=""/>
        <p:cNvGrpSpPr/>
        <p:nvPr/>
      </p:nvGrpSpPr>
      <p:grpSpPr>
        <a:xfrm>
          <a:off x="0" y="0"/>
          <a:ext cx="0" cy="0"/>
          <a:chOff x="0" y="0"/>
          <a:chExt cx="0" cy="0"/>
        </a:xfrm>
      </p:grpSpPr>
      <p:sp>
        <p:nvSpPr>
          <p:cNvPr id="2" name="Rectangle 1"/>
          <p:cNvSpPr/>
          <p:nvPr userDrawn="1"/>
        </p:nvSpPr>
        <p:spPr>
          <a:xfrm>
            <a:off x="6431808" y="2716244"/>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r>
              <a:rPr lang="en-US"/>
              <a:t>Sept 2021</a:t>
            </a:r>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lvl1pPr>
            <a:lvl2pPr>
              <a:defRPr baseline="0"/>
            </a:lvl2pPr>
          </a:lstStyle>
          <a:p>
            <a:pPr lvl="0"/>
            <a:r>
              <a:rPr lang="en-US" dirty="0"/>
              <a:t>ICON TITLE</a:t>
            </a:r>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lvl1pPr>
            <a:lvl2pPr>
              <a:defRPr baseline="0"/>
            </a:lvl2pPr>
          </a:lstStyle>
          <a:p>
            <a:pPr lvl="0"/>
            <a:r>
              <a:rPr lang="en-US"/>
              <a:t>ICON TITLE</a:t>
            </a:r>
            <a:endParaRPr lang="en-US" dirty="0"/>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lvl1pPr>
            <a:lvl2pPr>
              <a:defRPr baseline="0"/>
            </a:lvl2pPr>
          </a:lstStyle>
          <a:p>
            <a:pPr lvl="0"/>
            <a:r>
              <a:rPr lang="en-US"/>
              <a:t>ICON TITLE</a:t>
            </a:r>
            <a:endParaRPr lang="en-US" dirty="0"/>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27"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tx2"/>
                </a:solidFill>
              </a:defRPr>
            </a:lvl1pPr>
          </a:lstStyle>
          <a:p>
            <a:r>
              <a:rPr lang="en-US" dirty="0"/>
              <a:t>Title – 1-5 words/1 line</a:t>
            </a:r>
          </a:p>
        </p:txBody>
      </p:sp>
      <p:sp>
        <p:nvSpPr>
          <p:cNvPr id="30" name="Subtitle 2">
            <a:extLst>
              <a:ext uri="{FF2B5EF4-FFF2-40B4-BE49-F238E27FC236}">
                <a16:creationId xmlns:a16="http://schemas.microsoft.com/office/drawing/2014/main" id="{C9C36057-B1B9-8547-9A36-C791A7F49EFA}"/>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4 Icons Wirtz Slide - Whitecap">
    <p:spTree>
      <p:nvGrpSpPr>
        <p:cNvPr id="1" name=""/>
        <p:cNvGrpSpPr/>
        <p:nvPr/>
      </p:nvGrpSpPr>
      <p:grpSpPr>
        <a:xfrm>
          <a:off x="0" y="0"/>
          <a:ext cx="0" cy="0"/>
          <a:chOff x="0" y="0"/>
          <a:chExt cx="0" cy="0"/>
        </a:xfrm>
      </p:grpSpPr>
      <p:sp>
        <p:nvSpPr>
          <p:cNvPr id="2" name="Rectangle 1"/>
          <p:cNvSpPr/>
          <p:nvPr userDrawn="1"/>
        </p:nvSpPr>
        <p:spPr>
          <a:xfrm>
            <a:off x="6431808" y="2716244"/>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r>
              <a:rPr lang="en-US"/>
              <a:t>Sept 2021</a:t>
            </a:r>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lvl1pPr>
            <a:lvl2pPr>
              <a:defRPr baseline="0"/>
            </a:lvl2pPr>
          </a:lstStyle>
          <a:p>
            <a:pPr lvl="0"/>
            <a:r>
              <a:rPr lang="en-US" dirty="0"/>
              <a:t>ICON TITLE</a:t>
            </a:r>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lvl1pPr>
            <a:lvl2pPr>
              <a:defRPr baseline="0"/>
            </a:lvl2pPr>
          </a:lstStyle>
          <a:p>
            <a:pPr lvl="0"/>
            <a:r>
              <a:rPr lang="en-US" dirty="0"/>
              <a:t>ICON TITLE</a:t>
            </a:r>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27"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tx2"/>
                </a:solidFill>
              </a:defRPr>
            </a:lvl1pPr>
          </a:lstStyle>
          <a:p>
            <a:r>
              <a:rPr lang="en-US" dirty="0"/>
              <a:t>Title – 1-5 words/1 line</a:t>
            </a:r>
          </a:p>
        </p:txBody>
      </p:sp>
      <p:sp>
        <p:nvSpPr>
          <p:cNvPr id="30" name="Subtitle 2">
            <a:extLst>
              <a:ext uri="{FF2B5EF4-FFF2-40B4-BE49-F238E27FC236}">
                <a16:creationId xmlns:a16="http://schemas.microsoft.com/office/drawing/2014/main" id="{7B383675-6B9D-B845-AC31-24EA499A787C}"/>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Only Slide - Switchyard">
    <p:spTree>
      <p:nvGrpSpPr>
        <p:cNvPr id="1" name=""/>
        <p:cNvGrpSpPr/>
        <p:nvPr/>
      </p:nvGrpSpPr>
      <p:grpSpPr>
        <a:xfrm>
          <a:off x="0" y="0"/>
          <a:ext cx="0" cy="0"/>
          <a:chOff x="0" y="0"/>
          <a:chExt cx="0" cy="0"/>
        </a:xfrm>
      </p:grpSpPr>
      <p:sp>
        <p:nvSpPr>
          <p:cNvPr id="6" name="Rectangle 5"/>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26071091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Only Slide - 193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B76CF3-ADC9-1642-BF86-74C5363A4E16}"/>
              </a:ext>
            </a:extLst>
          </p:cNvPr>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72724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Angled - Lost Pin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FB5972-5B82-9C44-B904-8A08A9087548}"/>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1" name="Straight Connector 10">
            <a:extLst>
              <a:ext uri="{FF2B5EF4-FFF2-40B4-BE49-F238E27FC236}">
                <a16:creationId xmlns:a16="http://schemas.microsoft.com/office/drawing/2014/main" id="{F208BAA7-2D4A-6C4B-B9B1-588A6ED663F7}"/>
              </a:ext>
            </a:extLst>
          </p:cNvPr>
          <p:cNvCxnSpPr/>
          <p:nvPr userDrawn="1"/>
        </p:nvCxnSpPr>
        <p:spPr>
          <a:xfrm>
            <a:off x="365039" y="3690745"/>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1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Only Slide - Bluebonn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31FF36-C725-7F42-8ADD-0F4AFA08A7A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323536407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Only Slide - Aqua-F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44F713-205E-6F48-A707-F0B2E8ED464D}"/>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34243268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Slide - Ink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7A8CD1-7809-D84E-9C13-0CBA5D226B18}"/>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214104089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Only Slide - Lost Pin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8FB608-6C3F-034E-8B9B-01FBC8BA6650}"/>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134669419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Only Slide - Wirtz">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5E2AF0-B68C-A84D-883A-F56F810C6DD2}"/>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383532233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Only Slide - Spillway">
    <p:spTree>
      <p:nvGrpSpPr>
        <p:cNvPr id="1" name=""/>
        <p:cNvGrpSpPr/>
        <p:nvPr/>
      </p:nvGrpSpPr>
      <p:grpSpPr>
        <a:xfrm>
          <a:off x="0" y="0"/>
          <a:ext cx="0" cy="0"/>
          <a:chOff x="0" y="0"/>
          <a:chExt cx="0" cy="0"/>
        </a:xfrm>
      </p:grpSpPr>
      <p:sp>
        <p:nvSpPr>
          <p:cNvPr id="6" name="Rectangle 5"/>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a:t>Sept 2021</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tx2"/>
                </a:solidFill>
              </a:defRPr>
            </a:lvl1pPr>
          </a:lstStyle>
          <a:p>
            <a:r>
              <a:rPr lang="en-US" dirty="0"/>
              <a:t>Title – 5 words max recommended</a:t>
            </a: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Only Slide - Whitecap">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Sept 2021</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6" name="Title 1"/>
          <p:cNvSpPr>
            <a:spLocks noGrp="1"/>
          </p:cNvSpPr>
          <p:nvPr>
            <p:ph type="title" hasCustomPrompt="1"/>
          </p:nvPr>
        </p:nvSpPr>
        <p:spPr>
          <a:xfrm>
            <a:off x="268941" y="542571"/>
            <a:ext cx="11654118" cy="701731"/>
          </a:xfrm>
        </p:spPr>
        <p:txBody>
          <a:bodyPr>
            <a:spAutoFit/>
          </a:bodyPr>
          <a:lstStyle>
            <a:lvl1pPr>
              <a:defRPr>
                <a:solidFill>
                  <a:schemeClr val="tx2"/>
                </a:solidFill>
              </a:defRPr>
            </a:lvl1pPr>
          </a:lstStyle>
          <a:p>
            <a:r>
              <a:rPr lang="en-US" dirty="0"/>
              <a:t>Title – 5 words max recommended</a:t>
            </a: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Footer Only Slide - Switchyard">
    <p:spTree>
      <p:nvGrpSpPr>
        <p:cNvPr id="1" name=""/>
        <p:cNvGrpSpPr/>
        <p:nvPr/>
      </p:nvGrpSpPr>
      <p:grpSpPr>
        <a:xfrm>
          <a:off x="0" y="0"/>
          <a:ext cx="0" cy="0"/>
          <a:chOff x="0" y="0"/>
          <a:chExt cx="0" cy="0"/>
        </a:xfrm>
      </p:grpSpPr>
      <p:sp>
        <p:nvSpPr>
          <p:cNvPr id="5" name="Rectangle 4"/>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Footer Only Slide - 193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424CAB-08DF-8E45-9334-B8B1615BA336}"/>
              </a:ext>
            </a:extLst>
          </p:cNvPr>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378704343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Footer Only Slide - Bluebonn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E3C80-60AD-C341-B37C-7392A66615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1636948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Angled - Wirtz">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99CDE8-5037-D744-B63A-90F5D0F149E3}"/>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4" name="Straight Connector 13">
            <a:extLst>
              <a:ext uri="{FF2B5EF4-FFF2-40B4-BE49-F238E27FC236}">
                <a16:creationId xmlns:a16="http://schemas.microsoft.com/office/drawing/2014/main" id="{753407BF-483B-5440-A32E-A36B58F39AB6}"/>
              </a:ext>
            </a:extLst>
          </p:cNvPr>
          <p:cNvCxnSpPr/>
          <p:nvPr userDrawn="1"/>
        </p:nvCxnSpPr>
        <p:spPr>
          <a:xfrm>
            <a:off x="365039" y="3694729"/>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10949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Footer Only Slide - Aqua-F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FFCD94-3A3A-554E-8925-10E786DF9F5A}"/>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301231682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Footer Only Slide - Ink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B828D2-815D-A743-B42E-C1EC9926E05B}"/>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76055644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Footer Only Slide - Lost Pin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76F0FC-445F-EB45-9FC8-1D17AD764ADF}"/>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130932846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Footer Only Slide - Wirtz">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65854D-B5FE-F24D-B2E0-0ADBA3E2999A}"/>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75973562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Footer Only Slide - Spillway">
    <p:spTree>
      <p:nvGrpSpPr>
        <p:cNvPr id="1" name=""/>
        <p:cNvGrpSpPr/>
        <p:nvPr/>
      </p:nvGrpSpPr>
      <p:grpSpPr>
        <a:xfrm>
          <a:off x="0" y="0"/>
          <a:ext cx="0" cy="0"/>
          <a:chOff x="0" y="0"/>
          <a:chExt cx="0" cy="0"/>
        </a:xfrm>
      </p:grpSpPr>
      <p:sp>
        <p:nvSpPr>
          <p:cNvPr id="5" name="Rectangle 4"/>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Sept 2021</a:t>
            </a:r>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4DC600F-AE70-F844-9A33-EAF1AF575163}" type="slidenum">
              <a:rPr lang="en-US" smtClean="0"/>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Footer Only Slide - Whitecap">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Sept 2021</a:t>
            </a:r>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4DC600F-AE70-F844-9A33-EAF1AF575163}" type="slidenum">
              <a:rPr lang="en-US" smtClean="0"/>
              <a:t>‹#›</a:t>
            </a:fld>
            <a:endParaRPr lang="en-US"/>
          </a:p>
        </p:txBody>
      </p:sp>
    </p:spTree>
    <p:extLst>
      <p:ext uri="{BB962C8B-B14F-4D97-AF65-F5344CB8AC3E}">
        <p14:creationId xmlns:p14="http://schemas.microsoft.com/office/powerpoint/2010/main" val="90169171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Slide - Switchyard">
    <p:spTree>
      <p:nvGrpSpPr>
        <p:cNvPr id="1" name=""/>
        <p:cNvGrpSpPr/>
        <p:nvPr/>
      </p:nvGrpSpPr>
      <p:grpSpPr>
        <a:xfrm>
          <a:off x="0" y="0"/>
          <a:ext cx="0" cy="0"/>
          <a:chOff x="0" y="0"/>
          <a:chExt cx="0" cy="0"/>
        </a:xfrm>
      </p:grpSpPr>
      <p:sp>
        <p:nvSpPr>
          <p:cNvPr id="5" name="Rectangle 4"/>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Slide - 193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02F0A0-2C64-1949-81F2-704FFB3D4DF2}"/>
              </a:ext>
            </a:extLst>
          </p:cNvPr>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28593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Slide - Bluebonn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25B3C-FBE9-484F-A1D6-E09A6F38E0F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61297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Slide - Aqua-F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F263EA-DB1E-CD4D-B1E8-64C0F5871E5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515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Angled - Spillway">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p>
            <a:r>
              <a:rPr lang="en-US"/>
              <a:t>Sept 2021</a:t>
            </a:r>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lvl1p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cxnSp>
        <p:nvCxnSpPr>
          <p:cNvPr id="7" name="Straight Connector 6"/>
          <p:cNvCxnSpPr/>
          <p:nvPr userDrawn="1"/>
        </p:nvCxnSpPr>
        <p:spPr>
          <a:xfrm>
            <a:off x="365039" y="3690745"/>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Slide - Ink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A1F024-964B-F846-98B6-DEB81BDC00D3}"/>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34317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Slide - Lost Pin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DF5DA9-BEA3-424B-BA95-1B419BF164C4}"/>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33257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Slide - Wirtz">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D63ACE-FD72-2C4A-86EB-5DB63789C40D}"/>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83677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Slide - Spillw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7664A0-9A7C-5D4E-8D6C-AC7488BD5C15}"/>
              </a:ext>
            </a:extLst>
          </p:cNvPr>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21503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Slide - Whitecap">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98011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Full Page Photo with Logo 1">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95AEA2A6-86D7-5E44-A399-21DD8F05B09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891" r="1" b="13735"/>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6EF1D07-DE20-CA41-9454-25F29B23DD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6000" y="2476500"/>
            <a:ext cx="5074920" cy="1883664"/>
          </a:xfrm>
          <a:prstGeom prst="rect">
            <a:avLst/>
          </a:prstGeom>
        </p:spPr>
      </p:pic>
    </p:spTree>
    <p:extLst>
      <p:ext uri="{BB962C8B-B14F-4D97-AF65-F5344CB8AC3E}">
        <p14:creationId xmlns:p14="http://schemas.microsoft.com/office/powerpoint/2010/main" val="425093958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Full Page Photo with Logo 2">
    <p:spTree>
      <p:nvGrpSpPr>
        <p:cNvPr id="1" name=""/>
        <p:cNvGrpSpPr/>
        <p:nvPr/>
      </p:nvGrpSpPr>
      <p:grpSpPr>
        <a:xfrm>
          <a:off x="0" y="0"/>
          <a:ext cx="0" cy="0"/>
          <a:chOff x="0" y="0"/>
          <a:chExt cx="0" cy="0"/>
        </a:xfrm>
      </p:grpSpPr>
      <p:pic>
        <p:nvPicPr>
          <p:cNvPr id="4" name="Picture Placeholder 2">
            <a:extLst>
              <a:ext uri="{FF2B5EF4-FFF2-40B4-BE49-F238E27FC236}">
                <a16:creationId xmlns:a16="http://schemas.microsoft.com/office/drawing/2014/main" id="{CD8D3373-A0FA-1147-A5F5-2D193FBFE3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 t="8174" r="429" b="8174"/>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DBD98FC-E254-474B-AB8A-A890E5C857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6000" y="2476500"/>
            <a:ext cx="5074920" cy="1883664"/>
          </a:xfrm>
          <a:prstGeom prst="rect">
            <a:avLst/>
          </a:prstGeom>
          <a:effectLst>
            <a:outerShdw blurRad="190500" algn="ctr" rotWithShape="0">
              <a:prstClr val="black">
                <a:alpha val="10000"/>
              </a:prstClr>
            </a:outerShdw>
          </a:effectLst>
        </p:spPr>
      </p:pic>
    </p:spTree>
    <p:extLst>
      <p:ext uri="{BB962C8B-B14F-4D97-AF65-F5344CB8AC3E}">
        <p14:creationId xmlns:p14="http://schemas.microsoft.com/office/powerpoint/2010/main" val="280901125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Full Page Photo with Logo 3">
    <p:spTree>
      <p:nvGrpSpPr>
        <p:cNvPr id="1" name=""/>
        <p:cNvGrpSpPr/>
        <p:nvPr/>
      </p:nvGrpSpPr>
      <p:grpSpPr>
        <a:xfrm>
          <a:off x="0" y="0"/>
          <a:ext cx="0" cy="0"/>
          <a:chOff x="0" y="0"/>
          <a:chExt cx="0" cy="0"/>
        </a:xfrm>
      </p:grpSpPr>
      <p:pic>
        <p:nvPicPr>
          <p:cNvPr id="6" name="Picture Placeholder 2">
            <a:extLst>
              <a:ext uri="{FF2B5EF4-FFF2-40B4-BE49-F238E27FC236}">
                <a16:creationId xmlns:a16="http://schemas.microsoft.com/office/drawing/2014/main" id="{81D93BAF-D5B7-8144-962A-A2140E2FAA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02" b="438"/>
          <a:stretch/>
        </p:blipFill>
        <p:spPr>
          <a:xfrm>
            <a:off x="-1" y="0"/>
            <a:ext cx="12192002" cy="6858000"/>
          </a:xfrm>
          <a:prstGeom prst="rect">
            <a:avLst/>
          </a:prstGeom>
        </p:spPr>
      </p:pic>
      <p:pic>
        <p:nvPicPr>
          <p:cNvPr id="7" name="Picture 6">
            <a:extLst>
              <a:ext uri="{FF2B5EF4-FFF2-40B4-BE49-F238E27FC236}">
                <a16:creationId xmlns:a16="http://schemas.microsoft.com/office/drawing/2014/main" id="{0825FC7A-FD13-4C42-A185-1FED363BF2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6000" y="2476500"/>
            <a:ext cx="5074920" cy="1883664"/>
          </a:xfrm>
          <a:prstGeom prst="rect">
            <a:avLst/>
          </a:prstGeom>
        </p:spPr>
      </p:pic>
    </p:spTree>
    <p:extLst>
      <p:ext uri="{BB962C8B-B14F-4D97-AF65-F5344CB8AC3E}">
        <p14:creationId xmlns:p14="http://schemas.microsoft.com/office/powerpoint/2010/main" val="64275313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Custom Layou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tx1"/>
                </a:solidFill>
              </a:defRPr>
            </a:lvl1pPr>
          </a:lstStyle>
          <a:p>
            <a:r>
              <a:rPr lang="en-US"/>
              <a:t>Sept 2021</a:t>
            </a:r>
            <a:endParaRPr lang="en-US" dirty="0"/>
          </a:p>
        </p:txBody>
      </p:sp>
      <p:sp>
        <p:nvSpPr>
          <p:cNvPr id="4" name="Slide Number Placeholder 3"/>
          <p:cNvSpPr>
            <a:spLocks noGrp="1"/>
          </p:cNvSpPr>
          <p:nvPr>
            <p:ph type="sldNum" sz="quarter" idx="11"/>
          </p:nvPr>
        </p:nvSpPr>
        <p:spPr/>
        <p:txBody>
          <a:bodyPr/>
          <a:lstStyle/>
          <a:p>
            <a:fld id="{84DC600F-AE70-F844-9A33-EAF1AF575163}" type="slidenum">
              <a:rPr lang="en-US" smtClean="0"/>
              <a:pPr/>
              <a:t>‹#›</a:t>
            </a:fld>
            <a:endParaRPr lang="en-US" dirty="0"/>
          </a:p>
        </p:txBody>
      </p:sp>
      <p:sp>
        <p:nvSpPr>
          <p:cNvPr id="5" name="Footer Placeholder 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092086284"/>
      </p:ext>
    </p:extLst>
  </p:cSld>
  <p:clrMapOvr>
    <a:overrideClrMapping bg1="lt1" tx1="dk1" bg2="lt2" tx2="dk2" accent1="accent1" accent2="accent2" accent3="accent3" accent4="accent4" accent5="accent5" accent6="accent6" hlink="hlink" folHlink="folHlink"/>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Sept 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06538-66E7-4C62-9CC9-323C57C1211D}" type="slidenum">
              <a:rPr lang="en-US" smtClean="0"/>
              <a:t>‹#›</a:t>
            </a:fld>
            <a:endParaRPr lang="en-US"/>
          </a:p>
        </p:txBody>
      </p:sp>
    </p:spTree>
    <p:extLst>
      <p:ext uri="{BB962C8B-B14F-4D97-AF65-F5344CB8AC3E}">
        <p14:creationId xmlns:p14="http://schemas.microsoft.com/office/powerpoint/2010/main" val="831130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Angled - Whitecap">
    <p:spTree>
      <p:nvGrpSpPr>
        <p:cNvPr id="1" name=""/>
        <p:cNvGrpSpPr/>
        <p:nvPr/>
      </p:nvGrpSpPr>
      <p:grpSpPr>
        <a:xfrm>
          <a:off x="0" y="0"/>
          <a:ext cx="0" cy="0"/>
          <a:chOff x="0" y="0"/>
          <a:chExt cx="0" cy="0"/>
        </a:xfrm>
      </p:grpSpPr>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p>
            <a:r>
              <a:rPr lang="en-US"/>
              <a:t>Sept 2021</a:t>
            </a:r>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lvl1p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cxnSp>
        <p:nvCxnSpPr>
          <p:cNvPr id="7" name="Straight Connector 6"/>
          <p:cNvCxnSpPr/>
          <p:nvPr userDrawn="1"/>
        </p:nvCxnSpPr>
        <p:spPr>
          <a:xfrm>
            <a:off x="365039" y="3690745"/>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156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le Slide Simple - Switchyar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le Slide Simple - 1934">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Logo - Bluebonnet">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1600" y="5229039"/>
            <a:ext cx="1828800" cy="676654"/>
          </a:xfrm>
          <a:prstGeom prst="rect">
            <a:avLst/>
          </a:prstGeom>
        </p:spPr>
      </p:pic>
      <p:sp>
        <p:nvSpPr>
          <p:cNvPr id="14"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5"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6" name="Straight Connector 15"/>
          <p:cNvCxnSpPr/>
          <p:nvPr userDrawn="1"/>
        </p:nvCxnSpPr>
        <p:spPr>
          <a:xfrm>
            <a:off x="5754781" y="3222562"/>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le Slide Simple - Bluebonne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le Slide Simple - Aqua-F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le Slide Simple - Inks">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Title Slide Simple - Lost Pines">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Title Slide Simple - Wirtz">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le Slide Simple - Spillwa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le Slide Simpl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1709738"/>
            <a:ext cx="11641418" cy="2852737"/>
          </a:xfrm>
        </p:spPr>
        <p:txBody>
          <a:bodyPr anchor="b"/>
          <a:lstStyle>
            <a:lvl1pPr>
              <a:defRPr sz="6000"/>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alf Photo Slide Right - Switchyard">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4897" y="3690745"/>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lf Photo Slide Right - 1934">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4897" y="3690745"/>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alf Photo Slide Right - Bluebonnet">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4897" y="3690745"/>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ogo - Aqua-Fer">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1600" y="5229039"/>
            <a:ext cx="1828800" cy="676654"/>
          </a:xfrm>
          <a:prstGeom prst="rect">
            <a:avLst/>
          </a:prstGeom>
        </p:spPr>
      </p:pic>
      <p:sp>
        <p:nvSpPr>
          <p:cNvPr id="14"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5"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0" name="Straight Connector 9">
            <a:extLst>
              <a:ext uri="{FF2B5EF4-FFF2-40B4-BE49-F238E27FC236}">
                <a16:creationId xmlns:a16="http://schemas.microsoft.com/office/drawing/2014/main" id="{4F1186D9-5B1F-014D-8A39-F8AFFF37269A}"/>
              </a:ext>
            </a:extLst>
          </p:cNvPr>
          <p:cNvCxnSpPr/>
          <p:nvPr userDrawn="1"/>
        </p:nvCxnSpPr>
        <p:spPr>
          <a:xfrm>
            <a:off x="5754781" y="3230057"/>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alf Photo Slide Right - Aqua-Fer">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6" name="Straight Connector 15">
            <a:extLst>
              <a:ext uri="{FF2B5EF4-FFF2-40B4-BE49-F238E27FC236}">
                <a16:creationId xmlns:a16="http://schemas.microsoft.com/office/drawing/2014/main" id="{2D0819FF-A4DD-EC41-98AF-E9066C22ACBD}"/>
              </a:ext>
            </a:extLst>
          </p:cNvPr>
          <p:cNvCxnSpPr/>
          <p:nvPr userDrawn="1"/>
        </p:nvCxnSpPr>
        <p:spPr>
          <a:xfrm>
            <a:off x="365039" y="3690745"/>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alf Photo Slide Right - Inks">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4897" y="3690745"/>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alf Photo Slide Right - Lost Pines">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4897" y="3690745"/>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lf Photo Slide Right - Wirtz">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4" name="Straight Connector 13">
            <a:extLst>
              <a:ext uri="{FF2B5EF4-FFF2-40B4-BE49-F238E27FC236}">
                <a16:creationId xmlns:a16="http://schemas.microsoft.com/office/drawing/2014/main" id="{EF0C2FE0-5B0C-D948-95BB-AC84C87269B5}"/>
              </a:ext>
            </a:extLst>
          </p:cNvPr>
          <p:cNvCxnSpPr/>
          <p:nvPr userDrawn="1"/>
        </p:nvCxnSpPr>
        <p:spPr>
          <a:xfrm>
            <a:off x="365039" y="3693928"/>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alf Photo Slide Right - Plum">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614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cxnSp>
        <p:nvCxnSpPr>
          <p:cNvPr id="15" name="Straight Connector 14"/>
          <p:cNvCxnSpPr/>
          <p:nvPr userDrawn="1"/>
        </p:nvCxnSpPr>
        <p:spPr>
          <a:xfrm>
            <a:off x="364897" y="3690745"/>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alf Photo Slide Right - Volcanic">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cxnSp>
        <p:nvCxnSpPr>
          <p:cNvPr id="15" name="Straight Connector 14"/>
          <p:cNvCxnSpPr/>
          <p:nvPr userDrawn="1"/>
        </p:nvCxnSpPr>
        <p:spPr>
          <a:xfrm>
            <a:off x="364897" y="3690745"/>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alf Photo Slide Right - Thermal">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tx2"/>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1"/>
                </a:solidFill>
              </a:defRPr>
            </a:lvl1pPr>
          </a:lstStyle>
          <a:p>
            <a:r>
              <a:rPr lang="en-US"/>
              <a:t>Sept 2021</a:t>
            </a:r>
            <a:endParaRPr lang="en-US" dirty="0"/>
          </a:p>
        </p:txBody>
      </p:sp>
      <p:cxnSp>
        <p:nvCxnSpPr>
          <p:cNvPr id="15" name="Straight Connector 14"/>
          <p:cNvCxnSpPr/>
          <p:nvPr userDrawn="1"/>
        </p:nvCxnSpPr>
        <p:spPr>
          <a:xfrm>
            <a:off x="364897" y="3690745"/>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alf Photo Slide Right - Spark">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tx2"/>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lumMod val="50000"/>
                  </a:schemeClr>
                </a:solidFill>
              </a:defRPr>
            </a:lvl1pPr>
          </a:lstStyle>
          <a:p>
            <a:r>
              <a:rPr lang="en-US"/>
              <a:t>Sept 2021</a:t>
            </a:r>
            <a:endParaRPr lang="en-US" dirty="0"/>
          </a:p>
        </p:txBody>
      </p:sp>
      <p:cxnSp>
        <p:nvCxnSpPr>
          <p:cNvPr id="15" name="Straight Connector 14"/>
          <p:cNvCxnSpPr/>
          <p:nvPr userDrawn="1"/>
        </p:nvCxnSpPr>
        <p:spPr>
          <a:xfrm>
            <a:off x="364897" y="3690745"/>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alf Photo Slide Right - Gideon Green">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cxnSp>
        <p:nvCxnSpPr>
          <p:cNvPr id="15" name="Straight Connector 14"/>
          <p:cNvCxnSpPr/>
          <p:nvPr userDrawn="1"/>
        </p:nvCxnSpPr>
        <p:spPr>
          <a:xfrm>
            <a:off x="364897" y="3690745"/>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alf Photo Slide Right - Spillway">
    <p:spTree>
      <p:nvGrpSpPr>
        <p:cNvPr id="1" name=""/>
        <p:cNvGrpSpPr/>
        <p:nvPr/>
      </p:nvGrpSpPr>
      <p:grpSpPr>
        <a:xfrm>
          <a:off x="0" y="0"/>
          <a:ext cx="0" cy="0"/>
          <a:chOff x="0" y="0"/>
          <a:chExt cx="0" cy="0"/>
        </a:xfrm>
      </p:grpSpPr>
      <p:sp>
        <p:nvSpPr>
          <p:cNvPr id="9" name="Rectangle 8"/>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tx2"/>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lumMod val="75000"/>
                  </a:schemeClr>
                </a:solidFill>
              </a:defRPr>
            </a:lvl1pPr>
          </a:lstStyle>
          <a:p>
            <a:r>
              <a:rPr lang="en-US"/>
              <a:t>Sept 2021</a:t>
            </a:r>
            <a:endParaRPr lang="en-US" dirty="0"/>
          </a:p>
        </p:txBody>
      </p:sp>
      <p:cxnSp>
        <p:nvCxnSpPr>
          <p:cNvPr id="15" name="Straight Connector 14"/>
          <p:cNvCxnSpPr/>
          <p:nvPr userDrawn="1"/>
        </p:nvCxnSpPr>
        <p:spPr>
          <a:xfrm>
            <a:off x="364897" y="3690745"/>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ogo - Inks">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1600" y="5229039"/>
            <a:ext cx="1828800" cy="676654"/>
          </a:xfrm>
          <a:prstGeom prst="rect">
            <a:avLst/>
          </a:prstGeom>
        </p:spPr>
      </p:pic>
      <p:sp>
        <p:nvSpPr>
          <p:cNvPr id="14"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5"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6" name="Straight Connector 15"/>
          <p:cNvCxnSpPr/>
          <p:nvPr userDrawn="1"/>
        </p:nvCxnSpPr>
        <p:spPr>
          <a:xfrm>
            <a:off x="5754781" y="3222562"/>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alf Photo Slide Right - Whitecap">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tx2"/>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lumMod val="75000"/>
                  </a:schemeClr>
                </a:solidFill>
              </a:defRPr>
            </a:lvl1pPr>
          </a:lstStyle>
          <a:p>
            <a:r>
              <a:rPr lang="en-US"/>
              <a:t>Sept 2021</a:t>
            </a:r>
            <a:endParaRPr lang="en-US" dirty="0"/>
          </a:p>
        </p:txBody>
      </p:sp>
      <p:cxnSp>
        <p:nvCxnSpPr>
          <p:cNvPr id="15" name="Straight Connector 14"/>
          <p:cNvCxnSpPr/>
          <p:nvPr userDrawn="1"/>
        </p:nvCxnSpPr>
        <p:spPr>
          <a:xfrm>
            <a:off x="364897" y="3690745"/>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alf Content Slide Right - Switchyard">
    <p:spTree>
      <p:nvGrpSpPr>
        <p:cNvPr id="1" name=""/>
        <p:cNvGrpSpPr/>
        <p:nvPr/>
      </p:nvGrpSpPr>
      <p:grpSpPr>
        <a:xfrm>
          <a:off x="0" y="0"/>
          <a:ext cx="0" cy="0"/>
          <a:chOff x="0" y="0"/>
          <a:chExt cx="0" cy="0"/>
        </a:xfrm>
      </p:grpSpPr>
      <p:sp>
        <p:nvSpPr>
          <p:cNvPr id="8"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alf Content Slide Right - 1934">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alf Content Slide Right - Bluebonnet">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alf Content Slide Right - Aqua-Fer">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alf Content Slide Right - Inks">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alf Content Slide Right - Lost Pin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F72652-BCC9-3341-A937-36E2C18D1379}"/>
              </a:ext>
            </a:extLst>
          </p:cNvPr>
          <p:cNvSpPr/>
          <p:nvPr userDrawn="1"/>
        </p:nvSpPr>
        <p:spPr>
          <a:xfrm>
            <a:off x="0" y="0"/>
            <a:ext cx="6096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3" name="Straight Connector 12">
            <a:extLst>
              <a:ext uri="{FF2B5EF4-FFF2-40B4-BE49-F238E27FC236}">
                <a16:creationId xmlns:a16="http://schemas.microsoft.com/office/drawing/2014/main" id="{B4A92E8C-2A72-1848-BD68-AF01FC583422}"/>
              </a:ext>
            </a:extLst>
          </p:cNvPr>
          <p:cNvCxnSpPr/>
          <p:nvPr userDrawn="1"/>
        </p:nvCxnSpPr>
        <p:spPr>
          <a:xfrm>
            <a:off x="2615964" y="2300176"/>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8423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alf Content Slide Right - Wirtz">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alf Content Slide Right - Plu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7DCB8-97BD-9C4E-8320-F9FF76ACB74E}"/>
              </a:ext>
            </a:extLst>
          </p:cNvPr>
          <p:cNvSpPr/>
          <p:nvPr userDrawn="1"/>
        </p:nvSpPr>
        <p:spPr>
          <a:xfrm>
            <a:off x="0" y="0"/>
            <a:ext cx="6096000" cy="6858000"/>
          </a:xfrm>
          <a:prstGeom prst="rect">
            <a:avLst/>
          </a:prstGeom>
          <a:solidFill>
            <a:srgbClr val="614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5270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alf Content Slide Right - Volcanic">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Logo - Lost Pines">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1600" y="5229039"/>
            <a:ext cx="1828800" cy="676654"/>
          </a:xfrm>
          <a:prstGeom prst="rect">
            <a:avLst/>
          </a:prstGeom>
        </p:spPr>
      </p:pic>
      <p:sp>
        <p:nvSpPr>
          <p:cNvPr id="14"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5"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6" name="Straight Connector 15"/>
          <p:cNvCxnSpPr/>
          <p:nvPr userDrawn="1"/>
        </p:nvCxnSpPr>
        <p:spPr>
          <a:xfrm>
            <a:off x="5754781" y="3222562"/>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alf Content Slide Right - Thermal">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1"/>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alf Content Slide Right - Sp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9D0507-C529-724C-8264-FED8F0DD031C}"/>
              </a:ext>
            </a:extLst>
          </p:cNvPr>
          <p:cNvSpPr/>
          <p:nvPr userDrawn="1"/>
        </p:nvSpPr>
        <p:spPr>
          <a:xfrm>
            <a:off x="0" y="0"/>
            <a:ext cx="6096000" cy="68580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1"/>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3" name="Straight Connector 12">
            <a:extLst>
              <a:ext uri="{FF2B5EF4-FFF2-40B4-BE49-F238E27FC236}">
                <a16:creationId xmlns:a16="http://schemas.microsoft.com/office/drawing/2014/main" id="{27A8BAA0-7BC2-A840-9C39-116EDA06EF30}"/>
              </a:ext>
            </a:extLst>
          </p:cNvPr>
          <p:cNvCxnSpPr/>
          <p:nvPr userDrawn="1"/>
        </p:nvCxnSpPr>
        <p:spPr>
          <a:xfrm>
            <a:off x="2615964" y="2300176"/>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88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alf Content Slide Right - Gideon Green">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alf Content Slide Right - Spillway">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alf Content Slide Right - Whitecap">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alf Content Slide Left - Switchyard">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4" hasCustomPrompt="1"/>
          </p:nvPr>
        </p:nvSpPr>
        <p:spPr>
          <a:xfrm>
            <a:off x="-1"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alf Content Slide Left - 1934">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alf Content Slide Left - Bluebonnet">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1"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alf Content Slide Left - Aqua-Fer">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alf Content Slide Left - Inks">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1"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2836670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Logo - Wirtz">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1600" y="5229039"/>
            <a:ext cx="1828800" cy="676654"/>
          </a:xfrm>
          <a:prstGeom prst="rect">
            <a:avLst/>
          </a:prstGeom>
        </p:spPr>
      </p:pic>
      <p:sp>
        <p:nvSpPr>
          <p:cNvPr id="14"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5"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6" name="Straight Connector 15"/>
          <p:cNvCxnSpPr/>
          <p:nvPr userDrawn="1"/>
        </p:nvCxnSpPr>
        <p:spPr>
          <a:xfrm>
            <a:off x="5754781" y="3222562"/>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alf Content Slide Left - Lost Pin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9429FC-C92D-4C4A-989F-3573C144394F}"/>
              </a:ext>
            </a:extLst>
          </p:cNvPr>
          <p:cNvSpPr/>
          <p:nvPr userDrawn="1"/>
        </p:nvSpPr>
        <p:spPr>
          <a:xfrm>
            <a:off x="6095999" y="0"/>
            <a:ext cx="6096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468E5E4-FFA9-0644-9393-124AC92FDD7F}"/>
              </a:ext>
            </a:extLst>
          </p:cNvPr>
          <p:cNvCxnSpPr/>
          <p:nvPr userDrawn="1"/>
        </p:nvCxnSpPr>
        <p:spPr>
          <a:xfrm>
            <a:off x="8711963" y="2300176"/>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0" name="Content Placeholder 7"/>
          <p:cNvSpPr>
            <a:spLocks noGrp="1"/>
          </p:cNvSpPr>
          <p:nvPr>
            <p:ph sz="quarter" idx="14" hasCustomPrompt="1"/>
          </p:nvPr>
        </p:nvSpPr>
        <p:spPr>
          <a:xfrm>
            <a:off x="-1"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alf Content Slide Left - Wirtz">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alf Content Slide Left - Plu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6B990F-3A3A-8D49-93A0-9C4BF05BD4D7}"/>
              </a:ext>
            </a:extLst>
          </p:cNvPr>
          <p:cNvSpPr/>
          <p:nvPr userDrawn="1"/>
        </p:nvSpPr>
        <p:spPr>
          <a:xfrm>
            <a:off x="6096000" y="0"/>
            <a:ext cx="6096000" cy="6858000"/>
          </a:xfrm>
          <a:prstGeom prst="rect">
            <a:avLst/>
          </a:prstGeom>
          <a:solidFill>
            <a:srgbClr val="614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8AA6FAE-8354-D949-9E61-B46D5745454E}"/>
              </a:ext>
            </a:extLst>
          </p:cNvPr>
          <p:cNvCxnSpPr/>
          <p:nvPr userDrawn="1"/>
        </p:nvCxnSpPr>
        <p:spPr>
          <a:xfrm>
            <a:off x="8711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2128945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alf Content Slide Left - Volcanic">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alf Content Slide Left - Thermal">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1"/>
                </a:solidFill>
              </a:defRPr>
            </a:lvl1pPr>
          </a:lstStyle>
          <a:p>
            <a:fld id="{84DC600F-AE70-F844-9A33-EAF1AF575163}"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alf Content Slide Left - Sp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7A6A6C-9368-8448-A52F-2053BFC6B846}"/>
              </a:ext>
            </a:extLst>
          </p:cNvPr>
          <p:cNvSpPr/>
          <p:nvPr userDrawn="1"/>
        </p:nvSpPr>
        <p:spPr>
          <a:xfrm>
            <a:off x="6096000" y="0"/>
            <a:ext cx="6096000" cy="68580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D7C95EB-E00E-EE41-93B8-B559B4E78FBD}"/>
              </a:ext>
            </a:extLst>
          </p:cNvPr>
          <p:cNvCxnSpPr/>
          <p:nvPr userDrawn="1"/>
        </p:nvCxnSpPr>
        <p:spPr>
          <a:xfrm>
            <a:off x="8711964" y="2300176"/>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1"/>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39760388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alf Content Slide Left - Gideon Green">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alf Content Slide Left - Spillway">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alf Content Slide Left - Whitecap">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1"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r>
              <a:rPr lang="en-US"/>
              <a:t>Sept 2021</a:t>
            </a:r>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ull Title Content Slide - Switchyar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0" name="Content Placeholder 9">
            <a:extLst>
              <a:ext uri="{FF2B5EF4-FFF2-40B4-BE49-F238E27FC236}">
                <a16:creationId xmlns:a16="http://schemas.microsoft.com/office/drawing/2014/main" id="{B5013A1D-3012-2E41-A233-1B14AA6778FB}"/>
              </a:ext>
            </a:extLst>
          </p:cNvPr>
          <p:cNvSpPr>
            <a:spLocks noGrp="1"/>
          </p:cNvSpPr>
          <p:nvPr>
            <p:ph sz="quarter" idx="13"/>
          </p:nvPr>
        </p:nvSpPr>
        <p:spPr>
          <a:xfrm>
            <a:off x="268941" y="1691155"/>
            <a:ext cx="11654118" cy="2010807"/>
          </a:xfrm>
        </p:spPr>
        <p:txBody>
          <a:bodyPr/>
          <a:lstStyle>
            <a:lvl1pPr marL="347663" indent="-347663">
              <a:tabLs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Logo - Spillway">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lumMod val="75000"/>
                  </a:schemeClr>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lumMod val="75000"/>
                  </a:schemeClr>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4488" y="5229039"/>
            <a:ext cx="1823024" cy="676654"/>
          </a:xfrm>
          <a:prstGeom prst="rect">
            <a:avLst/>
          </a:prstGeom>
        </p:spPr>
      </p:pic>
      <p:sp>
        <p:nvSpPr>
          <p:cNvPr id="16"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tx2"/>
                </a:solidFill>
              </a:defRPr>
            </a:lvl1pPr>
          </a:lstStyle>
          <a:p>
            <a:r>
              <a:rPr lang="en-US" dirty="0"/>
              <a:t>Keep title to</a:t>
            </a:r>
            <a:br>
              <a:rPr lang="en-US" dirty="0"/>
            </a:br>
            <a:r>
              <a:rPr lang="en-US" dirty="0"/>
              <a:t>two lines maximum</a:t>
            </a:r>
          </a:p>
        </p:txBody>
      </p:sp>
      <p:sp>
        <p:nvSpPr>
          <p:cNvPr id="17"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8" name="Straight Connector 17"/>
          <p:cNvCxnSpPr/>
          <p:nvPr userDrawn="1"/>
        </p:nvCxnSpPr>
        <p:spPr>
          <a:xfrm>
            <a:off x="5754781" y="3222562"/>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ull Title Content Slide - 193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21732-05C9-ED4E-861F-6A9733F81074}"/>
              </a:ext>
            </a:extLst>
          </p:cNvPr>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3" name="Content Placeholder 9">
            <a:extLst>
              <a:ext uri="{FF2B5EF4-FFF2-40B4-BE49-F238E27FC236}">
                <a16:creationId xmlns:a16="http://schemas.microsoft.com/office/drawing/2014/main" id="{9F70083D-70C7-0144-B715-A0772EEAED61}"/>
              </a:ext>
            </a:extLst>
          </p:cNvPr>
          <p:cNvSpPr>
            <a:spLocks noGrp="1"/>
          </p:cNvSpPr>
          <p:nvPr>
            <p:ph sz="quarter" idx="13"/>
          </p:nvPr>
        </p:nvSpPr>
        <p:spPr>
          <a:xfrm>
            <a:off x="268941" y="1691155"/>
            <a:ext cx="11654118" cy="20108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14817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ull Title Content Slide - Bluebonn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342FC4-FC05-A943-B55F-E4C919449DA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6" name="Content Placeholder 9">
            <a:extLst>
              <a:ext uri="{FF2B5EF4-FFF2-40B4-BE49-F238E27FC236}">
                <a16:creationId xmlns:a16="http://schemas.microsoft.com/office/drawing/2014/main" id="{E25CE214-78DE-244A-AC1E-B392FEBB1D75}"/>
              </a:ext>
            </a:extLst>
          </p:cNvPr>
          <p:cNvSpPr>
            <a:spLocks noGrp="1"/>
          </p:cNvSpPr>
          <p:nvPr>
            <p:ph sz="quarter" idx="13"/>
          </p:nvPr>
        </p:nvSpPr>
        <p:spPr>
          <a:xfrm>
            <a:off x="268941" y="1691155"/>
            <a:ext cx="11654118" cy="20108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79930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ull Title Content Slide - Aqua-F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518C4A-F2E8-014F-8E5D-0BCC723303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7" name="Content Placeholder 9">
            <a:extLst>
              <a:ext uri="{FF2B5EF4-FFF2-40B4-BE49-F238E27FC236}">
                <a16:creationId xmlns:a16="http://schemas.microsoft.com/office/drawing/2014/main" id="{3140C873-2F96-BB48-A862-311DB5B377B8}"/>
              </a:ext>
            </a:extLst>
          </p:cNvPr>
          <p:cNvSpPr>
            <a:spLocks noGrp="1"/>
          </p:cNvSpPr>
          <p:nvPr>
            <p:ph sz="quarter" idx="13"/>
          </p:nvPr>
        </p:nvSpPr>
        <p:spPr>
          <a:xfrm>
            <a:off x="268941" y="1691155"/>
            <a:ext cx="11654118" cy="20108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22477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ull Title Content Slide - Ink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2621A0-4889-1E49-87BE-9DD9FC78FF06}"/>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0" name="Content Placeholder 9">
            <a:extLst>
              <a:ext uri="{FF2B5EF4-FFF2-40B4-BE49-F238E27FC236}">
                <a16:creationId xmlns:a16="http://schemas.microsoft.com/office/drawing/2014/main" id="{C1207BF8-418C-8348-9A30-50492B9A34D6}"/>
              </a:ext>
            </a:extLst>
          </p:cNvPr>
          <p:cNvSpPr>
            <a:spLocks noGrp="1"/>
          </p:cNvSpPr>
          <p:nvPr>
            <p:ph sz="quarter" idx="13"/>
          </p:nvPr>
        </p:nvSpPr>
        <p:spPr>
          <a:xfrm>
            <a:off x="268941" y="1691155"/>
            <a:ext cx="11654118" cy="20108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18216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 Title Content Slide - Lost Pin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090E38-9972-DF4B-A951-FEB02F7CEF1B}"/>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3" name="Content Placeholder 9">
            <a:extLst>
              <a:ext uri="{FF2B5EF4-FFF2-40B4-BE49-F238E27FC236}">
                <a16:creationId xmlns:a16="http://schemas.microsoft.com/office/drawing/2014/main" id="{9D1170D9-D8FB-8342-93CE-4877B8A4FD75}"/>
              </a:ext>
            </a:extLst>
          </p:cNvPr>
          <p:cNvSpPr>
            <a:spLocks noGrp="1"/>
          </p:cNvSpPr>
          <p:nvPr>
            <p:ph sz="quarter" idx="13"/>
          </p:nvPr>
        </p:nvSpPr>
        <p:spPr>
          <a:xfrm>
            <a:off x="268941" y="1691155"/>
            <a:ext cx="11654118" cy="20108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97721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ull Title Content Slide - Wirtz">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770B51-7F9B-CF43-A5D6-C19931F65F5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0" name="Content Placeholder 9">
            <a:extLst>
              <a:ext uri="{FF2B5EF4-FFF2-40B4-BE49-F238E27FC236}">
                <a16:creationId xmlns:a16="http://schemas.microsoft.com/office/drawing/2014/main" id="{6D1F4058-1045-0D42-9FD0-C1A9D2F331D4}"/>
              </a:ext>
            </a:extLst>
          </p:cNvPr>
          <p:cNvSpPr>
            <a:spLocks noGrp="1"/>
          </p:cNvSpPr>
          <p:nvPr>
            <p:ph sz="quarter" idx="13"/>
          </p:nvPr>
        </p:nvSpPr>
        <p:spPr>
          <a:xfrm>
            <a:off x="268941" y="1691155"/>
            <a:ext cx="11654118" cy="20108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00487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ull Title Content Slide - Spillwa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a:t>Title – 5 words/1 line recommended</a:t>
            </a:r>
          </a:p>
        </p:txBody>
      </p:sp>
      <p:sp>
        <p:nvSpPr>
          <p:cNvPr id="4" name="Date Placeholder 3"/>
          <p:cNvSpPr>
            <a:spLocks noGrp="1"/>
          </p:cNvSpPr>
          <p:nvPr>
            <p:ph type="dt" sz="half" idx="10"/>
          </p:nvPr>
        </p:nvSpPr>
        <p:spPr/>
        <p:txBody>
          <a:body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
        <p:nvSpPr>
          <p:cNvPr id="8" name="Content Placeholder 9">
            <a:extLst>
              <a:ext uri="{FF2B5EF4-FFF2-40B4-BE49-F238E27FC236}">
                <a16:creationId xmlns:a16="http://schemas.microsoft.com/office/drawing/2014/main" id="{1DEB206E-5B39-3F42-912B-89F7333846BB}"/>
              </a:ext>
            </a:extLst>
          </p:cNvPr>
          <p:cNvSpPr>
            <a:spLocks noGrp="1"/>
          </p:cNvSpPr>
          <p:nvPr>
            <p:ph sz="quarter" idx="13"/>
          </p:nvPr>
        </p:nvSpPr>
        <p:spPr>
          <a:xfrm>
            <a:off x="268941" y="1691155"/>
            <a:ext cx="11654118" cy="201080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ull Title Content Slid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 5 words/1 line recommended</a:t>
            </a:r>
          </a:p>
        </p:txBody>
      </p:sp>
      <p:sp>
        <p:nvSpPr>
          <p:cNvPr id="4" name="Date Placeholder 3"/>
          <p:cNvSpPr>
            <a:spLocks noGrp="1"/>
          </p:cNvSpPr>
          <p:nvPr>
            <p:ph type="dt" sz="half" idx="10"/>
          </p:nvPr>
        </p:nvSpPr>
        <p:spPr/>
        <p:txBody>
          <a:body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
        <p:nvSpPr>
          <p:cNvPr id="7" name="Content Placeholder 9">
            <a:extLst>
              <a:ext uri="{FF2B5EF4-FFF2-40B4-BE49-F238E27FC236}">
                <a16:creationId xmlns:a16="http://schemas.microsoft.com/office/drawing/2014/main" id="{41DA8ABE-F19F-8045-9B22-218EAB84B6CF}"/>
              </a:ext>
            </a:extLst>
          </p:cNvPr>
          <p:cNvSpPr>
            <a:spLocks noGrp="1"/>
          </p:cNvSpPr>
          <p:nvPr>
            <p:ph sz="quarter" idx="13"/>
          </p:nvPr>
        </p:nvSpPr>
        <p:spPr>
          <a:xfrm>
            <a:off x="268941" y="1691155"/>
            <a:ext cx="11654118" cy="201080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02733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Right Side Photo Slide - Switchyard">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0" name="Content Placeholder 9">
            <a:extLst>
              <a:ext uri="{FF2B5EF4-FFF2-40B4-BE49-F238E27FC236}">
                <a16:creationId xmlns:a16="http://schemas.microsoft.com/office/drawing/2014/main" id="{7861D1D7-9E46-1D4F-B893-22164B7B619C}"/>
              </a:ext>
            </a:extLst>
          </p:cNvPr>
          <p:cNvSpPr>
            <a:spLocks noGrp="1"/>
          </p:cNvSpPr>
          <p:nvPr>
            <p:ph sz="quarter" idx="14"/>
          </p:nvPr>
        </p:nvSpPr>
        <p:spPr>
          <a:xfrm>
            <a:off x="268941" y="1691155"/>
            <a:ext cx="7884459" cy="45286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Right Side Photo Slide - 193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F307B7-A24A-DA4F-9CB7-BA7ACC3EB6FC}"/>
              </a:ext>
            </a:extLst>
          </p:cNvPr>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2" name="Content Placeholder 9">
            <a:extLst>
              <a:ext uri="{FF2B5EF4-FFF2-40B4-BE49-F238E27FC236}">
                <a16:creationId xmlns:a16="http://schemas.microsoft.com/office/drawing/2014/main" id="{0445D45E-0D18-0A42-A233-893B94247D40}"/>
              </a:ext>
            </a:extLst>
          </p:cNvPr>
          <p:cNvSpPr>
            <a:spLocks noGrp="1"/>
          </p:cNvSpPr>
          <p:nvPr>
            <p:ph sz="quarter" idx="14"/>
          </p:nvPr>
        </p:nvSpPr>
        <p:spPr>
          <a:xfrm>
            <a:off x="268941" y="1691155"/>
            <a:ext cx="7884459" cy="45286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8661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Logo - Whiteca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2">
                    <a:lumMod val="75000"/>
                  </a:schemeClr>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lumMod val="75000"/>
                  </a:schemeClr>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4488" y="5229039"/>
            <a:ext cx="1823024" cy="676654"/>
          </a:xfrm>
          <a:prstGeom prst="rect">
            <a:avLst/>
          </a:prstGeom>
        </p:spPr>
      </p:pic>
      <p:sp>
        <p:nvSpPr>
          <p:cNvPr id="9"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tx2"/>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4" name="Straight Connector 13"/>
          <p:cNvCxnSpPr/>
          <p:nvPr userDrawn="1"/>
        </p:nvCxnSpPr>
        <p:spPr>
          <a:xfrm>
            <a:off x="5754781" y="3222562"/>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Right Side Photo Slide - Bluebonne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A3F435D-90DA-F34C-A4D8-908254C7CE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2" name="Content Placeholder 9">
            <a:extLst>
              <a:ext uri="{FF2B5EF4-FFF2-40B4-BE49-F238E27FC236}">
                <a16:creationId xmlns:a16="http://schemas.microsoft.com/office/drawing/2014/main" id="{B49D56C8-5F2D-894E-B229-F8A79EACF484}"/>
              </a:ext>
            </a:extLst>
          </p:cNvPr>
          <p:cNvSpPr>
            <a:spLocks noGrp="1"/>
          </p:cNvSpPr>
          <p:nvPr>
            <p:ph sz="quarter" idx="14"/>
          </p:nvPr>
        </p:nvSpPr>
        <p:spPr>
          <a:xfrm>
            <a:off x="268941" y="1691155"/>
            <a:ext cx="7884459" cy="45286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572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Right Side Photo Slide - Aqua-F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77C7F7-F96A-6341-99B1-3C9F3D495742}"/>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2" name="Content Placeholder 9">
            <a:extLst>
              <a:ext uri="{FF2B5EF4-FFF2-40B4-BE49-F238E27FC236}">
                <a16:creationId xmlns:a16="http://schemas.microsoft.com/office/drawing/2014/main" id="{2F5B9C8D-B186-0442-AFC5-C6ECE05C85CD}"/>
              </a:ext>
            </a:extLst>
          </p:cNvPr>
          <p:cNvSpPr>
            <a:spLocks noGrp="1"/>
          </p:cNvSpPr>
          <p:nvPr>
            <p:ph sz="quarter" idx="14"/>
          </p:nvPr>
        </p:nvSpPr>
        <p:spPr>
          <a:xfrm>
            <a:off x="268941" y="1691155"/>
            <a:ext cx="7884459" cy="45286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5630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Right Side Photo Slide - Ink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637EFA-7999-4A4C-98BE-C54B4B006F87}"/>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1" name="Content Placeholder 9">
            <a:extLst>
              <a:ext uri="{FF2B5EF4-FFF2-40B4-BE49-F238E27FC236}">
                <a16:creationId xmlns:a16="http://schemas.microsoft.com/office/drawing/2014/main" id="{07FA2532-56FB-B94F-9A10-FA43A5F557DE}"/>
              </a:ext>
            </a:extLst>
          </p:cNvPr>
          <p:cNvSpPr>
            <a:spLocks noGrp="1"/>
          </p:cNvSpPr>
          <p:nvPr>
            <p:ph sz="quarter" idx="14"/>
          </p:nvPr>
        </p:nvSpPr>
        <p:spPr>
          <a:xfrm>
            <a:off x="268941" y="1691155"/>
            <a:ext cx="7884459" cy="45286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01691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Right Side Photo Slide - Lost Pin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FB31733-71FB-E44E-8E0C-7F0C20A87351}"/>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3" name="Content Placeholder 9">
            <a:extLst>
              <a:ext uri="{FF2B5EF4-FFF2-40B4-BE49-F238E27FC236}">
                <a16:creationId xmlns:a16="http://schemas.microsoft.com/office/drawing/2014/main" id="{BE7BB941-5F22-5141-BE18-DFF465A66645}"/>
              </a:ext>
            </a:extLst>
          </p:cNvPr>
          <p:cNvSpPr>
            <a:spLocks noGrp="1"/>
          </p:cNvSpPr>
          <p:nvPr>
            <p:ph sz="quarter" idx="14"/>
          </p:nvPr>
        </p:nvSpPr>
        <p:spPr>
          <a:xfrm>
            <a:off x="268941" y="1691155"/>
            <a:ext cx="7884459" cy="45286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98140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Right Side Photo Slide - Wirtz">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6AECD4-E450-6146-BCB5-E10CF65A7BD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2" name="Content Placeholder 9">
            <a:extLst>
              <a:ext uri="{FF2B5EF4-FFF2-40B4-BE49-F238E27FC236}">
                <a16:creationId xmlns:a16="http://schemas.microsoft.com/office/drawing/2014/main" id="{7203A225-80FA-C84B-9916-C4660163652B}"/>
              </a:ext>
            </a:extLst>
          </p:cNvPr>
          <p:cNvSpPr>
            <a:spLocks noGrp="1"/>
          </p:cNvSpPr>
          <p:nvPr>
            <p:ph sz="quarter" idx="14"/>
          </p:nvPr>
        </p:nvSpPr>
        <p:spPr>
          <a:xfrm>
            <a:off x="268941" y="1691155"/>
            <a:ext cx="7884459"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9326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Right Side Photo Slide - Spillway">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dirty="0"/>
          </a:p>
        </p:txBody>
      </p:sp>
      <p:sp>
        <p:nvSpPr>
          <p:cNvPr id="11" name="Content Placeholder 9">
            <a:extLst>
              <a:ext uri="{FF2B5EF4-FFF2-40B4-BE49-F238E27FC236}">
                <a16:creationId xmlns:a16="http://schemas.microsoft.com/office/drawing/2014/main" id="{DE75F202-EDEA-5D45-8222-A2C752C02F1E}"/>
              </a:ext>
            </a:extLst>
          </p:cNvPr>
          <p:cNvSpPr>
            <a:spLocks noGrp="1"/>
          </p:cNvSpPr>
          <p:nvPr>
            <p:ph sz="quarter" idx="14"/>
          </p:nvPr>
        </p:nvSpPr>
        <p:spPr>
          <a:xfrm>
            <a:off x="268941" y="1691155"/>
            <a:ext cx="7884459" cy="452867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Right Side Photo Slid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230655"/>
            <a:ext cx="7884459" cy="1325563"/>
          </a:xfrm>
        </p:spPr>
        <p:txBody>
          <a:body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p>
            <a:r>
              <a:rPr lang="en-US"/>
              <a:t>Sept 2021</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0" name="Content Placeholder 9">
            <a:extLst>
              <a:ext uri="{FF2B5EF4-FFF2-40B4-BE49-F238E27FC236}">
                <a16:creationId xmlns:a16="http://schemas.microsoft.com/office/drawing/2014/main" id="{D0DCC849-40C3-2F48-968E-BDA9BB25D8A9}"/>
              </a:ext>
            </a:extLst>
          </p:cNvPr>
          <p:cNvSpPr>
            <a:spLocks noGrp="1"/>
          </p:cNvSpPr>
          <p:nvPr>
            <p:ph sz="quarter" idx="14"/>
          </p:nvPr>
        </p:nvSpPr>
        <p:spPr>
          <a:xfrm>
            <a:off x="268941" y="1691155"/>
            <a:ext cx="7884459" cy="45305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Content Slide - Switchyard">
    <p:spTree>
      <p:nvGrpSpPr>
        <p:cNvPr id="1" name=""/>
        <p:cNvGrpSpPr/>
        <p:nvPr/>
      </p:nvGrpSpPr>
      <p:grpSpPr>
        <a:xfrm>
          <a:off x="0" y="0"/>
          <a:ext cx="0" cy="0"/>
          <a:chOff x="0" y="0"/>
          <a:chExt cx="0" cy="0"/>
        </a:xfrm>
      </p:grpSpPr>
      <p:sp>
        <p:nvSpPr>
          <p:cNvPr id="8" name="Rectangle 7"/>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 Content Slide - 193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AD6FA48-EB0F-8A4F-AE80-A20D8DEF1AEF}"/>
              </a:ext>
            </a:extLst>
          </p:cNvPr>
          <p:cNvSpPr/>
          <p:nvPr userDrawn="1"/>
        </p:nvSpPr>
        <p:spPr>
          <a:xfrm>
            <a:off x="0" y="0"/>
            <a:ext cx="12188952"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13082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 Content Slide - Bluebonne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0029A5-B1AF-0B48-A501-B9B29BE347FE}"/>
              </a:ext>
            </a:extLst>
          </p:cNvPr>
          <p:cNvSpPr/>
          <p:nvPr userDrawn="1"/>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r>
              <a:rPr lang="en-US"/>
              <a:t>Sept 2021</a:t>
            </a:r>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9583187"/>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268" Type="http://schemas.openxmlformats.org/officeDocument/2006/relationships/slideLayout" Target="../slideLayouts/slideLayout268.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269" Type="http://schemas.openxmlformats.org/officeDocument/2006/relationships/slideLayout" Target="../slideLayouts/slideLayout269.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270" Type="http://schemas.openxmlformats.org/officeDocument/2006/relationships/theme" Target="../theme/theme1.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244" Type="http://schemas.openxmlformats.org/officeDocument/2006/relationships/slideLayout" Target="../slideLayouts/slideLayout244.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265" Type="http://schemas.openxmlformats.org/officeDocument/2006/relationships/slideLayout" Target="../slideLayouts/slideLayout265.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slideLayout" Target="../slideLayouts/slideLayout261.xml"/><Relationship Id="rId266" Type="http://schemas.openxmlformats.org/officeDocument/2006/relationships/slideLayout" Target="../slideLayouts/slideLayout266.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41" y="542571"/>
            <a:ext cx="11654118" cy="701731"/>
          </a:xfrm>
          <a:prstGeom prst="rect">
            <a:avLst/>
          </a:prstGeom>
        </p:spPr>
        <p:txBody>
          <a:bodyPr vert="horz" lIns="91440" tIns="45720" rIns="91440" bIns="45720" rtlCol="0" anchor="ctr" anchorCtr="0">
            <a:spAutoFit/>
          </a:bodyPr>
          <a:lstStyle/>
          <a:p>
            <a:r>
              <a:rPr lang="en-US" dirty="0"/>
              <a:t>Title – 5 words/1 line recommended</a:t>
            </a:r>
          </a:p>
        </p:txBody>
      </p:sp>
      <p:sp>
        <p:nvSpPr>
          <p:cNvPr id="3" name="Text Placeholder 2"/>
          <p:cNvSpPr>
            <a:spLocks noGrp="1"/>
          </p:cNvSpPr>
          <p:nvPr>
            <p:ph type="body" idx="1"/>
          </p:nvPr>
        </p:nvSpPr>
        <p:spPr>
          <a:xfrm>
            <a:off x="268941" y="1691155"/>
            <a:ext cx="11654118" cy="2010807"/>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8941" y="6356350"/>
            <a:ext cx="2743200" cy="365125"/>
          </a:xfrm>
          <a:prstGeom prst="rect">
            <a:avLst/>
          </a:prstGeom>
        </p:spPr>
        <p:txBody>
          <a:bodyPr vert="horz" lIns="91440" tIns="45720" rIns="91440" bIns="45720" rtlCol="0" anchor="ctr"/>
          <a:lstStyle>
            <a:lvl1pPr algn="l">
              <a:defRPr sz="1000">
                <a:solidFill>
                  <a:schemeClr val="bg2">
                    <a:lumMod val="75000"/>
                  </a:schemeClr>
                </a:solidFill>
              </a:defRPr>
            </a:lvl1pPr>
          </a:lstStyle>
          <a:p>
            <a:r>
              <a:rPr lang="en-US"/>
              <a:t>Sept 2021</a:t>
            </a:r>
            <a:endParaRPr lang="en-US" dirty="0"/>
          </a:p>
        </p:txBody>
      </p:sp>
      <p:sp>
        <p:nvSpPr>
          <p:cNvPr id="6" name="Slide Number Placeholder 5"/>
          <p:cNvSpPr>
            <a:spLocks noGrp="1"/>
          </p:cNvSpPr>
          <p:nvPr>
            <p:ph type="sldNum" sz="quarter" idx="4"/>
          </p:nvPr>
        </p:nvSpPr>
        <p:spPr>
          <a:xfrm>
            <a:off x="9179859" y="6356350"/>
            <a:ext cx="2743200" cy="365125"/>
          </a:xfrm>
          <a:prstGeom prst="rect">
            <a:avLst/>
          </a:prstGeom>
        </p:spPr>
        <p:txBody>
          <a:bodyPr vert="horz" lIns="91440" tIns="45720" rIns="91440" bIns="45720" rtlCol="0" anchor="ctr"/>
          <a:lstStyle>
            <a:lvl1pPr algn="r">
              <a:defRPr sz="1000">
                <a:solidFill>
                  <a:schemeClr val="bg2">
                    <a:lumMod val="75000"/>
                  </a:schemeClr>
                </a:solidFill>
              </a:defRPr>
            </a:lvl1pPr>
          </a:lstStyle>
          <a:p>
            <a:fld id="{84DC600F-AE70-F844-9A33-EAF1AF575163}" type="slidenum">
              <a:rPr lang="en-US" smtClean="0"/>
              <a:pPr/>
              <a:t>‹#›</a:t>
            </a:fld>
            <a:endParaRPr lang="en-US" dirty="0"/>
          </a:p>
        </p:txBody>
      </p:sp>
      <p:sp>
        <p:nvSpPr>
          <p:cNvPr id="11" name="Footer Placeholder 10"/>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bg2">
                    <a:lumMod val="75000"/>
                  </a:schemeClr>
                </a:solidFill>
              </a:defRPr>
            </a:lvl1pPr>
          </a:lstStyle>
          <a:p>
            <a:endParaRPr lang="en-US" dirty="0"/>
          </a:p>
        </p:txBody>
      </p:sp>
    </p:spTree>
    <p:extLst>
      <p:ext uri="{BB962C8B-B14F-4D97-AF65-F5344CB8AC3E}">
        <p14:creationId xmlns:p14="http://schemas.microsoft.com/office/powerpoint/2010/main" val="1727966789"/>
      </p:ext>
    </p:extLst>
  </p:cSld>
  <p:clrMap bg1="lt1" tx1="dk1" bg2="lt2" tx2="dk2" accent1="accent1" accent2="accent2" accent3="accent3" accent4="accent4" accent5="accent5" accent6="accent6" hlink="hlink" folHlink="folHlink"/>
  <p:sldLayoutIdLst>
    <p:sldLayoutId id="2147483662" r:id="rId1"/>
    <p:sldLayoutId id="2147483800" r:id="rId2"/>
    <p:sldLayoutId id="2147483752" r:id="rId3"/>
    <p:sldLayoutId id="2147483753" r:id="rId4"/>
    <p:sldLayoutId id="2147483801" r:id="rId5"/>
    <p:sldLayoutId id="2147483802" r:id="rId6"/>
    <p:sldLayoutId id="2147483803" r:id="rId7"/>
    <p:sldLayoutId id="2147483755" r:id="rId8"/>
    <p:sldLayoutId id="2147483754" r:id="rId9"/>
    <p:sldLayoutId id="2147483865" r:id="rId10"/>
    <p:sldLayoutId id="2147483663" r:id="rId11"/>
    <p:sldLayoutId id="2147483866" r:id="rId12"/>
    <p:sldLayoutId id="2147483868" r:id="rId13"/>
    <p:sldLayoutId id="2147483867" r:id="rId14"/>
    <p:sldLayoutId id="2147483881" r:id="rId15"/>
    <p:sldLayoutId id="2147483882" r:id="rId16"/>
    <p:sldLayoutId id="2147483869" r:id="rId17"/>
    <p:sldLayoutId id="2147483660" r:id="rId18"/>
    <p:sldLayoutId id="2147483804" r:id="rId19"/>
    <p:sldLayoutId id="2147483694" r:id="rId20"/>
    <p:sldLayoutId id="2147483806" r:id="rId21"/>
    <p:sldLayoutId id="2147483870" r:id="rId22"/>
    <p:sldLayoutId id="2147483805" r:id="rId23"/>
    <p:sldLayoutId id="2147483883" r:id="rId24"/>
    <p:sldLayoutId id="2147483884" r:id="rId25"/>
    <p:sldLayoutId id="2147483813" r:id="rId26"/>
    <p:sldLayoutId id="2147483651" r:id="rId27"/>
    <p:sldLayoutId id="2147483702" r:id="rId28"/>
    <p:sldLayoutId id="2147483703" r:id="rId29"/>
    <p:sldLayoutId id="2147483807" r:id="rId30"/>
    <p:sldLayoutId id="2147483808" r:id="rId31"/>
    <p:sldLayoutId id="2147483809" r:id="rId32"/>
    <p:sldLayoutId id="2147483811" r:id="rId33"/>
    <p:sldLayoutId id="2147483810" r:id="rId34"/>
    <p:sldLayoutId id="2147483812" r:id="rId35"/>
    <p:sldLayoutId id="2147483693" r:id="rId36"/>
    <p:sldLayoutId id="2147483664" r:id="rId37"/>
    <p:sldLayoutId id="2147483759" r:id="rId38"/>
    <p:sldLayoutId id="2147483756" r:id="rId39"/>
    <p:sldLayoutId id="2147483666" r:id="rId40"/>
    <p:sldLayoutId id="2147483785" r:id="rId41"/>
    <p:sldLayoutId id="2147483815" r:id="rId42"/>
    <p:sldLayoutId id="2147483665" r:id="rId43"/>
    <p:sldLayoutId id="2147483814" r:id="rId44"/>
    <p:sldLayoutId id="2147483667" r:id="rId45"/>
    <p:sldLayoutId id="2147483669" r:id="rId46"/>
    <p:sldLayoutId id="2147483816" r:id="rId47"/>
    <p:sldLayoutId id="2147483668" r:id="rId48"/>
    <p:sldLayoutId id="2147483758" r:id="rId49"/>
    <p:sldLayoutId id="2147483757" r:id="rId50"/>
    <p:sldLayoutId id="2147483676" r:id="rId51"/>
    <p:sldLayoutId id="2147483677" r:id="rId52"/>
    <p:sldLayoutId id="2147483784" r:id="rId53"/>
    <p:sldLayoutId id="2147483681" r:id="rId54"/>
    <p:sldLayoutId id="2147483678" r:id="rId55"/>
    <p:sldLayoutId id="2147483885" r:id="rId56"/>
    <p:sldLayoutId id="2147483679" r:id="rId57"/>
    <p:sldLayoutId id="2147483887" r:id="rId58"/>
    <p:sldLayoutId id="2147483783" r:id="rId59"/>
    <p:sldLayoutId id="2147483781" r:id="rId60"/>
    <p:sldLayoutId id="2147483886" r:id="rId61"/>
    <p:sldLayoutId id="2147483782" r:id="rId62"/>
    <p:sldLayoutId id="2147483698" r:id="rId63"/>
    <p:sldLayoutId id="2147483675" r:id="rId64"/>
    <p:sldLayoutId id="2147483836" r:id="rId65"/>
    <p:sldLayoutId id="2147483837" r:id="rId66"/>
    <p:sldLayoutId id="2147483838" r:id="rId67"/>
    <p:sldLayoutId id="2147483839" r:id="rId68"/>
    <p:sldLayoutId id="2147483888" r:id="rId69"/>
    <p:sldLayoutId id="2147483840" r:id="rId70"/>
    <p:sldLayoutId id="2147483841" r:id="rId71"/>
    <p:sldLayoutId id="2147483889" r:id="rId72"/>
    <p:sldLayoutId id="2147483842" r:id="rId73"/>
    <p:sldLayoutId id="2147483844" r:id="rId74"/>
    <p:sldLayoutId id="2147483890" r:id="rId75"/>
    <p:sldLayoutId id="2147483843" r:id="rId76"/>
    <p:sldLayoutId id="2147483845" r:id="rId77"/>
    <p:sldLayoutId id="2147483846" r:id="rId78"/>
    <p:sldLayoutId id="2147483769" r:id="rId79"/>
    <p:sldLayoutId id="2147483904" r:id="rId80"/>
    <p:sldLayoutId id="2147483905" r:id="rId81"/>
    <p:sldLayoutId id="2147483906" r:id="rId82"/>
    <p:sldLayoutId id="2147483907" r:id="rId83"/>
    <p:sldLayoutId id="2147483902" r:id="rId84"/>
    <p:sldLayoutId id="2147483903" r:id="rId85"/>
    <p:sldLayoutId id="2147483770" r:id="rId86"/>
    <p:sldLayoutId id="2147483650" r:id="rId87"/>
    <p:sldLayoutId id="2147483697" r:id="rId88"/>
    <p:sldLayoutId id="2147483908" r:id="rId89"/>
    <p:sldLayoutId id="2147483910" r:id="rId90"/>
    <p:sldLayoutId id="2147483911" r:id="rId91"/>
    <p:sldLayoutId id="2147483909" r:id="rId92"/>
    <p:sldLayoutId id="2147483912" r:id="rId93"/>
    <p:sldLayoutId id="2147483913" r:id="rId94"/>
    <p:sldLayoutId id="2147483696" r:id="rId95"/>
    <p:sldLayoutId id="2147483695" r:id="rId96"/>
    <p:sldLayoutId id="2147483773" r:id="rId97"/>
    <p:sldLayoutId id="2147483875" r:id="rId98"/>
    <p:sldLayoutId id="2147483876" r:id="rId99"/>
    <p:sldLayoutId id="2147483877" r:id="rId100"/>
    <p:sldLayoutId id="2147483878" r:id="rId101"/>
    <p:sldLayoutId id="2147483880" r:id="rId102"/>
    <p:sldLayoutId id="2147483879" r:id="rId103"/>
    <p:sldLayoutId id="2147483774" r:id="rId104"/>
    <p:sldLayoutId id="2147483652" r:id="rId105"/>
    <p:sldLayoutId id="2147483922" r:id="rId106"/>
    <p:sldLayoutId id="2147483872" r:id="rId107"/>
    <p:sldLayoutId id="2147483923" r:id="rId108"/>
    <p:sldLayoutId id="2147483924" r:id="rId109"/>
    <p:sldLayoutId id="2147483925" r:id="rId110"/>
    <p:sldLayoutId id="2147483926" r:id="rId111"/>
    <p:sldLayoutId id="2147483927" r:id="rId112"/>
    <p:sldLayoutId id="2147483873" r:id="rId113"/>
    <p:sldLayoutId id="2147483874" r:id="rId114"/>
    <p:sldLayoutId id="2147483966" r:id="rId115"/>
    <p:sldLayoutId id="2147483960" r:id="rId116"/>
    <p:sldLayoutId id="2147483959" r:id="rId117"/>
    <p:sldLayoutId id="2147483961" r:id="rId118"/>
    <p:sldLayoutId id="2147483962" r:id="rId119"/>
    <p:sldLayoutId id="2147483963" r:id="rId120"/>
    <p:sldLayoutId id="2147483958" r:id="rId121"/>
    <p:sldLayoutId id="2147483964" r:id="rId122"/>
    <p:sldLayoutId id="2147483965" r:id="rId123"/>
    <p:sldLayoutId id="2147483967" r:id="rId124"/>
    <p:sldLayoutId id="2147483968" r:id="rId125"/>
    <p:sldLayoutId id="2147483969" r:id="rId126"/>
    <p:sldLayoutId id="2147483970" r:id="rId127"/>
    <p:sldLayoutId id="2147483971" r:id="rId128"/>
    <p:sldLayoutId id="2147483972" r:id="rId129"/>
    <p:sldLayoutId id="2147483973" r:id="rId130"/>
    <p:sldLayoutId id="2147483974" r:id="rId131"/>
    <p:sldLayoutId id="2147483975" r:id="rId132"/>
    <p:sldLayoutId id="2147483701" r:id="rId133"/>
    <p:sldLayoutId id="2147483799" r:id="rId134"/>
    <p:sldLayoutId id="2147483793" r:id="rId135"/>
    <p:sldLayoutId id="2147483892" r:id="rId136"/>
    <p:sldLayoutId id="2147483891" r:id="rId137"/>
    <p:sldLayoutId id="2147483893" r:id="rId138"/>
    <p:sldLayoutId id="2147483894" r:id="rId139"/>
    <p:sldLayoutId id="2147483700" r:id="rId140"/>
    <p:sldLayoutId id="2147483699" r:id="rId141"/>
    <p:sldLayoutId id="2147483794" r:id="rId142"/>
    <p:sldLayoutId id="2147483798" r:id="rId143"/>
    <p:sldLayoutId id="2147483795" r:id="rId144"/>
    <p:sldLayoutId id="2147483914" r:id="rId145"/>
    <p:sldLayoutId id="2147483916" r:id="rId146"/>
    <p:sldLayoutId id="2147483915" r:id="rId147"/>
    <p:sldLayoutId id="2147483917" r:id="rId148"/>
    <p:sldLayoutId id="2147483796" r:id="rId149"/>
    <p:sldLayoutId id="2147483797" r:id="rId150"/>
    <p:sldLayoutId id="2147483760" r:id="rId151"/>
    <p:sldLayoutId id="2147483761" r:id="rId152"/>
    <p:sldLayoutId id="2147483817" r:id="rId153"/>
    <p:sldLayoutId id="2147483818" r:id="rId154"/>
    <p:sldLayoutId id="2147483823" r:id="rId155"/>
    <p:sldLayoutId id="2147483895" r:id="rId156"/>
    <p:sldLayoutId id="2147483819" r:id="rId157"/>
    <p:sldLayoutId id="2147483686" r:id="rId158"/>
    <p:sldLayoutId id="2147483670" r:id="rId159"/>
    <p:sldLayoutId id="2147483847" r:id="rId160"/>
    <p:sldLayoutId id="2147483848" r:id="rId161"/>
    <p:sldLayoutId id="2147483849" r:id="rId162"/>
    <p:sldLayoutId id="2147483850" r:id="rId163"/>
    <p:sldLayoutId id="2147483851" r:id="rId164"/>
    <p:sldLayoutId id="2147483896" r:id="rId165"/>
    <p:sldLayoutId id="2147483852" r:id="rId166"/>
    <p:sldLayoutId id="2147483853" r:id="rId167"/>
    <p:sldLayoutId id="2147483854" r:id="rId168"/>
    <p:sldLayoutId id="2147483762" r:id="rId169"/>
    <p:sldLayoutId id="2147483763" r:id="rId170"/>
    <p:sldLayoutId id="2147483820" r:id="rId171"/>
    <p:sldLayoutId id="2147483821" r:id="rId172"/>
    <p:sldLayoutId id="2147483822" r:id="rId173"/>
    <p:sldLayoutId id="2147483897" r:id="rId174"/>
    <p:sldLayoutId id="2147483824" r:id="rId175"/>
    <p:sldLayoutId id="2147483687" r:id="rId176"/>
    <p:sldLayoutId id="2147483671" r:id="rId177"/>
    <p:sldLayoutId id="2147483855" r:id="rId178"/>
    <p:sldLayoutId id="2147483856" r:id="rId179"/>
    <p:sldLayoutId id="2147483857" r:id="rId180"/>
    <p:sldLayoutId id="2147483858" r:id="rId181"/>
    <p:sldLayoutId id="2147483859" r:id="rId182"/>
    <p:sldLayoutId id="2147483898" r:id="rId183"/>
    <p:sldLayoutId id="2147483860" r:id="rId184"/>
    <p:sldLayoutId id="2147483861" r:id="rId185"/>
    <p:sldLayoutId id="2147483862" r:id="rId186"/>
    <p:sldLayoutId id="2147483764" r:id="rId187"/>
    <p:sldLayoutId id="2147483765" r:id="rId188"/>
    <p:sldLayoutId id="2147483825" r:id="rId189"/>
    <p:sldLayoutId id="2147483826" r:id="rId190"/>
    <p:sldLayoutId id="2147483828" r:id="rId191"/>
    <p:sldLayoutId id="2147483900" r:id="rId192"/>
    <p:sldLayoutId id="2147483827" r:id="rId193"/>
    <p:sldLayoutId id="2147483685" r:id="rId194"/>
    <p:sldLayoutId id="2147483766" r:id="rId195"/>
    <p:sldLayoutId id="2147483674" r:id="rId196"/>
    <p:sldLayoutId id="2147483673" r:id="rId197"/>
    <p:sldLayoutId id="2147483682" r:id="rId198"/>
    <p:sldLayoutId id="2147483829" r:id="rId199"/>
    <p:sldLayoutId id="2147483830" r:id="rId200"/>
    <p:sldLayoutId id="2147483831" r:id="rId201"/>
    <p:sldLayoutId id="2147483899" r:id="rId202"/>
    <p:sldLayoutId id="2147483832" r:id="rId203"/>
    <p:sldLayoutId id="2147483948" r:id="rId204"/>
    <p:sldLayoutId id="2147483949" r:id="rId205"/>
    <p:sldLayoutId id="2147483950" r:id="rId206"/>
    <p:sldLayoutId id="2147483690" r:id="rId207"/>
    <p:sldLayoutId id="2147483691" r:id="rId208"/>
    <p:sldLayoutId id="2147483833" r:id="rId209"/>
    <p:sldLayoutId id="2147483834" r:id="rId210"/>
    <p:sldLayoutId id="2147483692" r:id="rId211"/>
    <p:sldLayoutId id="2147483901" r:id="rId212"/>
    <p:sldLayoutId id="2147483835" r:id="rId213"/>
    <p:sldLayoutId id="2147483689" r:id="rId214"/>
    <p:sldLayoutId id="2147483768" r:id="rId215"/>
    <p:sldLayoutId id="2147483688" r:id="rId216"/>
    <p:sldLayoutId id="2147483704" r:id="rId217"/>
    <p:sldLayoutId id="2147483772" r:id="rId218"/>
    <p:sldLayoutId id="2147483771" r:id="rId219"/>
    <p:sldLayoutId id="2147483918" r:id="rId220"/>
    <p:sldLayoutId id="2147483919" r:id="rId221"/>
    <p:sldLayoutId id="2147483920" r:id="rId222"/>
    <p:sldLayoutId id="2147483921" r:id="rId223"/>
    <p:sldLayoutId id="2147483705" r:id="rId224"/>
    <p:sldLayoutId id="2147483706" r:id="rId225"/>
    <p:sldLayoutId id="2147483788" r:id="rId226"/>
    <p:sldLayoutId id="2147483792" r:id="rId227"/>
    <p:sldLayoutId id="2147483863" r:id="rId228"/>
    <p:sldLayoutId id="2147483951" r:id="rId229"/>
    <p:sldLayoutId id="2147483952" r:id="rId230"/>
    <p:sldLayoutId id="2147483953" r:id="rId231"/>
    <p:sldLayoutId id="2147483955" r:id="rId232"/>
    <p:sldLayoutId id="2147483864" r:id="rId233"/>
    <p:sldLayoutId id="2147483786" r:id="rId234"/>
    <p:sldLayoutId id="2147483956" r:id="rId235"/>
    <p:sldLayoutId id="2147483957" r:id="rId236"/>
    <p:sldLayoutId id="2147483954" r:id="rId237"/>
    <p:sldLayoutId id="2147483654" r:id="rId238"/>
    <p:sldLayoutId id="2147483930" r:id="rId239"/>
    <p:sldLayoutId id="2147483931" r:id="rId240"/>
    <p:sldLayoutId id="2147483932" r:id="rId241"/>
    <p:sldLayoutId id="2147483933" r:id="rId242"/>
    <p:sldLayoutId id="2147483929" r:id="rId243"/>
    <p:sldLayoutId id="2147483928" r:id="rId244"/>
    <p:sldLayoutId id="2147483778" r:id="rId245"/>
    <p:sldLayoutId id="2147483777" r:id="rId246"/>
    <p:sldLayoutId id="2147483779" r:id="rId247"/>
    <p:sldLayoutId id="2147483935" r:id="rId248"/>
    <p:sldLayoutId id="2147483936" r:id="rId249"/>
    <p:sldLayoutId id="2147483937" r:id="rId250"/>
    <p:sldLayoutId id="2147483934" r:id="rId251"/>
    <p:sldLayoutId id="2147483938" r:id="rId252"/>
    <p:sldLayoutId id="2147483939" r:id="rId253"/>
    <p:sldLayoutId id="2147483780" r:id="rId254"/>
    <p:sldLayoutId id="2147483655" r:id="rId255"/>
    <p:sldLayoutId id="2147483871" r:id="rId256"/>
    <p:sldLayoutId id="2147483942" r:id="rId257"/>
    <p:sldLayoutId id="2147483943" r:id="rId258"/>
    <p:sldLayoutId id="2147483944" r:id="rId259"/>
    <p:sldLayoutId id="2147483945" r:id="rId260"/>
    <p:sldLayoutId id="2147483946" r:id="rId261"/>
    <p:sldLayoutId id="2147483947" r:id="rId262"/>
    <p:sldLayoutId id="2147483940" r:id="rId263"/>
    <p:sldLayoutId id="2147483941" r:id="rId264"/>
    <p:sldLayoutId id="2147483976" r:id="rId265"/>
    <p:sldLayoutId id="2147483977" r:id="rId266"/>
    <p:sldLayoutId id="2147483978" r:id="rId267"/>
    <p:sldLayoutId id="2147483979" r:id="rId268"/>
    <p:sldLayoutId id="2147483980" r:id="rId269"/>
  </p:sldLayoutIdLst>
  <p:hf hdr="0" ftr="0"/>
  <p:txStyles>
    <p:titleStyle>
      <a:lvl1pPr algn="l" defTabSz="914400" rtl="0" eaLnBrk="1" latinLnBrk="0" hangingPunct="1">
        <a:lnSpc>
          <a:spcPct val="90000"/>
        </a:lnSpc>
        <a:spcBef>
          <a:spcPct val="0"/>
        </a:spcBef>
        <a:buNone/>
        <a:defRPr sz="4400" b="1" kern="1200" baseline="0">
          <a:solidFill>
            <a:schemeClr val="tx2"/>
          </a:solidFill>
          <a:latin typeface="+mj-lt"/>
          <a:ea typeface="+mj-ea"/>
          <a:cs typeface="+mj-cs"/>
        </a:defRPr>
      </a:lvl1pPr>
    </p:titleStyle>
    <p:bodyStyle>
      <a:lvl1pPr marL="347663" indent="-347663" algn="l" defTabSz="914400" rtl="0" eaLnBrk="1" latinLnBrk="0" hangingPunct="1">
        <a:lnSpc>
          <a:spcPct val="90000"/>
        </a:lnSpc>
        <a:spcBef>
          <a:spcPts val="1000"/>
        </a:spcBef>
        <a:buFont typeface="Arial"/>
        <a:buChar char="•"/>
        <a:defRPr sz="2800" b="1" kern="1200">
          <a:solidFill>
            <a:schemeClr val="tx2"/>
          </a:solidFill>
          <a:latin typeface="+mn-lt"/>
          <a:ea typeface="+mn-ea"/>
          <a:cs typeface="+mn-cs"/>
        </a:defRPr>
      </a:lvl1pPr>
      <a:lvl2pPr marL="685800" indent="-338138" algn="l" defTabSz="914400" rtl="0" eaLnBrk="1" latinLnBrk="0" hangingPunct="1">
        <a:lnSpc>
          <a:spcPct val="90000"/>
        </a:lnSpc>
        <a:spcBef>
          <a:spcPts val="500"/>
        </a:spcBef>
        <a:buFont typeface="System Font Regular"/>
        <a:buChar char="–"/>
        <a:defRPr sz="2800" kern="1200">
          <a:solidFill>
            <a:schemeClr val="tx2"/>
          </a:solidFill>
          <a:latin typeface="+mn-lt"/>
          <a:ea typeface="+mn-ea"/>
          <a:cs typeface="+mn-cs"/>
        </a:defRPr>
      </a:lvl2pPr>
      <a:lvl3pPr marL="1033463" indent="-347663" algn="l" defTabSz="914400" rtl="0" eaLnBrk="1" latinLnBrk="0" hangingPunct="1">
        <a:lnSpc>
          <a:spcPct val="90000"/>
        </a:lnSpc>
        <a:spcBef>
          <a:spcPts val="500"/>
        </a:spcBef>
        <a:buFont typeface="Wingdings" pitchFamily="2" charset="2"/>
        <a:buChar char="§"/>
        <a:defRPr sz="2400" kern="1200">
          <a:solidFill>
            <a:schemeClr val="tx2"/>
          </a:solidFill>
          <a:latin typeface="+mn-lt"/>
          <a:ea typeface="+mn-ea"/>
          <a:cs typeface="+mn-cs"/>
        </a:defRPr>
      </a:lvl3pPr>
      <a:lvl4pPr marL="1371600" indent="-3381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4pPr>
      <a:lvl5pPr marL="1716088" indent="-344488" algn="l" defTabSz="914400" rtl="0" eaLnBrk="1" latinLnBrk="0" hangingPunct="1">
        <a:lnSpc>
          <a:spcPct val="90000"/>
        </a:lnSpc>
        <a:spcBef>
          <a:spcPts val="500"/>
        </a:spcBef>
        <a:buFont typeface="System Font Regular"/>
        <a:buChar char="–"/>
        <a:tabLst/>
        <a:defRPr sz="2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9D935-7D62-8E43-B180-5BF642363CDC}"/>
              </a:ext>
            </a:extLst>
          </p:cNvPr>
          <p:cNvSpPr>
            <a:spLocks noGrp="1"/>
          </p:cNvSpPr>
          <p:nvPr>
            <p:ph type="title"/>
          </p:nvPr>
        </p:nvSpPr>
        <p:spPr>
          <a:xfrm>
            <a:off x="268939" y="1709223"/>
            <a:ext cx="11654119" cy="1698927"/>
          </a:xfrm>
        </p:spPr>
        <p:txBody>
          <a:bodyPr/>
          <a:lstStyle/>
          <a:p>
            <a:pPr algn="l"/>
            <a:r>
              <a:rPr lang="en-US" sz="5800" dirty="0"/>
              <a:t>Improving the CRR Auction Model</a:t>
            </a:r>
          </a:p>
        </p:txBody>
      </p:sp>
      <p:sp>
        <p:nvSpPr>
          <p:cNvPr id="3" name="Subtitle 2">
            <a:extLst>
              <a:ext uri="{FF2B5EF4-FFF2-40B4-BE49-F238E27FC236}">
                <a16:creationId xmlns:a16="http://schemas.microsoft.com/office/drawing/2014/main" id="{6DB90163-09B5-E34F-AD08-B920BAB595A6}"/>
              </a:ext>
            </a:extLst>
          </p:cNvPr>
          <p:cNvSpPr>
            <a:spLocks noGrp="1"/>
          </p:cNvSpPr>
          <p:nvPr>
            <p:ph type="body" idx="1"/>
          </p:nvPr>
        </p:nvSpPr>
        <p:spPr>
          <a:xfrm>
            <a:off x="268941" y="4105342"/>
            <a:ext cx="6011160" cy="507831"/>
          </a:xfrm>
        </p:spPr>
        <p:txBody>
          <a:bodyPr/>
          <a:lstStyle/>
          <a:p>
            <a:r>
              <a:rPr lang="en-US" dirty="0"/>
              <a:t>CMWG</a:t>
            </a:r>
          </a:p>
        </p:txBody>
      </p:sp>
      <p:sp>
        <p:nvSpPr>
          <p:cNvPr id="11" name="Date Placeholder 10">
            <a:extLst>
              <a:ext uri="{FF2B5EF4-FFF2-40B4-BE49-F238E27FC236}">
                <a16:creationId xmlns:a16="http://schemas.microsoft.com/office/drawing/2014/main" id="{27A49A04-7C1C-4869-BCA5-A3D0621E833F}"/>
              </a:ext>
            </a:extLst>
          </p:cNvPr>
          <p:cNvSpPr>
            <a:spLocks noGrp="1"/>
          </p:cNvSpPr>
          <p:nvPr>
            <p:ph type="dt" sz="half" idx="10"/>
          </p:nvPr>
        </p:nvSpPr>
        <p:spPr/>
        <p:txBody>
          <a:bodyPr/>
          <a:lstStyle/>
          <a:p>
            <a:r>
              <a:rPr lang="en-US"/>
              <a:t>Sept 2021</a:t>
            </a:r>
            <a:endParaRPr lang="en-US" dirty="0"/>
          </a:p>
        </p:txBody>
      </p:sp>
      <p:sp>
        <p:nvSpPr>
          <p:cNvPr id="13" name="Slide Number Placeholder 12">
            <a:extLst>
              <a:ext uri="{FF2B5EF4-FFF2-40B4-BE49-F238E27FC236}">
                <a16:creationId xmlns:a16="http://schemas.microsoft.com/office/drawing/2014/main" id="{E8F70488-D9A5-4937-9D46-FAD8B3413AE2}"/>
              </a:ext>
            </a:extLst>
          </p:cNvPr>
          <p:cNvSpPr>
            <a:spLocks noGrp="1"/>
          </p:cNvSpPr>
          <p:nvPr>
            <p:ph type="sldNum" sz="quarter" idx="12"/>
          </p:nvPr>
        </p:nvSpPr>
        <p:spPr/>
        <p:txBody>
          <a:bodyPr/>
          <a:lstStyle/>
          <a:p>
            <a:fld id="{84DC600F-AE70-F844-9A33-EAF1AF575163}" type="slidenum">
              <a:rPr lang="en-US" smtClean="0"/>
              <a:pPr/>
              <a:t>0</a:t>
            </a:fld>
            <a:endParaRPr lang="en-US"/>
          </a:p>
        </p:txBody>
      </p:sp>
    </p:spTree>
    <p:extLst>
      <p:ext uri="{BB962C8B-B14F-4D97-AF65-F5344CB8AC3E}">
        <p14:creationId xmlns:p14="http://schemas.microsoft.com/office/powerpoint/2010/main" val="2552208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55C2B4B-F94F-4355-A113-B2EC881162B5}"/>
              </a:ext>
            </a:extLst>
          </p:cNvPr>
          <p:cNvSpPr>
            <a:spLocks noGrp="1"/>
          </p:cNvSpPr>
          <p:nvPr>
            <p:ph type="dt" sz="half" idx="10"/>
          </p:nvPr>
        </p:nvSpPr>
        <p:spPr/>
        <p:txBody>
          <a:bodyPr/>
          <a:lstStyle/>
          <a:p>
            <a:r>
              <a:rPr lang="en-US"/>
              <a:t>Sept 2021</a:t>
            </a:r>
            <a:endParaRPr lang="en-US" dirty="0"/>
          </a:p>
        </p:txBody>
      </p:sp>
      <p:sp>
        <p:nvSpPr>
          <p:cNvPr id="4" name="Slide Number Placeholder 3">
            <a:extLst>
              <a:ext uri="{FF2B5EF4-FFF2-40B4-BE49-F238E27FC236}">
                <a16:creationId xmlns:a16="http://schemas.microsoft.com/office/drawing/2014/main" id="{4B25F116-5A9C-4D23-BD3C-CDD1843FD7C4}"/>
              </a:ext>
            </a:extLst>
          </p:cNvPr>
          <p:cNvSpPr>
            <a:spLocks noGrp="1"/>
          </p:cNvSpPr>
          <p:nvPr>
            <p:ph type="sldNum" sz="quarter" idx="12"/>
          </p:nvPr>
        </p:nvSpPr>
        <p:spPr/>
        <p:txBody>
          <a:bodyPr/>
          <a:lstStyle/>
          <a:p>
            <a:fld id="{84DC600F-AE70-F844-9A33-EAF1AF575163}" type="slidenum">
              <a:rPr lang="en-US" smtClean="0"/>
              <a:t>9</a:t>
            </a:fld>
            <a:endParaRPr lang="en-US"/>
          </a:p>
        </p:txBody>
      </p:sp>
      <p:pic>
        <p:nvPicPr>
          <p:cNvPr id="9" name="Picture 8">
            <a:extLst>
              <a:ext uri="{FF2B5EF4-FFF2-40B4-BE49-F238E27FC236}">
                <a16:creationId xmlns:a16="http://schemas.microsoft.com/office/drawing/2014/main" id="{CEE69F55-D1A0-41CC-966C-D191AA6C92A0}"/>
              </a:ext>
            </a:extLst>
          </p:cNvPr>
          <p:cNvPicPr>
            <a:picLocks noChangeAspect="1"/>
          </p:cNvPicPr>
          <p:nvPr/>
        </p:nvPicPr>
        <p:blipFill>
          <a:blip r:embed="rId2"/>
          <a:stretch>
            <a:fillRect/>
          </a:stretch>
        </p:blipFill>
        <p:spPr>
          <a:xfrm>
            <a:off x="0" y="774073"/>
            <a:ext cx="12192000" cy="5309854"/>
          </a:xfrm>
          <a:prstGeom prst="rect">
            <a:avLst/>
          </a:prstGeom>
        </p:spPr>
      </p:pic>
    </p:spTree>
    <p:extLst>
      <p:ext uri="{BB962C8B-B14F-4D97-AF65-F5344CB8AC3E}">
        <p14:creationId xmlns:p14="http://schemas.microsoft.com/office/powerpoint/2010/main" val="70824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653382E-3388-4FFC-9E7A-D20F8ADA2A7E}"/>
              </a:ext>
            </a:extLst>
          </p:cNvPr>
          <p:cNvSpPr>
            <a:spLocks noGrp="1"/>
          </p:cNvSpPr>
          <p:nvPr>
            <p:ph type="dt" sz="half" idx="10"/>
          </p:nvPr>
        </p:nvSpPr>
        <p:spPr/>
        <p:txBody>
          <a:bodyPr/>
          <a:lstStyle/>
          <a:p>
            <a:r>
              <a:rPr lang="en-US"/>
              <a:t>Sept 2021</a:t>
            </a:r>
            <a:endParaRPr lang="en-US" dirty="0"/>
          </a:p>
        </p:txBody>
      </p:sp>
      <p:sp>
        <p:nvSpPr>
          <p:cNvPr id="4" name="Slide Number Placeholder 3">
            <a:extLst>
              <a:ext uri="{FF2B5EF4-FFF2-40B4-BE49-F238E27FC236}">
                <a16:creationId xmlns:a16="http://schemas.microsoft.com/office/drawing/2014/main" id="{FE8BF8AC-DC41-4FA5-A980-D17D9B82FBFC}"/>
              </a:ext>
            </a:extLst>
          </p:cNvPr>
          <p:cNvSpPr>
            <a:spLocks noGrp="1"/>
          </p:cNvSpPr>
          <p:nvPr>
            <p:ph type="sldNum" sz="quarter" idx="12"/>
          </p:nvPr>
        </p:nvSpPr>
        <p:spPr/>
        <p:txBody>
          <a:bodyPr/>
          <a:lstStyle/>
          <a:p>
            <a:fld id="{84DC600F-AE70-F844-9A33-EAF1AF575163}" type="slidenum">
              <a:rPr lang="en-US" smtClean="0"/>
              <a:t>10</a:t>
            </a:fld>
            <a:endParaRPr lang="en-US"/>
          </a:p>
        </p:txBody>
      </p:sp>
      <p:pic>
        <p:nvPicPr>
          <p:cNvPr id="7" name="Picture 6">
            <a:extLst>
              <a:ext uri="{FF2B5EF4-FFF2-40B4-BE49-F238E27FC236}">
                <a16:creationId xmlns:a16="http://schemas.microsoft.com/office/drawing/2014/main" id="{2F8D72C8-7CD4-4EF4-88A0-B8040170A483}"/>
              </a:ext>
            </a:extLst>
          </p:cNvPr>
          <p:cNvPicPr>
            <a:picLocks noChangeAspect="1"/>
          </p:cNvPicPr>
          <p:nvPr/>
        </p:nvPicPr>
        <p:blipFill>
          <a:blip r:embed="rId2"/>
          <a:stretch>
            <a:fillRect/>
          </a:stretch>
        </p:blipFill>
        <p:spPr>
          <a:xfrm>
            <a:off x="0" y="1832428"/>
            <a:ext cx="12192000" cy="3193143"/>
          </a:xfrm>
          <a:prstGeom prst="rect">
            <a:avLst/>
          </a:prstGeom>
        </p:spPr>
      </p:pic>
    </p:spTree>
    <p:extLst>
      <p:ext uri="{BB962C8B-B14F-4D97-AF65-F5344CB8AC3E}">
        <p14:creationId xmlns:p14="http://schemas.microsoft.com/office/powerpoint/2010/main" val="314421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6AEA-55AE-42CC-966C-F47A45360A51}"/>
              </a:ext>
            </a:extLst>
          </p:cNvPr>
          <p:cNvSpPr>
            <a:spLocks noGrp="1"/>
          </p:cNvSpPr>
          <p:nvPr>
            <p:ph type="title"/>
          </p:nvPr>
        </p:nvSpPr>
        <p:spPr/>
        <p:txBody>
          <a:bodyPr/>
          <a:lstStyle/>
          <a:p>
            <a:r>
              <a:rPr lang="en-US" dirty="0"/>
              <a:t>Overview</a:t>
            </a:r>
          </a:p>
        </p:txBody>
      </p:sp>
      <p:sp>
        <p:nvSpPr>
          <p:cNvPr id="3" name="Date Placeholder 2">
            <a:extLst>
              <a:ext uri="{FF2B5EF4-FFF2-40B4-BE49-F238E27FC236}">
                <a16:creationId xmlns:a16="http://schemas.microsoft.com/office/drawing/2014/main" id="{95F6CE03-3888-4795-9D7F-1EFF91A5CC31}"/>
              </a:ext>
            </a:extLst>
          </p:cNvPr>
          <p:cNvSpPr>
            <a:spLocks noGrp="1"/>
          </p:cNvSpPr>
          <p:nvPr>
            <p:ph type="dt" sz="half" idx="10"/>
          </p:nvPr>
        </p:nvSpPr>
        <p:spPr/>
        <p:txBody>
          <a:bodyPr/>
          <a:lstStyle/>
          <a:p>
            <a:r>
              <a:rPr lang="en-US"/>
              <a:t>Sept 2021</a:t>
            </a:r>
            <a:endParaRPr lang="en-US" dirty="0"/>
          </a:p>
        </p:txBody>
      </p:sp>
      <p:sp>
        <p:nvSpPr>
          <p:cNvPr id="4" name="Slide Number Placeholder 3">
            <a:extLst>
              <a:ext uri="{FF2B5EF4-FFF2-40B4-BE49-F238E27FC236}">
                <a16:creationId xmlns:a16="http://schemas.microsoft.com/office/drawing/2014/main" id="{1EB08D0E-9C01-4C98-88E0-8E6DC0E5E058}"/>
              </a:ext>
            </a:extLst>
          </p:cNvPr>
          <p:cNvSpPr>
            <a:spLocks noGrp="1"/>
          </p:cNvSpPr>
          <p:nvPr>
            <p:ph type="sldNum" sz="quarter" idx="12"/>
          </p:nvPr>
        </p:nvSpPr>
        <p:spPr/>
        <p:txBody>
          <a:bodyPr/>
          <a:lstStyle/>
          <a:p>
            <a:fld id="{84DC600F-AE70-F844-9A33-EAF1AF575163}" type="slidenum">
              <a:rPr lang="en-US" smtClean="0"/>
              <a:t>1</a:t>
            </a:fld>
            <a:endParaRPr lang="en-US"/>
          </a:p>
        </p:txBody>
      </p:sp>
      <p:sp>
        <p:nvSpPr>
          <p:cNvPr id="5" name="Content Placeholder 4">
            <a:extLst>
              <a:ext uri="{FF2B5EF4-FFF2-40B4-BE49-F238E27FC236}">
                <a16:creationId xmlns:a16="http://schemas.microsoft.com/office/drawing/2014/main" id="{70158D0E-26F0-41B4-99A6-AFED432E57DA}"/>
              </a:ext>
            </a:extLst>
          </p:cNvPr>
          <p:cNvSpPr>
            <a:spLocks noGrp="1"/>
          </p:cNvSpPr>
          <p:nvPr>
            <p:ph sz="quarter" idx="13"/>
          </p:nvPr>
        </p:nvSpPr>
        <p:spPr>
          <a:xfrm>
            <a:off x="268941" y="1412377"/>
            <a:ext cx="11654118" cy="4658198"/>
          </a:xfrm>
        </p:spPr>
        <p:txBody>
          <a:bodyPr/>
          <a:lstStyle/>
          <a:p>
            <a:r>
              <a:rPr lang="en-US" sz="2400" dirty="0"/>
              <a:t>There are two CRR auctions each month</a:t>
            </a:r>
          </a:p>
          <a:p>
            <a:pPr lvl="1"/>
            <a:r>
              <a:rPr lang="en-US" sz="2400" dirty="0"/>
              <a:t>Monthly &amp; Annual</a:t>
            </a:r>
          </a:p>
          <a:p>
            <a:r>
              <a:rPr lang="en-US" sz="2400" dirty="0"/>
              <a:t>Currently the CRR process is not explicitly addressed in protocols and uses desktop procedures (CRR Model Building Whitepaper) to provide context</a:t>
            </a:r>
          </a:p>
          <a:p>
            <a:pPr lvl="1"/>
            <a:r>
              <a:rPr lang="en-US" sz="2400" dirty="0"/>
              <a:t>ERCOT has used the same interpretation and processes for building the models since the beginning of the CRR market with the nodal market go-live.</a:t>
            </a:r>
          </a:p>
          <a:p>
            <a:r>
              <a:rPr lang="en-US" sz="2400" dirty="0"/>
              <a:t>ERCOT begins each model build 2 weeks prior to the “Post Network Model” date listed on the CRR Activity Calendar. </a:t>
            </a:r>
          </a:p>
          <a:p>
            <a:pPr lvl="1"/>
            <a:r>
              <a:rPr lang="en-US" sz="2400" dirty="0"/>
              <a:t>System changes that are not approved prior to beginning of the model build will not be included in that auction period. </a:t>
            </a:r>
          </a:p>
          <a:p>
            <a:pPr lvl="1"/>
            <a:r>
              <a:rPr lang="en-US" sz="2400" dirty="0"/>
              <a:t>Attempting changes within the 2 weeks would potentially increase modeling errors</a:t>
            </a:r>
            <a:endParaRPr lang="en-US" sz="2400" strike="sngStrike" dirty="0"/>
          </a:p>
        </p:txBody>
      </p:sp>
    </p:spTree>
    <p:extLst>
      <p:ext uri="{BB962C8B-B14F-4D97-AF65-F5344CB8AC3E}">
        <p14:creationId xmlns:p14="http://schemas.microsoft.com/office/powerpoint/2010/main" val="341434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6AEA-55AE-42CC-966C-F47A45360A51}"/>
              </a:ext>
            </a:extLst>
          </p:cNvPr>
          <p:cNvSpPr>
            <a:spLocks noGrp="1"/>
          </p:cNvSpPr>
          <p:nvPr>
            <p:ph type="title"/>
          </p:nvPr>
        </p:nvSpPr>
        <p:spPr/>
        <p:txBody>
          <a:bodyPr/>
          <a:lstStyle/>
          <a:p>
            <a:r>
              <a:rPr lang="en-US" dirty="0"/>
              <a:t>The Goal</a:t>
            </a:r>
          </a:p>
        </p:txBody>
      </p:sp>
      <p:sp>
        <p:nvSpPr>
          <p:cNvPr id="3" name="Date Placeholder 2">
            <a:extLst>
              <a:ext uri="{FF2B5EF4-FFF2-40B4-BE49-F238E27FC236}">
                <a16:creationId xmlns:a16="http://schemas.microsoft.com/office/drawing/2014/main" id="{95F6CE03-3888-4795-9D7F-1EFF91A5CC31}"/>
              </a:ext>
            </a:extLst>
          </p:cNvPr>
          <p:cNvSpPr>
            <a:spLocks noGrp="1"/>
          </p:cNvSpPr>
          <p:nvPr>
            <p:ph type="dt" sz="half" idx="10"/>
          </p:nvPr>
        </p:nvSpPr>
        <p:spPr/>
        <p:txBody>
          <a:bodyPr/>
          <a:lstStyle/>
          <a:p>
            <a:r>
              <a:rPr lang="en-US"/>
              <a:t>Sept 2021</a:t>
            </a:r>
            <a:endParaRPr lang="en-US" dirty="0"/>
          </a:p>
        </p:txBody>
      </p:sp>
      <p:sp>
        <p:nvSpPr>
          <p:cNvPr id="4" name="Slide Number Placeholder 3">
            <a:extLst>
              <a:ext uri="{FF2B5EF4-FFF2-40B4-BE49-F238E27FC236}">
                <a16:creationId xmlns:a16="http://schemas.microsoft.com/office/drawing/2014/main" id="{1EB08D0E-9C01-4C98-88E0-8E6DC0E5E058}"/>
              </a:ext>
            </a:extLst>
          </p:cNvPr>
          <p:cNvSpPr>
            <a:spLocks noGrp="1"/>
          </p:cNvSpPr>
          <p:nvPr>
            <p:ph type="sldNum" sz="quarter" idx="12"/>
          </p:nvPr>
        </p:nvSpPr>
        <p:spPr/>
        <p:txBody>
          <a:bodyPr/>
          <a:lstStyle/>
          <a:p>
            <a:fld id="{84DC600F-AE70-F844-9A33-EAF1AF575163}" type="slidenum">
              <a:rPr lang="en-US" smtClean="0"/>
              <a:t>2</a:t>
            </a:fld>
            <a:endParaRPr lang="en-US"/>
          </a:p>
        </p:txBody>
      </p:sp>
      <p:sp>
        <p:nvSpPr>
          <p:cNvPr id="5" name="Content Placeholder 4">
            <a:extLst>
              <a:ext uri="{FF2B5EF4-FFF2-40B4-BE49-F238E27FC236}">
                <a16:creationId xmlns:a16="http://schemas.microsoft.com/office/drawing/2014/main" id="{70158D0E-26F0-41B4-99A6-AFED432E57DA}"/>
              </a:ext>
            </a:extLst>
          </p:cNvPr>
          <p:cNvSpPr>
            <a:spLocks noGrp="1"/>
          </p:cNvSpPr>
          <p:nvPr>
            <p:ph sz="quarter" idx="13"/>
          </p:nvPr>
        </p:nvSpPr>
        <p:spPr>
          <a:xfrm>
            <a:off x="268941" y="1412377"/>
            <a:ext cx="11654118" cy="2824363"/>
          </a:xfrm>
        </p:spPr>
        <p:txBody>
          <a:bodyPr/>
          <a:lstStyle/>
          <a:p>
            <a:r>
              <a:rPr lang="en-US" sz="3600" dirty="0"/>
              <a:t>Ensure the</a:t>
            </a:r>
            <a:r>
              <a:rPr lang="en-US" sz="4400" dirty="0"/>
              <a:t> </a:t>
            </a:r>
            <a:r>
              <a:rPr lang="en-US" sz="3600" dirty="0"/>
              <a:t>CRR Auction has the most accurate expectation of system conditions in that auction window</a:t>
            </a:r>
          </a:p>
          <a:p>
            <a:r>
              <a:rPr lang="en-US" sz="3600" dirty="0"/>
              <a:t>Identify potential changes to improving the model assumptions</a:t>
            </a:r>
          </a:p>
        </p:txBody>
      </p:sp>
    </p:spTree>
    <p:extLst>
      <p:ext uri="{BB962C8B-B14F-4D97-AF65-F5344CB8AC3E}">
        <p14:creationId xmlns:p14="http://schemas.microsoft.com/office/powerpoint/2010/main" val="113224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160" y="2081289"/>
            <a:ext cx="7886700" cy="279307"/>
          </a:xfrm>
        </p:spPr>
        <p:txBody>
          <a:bodyPr/>
          <a:lstStyle/>
          <a:p>
            <a:pPr algn="ctr"/>
            <a:r>
              <a:rPr lang="en-US" sz="1350" dirty="0">
                <a:solidFill>
                  <a:schemeClr val="bg1"/>
                </a:solidFill>
              </a:rPr>
              <a:t>Periscope Time</a:t>
            </a:r>
          </a:p>
        </p:txBody>
      </p:sp>
      <p:grpSp>
        <p:nvGrpSpPr>
          <p:cNvPr id="31" name="Group 30"/>
          <p:cNvGrpSpPr/>
          <p:nvPr/>
        </p:nvGrpSpPr>
        <p:grpSpPr>
          <a:xfrm>
            <a:off x="1034906" y="1926748"/>
            <a:ext cx="1704778" cy="1856759"/>
            <a:chOff x="557776" y="1949114"/>
            <a:chExt cx="2259718" cy="2832690"/>
          </a:xfrm>
        </p:grpSpPr>
        <p:cxnSp>
          <p:nvCxnSpPr>
            <p:cNvPr id="33" name="Straight Connector 32"/>
            <p:cNvCxnSpPr/>
            <p:nvPr/>
          </p:nvCxnSpPr>
          <p:spPr>
            <a:xfrm>
              <a:off x="557776" y="2621981"/>
              <a:ext cx="5686" cy="2159823"/>
            </a:xfrm>
            <a:prstGeom prst="line">
              <a:avLst/>
            </a:prstGeom>
            <a:ln w="28575">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29123" y="1949114"/>
              <a:ext cx="1988371" cy="2359473"/>
            </a:xfrm>
            <a:prstGeom prst="rect">
              <a:avLst/>
            </a:prstGeom>
            <a:noFill/>
          </p:spPr>
          <p:txBody>
            <a:bodyPr wrap="square" rtlCol="0">
              <a:spAutoFit/>
            </a:bodyPr>
            <a:lstStyle/>
            <a:p>
              <a:r>
                <a:rPr lang="en-US" sz="1350" b="1" dirty="0">
                  <a:latin typeface="+mj-lt"/>
                </a:rPr>
                <a:t>1. TSP submits NOMCR to derate line for temporary outage/line improvement</a:t>
              </a:r>
            </a:p>
          </p:txBody>
        </p:sp>
        <p:sp>
          <p:nvSpPr>
            <p:cNvPr id="36" name="Isosceles Triangle 35"/>
            <p:cNvSpPr/>
            <p:nvPr/>
          </p:nvSpPr>
          <p:spPr>
            <a:xfrm rot="5400000">
              <a:off x="653025" y="2482577"/>
              <a:ext cx="291174" cy="251012"/>
            </a:xfrm>
            <a:prstGeom prst="triangl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grpSp>
      <p:grpSp>
        <p:nvGrpSpPr>
          <p:cNvPr id="70" name="Group 69"/>
          <p:cNvGrpSpPr/>
          <p:nvPr/>
        </p:nvGrpSpPr>
        <p:grpSpPr>
          <a:xfrm>
            <a:off x="3275677" y="2269236"/>
            <a:ext cx="2099412" cy="1474868"/>
            <a:chOff x="-521994" y="1172448"/>
            <a:chExt cx="3789133" cy="3022255"/>
          </a:xfrm>
        </p:grpSpPr>
        <p:sp>
          <p:nvSpPr>
            <p:cNvPr id="72" name="TextBox 71"/>
            <p:cNvSpPr txBox="1"/>
            <p:nvPr/>
          </p:nvSpPr>
          <p:spPr>
            <a:xfrm>
              <a:off x="-239366" y="1172448"/>
              <a:ext cx="3506505" cy="2743486"/>
            </a:xfrm>
            <a:prstGeom prst="rect">
              <a:avLst/>
            </a:prstGeom>
            <a:noFill/>
          </p:spPr>
          <p:txBody>
            <a:bodyPr wrap="square" rtlCol="0">
              <a:spAutoFit/>
            </a:bodyPr>
            <a:lstStyle/>
            <a:p>
              <a:r>
                <a:rPr lang="en-US" sz="1350" b="1" dirty="0">
                  <a:latin typeface="+mj-lt"/>
                </a:rPr>
                <a:t>3. Line work is complete and another NOMCR is submitted to bring the capacity back to 100%</a:t>
              </a:r>
            </a:p>
          </p:txBody>
        </p:sp>
        <p:cxnSp>
          <p:nvCxnSpPr>
            <p:cNvPr id="81" name="Straight Connector 80"/>
            <p:cNvCxnSpPr/>
            <p:nvPr/>
          </p:nvCxnSpPr>
          <p:spPr>
            <a:xfrm>
              <a:off x="-521994" y="1845936"/>
              <a:ext cx="0" cy="2348767"/>
            </a:xfrm>
            <a:prstGeom prst="line">
              <a:avLst/>
            </a:prstGeom>
            <a:ln w="28575">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 name="Isosceles Triangle 81"/>
            <p:cNvSpPr/>
            <p:nvPr/>
          </p:nvSpPr>
          <p:spPr>
            <a:xfrm rot="5400000">
              <a:off x="-439977" y="1830507"/>
              <a:ext cx="291174" cy="257770"/>
            </a:xfrm>
            <a:prstGeom prst="triangl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grpSp>
      <p:sp>
        <p:nvSpPr>
          <p:cNvPr id="135" name="Rectangle 134"/>
          <p:cNvSpPr/>
          <p:nvPr/>
        </p:nvSpPr>
        <p:spPr>
          <a:xfrm>
            <a:off x="384793" y="1429985"/>
            <a:ext cx="7284879" cy="461665"/>
          </a:xfrm>
          <a:prstGeom prst="rect">
            <a:avLst/>
          </a:prstGeom>
        </p:spPr>
        <p:txBody>
          <a:bodyPr wrap="none">
            <a:spAutoFit/>
          </a:bodyPr>
          <a:lstStyle/>
          <a:p>
            <a:r>
              <a:rPr lang="en-US" sz="2400" dirty="0">
                <a:latin typeface="+mj-lt"/>
              </a:rPr>
              <a:t>Illustrative Example of an Annual Auction </a:t>
            </a:r>
          </a:p>
        </p:txBody>
      </p:sp>
      <p:sp>
        <p:nvSpPr>
          <p:cNvPr id="71" name="Title 1"/>
          <p:cNvSpPr txBox="1">
            <a:spLocks/>
          </p:cNvSpPr>
          <p:nvPr/>
        </p:nvSpPr>
        <p:spPr>
          <a:xfrm>
            <a:off x="354269" y="154655"/>
            <a:ext cx="11434836" cy="1200329"/>
          </a:xfrm>
          <a:prstGeom prst="rect">
            <a:avLst/>
          </a:prstGeom>
        </p:spPr>
        <p:txBody>
          <a:bodyPr vert="horz" wrap="square" lIns="91440" tIns="45720" rIns="91440" bIns="45720" rtlCol="0" anchor="ctr" anchorCtr="0">
            <a:spAutoFit/>
          </a:bodyPr>
          <a:lstStyle>
            <a:lvl1pPr algn="l" defTabSz="685800" rtl="0" eaLnBrk="1" latinLnBrk="0" hangingPunct="1">
              <a:lnSpc>
                <a:spcPct val="90000"/>
              </a:lnSpc>
              <a:spcBef>
                <a:spcPct val="0"/>
              </a:spcBef>
              <a:buNone/>
              <a:defRPr sz="3300" b="1" kern="1200" baseline="0">
                <a:solidFill>
                  <a:schemeClr val="tx2"/>
                </a:solidFill>
                <a:latin typeface="+mj-lt"/>
                <a:ea typeface="+mj-ea"/>
                <a:cs typeface="+mj-cs"/>
              </a:defRPr>
            </a:lvl1pPr>
          </a:lstStyle>
          <a:p>
            <a:r>
              <a:rPr lang="en-US" sz="4000" dirty="0"/>
              <a:t>Issue #1 – Short Term Derates are included in the Long Term Auctions</a:t>
            </a:r>
          </a:p>
        </p:txBody>
      </p:sp>
      <p:cxnSp>
        <p:nvCxnSpPr>
          <p:cNvPr id="111" name="Straight Connector 110"/>
          <p:cNvCxnSpPr/>
          <p:nvPr/>
        </p:nvCxnSpPr>
        <p:spPr>
          <a:xfrm>
            <a:off x="1016122" y="3822764"/>
            <a:ext cx="8896285" cy="132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121" name="Flowchart: Connector 120"/>
          <p:cNvSpPr/>
          <p:nvPr/>
        </p:nvSpPr>
        <p:spPr>
          <a:xfrm>
            <a:off x="9811261" y="3750009"/>
            <a:ext cx="158994" cy="1564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Connector 114"/>
          <p:cNvSpPr/>
          <p:nvPr/>
        </p:nvSpPr>
        <p:spPr>
          <a:xfrm>
            <a:off x="4992669" y="3755667"/>
            <a:ext cx="158994" cy="1564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FB3432D-58A3-4615-B408-39BAF501BBE5}"/>
              </a:ext>
            </a:extLst>
          </p:cNvPr>
          <p:cNvSpPr txBox="1"/>
          <p:nvPr/>
        </p:nvSpPr>
        <p:spPr>
          <a:xfrm>
            <a:off x="478012" y="5328773"/>
            <a:ext cx="11052353" cy="978729"/>
          </a:xfrm>
          <a:prstGeom prst="rect">
            <a:avLst/>
          </a:prstGeom>
          <a:noFill/>
        </p:spPr>
        <p:txBody>
          <a:bodyPr wrap="square">
            <a:spAutoFit/>
          </a:bodyPr>
          <a:lstStyle/>
          <a:p>
            <a:pPr marL="347663" indent="-347663">
              <a:lnSpc>
                <a:spcPct val="90000"/>
              </a:lnSpc>
              <a:spcBef>
                <a:spcPts val="1000"/>
              </a:spcBef>
              <a:buFont typeface="Arial"/>
              <a:buChar char="•"/>
            </a:pPr>
            <a:r>
              <a:rPr lang="en-US" sz="3200" b="1" dirty="0">
                <a:solidFill>
                  <a:schemeClr val="tx2"/>
                </a:solidFill>
              </a:rPr>
              <a:t>This can have a significant impact since the model does not reflect the expected system conditions</a:t>
            </a:r>
          </a:p>
        </p:txBody>
      </p:sp>
      <p:cxnSp>
        <p:nvCxnSpPr>
          <p:cNvPr id="34" name="Straight Connector 33">
            <a:extLst>
              <a:ext uri="{FF2B5EF4-FFF2-40B4-BE49-F238E27FC236}">
                <a16:creationId xmlns:a16="http://schemas.microsoft.com/office/drawing/2014/main" id="{0E44CB9D-6147-484F-9441-7E1DC61F7750}"/>
              </a:ext>
            </a:extLst>
          </p:cNvPr>
          <p:cNvCxnSpPr>
            <a:cxnSpLocks/>
          </p:cNvCxnSpPr>
          <p:nvPr/>
        </p:nvCxnSpPr>
        <p:spPr>
          <a:xfrm>
            <a:off x="2145754" y="3824397"/>
            <a:ext cx="1175502" cy="6068"/>
          </a:xfrm>
          <a:prstGeom prst="line">
            <a:avLst/>
          </a:prstGeom>
          <a:ln w="1111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4" name="Flowchart: Connector 113"/>
          <p:cNvSpPr/>
          <p:nvPr/>
        </p:nvSpPr>
        <p:spPr>
          <a:xfrm>
            <a:off x="3194319" y="3755466"/>
            <a:ext cx="158994" cy="1564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F5D6B11-18C2-46AA-A055-7CFAB412B347}"/>
              </a:ext>
            </a:extLst>
          </p:cNvPr>
          <p:cNvCxnSpPr>
            <a:cxnSpLocks/>
          </p:cNvCxnSpPr>
          <p:nvPr/>
        </p:nvCxnSpPr>
        <p:spPr>
          <a:xfrm>
            <a:off x="982312" y="3820681"/>
            <a:ext cx="1175502" cy="6068"/>
          </a:xfrm>
          <a:prstGeom prst="line">
            <a:avLst/>
          </a:prstGeom>
          <a:ln w="1111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3" name="Flowchart: Connector 112"/>
          <p:cNvSpPr/>
          <p:nvPr/>
        </p:nvSpPr>
        <p:spPr>
          <a:xfrm>
            <a:off x="2074076" y="3750563"/>
            <a:ext cx="158994" cy="1564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Connector 111"/>
          <p:cNvSpPr/>
          <p:nvPr/>
        </p:nvSpPr>
        <p:spPr>
          <a:xfrm>
            <a:off x="943548" y="3709352"/>
            <a:ext cx="158994" cy="1564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6EA42967-972E-4DCB-AC4E-62621E72D33C}"/>
              </a:ext>
            </a:extLst>
          </p:cNvPr>
          <p:cNvSpPr>
            <a:spLocks noGrp="1"/>
          </p:cNvSpPr>
          <p:nvPr>
            <p:ph type="dt" sz="half" idx="10"/>
          </p:nvPr>
        </p:nvSpPr>
        <p:spPr/>
        <p:txBody>
          <a:bodyPr/>
          <a:lstStyle/>
          <a:p>
            <a:r>
              <a:rPr lang="en-US"/>
              <a:t>Sept 2021</a:t>
            </a:r>
          </a:p>
        </p:txBody>
      </p:sp>
      <p:sp>
        <p:nvSpPr>
          <p:cNvPr id="6" name="Slide Number Placeholder 5">
            <a:extLst>
              <a:ext uri="{FF2B5EF4-FFF2-40B4-BE49-F238E27FC236}">
                <a16:creationId xmlns:a16="http://schemas.microsoft.com/office/drawing/2014/main" id="{64619FEC-C13B-4D71-96CB-3E104DC6A0D9}"/>
              </a:ext>
            </a:extLst>
          </p:cNvPr>
          <p:cNvSpPr>
            <a:spLocks noGrp="1"/>
          </p:cNvSpPr>
          <p:nvPr>
            <p:ph type="sldNum" sz="quarter" idx="12"/>
          </p:nvPr>
        </p:nvSpPr>
        <p:spPr/>
        <p:txBody>
          <a:bodyPr/>
          <a:lstStyle/>
          <a:p>
            <a:fld id="{FA106538-66E7-4C62-9CC9-323C57C1211D}" type="slidenum">
              <a:rPr lang="en-US" smtClean="0"/>
              <a:t>3</a:t>
            </a:fld>
            <a:endParaRPr lang="en-US"/>
          </a:p>
        </p:txBody>
      </p:sp>
      <p:sp>
        <p:nvSpPr>
          <p:cNvPr id="38" name="Speech Bubble: Rectangle 37">
            <a:extLst>
              <a:ext uri="{FF2B5EF4-FFF2-40B4-BE49-F238E27FC236}">
                <a16:creationId xmlns:a16="http://schemas.microsoft.com/office/drawing/2014/main" id="{522E8838-EE13-4B33-A276-64FD8C30D928}"/>
              </a:ext>
            </a:extLst>
          </p:cNvPr>
          <p:cNvSpPr/>
          <p:nvPr/>
        </p:nvSpPr>
        <p:spPr>
          <a:xfrm>
            <a:off x="1521890" y="4122127"/>
            <a:ext cx="2085116" cy="958403"/>
          </a:xfrm>
          <a:prstGeom prst="wedgeRectCallout">
            <a:avLst>
              <a:gd name="adj1" fmla="val -19763"/>
              <a:gd name="adj2" fmla="val -806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ERCOT Network Model Snapshot</a:t>
            </a:r>
          </a:p>
        </p:txBody>
      </p:sp>
      <p:sp>
        <p:nvSpPr>
          <p:cNvPr id="39" name="Speech Bubble: Rectangle 38">
            <a:extLst>
              <a:ext uri="{FF2B5EF4-FFF2-40B4-BE49-F238E27FC236}">
                <a16:creationId xmlns:a16="http://schemas.microsoft.com/office/drawing/2014/main" id="{C40F1346-9006-4D6C-8C1A-3CC5BBA58AEF}"/>
              </a:ext>
            </a:extLst>
          </p:cNvPr>
          <p:cNvSpPr/>
          <p:nvPr/>
        </p:nvSpPr>
        <p:spPr>
          <a:xfrm>
            <a:off x="4497158" y="4110976"/>
            <a:ext cx="2085116" cy="958403"/>
          </a:xfrm>
          <a:prstGeom prst="wedgeRectCallout">
            <a:avLst>
              <a:gd name="adj1" fmla="val -21902"/>
              <a:gd name="adj2" fmla="val -771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ERCOT Posts Network Model</a:t>
            </a:r>
          </a:p>
        </p:txBody>
      </p:sp>
      <p:sp>
        <p:nvSpPr>
          <p:cNvPr id="40" name="Speech Bubble: Rectangle 39">
            <a:extLst>
              <a:ext uri="{FF2B5EF4-FFF2-40B4-BE49-F238E27FC236}">
                <a16:creationId xmlns:a16="http://schemas.microsoft.com/office/drawing/2014/main" id="{A104E92F-28E4-4857-8BDE-FDDDEF421CF8}"/>
              </a:ext>
            </a:extLst>
          </p:cNvPr>
          <p:cNvSpPr/>
          <p:nvPr/>
        </p:nvSpPr>
        <p:spPr>
          <a:xfrm>
            <a:off x="9253392" y="4148153"/>
            <a:ext cx="2085116" cy="958403"/>
          </a:xfrm>
          <a:prstGeom prst="wedgeRectCallout">
            <a:avLst>
              <a:gd name="adj1" fmla="val -19763"/>
              <a:gd name="adj2" fmla="val -829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ERCOT Posts Awards</a:t>
            </a:r>
          </a:p>
        </p:txBody>
      </p:sp>
    </p:spTree>
    <p:extLst>
      <p:ext uri="{BB962C8B-B14F-4D97-AF65-F5344CB8AC3E}">
        <p14:creationId xmlns:p14="http://schemas.microsoft.com/office/powerpoint/2010/main" val="75590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E02E-49FF-4C0A-A2C9-C4E0ABE33B48}"/>
              </a:ext>
            </a:extLst>
          </p:cNvPr>
          <p:cNvSpPr>
            <a:spLocks noGrp="1"/>
          </p:cNvSpPr>
          <p:nvPr>
            <p:ph type="title"/>
          </p:nvPr>
        </p:nvSpPr>
        <p:spPr/>
        <p:txBody>
          <a:bodyPr/>
          <a:lstStyle/>
          <a:p>
            <a:r>
              <a:rPr lang="en-US" dirty="0"/>
              <a:t>Issue #1 Possible Solutions</a:t>
            </a:r>
          </a:p>
        </p:txBody>
      </p:sp>
      <p:sp>
        <p:nvSpPr>
          <p:cNvPr id="3" name="Date Placeholder 2">
            <a:extLst>
              <a:ext uri="{FF2B5EF4-FFF2-40B4-BE49-F238E27FC236}">
                <a16:creationId xmlns:a16="http://schemas.microsoft.com/office/drawing/2014/main" id="{A7515329-3084-404A-8D62-EDE6414D0E27}"/>
              </a:ext>
            </a:extLst>
          </p:cNvPr>
          <p:cNvSpPr>
            <a:spLocks noGrp="1"/>
          </p:cNvSpPr>
          <p:nvPr>
            <p:ph type="dt" sz="half" idx="10"/>
          </p:nvPr>
        </p:nvSpPr>
        <p:spPr/>
        <p:txBody>
          <a:bodyPr/>
          <a:lstStyle/>
          <a:p>
            <a:r>
              <a:rPr lang="en-US"/>
              <a:t>Sept 2021</a:t>
            </a:r>
            <a:endParaRPr lang="en-US" dirty="0"/>
          </a:p>
        </p:txBody>
      </p:sp>
      <p:sp>
        <p:nvSpPr>
          <p:cNvPr id="4" name="Slide Number Placeholder 3">
            <a:extLst>
              <a:ext uri="{FF2B5EF4-FFF2-40B4-BE49-F238E27FC236}">
                <a16:creationId xmlns:a16="http://schemas.microsoft.com/office/drawing/2014/main" id="{CA346228-9562-4EC3-B8C0-819014C280E6}"/>
              </a:ext>
            </a:extLst>
          </p:cNvPr>
          <p:cNvSpPr>
            <a:spLocks noGrp="1"/>
          </p:cNvSpPr>
          <p:nvPr>
            <p:ph type="sldNum" sz="quarter" idx="12"/>
          </p:nvPr>
        </p:nvSpPr>
        <p:spPr/>
        <p:txBody>
          <a:bodyPr/>
          <a:lstStyle/>
          <a:p>
            <a:fld id="{84DC600F-AE70-F844-9A33-EAF1AF575163}" type="slidenum">
              <a:rPr lang="en-US" smtClean="0"/>
              <a:t>4</a:t>
            </a:fld>
            <a:endParaRPr lang="en-US"/>
          </a:p>
        </p:txBody>
      </p:sp>
      <p:sp>
        <p:nvSpPr>
          <p:cNvPr id="5" name="Content Placeholder 4">
            <a:extLst>
              <a:ext uri="{FF2B5EF4-FFF2-40B4-BE49-F238E27FC236}">
                <a16:creationId xmlns:a16="http://schemas.microsoft.com/office/drawing/2014/main" id="{3330DE4A-F4F0-420D-B91F-7A92CD24131C}"/>
              </a:ext>
            </a:extLst>
          </p:cNvPr>
          <p:cNvSpPr>
            <a:spLocks noGrp="1"/>
          </p:cNvSpPr>
          <p:nvPr>
            <p:ph sz="quarter" idx="13"/>
          </p:nvPr>
        </p:nvSpPr>
        <p:spPr>
          <a:xfrm>
            <a:off x="268941" y="1691155"/>
            <a:ext cx="11654118" cy="4739759"/>
          </a:xfrm>
        </p:spPr>
        <p:txBody>
          <a:bodyPr/>
          <a:lstStyle/>
          <a:p>
            <a:pPr marL="514350" indent="-514350">
              <a:buAutoNum type="arabicPeriod"/>
            </a:pPr>
            <a:r>
              <a:rPr lang="en-US" dirty="0"/>
              <a:t>Include an estimated end date for NOMCR submissions</a:t>
            </a:r>
          </a:p>
          <a:p>
            <a:pPr marL="852487" lvl="1" indent="-514350"/>
            <a:r>
              <a:rPr lang="en-US" dirty="0"/>
              <a:t>Would likely require an SCR</a:t>
            </a:r>
          </a:p>
          <a:p>
            <a:pPr marL="514350" indent="-514350">
              <a:buFont typeface="Arial"/>
              <a:buAutoNum type="arabicPeriod"/>
            </a:pPr>
            <a:r>
              <a:rPr lang="en-US" dirty="0"/>
              <a:t>Require TSPs to submit a corresponding NOMCR to bring the de-rated line back to its original/updated rating</a:t>
            </a:r>
          </a:p>
          <a:p>
            <a:pPr marL="852487" lvl="1" indent="-514350"/>
            <a:r>
              <a:rPr lang="en-US" dirty="0"/>
              <a:t>Leverage existing systems</a:t>
            </a:r>
          </a:p>
          <a:p>
            <a:pPr marL="514350" indent="-514350">
              <a:buAutoNum type="arabicPeriod"/>
            </a:pPr>
            <a:r>
              <a:rPr lang="en-US" dirty="0"/>
              <a:t>Include a flag that designs a line outage as temporary</a:t>
            </a:r>
          </a:p>
          <a:p>
            <a:pPr marL="852487" lvl="1" indent="-514350"/>
            <a:r>
              <a:rPr lang="en-US" dirty="0"/>
              <a:t>The model snapshot would then exclude those NOMCRs for the long term auctions</a:t>
            </a:r>
          </a:p>
          <a:p>
            <a:pPr marL="0" indent="0">
              <a:buNone/>
            </a:pPr>
            <a:endParaRPr lang="en-US" dirty="0"/>
          </a:p>
          <a:p>
            <a:endParaRPr lang="en-US" dirty="0"/>
          </a:p>
        </p:txBody>
      </p:sp>
    </p:spTree>
    <p:extLst>
      <p:ext uri="{BB962C8B-B14F-4D97-AF65-F5344CB8AC3E}">
        <p14:creationId xmlns:p14="http://schemas.microsoft.com/office/powerpoint/2010/main" val="426676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8659-97DB-430B-A540-F9B9BDF61C29}"/>
              </a:ext>
            </a:extLst>
          </p:cNvPr>
          <p:cNvSpPr>
            <a:spLocks noGrp="1"/>
          </p:cNvSpPr>
          <p:nvPr>
            <p:ph type="title"/>
          </p:nvPr>
        </p:nvSpPr>
        <p:spPr>
          <a:xfrm>
            <a:off x="268941" y="55835"/>
            <a:ext cx="11654118" cy="1920526"/>
          </a:xfrm>
        </p:spPr>
        <p:txBody>
          <a:bodyPr/>
          <a:lstStyle/>
          <a:p>
            <a:r>
              <a:rPr lang="en-US" dirty="0"/>
              <a:t>Issue #2 – The Network Model does not anticipate known and expected line updates</a:t>
            </a:r>
          </a:p>
        </p:txBody>
      </p:sp>
      <p:sp>
        <p:nvSpPr>
          <p:cNvPr id="3" name="Date Placeholder 2">
            <a:extLst>
              <a:ext uri="{FF2B5EF4-FFF2-40B4-BE49-F238E27FC236}">
                <a16:creationId xmlns:a16="http://schemas.microsoft.com/office/drawing/2014/main" id="{A0055597-074D-444A-A57A-558BED4C4973}"/>
              </a:ext>
            </a:extLst>
          </p:cNvPr>
          <p:cNvSpPr>
            <a:spLocks noGrp="1"/>
          </p:cNvSpPr>
          <p:nvPr>
            <p:ph type="dt" sz="half" idx="10"/>
          </p:nvPr>
        </p:nvSpPr>
        <p:spPr/>
        <p:txBody>
          <a:bodyPr/>
          <a:lstStyle/>
          <a:p>
            <a:r>
              <a:rPr lang="en-US"/>
              <a:t>Sept 2021</a:t>
            </a:r>
            <a:endParaRPr lang="en-US" dirty="0"/>
          </a:p>
        </p:txBody>
      </p:sp>
      <p:sp>
        <p:nvSpPr>
          <p:cNvPr id="4" name="Slide Number Placeholder 3">
            <a:extLst>
              <a:ext uri="{FF2B5EF4-FFF2-40B4-BE49-F238E27FC236}">
                <a16:creationId xmlns:a16="http://schemas.microsoft.com/office/drawing/2014/main" id="{7B3B6297-2F73-47C5-A69D-CA87737F3BC8}"/>
              </a:ext>
            </a:extLst>
          </p:cNvPr>
          <p:cNvSpPr>
            <a:spLocks noGrp="1"/>
          </p:cNvSpPr>
          <p:nvPr>
            <p:ph type="sldNum" sz="quarter" idx="12"/>
          </p:nvPr>
        </p:nvSpPr>
        <p:spPr/>
        <p:txBody>
          <a:bodyPr/>
          <a:lstStyle/>
          <a:p>
            <a:fld id="{84DC600F-AE70-F844-9A33-EAF1AF575163}" type="slidenum">
              <a:rPr lang="en-US" smtClean="0"/>
              <a:t>5</a:t>
            </a:fld>
            <a:endParaRPr lang="en-US"/>
          </a:p>
        </p:txBody>
      </p:sp>
      <p:sp>
        <p:nvSpPr>
          <p:cNvPr id="5" name="Content Placeholder 4">
            <a:extLst>
              <a:ext uri="{FF2B5EF4-FFF2-40B4-BE49-F238E27FC236}">
                <a16:creationId xmlns:a16="http://schemas.microsoft.com/office/drawing/2014/main" id="{E2765908-1409-4413-97A3-B979D614C6E8}"/>
              </a:ext>
            </a:extLst>
          </p:cNvPr>
          <p:cNvSpPr>
            <a:spLocks noGrp="1"/>
          </p:cNvSpPr>
          <p:nvPr>
            <p:ph sz="quarter" idx="13"/>
          </p:nvPr>
        </p:nvSpPr>
        <p:spPr>
          <a:xfrm>
            <a:off x="268941" y="2172986"/>
            <a:ext cx="11654118" cy="4547399"/>
          </a:xfrm>
        </p:spPr>
        <p:txBody>
          <a:bodyPr/>
          <a:lstStyle/>
          <a:p>
            <a:r>
              <a:rPr lang="en-US" dirty="0"/>
              <a:t>Example - Houston Import Project</a:t>
            </a:r>
          </a:p>
          <a:p>
            <a:pPr lvl="1"/>
            <a:r>
              <a:rPr lang="en-US" dirty="0"/>
              <a:t>Long Term auctions continued to have congestion impacts even though new line capacity was expected to be online</a:t>
            </a:r>
          </a:p>
          <a:p>
            <a:r>
              <a:rPr lang="en-US" dirty="0"/>
              <a:t>Why does this happen?</a:t>
            </a:r>
          </a:p>
          <a:p>
            <a:pPr lvl="1"/>
            <a:r>
              <a:rPr lang="en-US" dirty="0"/>
              <a:t>NOMCRs are not submitted until the line improvement is complete</a:t>
            </a:r>
          </a:p>
          <a:p>
            <a:r>
              <a:rPr lang="en-US" dirty="0"/>
              <a:t>Possible Solutions:</a:t>
            </a:r>
          </a:p>
          <a:p>
            <a:pPr marL="862012" lvl="1" indent="-514350">
              <a:buFont typeface="+mj-lt"/>
              <a:buAutoNum type="arabicPeriod"/>
            </a:pPr>
            <a:r>
              <a:rPr lang="en-US" dirty="0"/>
              <a:t>Use expected line ratings including higher rating for scheduled line upgrades</a:t>
            </a:r>
          </a:p>
          <a:p>
            <a:pPr marL="862012" lvl="1" indent="-514350">
              <a:buFont typeface="+mj-lt"/>
              <a:buAutoNum type="arabicPeriod"/>
            </a:pPr>
            <a:r>
              <a:rPr lang="en-US" dirty="0"/>
              <a:t>Submit NOMCRs as soon as practical to be reflected in the auction</a:t>
            </a:r>
          </a:p>
          <a:p>
            <a:pPr lvl="1"/>
            <a:endParaRPr lang="en-US" dirty="0"/>
          </a:p>
        </p:txBody>
      </p:sp>
    </p:spTree>
    <p:extLst>
      <p:ext uri="{BB962C8B-B14F-4D97-AF65-F5344CB8AC3E}">
        <p14:creationId xmlns:p14="http://schemas.microsoft.com/office/powerpoint/2010/main" val="279953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8659-97DB-430B-A540-F9B9BDF61C29}"/>
              </a:ext>
            </a:extLst>
          </p:cNvPr>
          <p:cNvSpPr>
            <a:spLocks noGrp="1"/>
          </p:cNvSpPr>
          <p:nvPr>
            <p:ph type="title"/>
          </p:nvPr>
        </p:nvSpPr>
        <p:spPr>
          <a:xfrm>
            <a:off x="268941" y="665232"/>
            <a:ext cx="11654118" cy="701731"/>
          </a:xfrm>
        </p:spPr>
        <p:txBody>
          <a:bodyPr/>
          <a:lstStyle/>
          <a:p>
            <a:r>
              <a:rPr lang="en-US" dirty="0"/>
              <a:t>Other thoughts?</a:t>
            </a:r>
          </a:p>
        </p:txBody>
      </p:sp>
      <p:sp>
        <p:nvSpPr>
          <p:cNvPr id="3" name="Date Placeholder 2">
            <a:extLst>
              <a:ext uri="{FF2B5EF4-FFF2-40B4-BE49-F238E27FC236}">
                <a16:creationId xmlns:a16="http://schemas.microsoft.com/office/drawing/2014/main" id="{A0055597-074D-444A-A57A-558BED4C4973}"/>
              </a:ext>
            </a:extLst>
          </p:cNvPr>
          <p:cNvSpPr>
            <a:spLocks noGrp="1"/>
          </p:cNvSpPr>
          <p:nvPr>
            <p:ph type="dt" sz="half" idx="10"/>
          </p:nvPr>
        </p:nvSpPr>
        <p:spPr/>
        <p:txBody>
          <a:bodyPr/>
          <a:lstStyle/>
          <a:p>
            <a:r>
              <a:rPr lang="en-US"/>
              <a:t>Sept 2021</a:t>
            </a:r>
            <a:endParaRPr lang="en-US" dirty="0"/>
          </a:p>
        </p:txBody>
      </p:sp>
      <p:sp>
        <p:nvSpPr>
          <p:cNvPr id="4" name="Slide Number Placeholder 3">
            <a:extLst>
              <a:ext uri="{FF2B5EF4-FFF2-40B4-BE49-F238E27FC236}">
                <a16:creationId xmlns:a16="http://schemas.microsoft.com/office/drawing/2014/main" id="{7B3B6297-2F73-47C5-A69D-CA87737F3BC8}"/>
              </a:ext>
            </a:extLst>
          </p:cNvPr>
          <p:cNvSpPr>
            <a:spLocks noGrp="1"/>
          </p:cNvSpPr>
          <p:nvPr>
            <p:ph type="sldNum" sz="quarter" idx="12"/>
          </p:nvPr>
        </p:nvSpPr>
        <p:spPr/>
        <p:txBody>
          <a:bodyPr/>
          <a:lstStyle/>
          <a:p>
            <a:fld id="{84DC600F-AE70-F844-9A33-EAF1AF575163}" type="slidenum">
              <a:rPr lang="en-US" smtClean="0"/>
              <a:t>6</a:t>
            </a:fld>
            <a:endParaRPr lang="en-US"/>
          </a:p>
        </p:txBody>
      </p:sp>
      <p:sp>
        <p:nvSpPr>
          <p:cNvPr id="5" name="Content Placeholder 4">
            <a:extLst>
              <a:ext uri="{FF2B5EF4-FFF2-40B4-BE49-F238E27FC236}">
                <a16:creationId xmlns:a16="http://schemas.microsoft.com/office/drawing/2014/main" id="{E2765908-1409-4413-97A3-B979D614C6E8}"/>
              </a:ext>
            </a:extLst>
          </p:cNvPr>
          <p:cNvSpPr>
            <a:spLocks noGrp="1"/>
          </p:cNvSpPr>
          <p:nvPr>
            <p:ph sz="quarter" idx="13"/>
          </p:nvPr>
        </p:nvSpPr>
        <p:spPr>
          <a:xfrm>
            <a:off x="268941" y="2795126"/>
            <a:ext cx="11654118" cy="480131"/>
          </a:xfrm>
        </p:spPr>
        <p:txBody>
          <a:bodyPr/>
          <a:lstStyle/>
          <a:p>
            <a:endParaRPr lang="en-US" dirty="0"/>
          </a:p>
        </p:txBody>
      </p:sp>
    </p:spTree>
    <p:extLst>
      <p:ext uri="{BB962C8B-B14F-4D97-AF65-F5344CB8AC3E}">
        <p14:creationId xmlns:p14="http://schemas.microsoft.com/office/powerpoint/2010/main" val="193655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900B-F16D-412B-BAE0-E53E27D68525}"/>
              </a:ext>
            </a:extLst>
          </p:cNvPr>
          <p:cNvSpPr>
            <a:spLocks noGrp="1"/>
          </p:cNvSpPr>
          <p:nvPr>
            <p:ph type="title"/>
          </p:nvPr>
        </p:nvSpPr>
        <p:spPr/>
        <p:txBody>
          <a:bodyPr/>
          <a:lstStyle/>
          <a:p>
            <a:r>
              <a:rPr lang="en-US" dirty="0"/>
              <a:t>Appendix</a:t>
            </a:r>
          </a:p>
        </p:txBody>
      </p:sp>
      <p:sp>
        <p:nvSpPr>
          <p:cNvPr id="3" name="Date Placeholder 2">
            <a:extLst>
              <a:ext uri="{FF2B5EF4-FFF2-40B4-BE49-F238E27FC236}">
                <a16:creationId xmlns:a16="http://schemas.microsoft.com/office/drawing/2014/main" id="{D500B14D-93E7-491E-8DC6-0AFB506D8998}"/>
              </a:ext>
            </a:extLst>
          </p:cNvPr>
          <p:cNvSpPr>
            <a:spLocks noGrp="1"/>
          </p:cNvSpPr>
          <p:nvPr>
            <p:ph type="dt" sz="half" idx="10"/>
          </p:nvPr>
        </p:nvSpPr>
        <p:spPr/>
        <p:txBody>
          <a:bodyPr/>
          <a:lstStyle/>
          <a:p>
            <a:r>
              <a:rPr lang="en-US"/>
              <a:t>Sept 2021</a:t>
            </a:r>
            <a:endParaRPr lang="en-US" dirty="0"/>
          </a:p>
        </p:txBody>
      </p:sp>
      <p:sp>
        <p:nvSpPr>
          <p:cNvPr id="4" name="Slide Number Placeholder 3">
            <a:extLst>
              <a:ext uri="{FF2B5EF4-FFF2-40B4-BE49-F238E27FC236}">
                <a16:creationId xmlns:a16="http://schemas.microsoft.com/office/drawing/2014/main" id="{0F2779DC-5571-42D4-895C-8655C357965D}"/>
              </a:ext>
            </a:extLst>
          </p:cNvPr>
          <p:cNvSpPr>
            <a:spLocks noGrp="1"/>
          </p:cNvSpPr>
          <p:nvPr>
            <p:ph type="sldNum" sz="quarter" idx="12"/>
          </p:nvPr>
        </p:nvSpPr>
        <p:spPr/>
        <p:txBody>
          <a:bodyPr/>
          <a:lstStyle/>
          <a:p>
            <a:fld id="{84DC600F-AE70-F844-9A33-EAF1AF575163}" type="slidenum">
              <a:rPr lang="en-US" smtClean="0"/>
              <a:t>7</a:t>
            </a:fld>
            <a:endParaRPr lang="en-US"/>
          </a:p>
        </p:txBody>
      </p:sp>
    </p:spTree>
    <p:extLst>
      <p:ext uri="{BB962C8B-B14F-4D97-AF65-F5344CB8AC3E}">
        <p14:creationId xmlns:p14="http://schemas.microsoft.com/office/powerpoint/2010/main" val="2850731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5E55-4E03-4FE5-8A71-0D21476F3BBA}"/>
              </a:ext>
            </a:extLst>
          </p:cNvPr>
          <p:cNvSpPr>
            <a:spLocks noGrp="1"/>
          </p:cNvSpPr>
          <p:nvPr>
            <p:ph type="title"/>
          </p:nvPr>
        </p:nvSpPr>
        <p:spPr>
          <a:xfrm>
            <a:off x="268941" y="18468"/>
            <a:ext cx="11654118" cy="701731"/>
          </a:xfrm>
        </p:spPr>
        <p:txBody>
          <a:bodyPr/>
          <a:lstStyle/>
          <a:p>
            <a:r>
              <a:rPr lang="en-US" dirty="0"/>
              <a:t>Current Protocols</a:t>
            </a:r>
          </a:p>
        </p:txBody>
      </p:sp>
      <p:sp>
        <p:nvSpPr>
          <p:cNvPr id="3" name="Date Placeholder 2">
            <a:extLst>
              <a:ext uri="{FF2B5EF4-FFF2-40B4-BE49-F238E27FC236}">
                <a16:creationId xmlns:a16="http://schemas.microsoft.com/office/drawing/2014/main" id="{3EB42A62-0E37-4CCB-BA2C-374B0D661ADF}"/>
              </a:ext>
            </a:extLst>
          </p:cNvPr>
          <p:cNvSpPr>
            <a:spLocks noGrp="1"/>
          </p:cNvSpPr>
          <p:nvPr>
            <p:ph type="dt" sz="half" idx="10"/>
          </p:nvPr>
        </p:nvSpPr>
        <p:spPr/>
        <p:txBody>
          <a:bodyPr/>
          <a:lstStyle/>
          <a:p>
            <a:r>
              <a:rPr lang="en-US"/>
              <a:t>Sept 2021</a:t>
            </a:r>
            <a:endParaRPr lang="en-US" dirty="0"/>
          </a:p>
        </p:txBody>
      </p:sp>
      <p:sp>
        <p:nvSpPr>
          <p:cNvPr id="4" name="Slide Number Placeholder 3">
            <a:extLst>
              <a:ext uri="{FF2B5EF4-FFF2-40B4-BE49-F238E27FC236}">
                <a16:creationId xmlns:a16="http://schemas.microsoft.com/office/drawing/2014/main" id="{171D6A69-F103-436A-AEEA-88DB95696918}"/>
              </a:ext>
            </a:extLst>
          </p:cNvPr>
          <p:cNvSpPr>
            <a:spLocks noGrp="1"/>
          </p:cNvSpPr>
          <p:nvPr>
            <p:ph type="sldNum" sz="quarter" idx="12"/>
          </p:nvPr>
        </p:nvSpPr>
        <p:spPr/>
        <p:txBody>
          <a:bodyPr/>
          <a:lstStyle/>
          <a:p>
            <a:fld id="{84DC600F-AE70-F844-9A33-EAF1AF575163}" type="slidenum">
              <a:rPr lang="en-US" smtClean="0"/>
              <a:t>8</a:t>
            </a:fld>
            <a:endParaRPr lang="en-US"/>
          </a:p>
        </p:txBody>
      </p:sp>
      <p:sp>
        <p:nvSpPr>
          <p:cNvPr id="5" name="Content Placeholder 4">
            <a:extLst>
              <a:ext uri="{FF2B5EF4-FFF2-40B4-BE49-F238E27FC236}">
                <a16:creationId xmlns:a16="http://schemas.microsoft.com/office/drawing/2014/main" id="{2D3D9C11-2825-40C0-9CF8-9F6A4FEEE74B}"/>
              </a:ext>
            </a:extLst>
          </p:cNvPr>
          <p:cNvSpPr>
            <a:spLocks noGrp="1"/>
          </p:cNvSpPr>
          <p:nvPr>
            <p:ph sz="quarter" idx="13"/>
          </p:nvPr>
        </p:nvSpPr>
        <p:spPr>
          <a:xfrm>
            <a:off x="0" y="672179"/>
            <a:ext cx="12191999" cy="6650026"/>
          </a:xfrm>
        </p:spPr>
        <p:txBody>
          <a:bodyPr/>
          <a:lstStyle/>
          <a:p>
            <a:pPr marL="0" marR="0" indent="0">
              <a:spcBef>
                <a:spcPts val="1200"/>
              </a:spcBef>
              <a:spcAft>
                <a:spcPts val="1200"/>
              </a:spcAft>
              <a:buNone/>
            </a:pPr>
            <a:r>
              <a:rPr lang="en-US" sz="1800" b="1" i="1" u="sng" dirty="0">
                <a:effectLst/>
                <a:latin typeface="Times New Roman" panose="02020603050405020304" pitchFamily="18" charset="0"/>
                <a:ea typeface="Times New Roman" panose="02020603050405020304" pitchFamily="18" charset="0"/>
              </a:rPr>
              <a:t>3.10.3        CRR Network Model </a:t>
            </a:r>
            <a:r>
              <a:rPr lang="en-US" sz="1800" dirty="0">
                <a:effectLst/>
                <a:latin typeface="Times New Roman" panose="02020603050405020304" pitchFamily="18" charset="0"/>
                <a:ea typeface="Times New Roman" panose="02020603050405020304" pitchFamily="18" charset="0"/>
              </a:rPr>
              <a:t>(1) </a:t>
            </a:r>
            <a:r>
              <a:rPr lang="en-US" sz="1800" b="0" dirty="0">
                <a:effectLst/>
                <a:latin typeface="Times New Roman" panose="02020603050405020304" pitchFamily="18" charset="0"/>
                <a:ea typeface="Times New Roman" panose="02020603050405020304" pitchFamily="18" charset="0"/>
              </a:rPr>
              <a:t>ERCOT shall develop models for Congestion Revenue Right (CRR) Auctions that contain, as much as practicable, information consistent with the Network Operations Model.  Names of Transmission Elements in the Network Operations Model and the CRR Network Model must be identical for the same physical equipment. </a:t>
            </a:r>
            <a:r>
              <a:rPr lang="en-US" sz="1800" dirty="0">
                <a:effectLst/>
                <a:latin typeface="Times New Roman" panose="02020603050405020304" pitchFamily="18" charset="0"/>
                <a:ea typeface="Times New Roman" panose="02020603050405020304" pitchFamily="18" charset="0"/>
              </a:rPr>
              <a:t> (2) </a:t>
            </a:r>
            <a:r>
              <a:rPr lang="en-US" sz="1800" b="0" dirty="0">
                <a:effectLst/>
                <a:latin typeface="Times New Roman" panose="02020603050405020304" pitchFamily="18" charset="0"/>
                <a:ea typeface="Times New Roman" panose="02020603050405020304" pitchFamily="18" charset="0"/>
              </a:rPr>
              <a:t>ERCOT shall verify that the names of Hub Buses and Electrical Buses used to describe the same device in any Hub are identically named in both the Network Operations Model and the CRR Network Model. </a:t>
            </a:r>
          </a:p>
          <a:p>
            <a:pPr marL="0" marR="0" indent="0">
              <a:spcBef>
                <a:spcPts val="0"/>
              </a:spcBef>
              <a:spcAft>
                <a:spcPts val="1200"/>
              </a:spcAft>
              <a:buNone/>
            </a:pPr>
            <a:r>
              <a:rPr lang="en-US" sz="1800" dirty="0">
                <a:effectLst/>
                <a:latin typeface="Times New Roman" panose="02020603050405020304" pitchFamily="18" charset="0"/>
                <a:ea typeface="Times New Roman" panose="02020603050405020304" pitchFamily="18" charset="0"/>
              </a:rPr>
              <a:t>(3) </a:t>
            </a:r>
            <a:r>
              <a:rPr lang="en-US" sz="1800" b="0" dirty="0">
                <a:effectLst/>
                <a:latin typeface="Times New Roman" panose="02020603050405020304" pitchFamily="18" charset="0"/>
                <a:ea typeface="Times New Roman" panose="02020603050405020304" pitchFamily="18" charset="0"/>
              </a:rPr>
              <a:t>Each CRR Network Model must include: (a)  A system-wide diagram including all modeled Transmission Elements (except those within Private Use Networks) and Resource Nodes; (b) Station one-line diagrams for all Settlement Points (indicating the Settlement Point that the Electrical Bus is a part of) and including all Hub Buses used to calculate Hub prices (if applicable), except those within Private Use Networks; (c) Generation Resource locations; (d) Transmission Elements; (e) Transmission impedances; (f) Transmission ratings, excluding Relay </a:t>
            </a:r>
            <a:r>
              <a:rPr lang="en-US" sz="1800" b="0" dirty="0" err="1">
                <a:effectLst/>
                <a:latin typeface="Times New Roman" panose="02020603050405020304" pitchFamily="18" charset="0"/>
                <a:ea typeface="Times New Roman" panose="02020603050405020304" pitchFamily="18" charset="0"/>
              </a:rPr>
              <a:t>Loadability</a:t>
            </a:r>
            <a:r>
              <a:rPr lang="en-US" sz="1800" b="0" dirty="0">
                <a:effectLst/>
                <a:latin typeface="Times New Roman" panose="02020603050405020304" pitchFamily="18" charset="0"/>
                <a:ea typeface="Times New Roman" panose="02020603050405020304" pitchFamily="18" charset="0"/>
              </a:rPr>
              <a:t> Ratings; (g) Contingency lists; (h) Data inputs used in the calculation of Dynamic Ratings, and  (</a:t>
            </a:r>
            <a:r>
              <a:rPr lang="en-US" sz="1800" b="0" dirty="0" err="1">
                <a:effectLst/>
                <a:latin typeface="Times New Roman" panose="02020603050405020304" pitchFamily="18" charset="0"/>
                <a:ea typeface="Times New Roman" panose="02020603050405020304" pitchFamily="18" charset="0"/>
              </a:rPr>
              <a:t>i</a:t>
            </a:r>
            <a:r>
              <a:rPr lang="en-US" sz="1800" b="0" dirty="0">
                <a:effectLst/>
                <a:latin typeface="Times New Roman" panose="02020603050405020304" pitchFamily="18" charset="0"/>
                <a:ea typeface="Times New Roman" panose="02020603050405020304" pitchFamily="18" charset="0"/>
              </a:rPr>
              <a:t>) Other relevant assumptions and inputs used for the CRR Network Model.</a:t>
            </a:r>
          </a:p>
          <a:p>
            <a:pPr marL="0" marR="0" indent="0">
              <a:spcBef>
                <a:spcPts val="0"/>
              </a:spcBef>
              <a:spcAft>
                <a:spcPts val="0"/>
              </a:spcAft>
              <a:buNone/>
            </a:pPr>
            <a:r>
              <a:rPr lang="en-US" sz="1800" dirty="0">
                <a:solidFill>
                  <a:srgbClr val="1F497D"/>
                </a:solidFill>
                <a:effectLst/>
                <a:latin typeface="Calibri" panose="020F0502020204030204" pitchFamily="34" charset="0"/>
                <a:ea typeface="Calibri" panose="020F0502020204030204" pitchFamily="34" charset="0"/>
              </a:rPr>
              <a:t> </a:t>
            </a:r>
            <a:r>
              <a:rPr lang="en-US" sz="1800" b="1" i="1" u="sng" dirty="0">
                <a:effectLst/>
                <a:latin typeface="Times New Roman" panose="02020603050405020304" pitchFamily="18" charset="0"/>
                <a:ea typeface="Times New Roman" panose="02020603050405020304" pitchFamily="18" charset="0"/>
              </a:rPr>
              <a:t>7.5.1       Nature and Timing </a:t>
            </a:r>
            <a:r>
              <a:rPr lang="en-US" sz="1800" dirty="0">
                <a:effectLst/>
                <a:latin typeface="Times New Roman" panose="02020603050405020304" pitchFamily="18" charset="0"/>
                <a:ea typeface="Times New Roman" panose="02020603050405020304" pitchFamily="18" charset="0"/>
              </a:rPr>
              <a:t>(2) </a:t>
            </a:r>
            <a:r>
              <a:rPr lang="en-US" sz="1800" b="0" dirty="0">
                <a:effectLst/>
                <a:latin typeface="Times New Roman" panose="02020603050405020304" pitchFamily="18" charset="0"/>
                <a:ea typeface="Times New Roman" panose="02020603050405020304" pitchFamily="18" charset="0"/>
              </a:rPr>
              <a:t>The CRR Network Model must be based on, but is not the same as, the Network Operations Model.  For the purposes of CRR Network Model construction for a CRR Long-Term Auction Sequence, ERCOT may, at its sole discretion, utilize the same or similar CRR Network Model inputs for multiple consecutive months.  The CRR Network Model must, to the extent practicable, include the same topology, contingencies, and operating procedures as used in the Network Operations Model as reasonably expected to be in place for each month.  The expected network topology used in the CRR Network Model for any month or set of months must include all Outages from the Outage Scheduler and identified by ERCOT as expected to have a significant impact upon transfer capability during that time.  These Outages included in the CRR Network Model shall be posted on the Market Information System (MIS) Secure Area consistent with model posting requirements by ERCOT with accompanying cause and duration information, as indicated in the Outage Scheduler.  Transmission system upgrades and changes must be accounted for in the CRR Network Model for CRR Auctions held after the month in which the element is placed into service.  </a:t>
            </a:r>
          </a:p>
          <a:p>
            <a:pPr marL="0" indent="0">
              <a:buNone/>
            </a:pPr>
            <a:endParaRPr lang="en-US" dirty="0"/>
          </a:p>
        </p:txBody>
      </p:sp>
    </p:spTree>
    <p:extLst>
      <p:ext uri="{BB962C8B-B14F-4D97-AF65-F5344CB8AC3E}">
        <p14:creationId xmlns:p14="http://schemas.microsoft.com/office/powerpoint/2010/main" val="1018734305"/>
      </p:ext>
    </p:extLst>
  </p:cSld>
  <p:clrMapOvr>
    <a:masterClrMapping/>
  </p:clrMapOvr>
</p:sld>
</file>

<file path=ppt/theme/theme1.xml><?xml version="1.0" encoding="utf-8"?>
<a:theme xmlns:a="http://schemas.openxmlformats.org/drawingml/2006/main" name="LCRA 2020">
  <a:themeElements>
    <a:clrScheme name="LCRA 2020">
      <a:dk1>
        <a:srgbClr val="000000"/>
      </a:dk1>
      <a:lt1>
        <a:srgbClr val="FFFFFF"/>
      </a:lt1>
      <a:dk2>
        <a:srgbClr val="44546A"/>
      </a:dk2>
      <a:lt2>
        <a:srgbClr val="E7E6E6"/>
      </a:lt2>
      <a:accent1>
        <a:srgbClr val="0077C8"/>
      </a:accent1>
      <a:accent2>
        <a:srgbClr val="FFA300"/>
      </a:accent2>
      <a:accent3>
        <a:srgbClr val="830B55"/>
      </a:accent3>
      <a:accent4>
        <a:srgbClr val="FE5000"/>
      </a:accent4>
      <a:accent5>
        <a:srgbClr val="00AEC7"/>
      </a:accent5>
      <a:accent6>
        <a:srgbClr val="78BE20"/>
      </a:accent6>
      <a:hlink>
        <a:srgbClr val="002C71"/>
      </a:hlink>
      <a:folHlink>
        <a:srgbClr val="614B7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455BD50-8B02-4D29-93CF-03A7A9DE0D24}" vid="{518A5E43-709F-43F1-B30A-8F119CAC4F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76FDDCB2623140B508CABA0070ACE5" ma:contentTypeVersion="0" ma:contentTypeDescription="Create a new document." ma:contentTypeScope="" ma:versionID="e85129749dc064e786e7c83aaba7547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693D41-5618-4FAD-8598-DDCADD282393}">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B15C759-8660-4BF7-ABE4-56871DEDF5C8}">
  <ds:schemaRefs>
    <ds:schemaRef ds:uri="http://schemas.microsoft.com/sharepoint/v3/contenttype/forms"/>
  </ds:schemaRefs>
</ds:datastoreItem>
</file>

<file path=customXml/itemProps3.xml><?xml version="1.0" encoding="utf-8"?>
<ds:datastoreItem xmlns:ds="http://schemas.openxmlformats.org/officeDocument/2006/customXml" ds:itemID="{D3ED54C5-371E-44D0-89C9-03193C50E7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9091</TotalTime>
  <Words>892</Words>
  <Application>Microsoft Office PowerPoint</Application>
  <PresentationFormat>Widescreen</PresentationFormat>
  <Paragraphs>68</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Calibri</vt:lpstr>
      <vt:lpstr>System Font Regular</vt:lpstr>
      <vt:lpstr>Times New Roman</vt:lpstr>
      <vt:lpstr>Wingdings</vt:lpstr>
      <vt:lpstr>LCRA 2020</vt:lpstr>
      <vt:lpstr>Improving the CRR Auction Model</vt:lpstr>
      <vt:lpstr>Overview</vt:lpstr>
      <vt:lpstr>The Goal</vt:lpstr>
      <vt:lpstr>Periscope Time</vt:lpstr>
      <vt:lpstr>Issue #1 Possible Solutions</vt:lpstr>
      <vt:lpstr>Issue #2 – The Network Model does not anticipate known and expected line updates</vt:lpstr>
      <vt:lpstr>Other thoughts?</vt:lpstr>
      <vt:lpstr>Appendix</vt:lpstr>
      <vt:lpstr>Current Protocols</vt:lpstr>
      <vt:lpstr>PowerPoint Presentation</vt:lpstr>
      <vt:lpstr>PowerPoint Presentation</vt:lpstr>
    </vt:vector>
  </TitlesOfParts>
  <Company>Lower Colorado River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Battery Storage Utility Scale Update</dc:title>
  <dc:creator>Spencer Burks</dc:creator>
  <cp:lastModifiedBy>Andy Nguyen</cp:lastModifiedBy>
  <cp:revision>126</cp:revision>
  <dcterms:created xsi:type="dcterms:W3CDTF">2020-11-30T18:07:17Z</dcterms:created>
  <dcterms:modified xsi:type="dcterms:W3CDTF">2021-09-17T15:13:34Z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0x010100EC76FDDCB2623140B508CABA0070ACE5</vt:lpwstr>
  </property>
</Properties>
</file>