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err="1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ListServ</a:t>
            </a:r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 Update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September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err="1"/>
              <a:t>ListServ</a:t>
            </a:r>
            <a:r>
              <a:rPr lang="en-US" sz="2400" dirty="0"/>
              <a:t>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Go Live Date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7/28/21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On Prem Design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Cybersecurity layers exist both for the web UI and the email communication.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Mail server is utilizing automatic load balancing.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2 instances exist at both data centers for a total of 4 instances.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 instance will be active at any given time.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Issues Seen So far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Delivery delay (specifically with posts containing attachments) due to scanning for cyber related threats.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Certain posts not being sent out, due to spam rules within </a:t>
            </a:r>
            <a:r>
              <a:rPr lang="en-US" sz="1600" kern="0" dirty="0" err="1">
                <a:solidFill>
                  <a:srgbClr val="000000"/>
                </a:solidFill>
              </a:rPr>
              <a:t>ListServ</a:t>
            </a:r>
            <a:r>
              <a:rPr lang="en-US" sz="1600" kern="0" dirty="0">
                <a:solidFill>
                  <a:srgbClr val="000000"/>
                </a:solidFill>
              </a:rPr>
              <a:t>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Posts being queued up on inactive instances due to server restarts related to routine patching. </a:t>
            </a: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Next Steps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1E05B09-B7BF-4D2F-AD87-21F5BFA17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Vendor Training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List owner training has been completed.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Admin training is scheduled for the week of 9/20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First Site Failover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Planned for 9/19/21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SLA and Reporting Management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Reporting has begun on </a:t>
            </a:r>
            <a:r>
              <a:rPr lang="en-US" sz="1600" kern="0" dirty="0" err="1">
                <a:solidFill>
                  <a:srgbClr val="000000"/>
                </a:solidFill>
              </a:rPr>
              <a:t>ListServ</a:t>
            </a:r>
            <a:r>
              <a:rPr lang="en-US" sz="1600" kern="0" dirty="0">
                <a:solidFill>
                  <a:srgbClr val="000000"/>
                </a:solidFill>
              </a:rPr>
              <a:t> performance at RMS and TDTMS along with other system metrics.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 err="1">
                <a:solidFill>
                  <a:srgbClr val="000000"/>
                </a:solidFill>
              </a:rPr>
              <a:t>ListServ</a:t>
            </a:r>
            <a:r>
              <a:rPr lang="en-US" sz="1600" kern="0" dirty="0">
                <a:solidFill>
                  <a:srgbClr val="000000"/>
                </a:solidFill>
              </a:rPr>
              <a:t> SLAs will be defined and shared at the ERCOT SLA page (along with the Market Data Transparency and Retail SLA documents). </a:t>
            </a: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13583</TotalTime>
  <Words>192</Words>
  <Application>Microsoft Office PowerPoint</Application>
  <PresentationFormat>On-screen Show (4:3)</PresentationFormat>
  <Paragraphs>37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ListServ Highlights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237</cp:revision>
  <cp:lastPrinted>2019-05-06T20:09:17Z</cp:lastPrinted>
  <dcterms:created xsi:type="dcterms:W3CDTF">2016-01-21T15:20:31Z</dcterms:created>
  <dcterms:modified xsi:type="dcterms:W3CDTF">2021-09-16T06:36:29Z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