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9/14/2021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9/14/2021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September 16, 2021 -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September 16, 2021 – Combined Ballot</a:t>
            </a:r>
          </a:p>
        </p:txBody>
      </p:sp>
      <p:sp>
        <p:nvSpPr>
          <p:cNvPr id="6" name="Content Placeholder 5"/>
          <p:cNvSpPr>
            <a:spLocks noGrp="1"/>
          </p:cNvSpPr>
          <p:nvPr>
            <p:ph idx="1"/>
          </p:nvPr>
        </p:nvSpPr>
        <p:spPr>
          <a:xfrm>
            <a:off x="228600" y="815178"/>
            <a:ext cx="11658600" cy="4976022"/>
          </a:xfrm>
        </p:spPr>
        <p:txBody>
          <a:bodyPr/>
          <a:lstStyle/>
          <a:p>
            <a:pPr lvl="0">
              <a:spcBef>
                <a:spcPts val="600"/>
              </a:spcBef>
              <a:spcAft>
                <a:spcPts val="600"/>
              </a:spcAft>
            </a:pPr>
            <a:r>
              <a:rPr lang="en-US" sz="2400" dirty="0">
                <a:solidFill>
                  <a:schemeClr val="tx1"/>
                </a:solidFill>
              </a:rPr>
              <a:t>To approve the August 12, 2021 PRS Meeting Minutes as presented</a:t>
            </a:r>
          </a:p>
          <a:p>
            <a:pPr lvl="0">
              <a:spcBef>
                <a:spcPts val="600"/>
              </a:spcBef>
              <a:spcAft>
                <a:spcPts val="600"/>
              </a:spcAft>
            </a:pPr>
            <a:r>
              <a:rPr lang="en-US" sz="2400" dirty="0">
                <a:solidFill>
                  <a:schemeClr val="tx1"/>
                </a:solidFill>
              </a:rPr>
              <a:t>To endorse and forward to TAC the 8/12/21 PRS Report and Impact Analysis for </a:t>
            </a:r>
            <a:r>
              <a:rPr lang="en-US" sz="2400" b="1" dirty="0">
                <a:solidFill>
                  <a:schemeClr val="tx1"/>
                </a:solidFill>
              </a:rPr>
              <a:t>NPRR1082</a:t>
            </a:r>
          </a:p>
          <a:p>
            <a:pPr lvl="0">
              <a:spcBef>
                <a:spcPts val="600"/>
              </a:spcBef>
              <a:spcAft>
                <a:spcPts val="600"/>
              </a:spcAft>
            </a:pPr>
            <a:r>
              <a:rPr lang="en-US" sz="2400" dirty="0">
                <a:solidFill>
                  <a:schemeClr val="tx1"/>
                </a:solidFill>
              </a:rPr>
              <a:t>To endorse the ROS recommended priority of 2022 and rank of 3540 for </a:t>
            </a:r>
            <a:r>
              <a:rPr lang="en-US" sz="2400" b="1" dirty="0">
                <a:solidFill>
                  <a:schemeClr val="tx1"/>
                </a:solidFill>
              </a:rPr>
              <a:t>PGRR094</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NPRR1077</a:t>
            </a:r>
            <a:r>
              <a:rPr lang="en-US" sz="2400" dirty="0">
                <a:solidFill>
                  <a:schemeClr val="tx1"/>
                </a:solidFill>
              </a:rPr>
              <a:t> as amended by the 8/16/21 ERCOT comments (ROS and WMS endorsed)</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750</TotalTime>
  <Words>267</Words>
  <Application>Microsoft Office PowerPoint</Application>
  <PresentationFormat>Widescreen</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September 16, 2021 - Proposed Combined Ballot Methodology</vt:lpstr>
      <vt:lpstr>PRS – September 16, 2021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106</cp:revision>
  <cp:lastPrinted>2016-01-21T20:53:15Z</cp:lastPrinted>
  <dcterms:created xsi:type="dcterms:W3CDTF">2016-01-21T15:20:31Z</dcterms:created>
  <dcterms:modified xsi:type="dcterms:W3CDTF">2021-09-14T14:56:25Z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