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62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9/16/21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endParaRPr lang="en-US" sz="1200" b="1" dirty="0">
              <a:solidFill>
                <a:schemeClr val="tx1"/>
              </a:solidFill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NPRR981, Day-Ahead Market Price Correction Process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NPRR1058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Resource Offer Modernization for Real-Time Co-Optimization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NPRR1067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Market Entry Qualifications, Continued Participation Requirements, and Credit Risk Assessment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NPRR1084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Improvements to Reporting of Resource Outages and Derates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NPRR1085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Ensuring Continuous Validity of Physical Responsive Capability (PRC) and Dispatch through Timely Changes to Resource Telemetry and Current Operating Plans (COPs)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NPRR1088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Applying Forward Adjustment Factors to Forward Market Positions and Un-applying Forward Adjustment Factors to Prior Market Positions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NPRR1089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Requiring Highest-Ranking Representative, Official, or Officer of a Resource Entity to Execute Weatherization and Natural Gas Declarations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SCR816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CRR Auction Bid Credit Enhancement (WMS)</a:t>
            </a:r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179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9/16/21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144</cp:revision>
  <dcterms:created xsi:type="dcterms:W3CDTF">2012-06-21T12:05:52Z</dcterms:created>
  <dcterms:modified xsi:type="dcterms:W3CDTF">2021-09-14T22:18:33Z</dcterms:modified>
</cp:coreProperties>
</file>