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9/16/21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SCR816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CRR Auction Bid Credit Enhancement (WMS)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179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9/16/21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144</cp:revision>
  <dcterms:created xsi:type="dcterms:W3CDTF">2012-06-21T12:05:52Z</dcterms:created>
  <dcterms:modified xsi:type="dcterms:W3CDTF">2021-09-14T22:18:33Z</dcterms:modified>
</cp:coreProperties>
</file>