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5" r:id="rId9"/>
    <p:sldId id="28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4" d="100"/>
          <a:sy n="104" d="100"/>
        </p:scale>
        <p:origin x="99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09/14/2021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1021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1021 Application deadline was 08/18/21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1021 signup deadline was 09/08/21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begins on 09/14/21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10/11/21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1021 </a:t>
            </a:r>
            <a:r>
              <a:rPr lang="en-US" sz="2000" dirty="0">
                <a:solidFill>
                  <a:prstClr val="black"/>
                </a:solidFill>
              </a:rPr>
              <a:t>is scheduled to conclude on 10/22/21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10/29/21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09/14/21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1021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247" y="1391164"/>
            <a:ext cx="8534400" cy="3505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16 New CRs are testing in Flight 1021 including 6 DUNS+4 CRs and 1 PUCT Option 2 CR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4 Existing CRs are testing for service provider change in Flight 1021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09/14/21</a:t>
            </a:r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5840</TotalTime>
  <Words>97</Words>
  <Application>Microsoft Office PowerPoint</Application>
  <PresentationFormat>On-screen Show (4:3)</PresentationFormat>
  <Paragraphs>25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1021 Preview</vt:lpstr>
      <vt:lpstr>Flight 1021 Details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195</cp:revision>
  <cp:lastPrinted>2016-01-21T20:53:15Z</cp:lastPrinted>
  <dcterms:created xsi:type="dcterms:W3CDTF">2016-01-21T15:20:31Z</dcterms:created>
  <dcterms:modified xsi:type="dcterms:W3CDTF">2021-09-10T14:50:25Z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