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4" r:id="rId4"/>
    <p:sldId id="266" r:id="rId5"/>
    <p:sldId id="268" r:id="rId6"/>
    <p:sldId id="270" r:id="rId7"/>
    <p:sldId id="271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F84B3-6C05-4602-A80E-08237388C31A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7061C-BA8C-4D6E-B3A1-A855B9697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51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31619-5A84-49B3-B4EF-87614C0283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E1989-66A4-4E32-8312-EA62D464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656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32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59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75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76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54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62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7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A902-6496-4967-97AB-057FD0BD07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RMS Emergency Conditions Issues List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RECTF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Update to RMS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ED5CCE-D97F-4E17-9884-A4F37F35EB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September 14, </a:t>
            </a:r>
            <a:r>
              <a:rPr lang="en-US" dirty="0">
                <a:solidFill>
                  <a:schemeClr val="tx1"/>
                </a:solidFill>
              </a:rPr>
              <a:t>2021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Sheri Wiegand – RECTF Co-Chair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 rot="16200000">
            <a:off x="-2586463" y="2917917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Meter Data Expectations</a:t>
            </a:r>
            <a:endParaRPr lang="en-US" sz="40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119" y="4003083"/>
            <a:ext cx="1087188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Notes from 8/31</a:t>
            </a:r>
            <a:r>
              <a:rPr kumimoji="0" lang="en-US" alt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RECTF: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#20 – Graph below shows Day</a:t>
            </a:r>
            <a:r>
              <a:rPr kumimoji="0" lang="en-US" alt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AMS Completion Percentages of TDSP AMS Data delivery timeliness according to ERCOT Data Loading &amp; Aggregation. TDSP data is not “routinely late”.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19" y="333404"/>
            <a:ext cx="10865241" cy="35873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70" y="4637785"/>
            <a:ext cx="3518257" cy="192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3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1B3AFB-F56A-4B26-9682-27CCEE610B45}"/>
              </a:ext>
            </a:extLst>
          </p:cNvPr>
          <p:cNvSpPr txBox="1"/>
          <p:nvPr/>
        </p:nvSpPr>
        <p:spPr>
          <a:xfrm rot="16200000">
            <a:off x="-2311253" y="2917917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Communications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109" y="1358999"/>
            <a:ext cx="10655925" cy="367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32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0804A1-3967-4633-9E19-DD0AC019660E}"/>
              </a:ext>
            </a:extLst>
          </p:cNvPr>
          <p:cNvSpPr txBox="1"/>
          <p:nvPr/>
        </p:nvSpPr>
        <p:spPr>
          <a:xfrm rot="16200000">
            <a:off x="-2355643" y="3033329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Mass Transition/ </a:t>
            </a:r>
            <a:r>
              <a:rPr lang="en-US" sz="4000" dirty="0" smtClean="0"/>
              <a:t>Acquisition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8416" y="1709855"/>
            <a:ext cx="10750411" cy="289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1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0804A1-3967-4633-9E19-DD0AC019660E}"/>
              </a:ext>
            </a:extLst>
          </p:cNvPr>
          <p:cNvSpPr txBox="1"/>
          <p:nvPr/>
        </p:nvSpPr>
        <p:spPr>
          <a:xfrm rot="16200000">
            <a:off x="-2355643" y="2725553"/>
            <a:ext cx="6152368" cy="1323439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Awaiting Regulatory/Legislative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569" y="1819821"/>
            <a:ext cx="10298873" cy="276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60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>
            <a:off x="1155916" y="405711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August 31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Meeting Docs</a:t>
            </a:r>
            <a:endParaRPr lang="en-US" sz="4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61877"/>
              </p:ext>
            </p:extLst>
          </p:nvPr>
        </p:nvGraphicFramePr>
        <p:xfrm>
          <a:off x="3296236" y="1873025"/>
          <a:ext cx="935864" cy="863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showAsIcon="1" r:id="rId4" imgW="914400" imgH="792360" progId="Word.Document.8">
                  <p:embed/>
                </p:oleObj>
              </mc:Choice>
              <mc:Fallback>
                <p:oleObj name="Document" showAsIcon="1" r:id="rId4" imgW="914400" imgH="79236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96236" y="1873025"/>
                        <a:ext cx="935864" cy="863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55916" y="1409386"/>
            <a:ext cx="808793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TDSP AMS Data Practices Matrix – Combined w/ Addendum for Prolonged, Widespread Outages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AutoNum type="arabicParenR" startAt="2"/>
            </a:pPr>
            <a:r>
              <a:rPr lang="en-US" dirty="0" smtClean="0"/>
              <a:t>Summer &amp; Winter Emergency Operating Plan (EOP) Procedures</a:t>
            </a:r>
          </a:p>
          <a:p>
            <a:pPr marL="342900" indent="-342900">
              <a:buAutoNum type="arabicParenR" startAt="2"/>
            </a:pPr>
            <a:endParaRPr lang="en-US" dirty="0"/>
          </a:p>
          <a:p>
            <a:pPr marL="342900" indent="-342900">
              <a:buAutoNum type="arabicParenR" startAt="2"/>
            </a:pPr>
            <a:endParaRPr lang="en-US" dirty="0" smtClean="0"/>
          </a:p>
          <a:p>
            <a:pPr marL="342900" indent="-342900">
              <a:buAutoNum type="arabicParenR" startAt="2"/>
            </a:pPr>
            <a:endParaRPr lang="en-US" dirty="0" smtClean="0"/>
          </a:p>
          <a:p>
            <a:pPr marL="342900" indent="-342900">
              <a:buAutoNum type="arabicParenR" startAt="2"/>
            </a:pPr>
            <a:endParaRPr lang="en-US" dirty="0"/>
          </a:p>
          <a:p>
            <a:pPr marL="342900" indent="-342900">
              <a:buAutoNum type="arabicParenR" startAt="2"/>
            </a:pPr>
            <a:r>
              <a:rPr lang="en-US" dirty="0" smtClean="0"/>
              <a:t>Summer &amp; Winter ERCOT EEA Procedures</a:t>
            </a:r>
          </a:p>
          <a:p>
            <a:pPr marL="342900" indent="-342900">
              <a:buAutoNum type="arabicParenR" startAt="2"/>
            </a:pPr>
            <a:endParaRPr lang="en-US" dirty="0"/>
          </a:p>
          <a:p>
            <a:pPr marL="342900" indent="-342900">
              <a:buAutoNum type="arabicParenR" startAt="2"/>
            </a:pPr>
            <a:endParaRPr lang="en-US" dirty="0" smtClean="0"/>
          </a:p>
          <a:p>
            <a:pPr marL="342900" indent="-342900">
              <a:buAutoNum type="arabicParenR" startAt="2"/>
            </a:pPr>
            <a:endParaRPr lang="en-US" dirty="0"/>
          </a:p>
          <a:p>
            <a:pPr marL="342900" indent="-342900">
              <a:buAutoNum type="arabicParenR" startAt="2"/>
            </a:pPr>
            <a:endParaRPr lang="en-US" dirty="0" smtClean="0"/>
          </a:p>
          <a:p>
            <a:pPr marL="342900" indent="-342900">
              <a:buAutoNum type="arabicParenR" startAt="2"/>
            </a:pPr>
            <a:r>
              <a:rPr lang="en-US" dirty="0" smtClean="0"/>
              <a:t>Emergency Conditions Issues List (as of 8/31/21)</a:t>
            </a:r>
          </a:p>
          <a:p>
            <a:pPr marL="342900" indent="-342900">
              <a:buAutoNum type="arabicParenR" startAt="2"/>
            </a:pPr>
            <a:endParaRPr lang="en-US" dirty="0"/>
          </a:p>
          <a:p>
            <a:pPr marL="342900" indent="-342900">
              <a:buAutoNum type="arabicParenR" startAt="2"/>
            </a:pPr>
            <a:endParaRPr lang="en-US" dirty="0" smtClean="0"/>
          </a:p>
          <a:p>
            <a:pPr marL="342900" indent="-342900">
              <a:buAutoNum type="arabicParenR" startAt="2"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378618"/>
              </p:ext>
            </p:extLst>
          </p:nvPr>
        </p:nvGraphicFramePr>
        <p:xfrm>
          <a:off x="3296236" y="3246652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showAsIcon="1" r:id="rId6" imgW="914400" imgH="792360" progId="Word.Document.12">
                  <p:embed/>
                </p:oleObj>
              </mc:Choice>
              <mc:Fallback>
                <p:oleObj name="Document" showAsIcon="1" r:id="rId6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96236" y="3246652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399962"/>
              </p:ext>
            </p:extLst>
          </p:nvPr>
        </p:nvGraphicFramePr>
        <p:xfrm>
          <a:off x="3317700" y="4548707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showAsIcon="1" r:id="rId8" imgW="914400" imgH="792360" progId="Word.Document.12">
                  <p:embed/>
                </p:oleObj>
              </mc:Choice>
              <mc:Fallback>
                <p:oleObj name="Document" showAsIcon="1" r:id="rId8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17700" y="4548707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498642"/>
              </p:ext>
            </p:extLst>
          </p:nvPr>
        </p:nvGraphicFramePr>
        <p:xfrm>
          <a:off x="3317700" y="597253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Worksheet" showAsIcon="1" r:id="rId10" imgW="914400" imgH="792360" progId="Excel.Sheet.12">
                  <p:embed/>
                </p:oleObj>
              </mc:Choice>
              <mc:Fallback>
                <p:oleObj name="Worksheet" showAsIcon="1" r:id="rId10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17700" y="597253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789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027" y="2320500"/>
            <a:ext cx="2691684" cy="269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03543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936e22d5-45a7-4cb7-95ab-1aa8c7c88789" value=""/>
</sisl>
</file>

<file path=customXml/itemProps1.xml><?xml version="1.0" encoding="utf-8"?>
<ds:datastoreItem xmlns:ds="http://schemas.openxmlformats.org/officeDocument/2006/customXml" ds:itemID="{F6D0C3B5-03A0-49BC-94F4-4ACC85FF4020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536</TotalTime>
  <Words>121</Words>
  <Application>Microsoft Office PowerPoint</Application>
  <PresentationFormat>Widescreen</PresentationFormat>
  <Paragraphs>34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Corbel</vt:lpstr>
      <vt:lpstr>Times New Roman</vt:lpstr>
      <vt:lpstr>Wingdings 2</vt:lpstr>
      <vt:lpstr>Frame</vt:lpstr>
      <vt:lpstr>Document</vt:lpstr>
      <vt:lpstr>Microsoft Excel Worksheet</vt:lpstr>
      <vt:lpstr>RMS Emergency Conditions Issues List  RECTF Update to 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Retail Emergency Conditions Task Force (RECTF)</dc:title>
  <dc:creator>Wiegand, Sheri</dc:creator>
  <cp:keywords/>
  <cp:lastModifiedBy>s262089</cp:lastModifiedBy>
  <cp:revision>39</cp:revision>
  <dcterms:created xsi:type="dcterms:W3CDTF">2021-04-26T22:19:13Z</dcterms:created>
  <dcterms:modified xsi:type="dcterms:W3CDTF">2021-09-13T17:21:11Z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8b3023c4-d824-4f8c-a86a-1a9705a1c886</vt:lpwstr>
  </property>
  <property fmtid="{D5CDD505-2E9C-101B-9397-08002B2CF9AE}" pid="3" name="bjSaver">
    <vt:lpwstr>hVeZjyyepu7wfUb3kwBo4T82bAn9HrXq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uid="936e22d5-45a7-4cb7-95ab-1aa8c7c88789" value="" /&gt;&lt;/sisl&gt;</vt:lpwstr>
  </property>
  <property fmtid="{D5CDD505-2E9C-101B-9397-08002B2CF9AE}" pid="6" name="bjDocumentSecurityLabel">
    <vt:lpwstr>Uncategorized</vt:lpwstr>
  </property>
</Properties>
</file>