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0"/>
  </p:notesMasterIdLst>
  <p:handoutMasterIdLst>
    <p:handoutMasterId r:id="rId11"/>
  </p:handoutMasterIdLst>
  <p:sldIdLst>
    <p:sldId id="260" r:id="rId7"/>
    <p:sldId id="271" r:id="rId8"/>
    <p:sldId id="257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6770"/>
    <a:srgbClr val="685B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451" autoAdjust="0"/>
  </p:normalViewPr>
  <p:slideViewPr>
    <p:cSldViewPr showGuides="1">
      <p:cViewPr varScale="1">
        <p:scale>
          <a:sx n="110" d="100"/>
          <a:sy n="110" d="100"/>
        </p:scale>
        <p:origin x="92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9/9/2021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1696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667000"/>
            <a:ext cx="4114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Market Update</a:t>
            </a:r>
          </a:p>
          <a:p>
            <a:r>
              <a:rPr lang="en-US" b="1" dirty="0"/>
              <a:t>Wholesale Market Working Group</a:t>
            </a:r>
          </a:p>
          <a:p>
            <a:endParaRPr lang="en-US" dirty="0"/>
          </a:p>
          <a:p>
            <a:r>
              <a:rPr lang="en-US" dirty="0"/>
              <a:t>Market Analysis &amp; Validation</a:t>
            </a:r>
          </a:p>
          <a:p>
            <a:r>
              <a:rPr lang="en-US" dirty="0"/>
              <a:t>9/22/2021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Supplemental Ancillary Services Market (SASM) Update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6174857"/>
              </p:ext>
            </p:extLst>
          </p:nvPr>
        </p:nvGraphicFramePr>
        <p:xfrm>
          <a:off x="274320" y="1143000"/>
          <a:ext cx="8553649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68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4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5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735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37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62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9995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SASM ID</a:t>
                      </a:r>
                    </a:p>
                  </a:txBody>
                  <a:tcPr marL="9525" marR="9525" marT="9525" marB="0" anchor="ctr" anchorCtr="1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 Type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# Hours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AS Procurement Hours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Req Qty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(MWh)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Award Qty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(MWh)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Insufficiency</a:t>
                      </a:r>
                      <a:b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(MWh)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MCPC ($/MWh)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8/5/2021 21:00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8/5 HE 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$97.5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8/8/2021 21:00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REGDN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8/9 HE 10-11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$5 - $117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8/8/2021 21:00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REGUP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8/9 HE 10-11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8/8/2021 21:00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8/9 HE 1-9, 11-24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$50 - $94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8651278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8/9/2021 19:10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RRS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8/10 HE 1-24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40.8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36.5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$0 - $100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92516000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48E8F3E-877E-4604-A98A-9C48DBF703B6}"/>
              </a:ext>
            </a:extLst>
          </p:cNvPr>
          <p:cNvSpPr txBox="1"/>
          <p:nvPr/>
        </p:nvSpPr>
        <p:spPr>
          <a:xfrm>
            <a:off x="274320" y="5486400"/>
            <a:ext cx="53831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5B6770"/>
                </a:solidFill>
              </a:rPr>
              <a:t>Surplus for Operating Hours on 8/8 was due rounding.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rgbClr val="5B6770"/>
                </a:solidFill>
              </a:rPr>
              <a:t>Insufficiency for Operating Hours on 8/10 was due to rounding.</a:t>
            </a:r>
          </a:p>
        </p:txBody>
      </p:sp>
    </p:spTree>
    <p:extLst>
      <p:ext uri="{BB962C8B-B14F-4D97-AF65-F5344CB8AC3E}">
        <p14:creationId xmlns:p14="http://schemas.microsoft.com/office/powerpoint/2010/main" val="2140123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altLang="en-US" sz="2400" dirty="0"/>
              <a:t>Manual Overrides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3741738"/>
          </a:xfrm>
        </p:spPr>
        <p:txBody>
          <a:bodyPr anchor="ctr"/>
          <a:lstStyle/>
          <a:p>
            <a:pPr marL="0" indent="0" algn="ctr">
              <a:buNone/>
            </a:pPr>
            <a:r>
              <a:rPr lang="en-US" sz="2400" dirty="0"/>
              <a:t>No HDL/LDL Overrides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10107</TotalTime>
  <Words>154</Words>
  <Application>Microsoft Office PowerPoint</Application>
  <PresentationFormat>On-screen Show (4:3)</PresentationFormat>
  <Paragraphs>62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1_Custom Design</vt:lpstr>
      <vt:lpstr>Office Theme</vt:lpstr>
      <vt:lpstr>Custom Design</vt:lpstr>
      <vt:lpstr>PowerPoint Presentation</vt:lpstr>
      <vt:lpstr>Supplemental Ancillary Services Market (SASM) Update</vt:lpstr>
      <vt:lpstr>Manual Overrides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Ben.Dansro@ercot.com</dc:creator>
  <cp:lastModifiedBy>Dansro, Ben</cp:lastModifiedBy>
  <cp:revision>325</cp:revision>
  <cp:lastPrinted>2016-01-21T20:53:15Z</cp:lastPrinted>
  <dcterms:created xsi:type="dcterms:W3CDTF">2016-01-21T15:20:31Z</dcterms:created>
  <dcterms:modified xsi:type="dcterms:W3CDTF">2021-09-09T16:28:35Z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