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74383" autoAdjust="0"/>
  </p:normalViewPr>
  <p:slideViewPr>
    <p:cSldViewPr showGuides="1">
      <p:cViewPr varScale="1">
        <p:scale>
          <a:sx n="97" d="100"/>
          <a:sy n="97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_PDCWG\_Regulation%20Analysis\2021\08%20-%20Aug\ExpGenDev_Graphs_from_Query_July%202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Exp Gen Deviation by Renewable vs Non-Renewable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PivotTables!$B$87</c:f>
              <c:strCache>
                <c:ptCount val="1"/>
                <c:pt idx="0">
                  <c:v>Renewable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val>
            <c:numRef>
              <c:f>PivotTables!$B$88:$B$111</c:f>
              <c:numCache>
                <c:formatCode>General</c:formatCode>
                <c:ptCount val="24"/>
                <c:pt idx="0">
                  <c:v>-36.935025702888375</c:v>
                </c:pt>
                <c:pt idx="1">
                  <c:v>-55.597015045360834</c:v>
                </c:pt>
                <c:pt idx="2">
                  <c:v>-76.748279495915213</c:v>
                </c:pt>
                <c:pt idx="3">
                  <c:v>-73.376386563221089</c:v>
                </c:pt>
                <c:pt idx="4">
                  <c:v>-85.227875371439097</c:v>
                </c:pt>
                <c:pt idx="5">
                  <c:v>-79.51042167030279</c:v>
                </c:pt>
                <c:pt idx="6">
                  <c:v>-68.722212347753597</c:v>
                </c:pt>
                <c:pt idx="7">
                  <c:v>-12.343947269294546</c:v>
                </c:pt>
                <c:pt idx="8">
                  <c:v>132.47842150843894</c:v>
                </c:pt>
                <c:pt idx="9">
                  <c:v>159.7108961464107</c:v>
                </c:pt>
                <c:pt idx="10">
                  <c:v>-26.07093372943342</c:v>
                </c:pt>
                <c:pt idx="11">
                  <c:v>-70.211693694425051</c:v>
                </c:pt>
                <c:pt idx="12">
                  <c:v>-36.247004082254577</c:v>
                </c:pt>
                <c:pt idx="13">
                  <c:v>-13.640423077599834</c:v>
                </c:pt>
                <c:pt idx="14">
                  <c:v>16.485184867625151</c:v>
                </c:pt>
                <c:pt idx="15">
                  <c:v>13.280765469612732</c:v>
                </c:pt>
                <c:pt idx="16">
                  <c:v>-13.553423765356392</c:v>
                </c:pt>
                <c:pt idx="17">
                  <c:v>-2.6191436934201136</c:v>
                </c:pt>
                <c:pt idx="18">
                  <c:v>-95.268262804133428</c:v>
                </c:pt>
                <c:pt idx="19">
                  <c:v>-259.31504579750032</c:v>
                </c:pt>
                <c:pt idx="20">
                  <c:v>10.359981390546082</c:v>
                </c:pt>
                <c:pt idx="21">
                  <c:v>75.183548032900589</c:v>
                </c:pt>
                <c:pt idx="22">
                  <c:v>25.085287708281729</c:v>
                </c:pt>
                <c:pt idx="23">
                  <c:v>-15.974374510359814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6-4F3A-AC37-44949990781B}"/>
            </c:ext>
          </c:extLst>
        </c:ser>
        <c:ser>
          <c:idx val="1"/>
          <c:order val="1"/>
          <c:tx>
            <c:strRef>
              <c:f>PivotTables!$C$87</c:f>
              <c:strCache>
                <c:ptCount val="1"/>
                <c:pt idx="0">
                  <c:v>Non-Renewable</c:v>
                </c:pt>
              </c:strCache>
            </c:strRef>
          </c:tx>
          <c:spPr>
            <a:solidFill>
              <a:srgbClr val="B73123"/>
            </a:solidFill>
            <a:ln>
              <a:noFill/>
            </a:ln>
            <a:effectLst/>
          </c:spPr>
          <c:invertIfNegative val="0"/>
          <c:val>
            <c:numRef>
              <c:f>PivotTables!$C$88:$C$111</c:f>
              <c:numCache>
                <c:formatCode>General</c:formatCode>
                <c:ptCount val="24"/>
                <c:pt idx="0">
                  <c:v>9.1670640312476621</c:v>
                </c:pt>
                <c:pt idx="1">
                  <c:v>32.203521926196629</c:v>
                </c:pt>
                <c:pt idx="2">
                  <c:v>39.291603861490501</c:v>
                </c:pt>
                <c:pt idx="3">
                  <c:v>31.210300911584675</c:v>
                </c:pt>
                <c:pt idx="4">
                  <c:v>-0.51369871046328619</c:v>
                </c:pt>
                <c:pt idx="5">
                  <c:v>-36.462401476464315</c:v>
                </c:pt>
                <c:pt idx="6">
                  <c:v>-43.345954435167833</c:v>
                </c:pt>
                <c:pt idx="7">
                  <c:v>-21.367004561769374</c:v>
                </c:pt>
                <c:pt idx="8">
                  <c:v>-36.503982934250629</c:v>
                </c:pt>
                <c:pt idx="9">
                  <c:v>-13.034182261879501</c:v>
                </c:pt>
                <c:pt idx="10">
                  <c:v>-67.694556519636208</c:v>
                </c:pt>
                <c:pt idx="11">
                  <c:v>-103.60446713357625</c:v>
                </c:pt>
                <c:pt idx="12">
                  <c:v>-83.496324955741926</c:v>
                </c:pt>
                <c:pt idx="13">
                  <c:v>-103.70132325954174</c:v>
                </c:pt>
                <c:pt idx="14">
                  <c:v>-109.73750333249488</c:v>
                </c:pt>
                <c:pt idx="15">
                  <c:v>-93.7047803650253</c:v>
                </c:pt>
                <c:pt idx="16">
                  <c:v>-82.93435058686056</c:v>
                </c:pt>
                <c:pt idx="17">
                  <c:v>-45.624622604627703</c:v>
                </c:pt>
                <c:pt idx="18">
                  <c:v>-36.116813173235784</c:v>
                </c:pt>
                <c:pt idx="19">
                  <c:v>-76.798914276664391</c:v>
                </c:pt>
                <c:pt idx="20">
                  <c:v>-15.223469909076698</c:v>
                </c:pt>
                <c:pt idx="21">
                  <c:v>11.003562277926735</c:v>
                </c:pt>
                <c:pt idx="22">
                  <c:v>16.94803852307011</c:v>
                </c:pt>
                <c:pt idx="23">
                  <c:v>43.79404469546656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6-4F3A-AC37-449499907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0932376"/>
        <c:axId val="940930808"/>
      </c:barChart>
      <c:catAx>
        <c:axId val="940932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930808"/>
        <c:crosses val="autoZero"/>
        <c:auto val="1"/>
        <c:lblAlgn val="ctr"/>
        <c:lblOffset val="100"/>
        <c:noMultiLvlLbl val="0"/>
      </c:catAx>
      <c:valAx>
        <c:axId val="94093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93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8/14/2021 12:30 -&gt; 258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8/22/2021 9:00-&gt; -219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August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 8th,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D2ABB-B420-4233-A00F-538BD019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9" y="1238409"/>
            <a:ext cx="865018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1D483-65D8-4E0D-A7FC-4C7F11B77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82813"/>
            <a:ext cx="5683115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F8CC0-4F34-4A03-A9D1-DCC04ABE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1086463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C5D91-41E0-46AC-A2F1-937556D5A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17718-A4FC-4E02-9ADD-DFAA3807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2" y="1066800"/>
            <a:ext cx="81948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EDDE5-AE55-4BCB-BDA7-FBD74284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556247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2018, 2019, and 2020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90AD7-FC7D-4AE5-8EB0-14E4F808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8" y="2428875"/>
            <a:ext cx="7167563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2B55D-5009-457F-8E00-49D356A1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6" y="1113102"/>
            <a:ext cx="849946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978527-4705-4834-B6E7-DBB5803D5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07568"/>
              </p:ext>
            </p:extLst>
          </p:nvPr>
        </p:nvGraphicFramePr>
        <p:xfrm>
          <a:off x="2133600" y="1676400"/>
          <a:ext cx="2819400" cy="1009650"/>
        </p:xfrm>
        <a:graphic>
          <a:graphicData uri="http://schemas.openxmlformats.org/drawingml/2006/table">
            <a:tbl>
              <a:tblPr/>
              <a:tblGrid>
                <a:gridCol w="790963">
                  <a:extLst>
                    <a:ext uri="{9D8B030D-6E8A-4147-A177-3AD203B41FA5}">
                      <a16:colId xmlns:a16="http://schemas.microsoft.com/office/drawing/2014/main" val="3931943513"/>
                    </a:ext>
                  </a:extLst>
                </a:gridCol>
                <a:gridCol w="669767">
                  <a:extLst>
                    <a:ext uri="{9D8B030D-6E8A-4147-A177-3AD203B41FA5}">
                      <a16:colId xmlns:a16="http://schemas.microsoft.com/office/drawing/2014/main" val="1832001072"/>
                    </a:ext>
                  </a:extLst>
                </a:gridCol>
                <a:gridCol w="688903">
                  <a:extLst>
                    <a:ext uri="{9D8B030D-6E8A-4147-A177-3AD203B41FA5}">
                      <a16:colId xmlns:a16="http://schemas.microsoft.com/office/drawing/2014/main" val="2450491021"/>
                    </a:ext>
                  </a:extLst>
                </a:gridCol>
                <a:gridCol w="669767">
                  <a:extLst>
                    <a:ext uri="{9D8B030D-6E8A-4147-A177-3AD203B41FA5}">
                      <a16:colId xmlns:a16="http://schemas.microsoft.com/office/drawing/2014/main" val="3131186626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05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Aug-19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Aug-20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3205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8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096BDF-601E-418A-AF94-76DAFB860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4102"/>
              </p:ext>
            </p:extLst>
          </p:nvPr>
        </p:nvGraphicFramePr>
        <p:xfrm>
          <a:off x="5257800" y="1600200"/>
          <a:ext cx="2565401" cy="981075"/>
        </p:xfrm>
        <a:graphic>
          <a:graphicData uri="http://schemas.openxmlformats.org/drawingml/2006/table">
            <a:tbl>
              <a:tblPr/>
              <a:tblGrid>
                <a:gridCol w="789354">
                  <a:extLst>
                    <a:ext uri="{9D8B030D-6E8A-4147-A177-3AD203B41FA5}">
                      <a16:colId xmlns:a16="http://schemas.microsoft.com/office/drawing/2014/main" val="2444286671"/>
                    </a:ext>
                  </a:extLst>
                </a:gridCol>
                <a:gridCol w="582467">
                  <a:extLst>
                    <a:ext uri="{9D8B030D-6E8A-4147-A177-3AD203B41FA5}">
                      <a16:colId xmlns:a16="http://schemas.microsoft.com/office/drawing/2014/main" val="438581704"/>
                    </a:ext>
                  </a:extLst>
                </a:gridCol>
                <a:gridCol w="611113">
                  <a:extLst>
                    <a:ext uri="{9D8B030D-6E8A-4147-A177-3AD203B41FA5}">
                      <a16:colId xmlns:a16="http://schemas.microsoft.com/office/drawing/2014/main" val="1196600331"/>
                    </a:ext>
                  </a:extLst>
                </a:gridCol>
                <a:gridCol w="582467">
                  <a:extLst>
                    <a:ext uri="{9D8B030D-6E8A-4147-A177-3AD203B41FA5}">
                      <a16:colId xmlns:a16="http://schemas.microsoft.com/office/drawing/2014/main" val="4114159230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Regulation-Down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46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Jul-19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Jul-20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Jul-21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286388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267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8BCD7B3-4C03-4821-A938-ABEB69CEA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06" y="1066800"/>
            <a:ext cx="8493494" cy="50292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779F30-33A3-4024-8ABC-143BDC187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93899"/>
              </p:ext>
            </p:extLst>
          </p:nvPr>
        </p:nvGraphicFramePr>
        <p:xfrm>
          <a:off x="5257800" y="1676400"/>
          <a:ext cx="2819400" cy="981075"/>
        </p:xfrm>
        <a:graphic>
          <a:graphicData uri="http://schemas.openxmlformats.org/drawingml/2006/table">
            <a:tbl>
              <a:tblPr/>
              <a:tblGrid>
                <a:gridCol w="790963">
                  <a:extLst>
                    <a:ext uri="{9D8B030D-6E8A-4147-A177-3AD203B41FA5}">
                      <a16:colId xmlns:a16="http://schemas.microsoft.com/office/drawing/2014/main" val="1306620916"/>
                    </a:ext>
                  </a:extLst>
                </a:gridCol>
                <a:gridCol w="669767">
                  <a:extLst>
                    <a:ext uri="{9D8B030D-6E8A-4147-A177-3AD203B41FA5}">
                      <a16:colId xmlns:a16="http://schemas.microsoft.com/office/drawing/2014/main" val="3113747416"/>
                    </a:ext>
                  </a:extLst>
                </a:gridCol>
                <a:gridCol w="688903">
                  <a:extLst>
                    <a:ext uri="{9D8B030D-6E8A-4147-A177-3AD203B41FA5}">
                      <a16:colId xmlns:a16="http://schemas.microsoft.com/office/drawing/2014/main" val="2719796615"/>
                    </a:ext>
                  </a:extLst>
                </a:gridCol>
                <a:gridCol w="669767">
                  <a:extLst>
                    <a:ext uri="{9D8B030D-6E8A-4147-A177-3AD203B41FA5}">
                      <a16:colId xmlns:a16="http://schemas.microsoft.com/office/drawing/2014/main" val="3283638792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Regulation-Down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105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Aug-19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Aug-20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2659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3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D73FFA-711B-4B33-8E30-E07FEB5A3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68062"/>
              </p:ext>
            </p:extLst>
          </p:nvPr>
        </p:nvGraphicFramePr>
        <p:xfrm>
          <a:off x="1295400" y="1752600"/>
          <a:ext cx="2286001" cy="762000"/>
        </p:xfrm>
        <a:graphic>
          <a:graphicData uri="http://schemas.openxmlformats.org/drawingml/2006/table">
            <a:tbl>
              <a:tblPr/>
              <a:tblGrid>
                <a:gridCol w="499462">
                  <a:extLst>
                    <a:ext uri="{9D8B030D-6E8A-4147-A177-3AD203B41FA5}">
                      <a16:colId xmlns:a16="http://schemas.microsoft.com/office/drawing/2014/main" val="2754871911"/>
                    </a:ext>
                  </a:extLst>
                </a:gridCol>
                <a:gridCol w="585908">
                  <a:extLst>
                    <a:ext uri="{9D8B030D-6E8A-4147-A177-3AD203B41FA5}">
                      <a16:colId xmlns:a16="http://schemas.microsoft.com/office/drawing/2014/main" val="1295327955"/>
                    </a:ext>
                  </a:extLst>
                </a:gridCol>
                <a:gridCol w="614723">
                  <a:extLst>
                    <a:ext uri="{9D8B030D-6E8A-4147-A177-3AD203B41FA5}">
                      <a16:colId xmlns:a16="http://schemas.microsoft.com/office/drawing/2014/main" val="591780160"/>
                    </a:ext>
                  </a:extLst>
                </a:gridCol>
                <a:gridCol w="585908">
                  <a:extLst>
                    <a:ext uri="{9D8B030D-6E8A-4147-A177-3AD203B41FA5}">
                      <a16:colId xmlns:a16="http://schemas.microsoft.com/office/drawing/2014/main" val="1067393920"/>
                    </a:ext>
                  </a:extLst>
                </a:gridCol>
              </a:tblGrid>
              <a:tr h="1818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3406"/>
                  </a:ext>
                </a:extLst>
              </a:tr>
              <a:tr h="181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Jul-19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Jul-20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Jul-21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97974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21187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8139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43552E2-68AB-47F0-84E1-6114BEF6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1" y="1238409"/>
            <a:ext cx="8616319" cy="48463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9BA32F-152F-4535-A697-429D42996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47971"/>
              </p:ext>
            </p:extLst>
          </p:nvPr>
        </p:nvGraphicFramePr>
        <p:xfrm>
          <a:off x="1045634" y="1914605"/>
          <a:ext cx="2527300" cy="838200"/>
        </p:xfrm>
        <a:graphic>
          <a:graphicData uri="http://schemas.openxmlformats.org/drawingml/2006/table">
            <a:tbl>
              <a:tblPr/>
              <a:tblGrid>
                <a:gridCol w="497802">
                  <a:extLst>
                    <a:ext uri="{9D8B030D-6E8A-4147-A177-3AD203B41FA5}">
                      <a16:colId xmlns:a16="http://schemas.microsoft.com/office/drawing/2014/main" val="1603004340"/>
                    </a:ext>
                  </a:extLst>
                </a:gridCol>
                <a:gridCol w="670117">
                  <a:extLst>
                    <a:ext uri="{9D8B030D-6E8A-4147-A177-3AD203B41FA5}">
                      <a16:colId xmlns:a16="http://schemas.microsoft.com/office/drawing/2014/main" val="2664274080"/>
                    </a:ext>
                  </a:extLst>
                </a:gridCol>
                <a:gridCol w="689264">
                  <a:extLst>
                    <a:ext uri="{9D8B030D-6E8A-4147-A177-3AD203B41FA5}">
                      <a16:colId xmlns:a16="http://schemas.microsoft.com/office/drawing/2014/main" val="2002893310"/>
                    </a:ext>
                  </a:extLst>
                </a:gridCol>
                <a:gridCol w="670117">
                  <a:extLst>
                    <a:ext uri="{9D8B030D-6E8A-4147-A177-3AD203B41FA5}">
                      <a16:colId xmlns:a16="http://schemas.microsoft.com/office/drawing/2014/main" val="968731313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139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Aug-19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Aug-20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722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9617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1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EAF91-F349-4CCA-90FF-F3DEF70FC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64" y="1252520"/>
            <a:ext cx="8518472" cy="48463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B6EED-DCE3-45C9-9644-5F34FF5D4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3591"/>
              </p:ext>
            </p:extLst>
          </p:nvPr>
        </p:nvGraphicFramePr>
        <p:xfrm>
          <a:off x="4267200" y="1905000"/>
          <a:ext cx="2527300" cy="790575"/>
        </p:xfrm>
        <a:graphic>
          <a:graphicData uri="http://schemas.openxmlformats.org/drawingml/2006/table">
            <a:tbl>
              <a:tblPr/>
              <a:tblGrid>
                <a:gridCol w="497802">
                  <a:extLst>
                    <a:ext uri="{9D8B030D-6E8A-4147-A177-3AD203B41FA5}">
                      <a16:colId xmlns:a16="http://schemas.microsoft.com/office/drawing/2014/main" val="2782403981"/>
                    </a:ext>
                  </a:extLst>
                </a:gridCol>
                <a:gridCol w="670117">
                  <a:extLst>
                    <a:ext uri="{9D8B030D-6E8A-4147-A177-3AD203B41FA5}">
                      <a16:colId xmlns:a16="http://schemas.microsoft.com/office/drawing/2014/main" val="1215972008"/>
                    </a:ext>
                  </a:extLst>
                </a:gridCol>
                <a:gridCol w="689264">
                  <a:extLst>
                    <a:ext uri="{9D8B030D-6E8A-4147-A177-3AD203B41FA5}">
                      <a16:colId xmlns:a16="http://schemas.microsoft.com/office/drawing/2014/main" val="1947054386"/>
                    </a:ext>
                  </a:extLst>
                </a:gridCol>
                <a:gridCol w="670117">
                  <a:extLst>
                    <a:ext uri="{9D8B030D-6E8A-4147-A177-3AD203B41FA5}">
                      <a16:colId xmlns:a16="http://schemas.microsoft.com/office/drawing/2014/main" val="2201197343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Regulation-Down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278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Aug-19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Aug-20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104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68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67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091CF-792A-40EE-A098-E7359B82D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86C67-9391-420D-9C6E-E8EB4B09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1" y="9906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81000" y="6148919"/>
            <a:ext cx="3886200" cy="23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53177"/>
            <a:ext cx="6829425" cy="5302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F15F3-2F99-4711-A2BC-1F325FFAB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03"/>
          <a:stretch/>
        </p:blipFill>
        <p:spPr>
          <a:xfrm>
            <a:off x="4411133" y="6148919"/>
            <a:ext cx="4648200" cy="3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19C3D-9379-4A29-99DC-A063CD47D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09" y="990600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4F25F-0C1B-4A6C-9FC2-0C7E53E85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75B82-A0CF-443E-851F-B4A06E43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26" y="862361"/>
            <a:ext cx="852294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5F729-1D50-4E7E-A697-FB3ACFCD9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6EAC3-3E85-4A63-8BD1-70AC242D7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CCC48-3E2B-4972-8562-3B79D8C9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573"/>
            <a:ext cx="9144000" cy="47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08C3B4-A413-45E5-A3B3-02E864726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30172"/>
              </p:ext>
            </p:extLst>
          </p:nvPr>
        </p:nvGraphicFramePr>
        <p:xfrm>
          <a:off x="4535311" y="1981200"/>
          <a:ext cx="3045180" cy="628650"/>
        </p:xfrm>
        <a:graphic>
          <a:graphicData uri="http://schemas.openxmlformats.org/drawingml/2006/table">
            <a:tbl>
              <a:tblPr/>
              <a:tblGrid>
                <a:gridCol w="1397787">
                  <a:extLst>
                    <a:ext uri="{9D8B030D-6E8A-4147-A177-3AD203B41FA5}">
                      <a16:colId xmlns:a16="http://schemas.microsoft.com/office/drawing/2014/main" val="1945397408"/>
                    </a:ext>
                  </a:extLst>
                </a:gridCol>
                <a:gridCol w="540811">
                  <a:extLst>
                    <a:ext uri="{9D8B030D-6E8A-4147-A177-3AD203B41FA5}">
                      <a16:colId xmlns:a16="http://schemas.microsoft.com/office/drawing/2014/main" val="3499316464"/>
                    </a:ext>
                  </a:extLst>
                </a:gridCol>
                <a:gridCol w="565771">
                  <a:extLst>
                    <a:ext uri="{9D8B030D-6E8A-4147-A177-3AD203B41FA5}">
                      <a16:colId xmlns:a16="http://schemas.microsoft.com/office/drawing/2014/main" val="1489037641"/>
                    </a:ext>
                  </a:extLst>
                </a:gridCol>
                <a:gridCol w="540811">
                  <a:extLst>
                    <a:ext uri="{9D8B030D-6E8A-4147-A177-3AD203B41FA5}">
                      <a16:colId xmlns:a16="http://schemas.microsoft.com/office/drawing/2014/main" val="3892513920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Generation Deviation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50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Jul-19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Jul-20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Jul-21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546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-74.78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-58.67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8767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5CA1D0-BEE6-4403-ABA7-78B80C10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4" y="1107894"/>
            <a:ext cx="8488356" cy="500503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670668-9D48-4678-A55F-289B98E8F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67237"/>
              </p:ext>
            </p:extLst>
          </p:nvPr>
        </p:nvGraphicFramePr>
        <p:xfrm>
          <a:off x="4199472" y="1570566"/>
          <a:ext cx="3417708" cy="628650"/>
        </p:xfrm>
        <a:graphic>
          <a:graphicData uri="http://schemas.openxmlformats.org/drawingml/2006/table">
            <a:tbl>
              <a:tblPr/>
              <a:tblGrid>
                <a:gridCol w="1461005">
                  <a:extLst>
                    <a:ext uri="{9D8B030D-6E8A-4147-A177-3AD203B41FA5}">
                      <a16:colId xmlns:a16="http://schemas.microsoft.com/office/drawing/2014/main" val="4290558889"/>
                    </a:ext>
                  </a:extLst>
                </a:gridCol>
                <a:gridCol w="643538">
                  <a:extLst>
                    <a:ext uri="{9D8B030D-6E8A-4147-A177-3AD203B41FA5}">
                      <a16:colId xmlns:a16="http://schemas.microsoft.com/office/drawing/2014/main" val="1879083380"/>
                    </a:ext>
                  </a:extLst>
                </a:gridCol>
                <a:gridCol w="669627">
                  <a:extLst>
                    <a:ext uri="{9D8B030D-6E8A-4147-A177-3AD203B41FA5}">
                      <a16:colId xmlns:a16="http://schemas.microsoft.com/office/drawing/2014/main" val="1998362796"/>
                    </a:ext>
                  </a:extLst>
                </a:gridCol>
                <a:gridCol w="643538">
                  <a:extLst>
                    <a:ext uri="{9D8B030D-6E8A-4147-A177-3AD203B41FA5}">
                      <a16:colId xmlns:a16="http://schemas.microsoft.com/office/drawing/2014/main" val="557784367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Generation Deviation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997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Aug-19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Aug-20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058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-75.10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-66.71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9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2F5E2-5B63-4E32-993D-E0339224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422211"/>
              </p:ext>
            </p:extLst>
          </p:nvPr>
        </p:nvGraphicFramePr>
        <p:xfrm>
          <a:off x="408554" y="1600200"/>
          <a:ext cx="8326891" cy="396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94718-7A87-41D4-B881-C41CD375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4" y="1066800"/>
            <a:ext cx="77236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7C3AE-721F-4812-8ADB-86CB85867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7044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4D194-3ECF-4F82-8893-3C4F36086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77095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37A83-F921-40D0-98DB-4128938F1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8" y="1130036"/>
            <a:ext cx="77044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3DCF0-9BE8-4959-AB67-AD44941E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90800"/>
            <a:ext cx="5620407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67608</TotalTime>
  <Words>938</Words>
  <Application>Microsoft Office PowerPoint</Application>
  <PresentationFormat>On-screen Show (4:3)</PresentationFormat>
  <Paragraphs>238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698</cp:revision>
  <cp:lastPrinted>2016-01-21T20:53:15Z</cp:lastPrinted>
  <dcterms:created xsi:type="dcterms:W3CDTF">2016-01-21T15:20:31Z</dcterms:created>
  <dcterms:modified xsi:type="dcterms:W3CDTF">2021-09-08T14:36:40Z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