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02" r:id="rId8"/>
    <p:sldId id="300" r:id="rId9"/>
    <p:sldId id="303" r:id="rId10"/>
    <p:sldId id="304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77560" autoAdjust="0"/>
  </p:normalViewPr>
  <p:slideViewPr>
    <p:cSldViewPr showGuides="1">
      <p:cViewPr varScale="1">
        <p:scale>
          <a:sx n="105" d="100"/>
          <a:sy n="105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offline while carrying 564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 Hz</a:t>
            </a:r>
          </a:p>
          <a:p>
            <a:r>
              <a:rPr lang="en-US" baseline="0" dirty="0"/>
              <a:t>Minimum Frequency: 59.887 Hz</a:t>
            </a:r>
          </a:p>
          <a:p>
            <a:r>
              <a:rPr lang="en-US" baseline="0" dirty="0"/>
              <a:t>A-C Time: 6 seconds</a:t>
            </a:r>
          </a:p>
          <a:p>
            <a:r>
              <a:rPr lang="en-US" baseline="0" dirty="0"/>
              <a:t>Recovery Time (back to </a:t>
            </a:r>
            <a:r>
              <a:rPr lang="en-US" baseline="0" dirty="0" err="1"/>
              <a:t>deadband</a:t>
            </a:r>
            <a:r>
              <a:rPr lang="en-US" baseline="0" dirty="0"/>
              <a:t>): 3 minutes and 20 seconds </a:t>
            </a:r>
          </a:p>
          <a:p>
            <a:endParaRPr lang="en-US" baseline="0" dirty="0"/>
          </a:p>
          <a:p>
            <a:r>
              <a:rPr lang="en-US" baseline="0" dirty="0"/>
              <a:t>RRS Deployed: 624.28 MW</a:t>
            </a:r>
          </a:p>
          <a:p>
            <a:endParaRPr lang="en-US" baseline="0" dirty="0"/>
          </a:p>
          <a:p>
            <a:r>
              <a:rPr lang="en-US" baseline="0" dirty="0"/>
              <a:t>Trip Reason: Boiler air excursion.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402 MW of regulation up was deployed during the event.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starting frequency fell below low </a:t>
            </a:r>
            <a:r>
              <a:rPr lang="en-US" baseline="0" dirty="0" err="1"/>
              <a:t>deadband</a:t>
            </a:r>
            <a:r>
              <a:rPr lang="en-US" baseline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combined cycles experienced partial trip followed by runback for total loss of approximately 1100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59.983</a:t>
            </a:r>
          </a:p>
          <a:p>
            <a:r>
              <a:rPr lang="en-US" baseline="0" dirty="0"/>
              <a:t>Minimum Frequency: 59.891 Hz</a:t>
            </a:r>
          </a:p>
          <a:p>
            <a:r>
              <a:rPr lang="en-US" baseline="0" dirty="0"/>
              <a:t>Recovery Time(back to </a:t>
            </a:r>
            <a:r>
              <a:rPr lang="en-US" baseline="0" dirty="0" err="1"/>
              <a:t>deadband</a:t>
            </a:r>
            <a:r>
              <a:rPr lang="en-US" baseline="0" dirty="0"/>
              <a:t>): 11 minutes and 52 seconds</a:t>
            </a:r>
          </a:p>
          <a:p>
            <a:r>
              <a:rPr lang="en-US" baseline="0" dirty="0"/>
              <a:t>RRS Deployed: 796.54 MW</a:t>
            </a:r>
          </a:p>
          <a:p>
            <a:endParaRPr lang="en-US" baseline="0" dirty="0"/>
          </a:p>
          <a:p>
            <a:r>
              <a:rPr lang="en-US" baseline="0" dirty="0"/>
              <a:t>Trip Reason: Lightning strike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402 MW of regulation up was deployed and manual offset of 400 MW was applied during the event.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The unit trip is not instantaneous.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while carrying 781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60.02</a:t>
            </a:r>
          </a:p>
          <a:p>
            <a:r>
              <a:rPr lang="en-US" baseline="0" dirty="0"/>
              <a:t>Minimum Frequency: 59.894 Hz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A-C Time: 4 seconds</a:t>
            </a:r>
          </a:p>
          <a:p>
            <a:r>
              <a:rPr lang="en-US" baseline="0" dirty="0"/>
              <a:t>Recovery Time(back to </a:t>
            </a:r>
            <a:r>
              <a:rPr lang="en-US" baseline="0" dirty="0" err="1"/>
              <a:t>deadband</a:t>
            </a:r>
            <a:r>
              <a:rPr lang="en-US" baseline="0" dirty="0"/>
              <a:t>): 5 minutes and 33 seconds</a:t>
            </a:r>
          </a:p>
          <a:p>
            <a:r>
              <a:rPr lang="en-US" baseline="0" dirty="0"/>
              <a:t>RRS Deployed: 0 MW</a:t>
            </a:r>
          </a:p>
          <a:p>
            <a:endParaRPr lang="en-US" baseline="0" dirty="0"/>
          </a:p>
          <a:p>
            <a:r>
              <a:rPr lang="en-US" baseline="0" dirty="0"/>
              <a:t>Trip Reason: Preliminary investigation showed problems with the generator bushings for ISO phase.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296 MW of regulation up was deployed during the event.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06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Unit tripped while carrying 502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59.998 Hz</a:t>
            </a:r>
          </a:p>
          <a:p>
            <a:r>
              <a:rPr lang="en-US" baseline="0" dirty="0"/>
              <a:t>Minimum Frequency: 59.915 Hz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A-C Time: 6 seconds</a:t>
            </a:r>
          </a:p>
          <a:p>
            <a:r>
              <a:rPr lang="en-US" baseline="0" dirty="0"/>
              <a:t>Recovery Time(back to </a:t>
            </a:r>
            <a:r>
              <a:rPr lang="en-US" baseline="0" dirty="0" err="1"/>
              <a:t>deadband</a:t>
            </a:r>
            <a:r>
              <a:rPr lang="en-US" baseline="0" dirty="0"/>
              <a:t>): 4 minutes and 35 seconds</a:t>
            </a:r>
          </a:p>
          <a:p>
            <a:r>
              <a:rPr lang="en-US" baseline="0" dirty="0"/>
              <a:t>RRS Deployed: 0 MW</a:t>
            </a:r>
          </a:p>
          <a:p>
            <a:endParaRPr lang="en-US" baseline="0" dirty="0"/>
          </a:p>
          <a:p>
            <a:r>
              <a:rPr lang="en-US" baseline="0" dirty="0"/>
              <a:t>Trip Reason: Drum level transmitter issue.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193 MW of regulation up was deployed and manual offset of 250 MW was applied during the event.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10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August 2021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September 8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8/10/2021 13:34:23 (NON 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0EE863-D8CC-4A65-BCA6-74E51F2D8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201"/>
            <a:ext cx="8458200" cy="403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8/16/2021 13:32:41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4247F00-3CBC-4F49-B921-5FD19696D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5344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8/28/2021 07:07:20 (FME)</a:t>
            </a:r>
            <a:br>
              <a:rPr lang="en-US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250D45-3E00-40CF-94FD-BEBAEB012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458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23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8/31/2021 17:40:36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5AEAD5-C30C-4215-9008-99AE4A994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610600" cy="449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26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39654</TotalTime>
  <Words>354</Words>
  <Application>Microsoft Office PowerPoint</Application>
  <PresentationFormat>On-screen Show (4:3)</PresentationFormat>
  <Paragraphs>71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8/10/2021 13:34:23 (NON FME) </vt:lpstr>
      <vt:lpstr>8/16/2021 13:32:41 (NON-FME) </vt:lpstr>
      <vt:lpstr>8/28/2021 07:07:20 (FME) </vt:lpstr>
      <vt:lpstr>8/31/2021 17:40:36 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676</cp:revision>
  <cp:lastPrinted>2016-01-21T20:53:15Z</cp:lastPrinted>
  <dcterms:created xsi:type="dcterms:W3CDTF">2016-01-21T15:20:31Z</dcterms:created>
  <dcterms:modified xsi:type="dcterms:W3CDTF">2021-09-07T16:13:12Z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