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6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62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81" d="100"/>
          <a:sy n="81" d="100"/>
        </p:scale>
        <p:origin x="582" y="10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37,331,144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6,965,821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18.66%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1,643,972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4.40%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09/02/21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September 02,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F76D6-3499-4B33-8751-AB9E1A99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9" y="819686"/>
            <a:ext cx="7547502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418C8-849F-4C02-AB2B-FC7BBD47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83" y="773962"/>
            <a:ext cx="7315834" cy="52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DC058-F106-4309-9DEF-4BB69201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0" y="722141"/>
            <a:ext cx="7620660" cy="52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5F1EA-094C-440A-B718-E56796E5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8" y="807493"/>
            <a:ext cx="7230483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E96D46-00D8-4584-81D1-5201431F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828830"/>
            <a:ext cx="7315834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CA839-6857-4C74-BC25-42F30B12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83" y="780059"/>
            <a:ext cx="7669433" cy="51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D3824-517B-47B8-8326-2CF0FA4E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2" y="801397"/>
            <a:ext cx="7242676" cy="51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EFA43-5983-44DE-8135-29394E58E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2" y="801396"/>
            <a:ext cx="7242676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08/11/2021</a:t>
            </a:r>
          </a:p>
          <a:p>
            <a:pPr lvl="1"/>
            <a:r>
              <a:rPr lang="en-US" sz="2000" kern="0" dirty="0"/>
              <a:t>Review of emergency conditions list from ROS</a:t>
            </a:r>
          </a:p>
          <a:p>
            <a:pPr lvl="1"/>
            <a:r>
              <a:rPr lang="en-US" sz="2000" kern="0" dirty="0"/>
              <a:t>ERCOT Ancillary Service Methodology (Part1, Introduction)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July</a:t>
            </a:r>
          </a:p>
          <a:p>
            <a:pPr lvl="1"/>
            <a:r>
              <a:rPr lang="en-US" sz="2200" dirty="0"/>
              <a:t>7/20/2021 08:46:05</a:t>
            </a:r>
          </a:p>
          <a:p>
            <a:pPr lvl="2"/>
            <a:r>
              <a:rPr lang="en-US" sz="1900" dirty="0"/>
              <a:t>Loss of 801 MW generation</a:t>
            </a:r>
          </a:p>
          <a:p>
            <a:pPr lvl="2"/>
            <a:r>
              <a:rPr lang="en-US" sz="1900" dirty="0"/>
              <a:t>Interconnection Frequency Response: 1313 MW/0.1 Hz</a:t>
            </a:r>
          </a:p>
          <a:p>
            <a:pPr lvl="2"/>
            <a:r>
              <a:rPr lang="en-US" sz="1900" dirty="0"/>
              <a:t>6 of 52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6 of 52 Evaluated Generation Resources had less than 75% of their expected Sustained Primary Frequency Response.</a:t>
            </a:r>
            <a:endParaRPr lang="en-US" sz="2800" dirty="0"/>
          </a:p>
          <a:p>
            <a:pPr marL="457200" lvl="1" indent="0">
              <a:buNone/>
            </a:pPr>
            <a:endParaRPr lang="en-US" sz="1900" dirty="0"/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471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46BFB-4A3C-4094-86B9-83CE73FB9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42" y="827888"/>
            <a:ext cx="7764758" cy="4893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BD774F-DCDB-4B31-B2FB-EC423C7F5A6D}"/>
              </a:ext>
            </a:extLst>
          </p:cNvPr>
          <p:cNvSpPr/>
          <p:nvPr/>
        </p:nvSpPr>
        <p:spPr>
          <a:xfrm>
            <a:off x="6171615" y="4169134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1119.24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5AE79-86C2-4D40-A448-2DE389612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798348"/>
            <a:ext cx="7773074" cy="5181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CBBF3-621B-4A73-B6CE-3C6891CAE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97" y="1103710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13151</TotalTime>
  <Words>215</Words>
  <Application>Microsoft Office PowerPoint</Application>
  <PresentationFormat>On-screen Show (4:3)</PresentationFormat>
  <Paragraphs>54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664</cp:revision>
  <cp:lastPrinted>2021-08-03T14:43:19Z</cp:lastPrinted>
  <dcterms:created xsi:type="dcterms:W3CDTF">2010-04-12T23:12:02Z</dcterms:created>
  <dcterms:modified xsi:type="dcterms:W3CDTF">2021-09-02T14:24:18Z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