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7"/>
  </p:notesMasterIdLst>
  <p:handoutMasterIdLst>
    <p:handoutMasterId r:id="rId28"/>
  </p:handoutMasterIdLst>
  <p:sldIdLst>
    <p:sldId id="260" r:id="rId6"/>
    <p:sldId id="349" r:id="rId7"/>
    <p:sldId id="364" r:id="rId8"/>
    <p:sldId id="361" r:id="rId9"/>
    <p:sldId id="365" r:id="rId10"/>
    <p:sldId id="350" r:id="rId11"/>
    <p:sldId id="351" r:id="rId12"/>
    <p:sldId id="352" r:id="rId13"/>
    <p:sldId id="372" r:id="rId14"/>
    <p:sldId id="324" r:id="rId15"/>
    <p:sldId id="326" r:id="rId16"/>
    <p:sldId id="328" r:id="rId17"/>
    <p:sldId id="353" r:id="rId18"/>
    <p:sldId id="325" r:id="rId19"/>
    <p:sldId id="341" r:id="rId20"/>
    <p:sldId id="366" r:id="rId21"/>
    <p:sldId id="327" r:id="rId22"/>
    <p:sldId id="367" r:id="rId23"/>
    <p:sldId id="368" r:id="rId24"/>
    <p:sldId id="369" r:id="rId25"/>
    <p:sldId id="370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65"/>
    <a:srgbClr val="890C58"/>
    <a:srgbClr val="685BC7"/>
    <a:srgbClr val="00AEC7"/>
    <a:srgbClr val="26D07C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94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ggio\Desktop\ERCOT%20AS%20Quantities%202021%20Effective%2007122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aggio\Desktop\ERCOT%20AS%20Quantities%202021%20Effective%200712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Avg%20RTOLCAP%20RTOFFCAP%20PRC%20per%20100MW%20GTBD%20and%20Net%20Load%20Ste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Avg%20RTOLCAP%20RTOFFCAP%20PRC%20per%20100MW%20GTBD%20and%20Net%20Load%20Ste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Avg%20RTOLCAP%20RTOFFCAP%20PRC%20per%20100MW%20GTBD%20and%20Net%20Load%20Ste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PRICE_ADDER_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PRICE_ADDER_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business\Market%20Operations%20Support\Market%20Analysis\Analysis\2021\TAC%20report%20on%20NSPIN%20and%20RUC\PRICE_ADDER_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04881421072366"/>
          <c:y val="4.0044625750218776E-2"/>
          <c:w val="0.86407386576677914"/>
          <c:h val="0.82404993308023766"/>
        </c:manualLayout>
      </c:layout>
      <c:barChart>
        <c:barDir val="col"/>
        <c:grouping val="stacked"/>
        <c:varyColors val="0"/>
        <c:ser>
          <c:idx val="0"/>
          <c:order val="0"/>
          <c:tx>
            <c:v>July 1-11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'2021 NSRS'!$H$3:$H$26</c:f>
              <c:numCache>
                <c:formatCode>_(* #,##0_);_(* \(#,##0\);_(* "-"??_);_(@_)</c:formatCode>
                <c:ptCount val="24"/>
                <c:pt idx="0">
                  <c:v>1110</c:v>
                </c:pt>
                <c:pt idx="1">
                  <c:v>1110</c:v>
                </c:pt>
                <c:pt idx="2">
                  <c:v>1245</c:v>
                </c:pt>
                <c:pt idx="3">
                  <c:v>1245</c:v>
                </c:pt>
                <c:pt idx="4">
                  <c:v>1245</c:v>
                </c:pt>
                <c:pt idx="5">
                  <c:v>1245</c:v>
                </c:pt>
                <c:pt idx="6">
                  <c:v>1577</c:v>
                </c:pt>
                <c:pt idx="7">
                  <c:v>1577</c:v>
                </c:pt>
                <c:pt idx="8">
                  <c:v>1577</c:v>
                </c:pt>
                <c:pt idx="9">
                  <c:v>1577</c:v>
                </c:pt>
                <c:pt idx="10">
                  <c:v>1599</c:v>
                </c:pt>
                <c:pt idx="11">
                  <c:v>1599</c:v>
                </c:pt>
                <c:pt idx="12">
                  <c:v>1599</c:v>
                </c:pt>
                <c:pt idx="13">
                  <c:v>1599</c:v>
                </c:pt>
                <c:pt idx="14">
                  <c:v>1406</c:v>
                </c:pt>
                <c:pt idx="15">
                  <c:v>1406</c:v>
                </c:pt>
                <c:pt idx="16">
                  <c:v>1406</c:v>
                </c:pt>
                <c:pt idx="17">
                  <c:v>1406</c:v>
                </c:pt>
                <c:pt idx="18">
                  <c:v>1276</c:v>
                </c:pt>
                <c:pt idx="19">
                  <c:v>1276</c:v>
                </c:pt>
                <c:pt idx="20">
                  <c:v>1276</c:v>
                </c:pt>
                <c:pt idx="21">
                  <c:v>1276</c:v>
                </c:pt>
                <c:pt idx="22">
                  <c:v>1110</c:v>
                </c:pt>
                <c:pt idx="23">
                  <c:v>1110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DD-41F3-A1AC-9063A6D3576F}"/>
            </c:ext>
          </c:extLst>
        </c:ser>
        <c:ser>
          <c:idx val="1"/>
          <c:order val="1"/>
          <c:tx>
            <c:v>July 12-31</c:v>
          </c:tx>
          <c:spPr>
            <a:solidFill>
              <a:schemeClr val="accent2">
                <a:alpha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'2021 NSRS'!$I$3:$I$26</c:f>
              <c:numCache>
                <c:formatCode>_(* #,##0_);_(* \(#,##0\);_(* "-"??_);_(@_)</c:formatCode>
                <c:ptCount val="24"/>
                <c:pt idx="0">
                  <c:v>2725</c:v>
                </c:pt>
                <c:pt idx="1">
                  <c:v>2766</c:v>
                </c:pt>
                <c:pt idx="2">
                  <c:v>2544</c:v>
                </c:pt>
                <c:pt idx="3">
                  <c:v>2511</c:v>
                </c:pt>
                <c:pt idx="4">
                  <c:v>2467</c:v>
                </c:pt>
                <c:pt idx="5">
                  <c:v>2386</c:v>
                </c:pt>
                <c:pt idx="6">
                  <c:v>2099</c:v>
                </c:pt>
                <c:pt idx="7">
                  <c:v>2084</c:v>
                </c:pt>
                <c:pt idx="8">
                  <c:v>2032</c:v>
                </c:pt>
                <c:pt idx="9">
                  <c:v>1944</c:v>
                </c:pt>
                <c:pt idx="10">
                  <c:v>2029</c:v>
                </c:pt>
                <c:pt idx="11">
                  <c:v>2032</c:v>
                </c:pt>
                <c:pt idx="12">
                  <c:v>2110</c:v>
                </c:pt>
                <c:pt idx="13">
                  <c:v>2154</c:v>
                </c:pt>
                <c:pt idx="14">
                  <c:v>1922</c:v>
                </c:pt>
                <c:pt idx="15">
                  <c:v>1976</c:v>
                </c:pt>
                <c:pt idx="16">
                  <c:v>1999</c:v>
                </c:pt>
                <c:pt idx="17">
                  <c:v>2005</c:v>
                </c:pt>
                <c:pt idx="18">
                  <c:v>2185</c:v>
                </c:pt>
                <c:pt idx="19">
                  <c:v>2225</c:v>
                </c:pt>
                <c:pt idx="20">
                  <c:v>2208</c:v>
                </c:pt>
                <c:pt idx="21">
                  <c:v>2276</c:v>
                </c:pt>
                <c:pt idx="22">
                  <c:v>2703</c:v>
                </c:pt>
                <c:pt idx="23">
                  <c:v>2812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DD-41F3-A1AC-9063A6D35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31381343"/>
        <c:axId val="1631383423"/>
      </c:barChart>
      <c:catAx>
        <c:axId val="16313813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3423"/>
        <c:crosses val="autoZero"/>
        <c:auto val="1"/>
        <c:lblAlgn val="ctr"/>
        <c:lblOffset val="100"/>
        <c:noMultiLvlLbl val="0"/>
      </c:catAx>
      <c:valAx>
        <c:axId val="16313834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1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476495125609298"/>
          <c:y val="4.9723748628267943E-2"/>
          <c:w val="0.32426320664647151"/>
          <c:h val="6.71063654166176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04881421072366"/>
          <c:y val="4.0044625750218776E-2"/>
          <c:w val="0.86407386576677914"/>
          <c:h val="0.84035981920427016"/>
        </c:manualLayout>
      </c:layout>
      <c:barChart>
        <c:barDir val="col"/>
        <c:grouping val="stacked"/>
        <c:varyColors val="0"/>
        <c:ser>
          <c:idx val="0"/>
          <c:order val="0"/>
          <c:tx>
            <c:v>July 1-11</c:v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'2021_RRS_table'!$H$3:$H$26</c:f>
              <c:numCache>
                <c:formatCode>_(* #,##0_);_(* \(#,##0\);_(* "-"??_);_(@_)</c:formatCode>
                <c:ptCount val="24"/>
                <c:pt idx="0">
                  <c:v>2469</c:v>
                </c:pt>
                <c:pt idx="1">
                  <c:v>2469</c:v>
                </c:pt>
                <c:pt idx="2">
                  <c:v>2566</c:v>
                </c:pt>
                <c:pt idx="3">
                  <c:v>2566</c:v>
                </c:pt>
                <c:pt idx="4">
                  <c:v>2566</c:v>
                </c:pt>
                <c:pt idx="5">
                  <c:v>2566</c:v>
                </c:pt>
                <c:pt idx="6">
                  <c:v>2469</c:v>
                </c:pt>
                <c:pt idx="7">
                  <c:v>2469</c:v>
                </c:pt>
                <c:pt idx="8">
                  <c:v>2469</c:v>
                </c:pt>
                <c:pt idx="9">
                  <c:v>2469</c:v>
                </c:pt>
                <c:pt idx="10">
                  <c:v>2300</c:v>
                </c:pt>
                <c:pt idx="11">
                  <c:v>2300</c:v>
                </c:pt>
                <c:pt idx="12">
                  <c:v>2300</c:v>
                </c:pt>
                <c:pt idx="13">
                  <c:v>2300</c:v>
                </c:pt>
                <c:pt idx="14">
                  <c:v>2300</c:v>
                </c:pt>
                <c:pt idx="15">
                  <c:v>2300</c:v>
                </c:pt>
                <c:pt idx="16">
                  <c:v>2300</c:v>
                </c:pt>
                <c:pt idx="17">
                  <c:v>2300</c:v>
                </c:pt>
                <c:pt idx="18">
                  <c:v>2300</c:v>
                </c:pt>
                <c:pt idx="19">
                  <c:v>2300</c:v>
                </c:pt>
                <c:pt idx="20">
                  <c:v>2300</c:v>
                </c:pt>
                <c:pt idx="21">
                  <c:v>2300</c:v>
                </c:pt>
                <c:pt idx="22">
                  <c:v>2469</c:v>
                </c:pt>
                <c:pt idx="23">
                  <c:v>2469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99-4D6D-9319-BF3EF59DA9B5}"/>
            </c:ext>
          </c:extLst>
        </c:ser>
        <c:ser>
          <c:idx val="1"/>
          <c:order val="1"/>
          <c:tx>
            <c:v>July 12-31</c:v>
          </c:tx>
          <c:spPr>
            <a:solidFill>
              <a:schemeClr val="accent6">
                <a:alpha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'2021_RRS_table'!$I$3:$I$26</c:f>
              <c:numCache>
                <c:formatCode>_(* #,##0_);_(* \(#,##0\);_(* "-"??_);_(@_)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500</c:v>
                </c:pt>
                <c:pt idx="15">
                  <c:v>500</c:v>
                </c:pt>
                <c:pt idx="16">
                  <c:v>500</c:v>
                </c:pt>
                <c:pt idx="17">
                  <c:v>500</c:v>
                </c:pt>
                <c:pt idx="18">
                  <c:v>500</c:v>
                </c:pt>
                <c:pt idx="19">
                  <c:v>500</c:v>
                </c:pt>
                <c:pt idx="20">
                  <c:v>500</c:v>
                </c:pt>
                <c:pt idx="21">
                  <c:v>500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099-4D6D-9319-BF3EF59DA9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1631381343"/>
        <c:axId val="1631383423"/>
      </c:barChart>
      <c:catAx>
        <c:axId val="16313813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3423"/>
        <c:crosses val="autoZero"/>
        <c:auto val="1"/>
        <c:lblAlgn val="ctr"/>
        <c:lblOffset val="100"/>
        <c:noMultiLvlLbl val="0"/>
      </c:catAx>
      <c:valAx>
        <c:axId val="1631383423"/>
        <c:scaling>
          <c:orientation val="minMax"/>
          <c:max val="3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13813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583298181477307"/>
          <c:y val="6.3315320398295127E-2"/>
          <c:w val="0.32426320664647151"/>
          <c:h val="6.71063654166176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67314406800068"/>
          <c:y val="3.0555555555555555E-2"/>
          <c:w val="0.85174203568590612"/>
          <c:h val="0.85144444444444445"/>
        </c:manualLayout>
      </c:layout>
      <c:scatterChart>
        <c:scatterStyle val="lineMarker"/>
        <c:varyColors val="0"/>
        <c:ser>
          <c:idx val="0"/>
          <c:order val="0"/>
          <c:tx>
            <c:strRef>
              <c:f>'[Avg RTOLCAP RTOFFCAP PRC per 100MW GTBD and Net Load Step.xlsx]per Net Load'!$A$1:$D$1</c:f>
              <c:strCache>
                <c:ptCount val="1"/>
                <c:pt idx="0">
                  <c:v>Jul-21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'[Avg RTOLCAP RTOFFCAP PRC per 100MW GTBD and Net Load Step.xlsx]per Net Load'!$A$3:$A$422</c:f>
              <c:numCache>
                <c:formatCode>General</c:formatCode>
                <c:ptCount val="420"/>
                <c:pt idx="0">
                  <c:v>22600</c:v>
                </c:pt>
                <c:pt idx="1">
                  <c:v>22700</c:v>
                </c:pt>
                <c:pt idx="2">
                  <c:v>22800</c:v>
                </c:pt>
                <c:pt idx="3">
                  <c:v>22900</c:v>
                </c:pt>
                <c:pt idx="4">
                  <c:v>23000</c:v>
                </c:pt>
                <c:pt idx="5">
                  <c:v>23100</c:v>
                </c:pt>
                <c:pt idx="6">
                  <c:v>23200</c:v>
                </c:pt>
                <c:pt idx="7">
                  <c:v>23300</c:v>
                </c:pt>
                <c:pt idx="8">
                  <c:v>23400</c:v>
                </c:pt>
                <c:pt idx="9">
                  <c:v>23500</c:v>
                </c:pt>
                <c:pt idx="10">
                  <c:v>23600</c:v>
                </c:pt>
                <c:pt idx="11">
                  <c:v>23700</c:v>
                </c:pt>
                <c:pt idx="12">
                  <c:v>23800</c:v>
                </c:pt>
                <c:pt idx="13">
                  <c:v>23900</c:v>
                </c:pt>
                <c:pt idx="14">
                  <c:v>24000</c:v>
                </c:pt>
                <c:pt idx="15">
                  <c:v>24200</c:v>
                </c:pt>
                <c:pt idx="16">
                  <c:v>24300</c:v>
                </c:pt>
                <c:pt idx="17">
                  <c:v>24400</c:v>
                </c:pt>
                <c:pt idx="18">
                  <c:v>24500</c:v>
                </c:pt>
                <c:pt idx="19">
                  <c:v>24600</c:v>
                </c:pt>
                <c:pt idx="20">
                  <c:v>24700</c:v>
                </c:pt>
                <c:pt idx="21">
                  <c:v>24800</c:v>
                </c:pt>
                <c:pt idx="22">
                  <c:v>24900</c:v>
                </c:pt>
                <c:pt idx="23">
                  <c:v>25000</c:v>
                </c:pt>
                <c:pt idx="24">
                  <c:v>25100</c:v>
                </c:pt>
                <c:pt idx="25">
                  <c:v>25200</c:v>
                </c:pt>
                <c:pt idx="26">
                  <c:v>25300</c:v>
                </c:pt>
                <c:pt idx="27">
                  <c:v>25500</c:v>
                </c:pt>
                <c:pt idx="28">
                  <c:v>25600</c:v>
                </c:pt>
                <c:pt idx="29">
                  <c:v>25700</c:v>
                </c:pt>
                <c:pt idx="30">
                  <c:v>25800</c:v>
                </c:pt>
                <c:pt idx="31">
                  <c:v>25900</c:v>
                </c:pt>
                <c:pt idx="32">
                  <c:v>26000</c:v>
                </c:pt>
                <c:pt idx="33">
                  <c:v>26100</c:v>
                </c:pt>
                <c:pt idx="34">
                  <c:v>26200</c:v>
                </c:pt>
                <c:pt idx="35">
                  <c:v>26300</c:v>
                </c:pt>
                <c:pt idx="36">
                  <c:v>26400</c:v>
                </c:pt>
                <c:pt idx="37">
                  <c:v>26500</c:v>
                </c:pt>
                <c:pt idx="38">
                  <c:v>26600</c:v>
                </c:pt>
                <c:pt idx="39">
                  <c:v>26700</c:v>
                </c:pt>
                <c:pt idx="40">
                  <c:v>26800</c:v>
                </c:pt>
                <c:pt idx="41">
                  <c:v>26900</c:v>
                </c:pt>
                <c:pt idx="42">
                  <c:v>27000</c:v>
                </c:pt>
                <c:pt idx="43">
                  <c:v>27100</c:v>
                </c:pt>
                <c:pt idx="44">
                  <c:v>27200</c:v>
                </c:pt>
                <c:pt idx="45">
                  <c:v>27300</c:v>
                </c:pt>
                <c:pt idx="46">
                  <c:v>27400</c:v>
                </c:pt>
                <c:pt idx="47">
                  <c:v>27500</c:v>
                </c:pt>
                <c:pt idx="48">
                  <c:v>27600</c:v>
                </c:pt>
                <c:pt idx="49">
                  <c:v>27700</c:v>
                </c:pt>
                <c:pt idx="50">
                  <c:v>27800</c:v>
                </c:pt>
                <c:pt idx="51">
                  <c:v>27900</c:v>
                </c:pt>
                <c:pt idx="52">
                  <c:v>28000</c:v>
                </c:pt>
                <c:pt idx="53">
                  <c:v>28100</c:v>
                </c:pt>
                <c:pt idx="54">
                  <c:v>28200</c:v>
                </c:pt>
                <c:pt idx="55">
                  <c:v>28300</c:v>
                </c:pt>
                <c:pt idx="56">
                  <c:v>28400</c:v>
                </c:pt>
                <c:pt idx="57">
                  <c:v>28500</c:v>
                </c:pt>
                <c:pt idx="58">
                  <c:v>28600</c:v>
                </c:pt>
                <c:pt idx="59">
                  <c:v>28700</c:v>
                </c:pt>
                <c:pt idx="60">
                  <c:v>28800</c:v>
                </c:pt>
                <c:pt idx="61">
                  <c:v>28900</c:v>
                </c:pt>
                <c:pt idx="62">
                  <c:v>29000</c:v>
                </c:pt>
                <c:pt idx="63">
                  <c:v>29100</c:v>
                </c:pt>
                <c:pt idx="64">
                  <c:v>29200</c:v>
                </c:pt>
                <c:pt idx="65">
                  <c:v>29300</c:v>
                </c:pt>
                <c:pt idx="66">
                  <c:v>29400</c:v>
                </c:pt>
                <c:pt idx="67">
                  <c:v>29500</c:v>
                </c:pt>
                <c:pt idx="68">
                  <c:v>29600</c:v>
                </c:pt>
                <c:pt idx="69">
                  <c:v>29700</c:v>
                </c:pt>
                <c:pt idx="70">
                  <c:v>29800</c:v>
                </c:pt>
                <c:pt idx="71">
                  <c:v>29900</c:v>
                </c:pt>
                <c:pt idx="72">
                  <c:v>30000</c:v>
                </c:pt>
                <c:pt idx="73">
                  <c:v>30100</c:v>
                </c:pt>
                <c:pt idx="74">
                  <c:v>30200</c:v>
                </c:pt>
                <c:pt idx="75">
                  <c:v>30300</c:v>
                </c:pt>
                <c:pt idx="76">
                  <c:v>30400</c:v>
                </c:pt>
                <c:pt idx="77">
                  <c:v>30500</c:v>
                </c:pt>
                <c:pt idx="78">
                  <c:v>30600</c:v>
                </c:pt>
                <c:pt idx="79">
                  <c:v>30700</c:v>
                </c:pt>
                <c:pt idx="80">
                  <c:v>30800</c:v>
                </c:pt>
                <c:pt idx="81">
                  <c:v>30900</c:v>
                </c:pt>
                <c:pt idx="82">
                  <c:v>31000</c:v>
                </c:pt>
                <c:pt idx="83">
                  <c:v>31100</c:v>
                </c:pt>
                <c:pt idx="84">
                  <c:v>31200</c:v>
                </c:pt>
                <c:pt idx="85">
                  <c:v>31300</c:v>
                </c:pt>
                <c:pt idx="86">
                  <c:v>31400</c:v>
                </c:pt>
                <c:pt idx="87">
                  <c:v>31500</c:v>
                </c:pt>
                <c:pt idx="88">
                  <c:v>31600</c:v>
                </c:pt>
                <c:pt idx="89">
                  <c:v>31700</c:v>
                </c:pt>
                <c:pt idx="90">
                  <c:v>31800</c:v>
                </c:pt>
                <c:pt idx="91">
                  <c:v>31900</c:v>
                </c:pt>
                <c:pt idx="92">
                  <c:v>32000</c:v>
                </c:pt>
                <c:pt idx="93">
                  <c:v>32100</c:v>
                </c:pt>
                <c:pt idx="94">
                  <c:v>32200</c:v>
                </c:pt>
                <c:pt idx="95">
                  <c:v>32300</c:v>
                </c:pt>
                <c:pt idx="96">
                  <c:v>32400</c:v>
                </c:pt>
                <c:pt idx="97">
                  <c:v>32500</c:v>
                </c:pt>
                <c:pt idx="98">
                  <c:v>32600</c:v>
                </c:pt>
                <c:pt idx="99">
                  <c:v>32700</c:v>
                </c:pt>
                <c:pt idx="100">
                  <c:v>32800</c:v>
                </c:pt>
                <c:pt idx="101">
                  <c:v>32900</c:v>
                </c:pt>
                <c:pt idx="102">
                  <c:v>33000</c:v>
                </c:pt>
                <c:pt idx="103">
                  <c:v>33100</c:v>
                </c:pt>
                <c:pt idx="104">
                  <c:v>33200</c:v>
                </c:pt>
                <c:pt idx="105">
                  <c:v>33300</c:v>
                </c:pt>
                <c:pt idx="106">
                  <c:v>33400</c:v>
                </c:pt>
                <c:pt idx="107">
                  <c:v>33500</c:v>
                </c:pt>
                <c:pt idx="108">
                  <c:v>33600</c:v>
                </c:pt>
                <c:pt idx="109">
                  <c:v>33700</c:v>
                </c:pt>
                <c:pt idx="110">
                  <c:v>33800</c:v>
                </c:pt>
                <c:pt idx="111">
                  <c:v>33900</c:v>
                </c:pt>
                <c:pt idx="112">
                  <c:v>34000</c:v>
                </c:pt>
                <c:pt idx="113">
                  <c:v>34100</c:v>
                </c:pt>
                <c:pt idx="114">
                  <c:v>34200</c:v>
                </c:pt>
                <c:pt idx="115">
                  <c:v>34300</c:v>
                </c:pt>
                <c:pt idx="116">
                  <c:v>34400</c:v>
                </c:pt>
                <c:pt idx="117">
                  <c:v>34500</c:v>
                </c:pt>
                <c:pt idx="118">
                  <c:v>34600</c:v>
                </c:pt>
                <c:pt idx="119">
                  <c:v>34700</c:v>
                </c:pt>
                <c:pt idx="120">
                  <c:v>34800</c:v>
                </c:pt>
                <c:pt idx="121">
                  <c:v>34900</c:v>
                </c:pt>
                <c:pt idx="122">
                  <c:v>35000</c:v>
                </c:pt>
                <c:pt idx="123">
                  <c:v>35100</c:v>
                </c:pt>
                <c:pt idx="124">
                  <c:v>35200</c:v>
                </c:pt>
                <c:pt idx="125">
                  <c:v>35300</c:v>
                </c:pt>
                <c:pt idx="126">
                  <c:v>35400</c:v>
                </c:pt>
                <c:pt idx="127">
                  <c:v>35500</c:v>
                </c:pt>
                <c:pt idx="128">
                  <c:v>35600</c:v>
                </c:pt>
                <c:pt idx="129">
                  <c:v>35700</c:v>
                </c:pt>
                <c:pt idx="130">
                  <c:v>35800</c:v>
                </c:pt>
                <c:pt idx="131">
                  <c:v>35900</c:v>
                </c:pt>
                <c:pt idx="132">
                  <c:v>36000</c:v>
                </c:pt>
                <c:pt idx="133">
                  <c:v>36100</c:v>
                </c:pt>
                <c:pt idx="134">
                  <c:v>36200</c:v>
                </c:pt>
                <c:pt idx="135">
                  <c:v>36300</c:v>
                </c:pt>
                <c:pt idx="136">
                  <c:v>36400</c:v>
                </c:pt>
                <c:pt idx="137">
                  <c:v>36500</c:v>
                </c:pt>
                <c:pt idx="138">
                  <c:v>36600</c:v>
                </c:pt>
                <c:pt idx="139">
                  <c:v>36700</c:v>
                </c:pt>
                <c:pt idx="140">
                  <c:v>36800</c:v>
                </c:pt>
                <c:pt idx="141">
                  <c:v>36900</c:v>
                </c:pt>
                <c:pt idx="142">
                  <c:v>37000</c:v>
                </c:pt>
                <c:pt idx="143">
                  <c:v>37100</c:v>
                </c:pt>
                <c:pt idx="144">
                  <c:v>37200</c:v>
                </c:pt>
                <c:pt idx="145">
                  <c:v>37300</c:v>
                </c:pt>
                <c:pt idx="146">
                  <c:v>37400</c:v>
                </c:pt>
                <c:pt idx="147">
                  <c:v>37500</c:v>
                </c:pt>
                <c:pt idx="148">
                  <c:v>37600</c:v>
                </c:pt>
                <c:pt idx="149">
                  <c:v>37700</c:v>
                </c:pt>
                <c:pt idx="150">
                  <c:v>37800</c:v>
                </c:pt>
                <c:pt idx="151">
                  <c:v>37900</c:v>
                </c:pt>
                <c:pt idx="152">
                  <c:v>38000</c:v>
                </c:pt>
                <c:pt idx="153">
                  <c:v>38100</c:v>
                </c:pt>
                <c:pt idx="154">
                  <c:v>38200</c:v>
                </c:pt>
                <c:pt idx="155">
                  <c:v>38300</c:v>
                </c:pt>
                <c:pt idx="156">
                  <c:v>38400</c:v>
                </c:pt>
                <c:pt idx="157">
                  <c:v>38500</c:v>
                </c:pt>
                <c:pt idx="158">
                  <c:v>38600</c:v>
                </c:pt>
                <c:pt idx="159">
                  <c:v>38700</c:v>
                </c:pt>
                <c:pt idx="160">
                  <c:v>38800</c:v>
                </c:pt>
                <c:pt idx="161">
                  <c:v>38900</c:v>
                </c:pt>
                <c:pt idx="162">
                  <c:v>39000</c:v>
                </c:pt>
                <c:pt idx="163">
                  <c:v>39100</c:v>
                </c:pt>
                <c:pt idx="164">
                  <c:v>39200</c:v>
                </c:pt>
                <c:pt idx="165">
                  <c:v>39300</c:v>
                </c:pt>
                <c:pt idx="166">
                  <c:v>39400</c:v>
                </c:pt>
                <c:pt idx="167">
                  <c:v>39500</c:v>
                </c:pt>
                <c:pt idx="168">
                  <c:v>39600</c:v>
                </c:pt>
                <c:pt idx="169">
                  <c:v>39700</c:v>
                </c:pt>
                <c:pt idx="170">
                  <c:v>39800</c:v>
                </c:pt>
                <c:pt idx="171">
                  <c:v>39900</c:v>
                </c:pt>
                <c:pt idx="172">
                  <c:v>40000</c:v>
                </c:pt>
                <c:pt idx="173">
                  <c:v>40100</c:v>
                </c:pt>
                <c:pt idx="174">
                  <c:v>40200</c:v>
                </c:pt>
                <c:pt idx="175">
                  <c:v>40300</c:v>
                </c:pt>
                <c:pt idx="176">
                  <c:v>40400</c:v>
                </c:pt>
                <c:pt idx="177">
                  <c:v>40500</c:v>
                </c:pt>
                <c:pt idx="178">
                  <c:v>40600</c:v>
                </c:pt>
                <c:pt idx="179">
                  <c:v>40700</c:v>
                </c:pt>
                <c:pt idx="180">
                  <c:v>40800</c:v>
                </c:pt>
                <c:pt idx="181">
                  <c:v>40900</c:v>
                </c:pt>
                <c:pt idx="182">
                  <c:v>41000</c:v>
                </c:pt>
                <c:pt idx="183">
                  <c:v>41100</c:v>
                </c:pt>
                <c:pt idx="184">
                  <c:v>41200</c:v>
                </c:pt>
                <c:pt idx="185">
                  <c:v>41300</c:v>
                </c:pt>
                <c:pt idx="186">
                  <c:v>41400</c:v>
                </c:pt>
                <c:pt idx="187">
                  <c:v>41500</c:v>
                </c:pt>
                <c:pt idx="188">
                  <c:v>41600</c:v>
                </c:pt>
                <c:pt idx="189">
                  <c:v>41700</c:v>
                </c:pt>
                <c:pt idx="190">
                  <c:v>41800</c:v>
                </c:pt>
                <c:pt idx="191">
                  <c:v>41900</c:v>
                </c:pt>
                <c:pt idx="192">
                  <c:v>42000</c:v>
                </c:pt>
                <c:pt idx="193">
                  <c:v>42100</c:v>
                </c:pt>
                <c:pt idx="194">
                  <c:v>42200</c:v>
                </c:pt>
                <c:pt idx="195">
                  <c:v>42300</c:v>
                </c:pt>
                <c:pt idx="196">
                  <c:v>42400</c:v>
                </c:pt>
                <c:pt idx="197">
                  <c:v>42500</c:v>
                </c:pt>
                <c:pt idx="198">
                  <c:v>42600</c:v>
                </c:pt>
                <c:pt idx="199">
                  <c:v>42700</c:v>
                </c:pt>
                <c:pt idx="200">
                  <c:v>42800</c:v>
                </c:pt>
                <c:pt idx="201">
                  <c:v>42900</c:v>
                </c:pt>
                <c:pt idx="202">
                  <c:v>43000</c:v>
                </c:pt>
                <c:pt idx="203">
                  <c:v>43100</c:v>
                </c:pt>
                <c:pt idx="204">
                  <c:v>43200</c:v>
                </c:pt>
                <c:pt idx="205">
                  <c:v>43300</c:v>
                </c:pt>
                <c:pt idx="206">
                  <c:v>43400</c:v>
                </c:pt>
                <c:pt idx="207">
                  <c:v>43500</c:v>
                </c:pt>
                <c:pt idx="208">
                  <c:v>43600</c:v>
                </c:pt>
                <c:pt idx="209">
                  <c:v>43700</c:v>
                </c:pt>
                <c:pt idx="210">
                  <c:v>43800</c:v>
                </c:pt>
                <c:pt idx="211">
                  <c:v>43900</c:v>
                </c:pt>
                <c:pt idx="212">
                  <c:v>44000</c:v>
                </c:pt>
                <c:pt idx="213">
                  <c:v>44100</c:v>
                </c:pt>
                <c:pt idx="214">
                  <c:v>44200</c:v>
                </c:pt>
                <c:pt idx="215">
                  <c:v>44300</c:v>
                </c:pt>
                <c:pt idx="216">
                  <c:v>44400</c:v>
                </c:pt>
                <c:pt idx="217">
                  <c:v>44500</c:v>
                </c:pt>
                <c:pt idx="218">
                  <c:v>44600</c:v>
                </c:pt>
                <c:pt idx="219">
                  <c:v>44700</c:v>
                </c:pt>
                <c:pt idx="220">
                  <c:v>44800</c:v>
                </c:pt>
                <c:pt idx="221">
                  <c:v>44900</c:v>
                </c:pt>
                <c:pt idx="222">
                  <c:v>45000</c:v>
                </c:pt>
                <c:pt idx="223">
                  <c:v>45100</c:v>
                </c:pt>
                <c:pt idx="224">
                  <c:v>45200</c:v>
                </c:pt>
                <c:pt idx="225">
                  <c:v>45300</c:v>
                </c:pt>
                <c:pt idx="226">
                  <c:v>45400</c:v>
                </c:pt>
                <c:pt idx="227">
                  <c:v>45500</c:v>
                </c:pt>
                <c:pt idx="228">
                  <c:v>45600</c:v>
                </c:pt>
                <c:pt idx="229">
                  <c:v>45700</c:v>
                </c:pt>
                <c:pt idx="230">
                  <c:v>45800</c:v>
                </c:pt>
                <c:pt idx="231">
                  <c:v>45900</c:v>
                </c:pt>
                <c:pt idx="232">
                  <c:v>46000</c:v>
                </c:pt>
                <c:pt idx="233">
                  <c:v>46100</c:v>
                </c:pt>
                <c:pt idx="234">
                  <c:v>46200</c:v>
                </c:pt>
                <c:pt idx="235">
                  <c:v>46300</c:v>
                </c:pt>
                <c:pt idx="236">
                  <c:v>46400</c:v>
                </c:pt>
                <c:pt idx="237">
                  <c:v>46500</c:v>
                </c:pt>
                <c:pt idx="238">
                  <c:v>46600</c:v>
                </c:pt>
                <c:pt idx="239">
                  <c:v>46700</c:v>
                </c:pt>
                <c:pt idx="240">
                  <c:v>46800</c:v>
                </c:pt>
                <c:pt idx="241">
                  <c:v>46900</c:v>
                </c:pt>
                <c:pt idx="242">
                  <c:v>47000</c:v>
                </c:pt>
                <c:pt idx="243">
                  <c:v>47100</c:v>
                </c:pt>
                <c:pt idx="244">
                  <c:v>47200</c:v>
                </c:pt>
                <c:pt idx="245">
                  <c:v>47300</c:v>
                </c:pt>
                <c:pt idx="246">
                  <c:v>47400</c:v>
                </c:pt>
                <c:pt idx="247">
                  <c:v>47500</c:v>
                </c:pt>
                <c:pt idx="248">
                  <c:v>47600</c:v>
                </c:pt>
                <c:pt idx="249">
                  <c:v>47700</c:v>
                </c:pt>
                <c:pt idx="250">
                  <c:v>47800</c:v>
                </c:pt>
                <c:pt idx="251">
                  <c:v>47900</c:v>
                </c:pt>
                <c:pt idx="252">
                  <c:v>48000</c:v>
                </c:pt>
                <c:pt idx="253">
                  <c:v>48100</c:v>
                </c:pt>
                <c:pt idx="254">
                  <c:v>48200</c:v>
                </c:pt>
                <c:pt idx="255">
                  <c:v>48300</c:v>
                </c:pt>
                <c:pt idx="256">
                  <c:v>48400</c:v>
                </c:pt>
                <c:pt idx="257">
                  <c:v>48500</c:v>
                </c:pt>
                <c:pt idx="258">
                  <c:v>48600</c:v>
                </c:pt>
                <c:pt idx="259">
                  <c:v>48700</c:v>
                </c:pt>
                <c:pt idx="260">
                  <c:v>48800</c:v>
                </c:pt>
                <c:pt idx="261">
                  <c:v>48900</c:v>
                </c:pt>
                <c:pt idx="262">
                  <c:v>49000</c:v>
                </c:pt>
                <c:pt idx="263">
                  <c:v>49100</c:v>
                </c:pt>
                <c:pt idx="264">
                  <c:v>49200</c:v>
                </c:pt>
                <c:pt idx="265">
                  <c:v>49300</c:v>
                </c:pt>
                <c:pt idx="266">
                  <c:v>49400</c:v>
                </c:pt>
                <c:pt idx="267">
                  <c:v>49500</c:v>
                </c:pt>
                <c:pt idx="268">
                  <c:v>49600</c:v>
                </c:pt>
                <c:pt idx="269">
                  <c:v>49700</c:v>
                </c:pt>
                <c:pt idx="270">
                  <c:v>49800</c:v>
                </c:pt>
                <c:pt idx="271">
                  <c:v>49900</c:v>
                </c:pt>
                <c:pt idx="272">
                  <c:v>50000</c:v>
                </c:pt>
                <c:pt idx="273">
                  <c:v>50100</c:v>
                </c:pt>
                <c:pt idx="274">
                  <c:v>50200</c:v>
                </c:pt>
                <c:pt idx="275">
                  <c:v>50300</c:v>
                </c:pt>
                <c:pt idx="276">
                  <c:v>50400</c:v>
                </c:pt>
                <c:pt idx="277">
                  <c:v>50500</c:v>
                </c:pt>
                <c:pt idx="278">
                  <c:v>50600</c:v>
                </c:pt>
                <c:pt idx="279">
                  <c:v>50700</c:v>
                </c:pt>
                <c:pt idx="280">
                  <c:v>50800</c:v>
                </c:pt>
                <c:pt idx="281">
                  <c:v>50900</c:v>
                </c:pt>
                <c:pt idx="282">
                  <c:v>51000</c:v>
                </c:pt>
                <c:pt idx="283">
                  <c:v>51100</c:v>
                </c:pt>
                <c:pt idx="284">
                  <c:v>51200</c:v>
                </c:pt>
                <c:pt idx="285">
                  <c:v>51300</c:v>
                </c:pt>
                <c:pt idx="286">
                  <c:v>51400</c:v>
                </c:pt>
                <c:pt idx="287">
                  <c:v>51500</c:v>
                </c:pt>
                <c:pt idx="288">
                  <c:v>51600</c:v>
                </c:pt>
                <c:pt idx="289">
                  <c:v>51700</c:v>
                </c:pt>
                <c:pt idx="290">
                  <c:v>51800</c:v>
                </c:pt>
                <c:pt idx="291">
                  <c:v>51900</c:v>
                </c:pt>
                <c:pt idx="292">
                  <c:v>52000</c:v>
                </c:pt>
                <c:pt idx="293">
                  <c:v>52100</c:v>
                </c:pt>
                <c:pt idx="294">
                  <c:v>52200</c:v>
                </c:pt>
                <c:pt idx="295">
                  <c:v>52300</c:v>
                </c:pt>
                <c:pt idx="296">
                  <c:v>52400</c:v>
                </c:pt>
                <c:pt idx="297">
                  <c:v>52500</c:v>
                </c:pt>
                <c:pt idx="298">
                  <c:v>52600</c:v>
                </c:pt>
                <c:pt idx="299">
                  <c:v>52700</c:v>
                </c:pt>
                <c:pt idx="300">
                  <c:v>52800</c:v>
                </c:pt>
                <c:pt idx="301">
                  <c:v>52900</c:v>
                </c:pt>
                <c:pt idx="302">
                  <c:v>53000</c:v>
                </c:pt>
                <c:pt idx="303">
                  <c:v>53100</c:v>
                </c:pt>
                <c:pt idx="304">
                  <c:v>53200</c:v>
                </c:pt>
                <c:pt idx="305">
                  <c:v>53300</c:v>
                </c:pt>
                <c:pt idx="306">
                  <c:v>53400</c:v>
                </c:pt>
                <c:pt idx="307">
                  <c:v>53500</c:v>
                </c:pt>
                <c:pt idx="308">
                  <c:v>53600</c:v>
                </c:pt>
                <c:pt idx="309">
                  <c:v>53700</c:v>
                </c:pt>
                <c:pt idx="310">
                  <c:v>53800</c:v>
                </c:pt>
                <c:pt idx="311">
                  <c:v>53900</c:v>
                </c:pt>
                <c:pt idx="312">
                  <c:v>54000</c:v>
                </c:pt>
                <c:pt idx="313">
                  <c:v>54100</c:v>
                </c:pt>
                <c:pt idx="314">
                  <c:v>54200</c:v>
                </c:pt>
                <c:pt idx="315">
                  <c:v>54300</c:v>
                </c:pt>
                <c:pt idx="316">
                  <c:v>54400</c:v>
                </c:pt>
                <c:pt idx="317">
                  <c:v>54500</c:v>
                </c:pt>
                <c:pt idx="318">
                  <c:v>54600</c:v>
                </c:pt>
                <c:pt idx="319">
                  <c:v>54700</c:v>
                </c:pt>
                <c:pt idx="320">
                  <c:v>54800</c:v>
                </c:pt>
                <c:pt idx="321">
                  <c:v>54900</c:v>
                </c:pt>
                <c:pt idx="322">
                  <c:v>55000</c:v>
                </c:pt>
                <c:pt idx="323">
                  <c:v>55100</c:v>
                </c:pt>
                <c:pt idx="324">
                  <c:v>55200</c:v>
                </c:pt>
                <c:pt idx="325">
                  <c:v>55300</c:v>
                </c:pt>
                <c:pt idx="326">
                  <c:v>55400</c:v>
                </c:pt>
                <c:pt idx="327">
                  <c:v>55500</c:v>
                </c:pt>
                <c:pt idx="328">
                  <c:v>55600</c:v>
                </c:pt>
                <c:pt idx="329">
                  <c:v>55700</c:v>
                </c:pt>
                <c:pt idx="330">
                  <c:v>55800</c:v>
                </c:pt>
                <c:pt idx="331">
                  <c:v>55900</c:v>
                </c:pt>
                <c:pt idx="332">
                  <c:v>56000</c:v>
                </c:pt>
                <c:pt idx="333">
                  <c:v>56100</c:v>
                </c:pt>
                <c:pt idx="334">
                  <c:v>56200</c:v>
                </c:pt>
                <c:pt idx="335">
                  <c:v>56300</c:v>
                </c:pt>
                <c:pt idx="336">
                  <c:v>56400</c:v>
                </c:pt>
                <c:pt idx="337">
                  <c:v>56500</c:v>
                </c:pt>
                <c:pt idx="338">
                  <c:v>56600</c:v>
                </c:pt>
                <c:pt idx="339">
                  <c:v>56700</c:v>
                </c:pt>
                <c:pt idx="340">
                  <c:v>56800</c:v>
                </c:pt>
                <c:pt idx="341">
                  <c:v>56900</c:v>
                </c:pt>
                <c:pt idx="342">
                  <c:v>57000</c:v>
                </c:pt>
                <c:pt idx="343">
                  <c:v>57100</c:v>
                </c:pt>
                <c:pt idx="344">
                  <c:v>57200</c:v>
                </c:pt>
                <c:pt idx="345">
                  <c:v>57300</c:v>
                </c:pt>
                <c:pt idx="346">
                  <c:v>57400</c:v>
                </c:pt>
                <c:pt idx="347">
                  <c:v>57500</c:v>
                </c:pt>
                <c:pt idx="348">
                  <c:v>57600</c:v>
                </c:pt>
                <c:pt idx="349">
                  <c:v>57700</c:v>
                </c:pt>
                <c:pt idx="350">
                  <c:v>57800</c:v>
                </c:pt>
                <c:pt idx="351">
                  <c:v>57900</c:v>
                </c:pt>
                <c:pt idx="352">
                  <c:v>58000</c:v>
                </c:pt>
                <c:pt idx="353">
                  <c:v>58100</c:v>
                </c:pt>
                <c:pt idx="354">
                  <c:v>58200</c:v>
                </c:pt>
                <c:pt idx="355">
                  <c:v>58300</c:v>
                </c:pt>
                <c:pt idx="356">
                  <c:v>58400</c:v>
                </c:pt>
                <c:pt idx="357">
                  <c:v>58500</c:v>
                </c:pt>
                <c:pt idx="358">
                  <c:v>58600</c:v>
                </c:pt>
                <c:pt idx="359">
                  <c:v>58700</c:v>
                </c:pt>
                <c:pt idx="360">
                  <c:v>58800</c:v>
                </c:pt>
                <c:pt idx="361">
                  <c:v>58900</c:v>
                </c:pt>
                <c:pt idx="362">
                  <c:v>59000</c:v>
                </c:pt>
                <c:pt idx="363">
                  <c:v>59100</c:v>
                </c:pt>
                <c:pt idx="364">
                  <c:v>59200</c:v>
                </c:pt>
                <c:pt idx="365">
                  <c:v>59300</c:v>
                </c:pt>
                <c:pt idx="366">
                  <c:v>59400</c:v>
                </c:pt>
                <c:pt idx="367">
                  <c:v>59500</c:v>
                </c:pt>
                <c:pt idx="368">
                  <c:v>59600</c:v>
                </c:pt>
                <c:pt idx="369">
                  <c:v>59700</c:v>
                </c:pt>
                <c:pt idx="370">
                  <c:v>59800</c:v>
                </c:pt>
                <c:pt idx="371">
                  <c:v>59900</c:v>
                </c:pt>
                <c:pt idx="372">
                  <c:v>60000</c:v>
                </c:pt>
                <c:pt idx="373">
                  <c:v>60100</c:v>
                </c:pt>
                <c:pt idx="374">
                  <c:v>60200</c:v>
                </c:pt>
                <c:pt idx="375">
                  <c:v>60300</c:v>
                </c:pt>
                <c:pt idx="376">
                  <c:v>60400</c:v>
                </c:pt>
                <c:pt idx="377">
                  <c:v>60500</c:v>
                </c:pt>
                <c:pt idx="378">
                  <c:v>60600</c:v>
                </c:pt>
                <c:pt idx="379">
                  <c:v>60700</c:v>
                </c:pt>
                <c:pt idx="380">
                  <c:v>60800</c:v>
                </c:pt>
                <c:pt idx="381">
                  <c:v>60900</c:v>
                </c:pt>
                <c:pt idx="382">
                  <c:v>61000</c:v>
                </c:pt>
                <c:pt idx="383">
                  <c:v>61100</c:v>
                </c:pt>
                <c:pt idx="384">
                  <c:v>61200</c:v>
                </c:pt>
                <c:pt idx="385">
                  <c:v>61300</c:v>
                </c:pt>
                <c:pt idx="386">
                  <c:v>61400</c:v>
                </c:pt>
                <c:pt idx="387">
                  <c:v>61500</c:v>
                </c:pt>
                <c:pt idx="388">
                  <c:v>61600</c:v>
                </c:pt>
                <c:pt idx="389">
                  <c:v>61700</c:v>
                </c:pt>
                <c:pt idx="390">
                  <c:v>61800</c:v>
                </c:pt>
                <c:pt idx="391">
                  <c:v>61900</c:v>
                </c:pt>
                <c:pt idx="392">
                  <c:v>62000</c:v>
                </c:pt>
                <c:pt idx="393">
                  <c:v>62100</c:v>
                </c:pt>
                <c:pt idx="394">
                  <c:v>62200</c:v>
                </c:pt>
                <c:pt idx="395">
                  <c:v>62300</c:v>
                </c:pt>
                <c:pt idx="396">
                  <c:v>62400</c:v>
                </c:pt>
                <c:pt idx="397">
                  <c:v>62500</c:v>
                </c:pt>
                <c:pt idx="398">
                  <c:v>62600</c:v>
                </c:pt>
                <c:pt idx="399">
                  <c:v>62700</c:v>
                </c:pt>
                <c:pt idx="400">
                  <c:v>62800</c:v>
                </c:pt>
                <c:pt idx="401">
                  <c:v>62900</c:v>
                </c:pt>
                <c:pt idx="402">
                  <c:v>63000</c:v>
                </c:pt>
                <c:pt idx="403">
                  <c:v>63100</c:v>
                </c:pt>
                <c:pt idx="404">
                  <c:v>63200</c:v>
                </c:pt>
                <c:pt idx="405">
                  <c:v>63300</c:v>
                </c:pt>
                <c:pt idx="406">
                  <c:v>63400</c:v>
                </c:pt>
                <c:pt idx="407">
                  <c:v>63500</c:v>
                </c:pt>
                <c:pt idx="408">
                  <c:v>63600</c:v>
                </c:pt>
                <c:pt idx="409">
                  <c:v>63700</c:v>
                </c:pt>
                <c:pt idx="410">
                  <c:v>63800</c:v>
                </c:pt>
                <c:pt idx="411">
                  <c:v>63900</c:v>
                </c:pt>
                <c:pt idx="412">
                  <c:v>64000</c:v>
                </c:pt>
                <c:pt idx="413">
                  <c:v>64200</c:v>
                </c:pt>
                <c:pt idx="414">
                  <c:v>64300</c:v>
                </c:pt>
                <c:pt idx="415">
                  <c:v>64400</c:v>
                </c:pt>
                <c:pt idx="416">
                  <c:v>64500</c:v>
                </c:pt>
                <c:pt idx="417">
                  <c:v>64600</c:v>
                </c:pt>
                <c:pt idx="418">
                  <c:v>64700</c:v>
                </c:pt>
                <c:pt idx="419">
                  <c:v>64800</c:v>
                </c:pt>
              </c:numCache>
            </c:numRef>
          </c:xVal>
          <c:yVal>
            <c:numRef>
              <c:f>'[Avg RTOLCAP RTOFFCAP PRC per 100MW GTBD and Net Load Step.xlsx]per Net Load'!$D$3:$D$422</c:f>
              <c:numCache>
                <c:formatCode>General</c:formatCode>
                <c:ptCount val="420"/>
                <c:pt idx="0">
                  <c:v>7294.7226563000004</c:v>
                </c:pt>
                <c:pt idx="1">
                  <c:v>7206.2221331999999</c:v>
                </c:pt>
                <c:pt idx="2">
                  <c:v>7152.4758474999999</c:v>
                </c:pt>
                <c:pt idx="3">
                  <c:v>7200.2945538000004</c:v>
                </c:pt>
                <c:pt idx="4">
                  <c:v>7273.0549760000004</c:v>
                </c:pt>
                <c:pt idx="5">
                  <c:v>7140.1184331000004</c:v>
                </c:pt>
                <c:pt idx="6">
                  <c:v>7270.2703426999997</c:v>
                </c:pt>
                <c:pt idx="7">
                  <c:v>7102.1340772000003</c:v>
                </c:pt>
                <c:pt idx="8">
                  <c:v>7023.5431593000003</c:v>
                </c:pt>
                <c:pt idx="9">
                  <c:v>6863.0143552999998</c:v>
                </c:pt>
                <c:pt idx="10">
                  <c:v>7060.7478015999995</c:v>
                </c:pt>
                <c:pt idx="11">
                  <c:v>7044.3565534999998</c:v>
                </c:pt>
                <c:pt idx="12">
                  <c:v>7035.3940671</c:v>
                </c:pt>
                <c:pt idx="13">
                  <c:v>7095.7321985999997</c:v>
                </c:pt>
                <c:pt idx="14">
                  <c:v>7172.1790850999996</c:v>
                </c:pt>
                <c:pt idx="15">
                  <c:v>7015.8582923000004</c:v>
                </c:pt>
                <c:pt idx="16">
                  <c:v>7185.5329320000001</c:v>
                </c:pt>
                <c:pt idx="17">
                  <c:v>6869.1754499999997</c:v>
                </c:pt>
                <c:pt idx="18">
                  <c:v>7283.5405395999996</c:v>
                </c:pt>
                <c:pt idx="19">
                  <c:v>7062.8527094999999</c:v>
                </c:pt>
                <c:pt idx="20">
                  <c:v>7266.0756836</c:v>
                </c:pt>
                <c:pt idx="21">
                  <c:v>6904.2107630999999</c:v>
                </c:pt>
                <c:pt idx="22">
                  <c:v>6973.4527239999998</c:v>
                </c:pt>
                <c:pt idx="23">
                  <c:v>6943.2079866000004</c:v>
                </c:pt>
                <c:pt idx="24">
                  <c:v>7964.4603052000002</c:v>
                </c:pt>
                <c:pt idx="25">
                  <c:v>7565.1259041000003</c:v>
                </c:pt>
                <c:pt idx="26">
                  <c:v>7503.8466410999999</c:v>
                </c:pt>
                <c:pt idx="27">
                  <c:v>7414.4764499000003</c:v>
                </c:pt>
                <c:pt idx="28">
                  <c:v>7099.3383249999997</c:v>
                </c:pt>
                <c:pt idx="29">
                  <c:v>6858.8777419999997</c:v>
                </c:pt>
                <c:pt idx="30">
                  <c:v>6717.5103479999998</c:v>
                </c:pt>
                <c:pt idx="31">
                  <c:v>7774.9941405999998</c:v>
                </c:pt>
                <c:pt idx="32">
                  <c:v>7903.3886474000001</c:v>
                </c:pt>
                <c:pt idx="33">
                  <c:v>6842.9084572000002</c:v>
                </c:pt>
                <c:pt idx="34">
                  <c:v>7621.2989303000004</c:v>
                </c:pt>
                <c:pt idx="35">
                  <c:v>7595.3743072999996</c:v>
                </c:pt>
                <c:pt idx="36">
                  <c:v>6950.0645106000002</c:v>
                </c:pt>
                <c:pt idx="37">
                  <c:v>6311.0463866999999</c:v>
                </c:pt>
                <c:pt idx="38">
                  <c:v>6657.0947911000003</c:v>
                </c:pt>
                <c:pt idx="39">
                  <c:v>6618.9515652</c:v>
                </c:pt>
                <c:pt idx="40">
                  <c:v>7149.9572122</c:v>
                </c:pt>
                <c:pt idx="41">
                  <c:v>7085.2757017000004</c:v>
                </c:pt>
                <c:pt idx="42">
                  <c:v>7396.7402063999998</c:v>
                </c:pt>
                <c:pt idx="43">
                  <c:v>7054.2311882000004</c:v>
                </c:pt>
                <c:pt idx="44">
                  <c:v>7586.3115776000004</c:v>
                </c:pt>
                <c:pt idx="45">
                  <c:v>7325.8491224999998</c:v>
                </c:pt>
                <c:pt idx="46">
                  <c:v>6874.7201849000003</c:v>
                </c:pt>
                <c:pt idx="47">
                  <c:v>6574.7018105999996</c:v>
                </c:pt>
                <c:pt idx="48">
                  <c:v>6921.8704003000003</c:v>
                </c:pt>
                <c:pt idx="49">
                  <c:v>6986.3069948000002</c:v>
                </c:pt>
                <c:pt idx="50">
                  <c:v>7415.1149280999998</c:v>
                </c:pt>
                <c:pt idx="51">
                  <c:v>6857.6099162999999</c:v>
                </c:pt>
                <c:pt idx="52">
                  <c:v>6752.1429623000004</c:v>
                </c:pt>
                <c:pt idx="53">
                  <c:v>6686.5765198999998</c:v>
                </c:pt>
                <c:pt idx="54">
                  <c:v>6593.8452152</c:v>
                </c:pt>
                <c:pt idx="55">
                  <c:v>6995.4715011999997</c:v>
                </c:pt>
                <c:pt idx="56">
                  <c:v>6567.8987422999999</c:v>
                </c:pt>
                <c:pt idx="57">
                  <c:v>6698.5908367000002</c:v>
                </c:pt>
                <c:pt idx="58">
                  <c:v>6692.4333469000003</c:v>
                </c:pt>
                <c:pt idx="59">
                  <c:v>6355.4414121999998</c:v>
                </c:pt>
                <c:pt idx="60">
                  <c:v>6448.3118740999998</c:v>
                </c:pt>
                <c:pt idx="61">
                  <c:v>6663.8693488999997</c:v>
                </c:pt>
                <c:pt idx="62">
                  <c:v>6369.9773568000001</c:v>
                </c:pt>
                <c:pt idx="63">
                  <c:v>6482.4306512000003</c:v>
                </c:pt>
                <c:pt idx="64">
                  <c:v>6391.3958855999999</c:v>
                </c:pt>
                <c:pt idx="65">
                  <c:v>6293.8233226000002</c:v>
                </c:pt>
                <c:pt idx="66">
                  <c:v>6508.9529218999996</c:v>
                </c:pt>
                <c:pt idx="67">
                  <c:v>6586.8746606000004</c:v>
                </c:pt>
                <c:pt idx="68">
                  <c:v>6817.8796288000003</c:v>
                </c:pt>
                <c:pt idx="69">
                  <c:v>5869.1867561999998</c:v>
                </c:pt>
                <c:pt idx="70">
                  <c:v>6799.7181368000001</c:v>
                </c:pt>
                <c:pt idx="71">
                  <c:v>6409.8053375</c:v>
                </c:pt>
                <c:pt idx="72">
                  <c:v>6793.3998702999997</c:v>
                </c:pt>
                <c:pt idx="73">
                  <c:v>6505.6011667000002</c:v>
                </c:pt>
                <c:pt idx="74">
                  <c:v>6685.5860199999997</c:v>
                </c:pt>
                <c:pt idx="75">
                  <c:v>6392.6972876</c:v>
                </c:pt>
                <c:pt idx="76">
                  <c:v>6812.5445467</c:v>
                </c:pt>
                <c:pt idx="77">
                  <c:v>6583.9818838000001</c:v>
                </c:pt>
                <c:pt idx="78">
                  <c:v>6099.6691136999998</c:v>
                </c:pt>
                <c:pt idx="79">
                  <c:v>6389.1651502000004</c:v>
                </c:pt>
                <c:pt idx="80">
                  <c:v>5516.9774190999997</c:v>
                </c:pt>
                <c:pt idx="81">
                  <c:v>6349.6533896999999</c:v>
                </c:pt>
                <c:pt idx="82">
                  <c:v>6985.2283717</c:v>
                </c:pt>
                <c:pt idx="83">
                  <c:v>6552.0888527999996</c:v>
                </c:pt>
                <c:pt idx="84">
                  <c:v>6692.0454828000002</c:v>
                </c:pt>
                <c:pt idx="85">
                  <c:v>6692.2298455</c:v>
                </c:pt>
                <c:pt idx="86">
                  <c:v>6385.0051370000001</c:v>
                </c:pt>
                <c:pt idx="87">
                  <c:v>5894.5376975999998</c:v>
                </c:pt>
                <c:pt idx="88">
                  <c:v>6752.9994665000004</c:v>
                </c:pt>
                <c:pt idx="89">
                  <c:v>5962.4467962999997</c:v>
                </c:pt>
                <c:pt idx="90">
                  <c:v>6500.2861941000001</c:v>
                </c:pt>
                <c:pt idx="91">
                  <c:v>6507.7861942</c:v>
                </c:pt>
                <c:pt idx="92">
                  <c:v>6211.6083429999999</c:v>
                </c:pt>
                <c:pt idx="93">
                  <c:v>6110.4634722000001</c:v>
                </c:pt>
                <c:pt idx="94">
                  <c:v>6003.9912216000002</c:v>
                </c:pt>
                <c:pt idx="95">
                  <c:v>5739.8958775000001</c:v>
                </c:pt>
                <c:pt idx="96">
                  <c:v>5921.4736693000004</c:v>
                </c:pt>
                <c:pt idx="97">
                  <c:v>5844.9627527000002</c:v>
                </c:pt>
                <c:pt idx="98">
                  <c:v>5951.5149054000003</c:v>
                </c:pt>
                <c:pt idx="99">
                  <c:v>6545.8263115</c:v>
                </c:pt>
                <c:pt idx="100">
                  <c:v>6372.1350917</c:v>
                </c:pt>
                <c:pt idx="101">
                  <c:v>6316.4768313000004</c:v>
                </c:pt>
                <c:pt idx="102">
                  <c:v>5934.9486306999997</c:v>
                </c:pt>
                <c:pt idx="103">
                  <c:v>6335.0940166</c:v>
                </c:pt>
                <c:pt idx="104">
                  <c:v>6610.7395405999996</c:v>
                </c:pt>
                <c:pt idx="105">
                  <c:v>6706.9438000999999</c:v>
                </c:pt>
                <c:pt idx="106">
                  <c:v>6299.0772077000001</c:v>
                </c:pt>
                <c:pt idx="107">
                  <c:v>6643.2162539000001</c:v>
                </c:pt>
                <c:pt idx="108">
                  <c:v>6462.5857569999998</c:v>
                </c:pt>
                <c:pt idx="109">
                  <c:v>6323.2948501000001</c:v>
                </c:pt>
                <c:pt idx="110">
                  <c:v>6094.1280786999996</c:v>
                </c:pt>
                <c:pt idx="111">
                  <c:v>6976.3420490999997</c:v>
                </c:pt>
                <c:pt idx="112">
                  <c:v>6467.5400688999998</c:v>
                </c:pt>
                <c:pt idx="113">
                  <c:v>6593.4495832000002</c:v>
                </c:pt>
                <c:pt idx="114">
                  <c:v>6700.710376</c:v>
                </c:pt>
                <c:pt idx="115">
                  <c:v>6262.4579046999997</c:v>
                </c:pt>
                <c:pt idx="116">
                  <c:v>6272.0981380000003</c:v>
                </c:pt>
                <c:pt idx="117">
                  <c:v>6305.3293555</c:v>
                </c:pt>
                <c:pt idx="118">
                  <c:v>6378.3537949000001</c:v>
                </c:pt>
                <c:pt idx="119">
                  <c:v>6061.2490266000004</c:v>
                </c:pt>
                <c:pt idx="120">
                  <c:v>5794.0247167999996</c:v>
                </c:pt>
                <c:pt idx="121">
                  <c:v>6099.1925272999997</c:v>
                </c:pt>
                <c:pt idx="122">
                  <c:v>5748.5025776000002</c:v>
                </c:pt>
                <c:pt idx="123">
                  <c:v>5658.3680827999997</c:v>
                </c:pt>
                <c:pt idx="124">
                  <c:v>5805.8840974000004</c:v>
                </c:pt>
                <c:pt idx="125">
                  <c:v>5978.3499462</c:v>
                </c:pt>
                <c:pt idx="126">
                  <c:v>6030.1528267000003</c:v>
                </c:pt>
                <c:pt idx="127">
                  <c:v>5865.9326484000003</c:v>
                </c:pt>
                <c:pt idx="128">
                  <c:v>6165.6137531000004</c:v>
                </c:pt>
                <c:pt idx="129">
                  <c:v>5662.911016</c:v>
                </c:pt>
                <c:pt idx="130">
                  <c:v>5966.8840154999998</c:v>
                </c:pt>
                <c:pt idx="131">
                  <c:v>5672.0617247</c:v>
                </c:pt>
                <c:pt idx="132">
                  <c:v>5573.9040923000002</c:v>
                </c:pt>
                <c:pt idx="133">
                  <c:v>5443.3493595999998</c:v>
                </c:pt>
                <c:pt idx="134">
                  <c:v>6078.3369945000004</c:v>
                </c:pt>
                <c:pt idx="135">
                  <c:v>6431.8144018000003</c:v>
                </c:pt>
                <c:pt idx="136">
                  <c:v>6299.4220679999999</c:v>
                </c:pt>
                <c:pt idx="137">
                  <c:v>5838.9321956000003</c:v>
                </c:pt>
                <c:pt idx="138">
                  <c:v>5790.3345888000003</c:v>
                </c:pt>
                <c:pt idx="139">
                  <c:v>5651.3709921</c:v>
                </c:pt>
                <c:pt idx="140">
                  <c:v>5672.6871056999998</c:v>
                </c:pt>
                <c:pt idx="141">
                  <c:v>5799.4444485000004</c:v>
                </c:pt>
                <c:pt idx="142">
                  <c:v>5564.9240473999998</c:v>
                </c:pt>
                <c:pt idx="143">
                  <c:v>5648.7542320000002</c:v>
                </c:pt>
                <c:pt idx="144">
                  <c:v>5771.7255051000002</c:v>
                </c:pt>
                <c:pt idx="145">
                  <c:v>5730.0049398000001</c:v>
                </c:pt>
                <c:pt idx="146">
                  <c:v>5390.4025251000003</c:v>
                </c:pt>
                <c:pt idx="147">
                  <c:v>5455.9738037999996</c:v>
                </c:pt>
                <c:pt idx="148">
                  <c:v>5426.9562266000003</c:v>
                </c:pt>
                <c:pt idx="149">
                  <c:v>5425.2797786000001</c:v>
                </c:pt>
                <c:pt idx="150">
                  <c:v>5395.6213675999998</c:v>
                </c:pt>
                <c:pt idx="151">
                  <c:v>5695.0485190999998</c:v>
                </c:pt>
                <c:pt idx="152">
                  <c:v>5409.6397260000003</c:v>
                </c:pt>
                <c:pt idx="153">
                  <c:v>5149.8347297</c:v>
                </c:pt>
                <c:pt idx="154">
                  <c:v>5300.9205945000003</c:v>
                </c:pt>
                <c:pt idx="155">
                  <c:v>5519.0405676</c:v>
                </c:pt>
                <c:pt idx="156">
                  <c:v>5395.5636438000001</c:v>
                </c:pt>
                <c:pt idx="157">
                  <c:v>5190.3750788999996</c:v>
                </c:pt>
                <c:pt idx="158">
                  <c:v>5213.7895569000002</c:v>
                </c:pt>
                <c:pt idx="159">
                  <c:v>5381.1382953000002</c:v>
                </c:pt>
                <c:pt idx="160">
                  <c:v>5489.3257700000004</c:v>
                </c:pt>
                <c:pt idx="161">
                  <c:v>5293.8979657999998</c:v>
                </c:pt>
                <c:pt idx="162">
                  <c:v>5107.5509964000003</c:v>
                </c:pt>
                <c:pt idx="163">
                  <c:v>5037.9180194</c:v>
                </c:pt>
                <c:pt idx="164">
                  <c:v>5406.0690455000004</c:v>
                </c:pt>
                <c:pt idx="165">
                  <c:v>5405.3128706999996</c:v>
                </c:pt>
                <c:pt idx="166">
                  <c:v>5409.7668758999998</c:v>
                </c:pt>
                <c:pt idx="167">
                  <c:v>5514.6581176</c:v>
                </c:pt>
                <c:pt idx="168">
                  <c:v>5401.1140910000004</c:v>
                </c:pt>
                <c:pt idx="169">
                  <c:v>5642.5628244</c:v>
                </c:pt>
                <c:pt idx="170">
                  <c:v>5454.9981283999996</c:v>
                </c:pt>
                <c:pt idx="171">
                  <c:v>5408.6365962999998</c:v>
                </c:pt>
                <c:pt idx="172">
                  <c:v>5079.9484842000002</c:v>
                </c:pt>
                <c:pt idx="173">
                  <c:v>5087.1262649</c:v>
                </c:pt>
                <c:pt idx="174">
                  <c:v>5034.9092923999997</c:v>
                </c:pt>
                <c:pt idx="175">
                  <c:v>4983.3502030999998</c:v>
                </c:pt>
                <c:pt idx="176">
                  <c:v>5049.8359098000001</c:v>
                </c:pt>
                <c:pt idx="177">
                  <c:v>4976.1065257</c:v>
                </c:pt>
                <c:pt idx="178">
                  <c:v>5313.6533804999999</c:v>
                </c:pt>
                <c:pt idx="179">
                  <c:v>4903.1204452000002</c:v>
                </c:pt>
                <c:pt idx="180">
                  <c:v>5055.2992998</c:v>
                </c:pt>
                <c:pt idx="181">
                  <c:v>5055.5189114000004</c:v>
                </c:pt>
                <c:pt idx="182">
                  <c:v>4984.5317818000003</c:v>
                </c:pt>
                <c:pt idx="183">
                  <c:v>5049.9314618999997</c:v>
                </c:pt>
                <c:pt idx="184">
                  <c:v>4729.4062739999999</c:v>
                </c:pt>
                <c:pt idx="185">
                  <c:v>4939.8562836999999</c:v>
                </c:pt>
                <c:pt idx="186">
                  <c:v>4940.2191996000001</c:v>
                </c:pt>
                <c:pt idx="187">
                  <c:v>4910.4811218000004</c:v>
                </c:pt>
                <c:pt idx="188">
                  <c:v>5105.0659947000004</c:v>
                </c:pt>
                <c:pt idx="189">
                  <c:v>4947.9325965999997</c:v>
                </c:pt>
                <c:pt idx="190">
                  <c:v>5397.5986694000003</c:v>
                </c:pt>
                <c:pt idx="191">
                  <c:v>5024.3583269999999</c:v>
                </c:pt>
                <c:pt idx="192">
                  <c:v>5034.3224266999996</c:v>
                </c:pt>
                <c:pt idx="193">
                  <c:v>5009.2633661999998</c:v>
                </c:pt>
                <c:pt idx="194">
                  <c:v>4814.0356818</c:v>
                </c:pt>
                <c:pt idx="195">
                  <c:v>4749.8833694000004</c:v>
                </c:pt>
                <c:pt idx="196">
                  <c:v>5001.6949538999997</c:v>
                </c:pt>
                <c:pt idx="197">
                  <c:v>4846.3848008000004</c:v>
                </c:pt>
                <c:pt idx="198">
                  <c:v>5193.7499594999999</c:v>
                </c:pt>
                <c:pt idx="199">
                  <c:v>4909.1640473999996</c:v>
                </c:pt>
                <c:pt idx="200">
                  <c:v>4883.6668126000004</c:v>
                </c:pt>
                <c:pt idx="201">
                  <c:v>4810.3051163999999</c:v>
                </c:pt>
                <c:pt idx="202">
                  <c:v>5277.4823052000002</c:v>
                </c:pt>
                <c:pt idx="203">
                  <c:v>4770.6776265999997</c:v>
                </c:pt>
                <c:pt idx="204">
                  <c:v>4721.1387284000002</c:v>
                </c:pt>
                <c:pt idx="205">
                  <c:v>4790.9336163999997</c:v>
                </c:pt>
                <c:pt idx="206">
                  <c:v>4844.3198627000002</c:v>
                </c:pt>
                <c:pt idx="207">
                  <c:v>4367.6360708000002</c:v>
                </c:pt>
                <c:pt idx="208">
                  <c:v>4812.0952672000003</c:v>
                </c:pt>
                <c:pt idx="209">
                  <c:v>4546.4937921999999</c:v>
                </c:pt>
                <c:pt idx="210">
                  <c:v>4930.8851126999998</c:v>
                </c:pt>
                <c:pt idx="211">
                  <c:v>4541.1809297</c:v>
                </c:pt>
                <c:pt idx="212">
                  <c:v>4840.2792648000004</c:v>
                </c:pt>
                <c:pt idx="213">
                  <c:v>4563.4778089000001</c:v>
                </c:pt>
                <c:pt idx="214">
                  <c:v>4502.6697964000005</c:v>
                </c:pt>
                <c:pt idx="215">
                  <c:v>4773.9921697999998</c:v>
                </c:pt>
                <c:pt idx="216">
                  <c:v>4496.3775337999996</c:v>
                </c:pt>
                <c:pt idx="217">
                  <c:v>4372.9198069000004</c:v>
                </c:pt>
                <c:pt idx="218">
                  <c:v>4575.0141044000002</c:v>
                </c:pt>
                <c:pt idx="219">
                  <c:v>4682.6712908</c:v>
                </c:pt>
                <c:pt idx="220">
                  <c:v>4344.1506847000001</c:v>
                </c:pt>
                <c:pt idx="221">
                  <c:v>4402.2779130999998</c:v>
                </c:pt>
                <c:pt idx="222">
                  <c:v>4587.1712082000004</c:v>
                </c:pt>
                <c:pt idx="223">
                  <c:v>4544.8018400000001</c:v>
                </c:pt>
                <c:pt idx="224">
                  <c:v>4550.4202542000003</c:v>
                </c:pt>
                <c:pt idx="225">
                  <c:v>4547.2102105000004</c:v>
                </c:pt>
                <c:pt idx="226">
                  <c:v>4437.7753567</c:v>
                </c:pt>
                <c:pt idx="227">
                  <c:v>4178.5107932000001</c:v>
                </c:pt>
                <c:pt idx="228">
                  <c:v>4392.1135402</c:v>
                </c:pt>
                <c:pt idx="229">
                  <c:v>4487.8720574999998</c:v>
                </c:pt>
                <c:pt idx="230">
                  <c:v>4251.9939230999998</c:v>
                </c:pt>
                <c:pt idx="231">
                  <c:v>4286.1840807999997</c:v>
                </c:pt>
                <c:pt idx="232">
                  <c:v>4397.4984161000002</c:v>
                </c:pt>
                <c:pt idx="233">
                  <c:v>4252.0803145999998</c:v>
                </c:pt>
                <c:pt idx="234">
                  <c:v>4039.5431527999999</c:v>
                </c:pt>
                <c:pt idx="235">
                  <c:v>4226.5274960999996</c:v>
                </c:pt>
                <c:pt idx="236">
                  <c:v>4177.4077961000003</c:v>
                </c:pt>
                <c:pt idx="237">
                  <c:v>4332.2094804999997</c:v>
                </c:pt>
                <c:pt idx="238">
                  <c:v>4097.6128097999999</c:v>
                </c:pt>
                <c:pt idx="239">
                  <c:v>4008.7760394000002</c:v>
                </c:pt>
                <c:pt idx="240">
                  <c:v>4177.7989078999999</c:v>
                </c:pt>
                <c:pt idx="241">
                  <c:v>4139.7194032999996</c:v>
                </c:pt>
                <c:pt idx="242">
                  <c:v>4369.9791633000004</c:v>
                </c:pt>
                <c:pt idx="243">
                  <c:v>4143.2606611000001</c:v>
                </c:pt>
                <c:pt idx="244">
                  <c:v>4127.6044602000002</c:v>
                </c:pt>
                <c:pt idx="245">
                  <c:v>4047.3586878999999</c:v>
                </c:pt>
                <c:pt idx="246">
                  <c:v>4166.3454038999998</c:v>
                </c:pt>
                <c:pt idx="247">
                  <c:v>4028.3509531999998</c:v>
                </c:pt>
                <c:pt idx="248">
                  <c:v>4046.8926268</c:v>
                </c:pt>
                <c:pt idx="249">
                  <c:v>4050.0671155</c:v>
                </c:pt>
                <c:pt idx="250">
                  <c:v>3817.9614916999999</c:v>
                </c:pt>
                <c:pt idx="251">
                  <c:v>3904.2024590999999</c:v>
                </c:pt>
                <c:pt idx="252">
                  <c:v>4031.3738687</c:v>
                </c:pt>
                <c:pt idx="253">
                  <c:v>3697.3041561999999</c:v>
                </c:pt>
                <c:pt idx="254">
                  <c:v>3971.0928527999999</c:v>
                </c:pt>
                <c:pt idx="255">
                  <c:v>4023.8647925999999</c:v>
                </c:pt>
                <c:pt idx="256">
                  <c:v>3898.1966302999999</c:v>
                </c:pt>
                <c:pt idx="257">
                  <c:v>3985.9935402000001</c:v>
                </c:pt>
                <c:pt idx="258">
                  <c:v>3977.6334513000002</c:v>
                </c:pt>
                <c:pt idx="259">
                  <c:v>4013.0449706999998</c:v>
                </c:pt>
                <c:pt idx="260">
                  <c:v>4128.9771792000001</c:v>
                </c:pt>
                <c:pt idx="261">
                  <c:v>4009.6718295999999</c:v>
                </c:pt>
                <c:pt idx="262">
                  <c:v>4057.6030811000001</c:v>
                </c:pt>
                <c:pt idx="263">
                  <c:v>4051.4303519</c:v>
                </c:pt>
                <c:pt idx="264">
                  <c:v>4164.5884051000003</c:v>
                </c:pt>
                <c:pt idx="265">
                  <c:v>4099.2638051000004</c:v>
                </c:pt>
                <c:pt idx="266">
                  <c:v>4071.4675972</c:v>
                </c:pt>
                <c:pt idx="267">
                  <c:v>4233.4914361000001</c:v>
                </c:pt>
                <c:pt idx="268">
                  <c:v>4117.6778829000004</c:v>
                </c:pt>
                <c:pt idx="269">
                  <c:v>4047.5044437000001</c:v>
                </c:pt>
                <c:pt idx="270">
                  <c:v>4225.1470720999996</c:v>
                </c:pt>
                <c:pt idx="271">
                  <c:v>4048.9245550999999</c:v>
                </c:pt>
                <c:pt idx="272">
                  <c:v>4177.8988857000004</c:v>
                </c:pt>
                <c:pt idx="273">
                  <c:v>3963.7828162000001</c:v>
                </c:pt>
                <c:pt idx="274">
                  <c:v>4148.0989490000002</c:v>
                </c:pt>
                <c:pt idx="275">
                  <c:v>4118.5940708999997</c:v>
                </c:pt>
                <c:pt idx="276">
                  <c:v>3974.0564066000002</c:v>
                </c:pt>
                <c:pt idx="277">
                  <c:v>4112.5129731999996</c:v>
                </c:pt>
                <c:pt idx="278">
                  <c:v>4009.1626099999999</c:v>
                </c:pt>
                <c:pt idx="279">
                  <c:v>3801.8094721000002</c:v>
                </c:pt>
                <c:pt idx="280">
                  <c:v>3854.0478277000002</c:v>
                </c:pt>
                <c:pt idx="281">
                  <c:v>4005.1964644999998</c:v>
                </c:pt>
                <c:pt idx="282">
                  <c:v>3755.8104368999998</c:v>
                </c:pt>
                <c:pt idx="283">
                  <c:v>3787.0186275000001</c:v>
                </c:pt>
                <c:pt idx="284">
                  <c:v>3938.4837102000001</c:v>
                </c:pt>
                <c:pt idx="285">
                  <c:v>4137.7535712999997</c:v>
                </c:pt>
                <c:pt idx="286">
                  <c:v>3991.1853415999999</c:v>
                </c:pt>
                <c:pt idx="287">
                  <c:v>4086.5213265000002</c:v>
                </c:pt>
                <c:pt idx="288">
                  <c:v>4037.8324220999998</c:v>
                </c:pt>
                <c:pt idx="289">
                  <c:v>3919.3868275999998</c:v>
                </c:pt>
                <c:pt idx="290">
                  <c:v>3801.4282242999998</c:v>
                </c:pt>
                <c:pt idx="291">
                  <c:v>3676.9456491999999</c:v>
                </c:pt>
                <c:pt idx="292">
                  <c:v>3968.1058552999998</c:v>
                </c:pt>
                <c:pt idx="293">
                  <c:v>3920.8433788000002</c:v>
                </c:pt>
                <c:pt idx="294">
                  <c:v>3812.4330696000002</c:v>
                </c:pt>
                <c:pt idx="295">
                  <c:v>3901.9646945999998</c:v>
                </c:pt>
                <c:pt idx="296">
                  <c:v>3889.0426573999998</c:v>
                </c:pt>
                <c:pt idx="297">
                  <c:v>3858.9523058999998</c:v>
                </c:pt>
                <c:pt idx="298">
                  <c:v>3870.3775150000001</c:v>
                </c:pt>
                <c:pt idx="299">
                  <c:v>3963.0241682999999</c:v>
                </c:pt>
                <c:pt idx="300">
                  <c:v>4075.2115411999998</c:v>
                </c:pt>
                <c:pt idx="301">
                  <c:v>3908.8044918999999</c:v>
                </c:pt>
                <c:pt idx="302">
                  <c:v>3989.6741262999999</c:v>
                </c:pt>
                <c:pt idx="303">
                  <c:v>3950.3984669000001</c:v>
                </c:pt>
                <c:pt idx="304">
                  <c:v>4060.9833558999999</c:v>
                </c:pt>
                <c:pt idx="305">
                  <c:v>4042.9669121000002</c:v>
                </c:pt>
                <c:pt idx="306">
                  <c:v>3990.9686578000001</c:v>
                </c:pt>
                <c:pt idx="307">
                  <c:v>4042.7186835000002</c:v>
                </c:pt>
                <c:pt idx="308">
                  <c:v>4123.8353888000001</c:v>
                </c:pt>
                <c:pt idx="309">
                  <c:v>4043.370156</c:v>
                </c:pt>
                <c:pt idx="310">
                  <c:v>3920.6886820999998</c:v>
                </c:pt>
                <c:pt idx="311">
                  <c:v>4030.2598253000001</c:v>
                </c:pt>
                <c:pt idx="312">
                  <c:v>3906.7995878000002</c:v>
                </c:pt>
                <c:pt idx="313">
                  <c:v>4076.2293135999998</c:v>
                </c:pt>
                <c:pt idx="314">
                  <c:v>4187.7453912999999</c:v>
                </c:pt>
                <c:pt idx="315">
                  <c:v>3987.9408693</c:v>
                </c:pt>
                <c:pt idx="316">
                  <c:v>4002.1572629000002</c:v>
                </c:pt>
                <c:pt idx="317">
                  <c:v>4102.8229254999997</c:v>
                </c:pt>
                <c:pt idx="318">
                  <c:v>4282.1622567000004</c:v>
                </c:pt>
                <c:pt idx="319">
                  <c:v>4103.9864590999996</c:v>
                </c:pt>
                <c:pt idx="320">
                  <c:v>4157.8541285000001</c:v>
                </c:pt>
                <c:pt idx="321">
                  <c:v>4030.0363882000001</c:v>
                </c:pt>
                <c:pt idx="322">
                  <c:v>4075.6454193</c:v>
                </c:pt>
                <c:pt idx="323">
                  <c:v>4139.7411123000002</c:v>
                </c:pt>
                <c:pt idx="324">
                  <c:v>4043.1532019000001</c:v>
                </c:pt>
                <c:pt idx="325">
                  <c:v>4092.0195349999999</c:v>
                </c:pt>
                <c:pt idx="326">
                  <c:v>4089.7903221000001</c:v>
                </c:pt>
                <c:pt idx="327">
                  <c:v>3998.8979687000001</c:v>
                </c:pt>
                <c:pt idx="328">
                  <c:v>4087.4215444000001</c:v>
                </c:pt>
                <c:pt idx="329">
                  <c:v>4098.7356851000004</c:v>
                </c:pt>
                <c:pt idx="330">
                  <c:v>4324.6277885999998</c:v>
                </c:pt>
                <c:pt idx="331">
                  <c:v>4251.7097960999999</c:v>
                </c:pt>
                <c:pt idx="332">
                  <c:v>4225.3162696999998</c:v>
                </c:pt>
                <c:pt idx="333">
                  <c:v>4425.7691635000001</c:v>
                </c:pt>
                <c:pt idx="334">
                  <c:v>4279.1614854999998</c:v>
                </c:pt>
                <c:pt idx="335">
                  <c:v>4333.7349672</c:v>
                </c:pt>
                <c:pt idx="336">
                  <c:v>4082.5396076000002</c:v>
                </c:pt>
                <c:pt idx="337">
                  <c:v>4194.3888476000002</c:v>
                </c:pt>
                <c:pt idx="338">
                  <c:v>4011.5387753</c:v>
                </c:pt>
                <c:pt idx="339">
                  <c:v>4091.0953574999999</c:v>
                </c:pt>
                <c:pt idx="340">
                  <c:v>4220.3250678000004</c:v>
                </c:pt>
                <c:pt idx="341">
                  <c:v>4064.9641161</c:v>
                </c:pt>
                <c:pt idx="342">
                  <c:v>4220.7665483000001</c:v>
                </c:pt>
                <c:pt idx="343">
                  <c:v>4183.5744094000001</c:v>
                </c:pt>
                <c:pt idx="344">
                  <c:v>4111.6462732</c:v>
                </c:pt>
                <c:pt idx="345">
                  <c:v>4085.4893787000001</c:v>
                </c:pt>
                <c:pt idx="346">
                  <c:v>4058.0688876999998</c:v>
                </c:pt>
                <c:pt idx="347">
                  <c:v>4306.8855305999996</c:v>
                </c:pt>
                <c:pt idx="348">
                  <c:v>4139.1075907000004</c:v>
                </c:pt>
                <c:pt idx="349">
                  <c:v>3975.5183723</c:v>
                </c:pt>
                <c:pt idx="350">
                  <c:v>4243.5633905000004</c:v>
                </c:pt>
                <c:pt idx="351">
                  <c:v>4352.9887465000002</c:v>
                </c:pt>
                <c:pt idx="352">
                  <c:v>4180.4355609000004</c:v>
                </c:pt>
                <c:pt idx="353">
                  <c:v>4255.2669931999999</c:v>
                </c:pt>
                <c:pt idx="354">
                  <c:v>4195.3583680000002</c:v>
                </c:pt>
                <c:pt idx="355">
                  <c:v>4277.7349425000002</c:v>
                </c:pt>
                <c:pt idx="356">
                  <c:v>4221.5590522000002</c:v>
                </c:pt>
                <c:pt idx="357">
                  <c:v>4223.9041616000004</c:v>
                </c:pt>
                <c:pt idx="358">
                  <c:v>4199.4911146000004</c:v>
                </c:pt>
                <c:pt idx="359">
                  <c:v>4165.5234393999999</c:v>
                </c:pt>
                <c:pt idx="360">
                  <c:v>4034.5322882999999</c:v>
                </c:pt>
                <c:pt idx="361">
                  <c:v>3987.9450241</c:v>
                </c:pt>
                <c:pt idx="362">
                  <c:v>3913.0506098999999</c:v>
                </c:pt>
                <c:pt idx="363">
                  <c:v>4050.0610535000001</c:v>
                </c:pt>
                <c:pt idx="364">
                  <c:v>4070.2837319</c:v>
                </c:pt>
                <c:pt idx="365">
                  <c:v>4043.1129571000001</c:v>
                </c:pt>
                <c:pt idx="366">
                  <c:v>4203.5424782999999</c:v>
                </c:pt>
                <c:pt idx="367">
                  <c:v>4077.2499250999999</c:v>
                </c:pt>
                <c:pt idx="368">
                  <c:v>4395.7077839000003</c:v>
                </c:pt>
                <c:pt idx="369">
                  <c:v>4746.1025405</c:v>
                </c:pt>
                <c:pt idx="370">
                  <c:v>4159.9189754999998</c:v>
                </c:pt>
                <c:pt idx="371">
                  <c:v>4403.3971926000004</c:v>
                </c:pt>
                <c:pt idx="372">
                  <c:v>4482.6190903999995</c:v>
                </c:pt>
                <c:pt idx="373">
                  <c:v>4428.2874621000001</c:v>
                </c:pt>
                <c:pt idx="374">
                  <c:v>4371.8835453000002</c:v>
                </c:pt>
                <c:pt idx="375">
                  <c:v>4289.9002346999996</c:v>
                </c:pt>
                <c:pt idx="376">
                  <c:v>4273.3873592</c:v>
                </c:pt>
                <c:pt idx="377">
                  <c:v>4232.3282834000001</c:v>
                </c:pt>
                <c:pt idx="378">
                  <c:v>4374.0322775000004</c:v>
                </c:pt>
                <c:pt idx="379">
                  <c:v>4271.0132285999998</c:v>
                </c:pt>
                <c:pt idx="380">
                  <c:v>4044.6991186</c:v>
                </c:pt>
                <c:pt idx="381">
                  <c:v>4348.2820172000002</c:v>
                </c:pt>
                <c:pt idx="382">
                  <c:v>4250.8632390000002</c:v>
                </c:pt>
                <c:pt idx="383">
                  <c:v>4321.9878307999998</c:v>
                </c:pt>
                <c:pt idx="384">
                  <c:v>4120.5839091999997</c:v>
                </c:pt>
                <c:pt idx="385">
                  <c:v>4184.9803388999999</c:v>
                </c:pt>
                <c:pt idx="386">
                  <c:v>4112.8798341000002</c:v>
                </c:pt>
                <c:pt idx="387">
                  <c:v>4326.0934735000001</c:v>
                </c:pt>
                <c:pt idx="388">
                  <c:v>3970.0947984999998</c:v>
                </c:pt>
                <c:pt idx="389">
                  <c:v>4103.5657723000004</c:v>
                </c:pt>
                <c:pt idx="390">
                  <c:v>4198.0299840999996</c:v>
                </c:pt>
                <c:pt idx="391">
                  <c:v>4119.8581731000004</c:v>
                </c:pt>
                <c:pt idx="392">
                  <c:v>4066.7422024000002</c:v>
                </c:pt>
                <c:pt idx="393">
                  <c:v>4235.7864878999999</c:v>
                </c:pt>
                <c:pt idx="394">
                  <c:v>3869.0148878</c:v>
                </c:pt>
                <c:pt idx="395">
                  <c:v>3847.2741615</c:v>
                </c:pt>
                <c:pt idx="396">
                  <c:v>3984.7287245000002</c:v>
                </c:pt>
                <c:pt idx="397">
                  <c:v>4123.8091262999997</c:v>
                </c:pt>
                <c:pt idx="398">
                  <c:v>4085.1141204999999</c:v>
                </c:pt>
                <c:pt idx="399">
                  <c:v>3965.9827267999999</c:v>
                </c:pt>
                <c:pt idx="400">
                  <c:v>3774.8053402</c:v>
                </c:pt>
                <c:pt idx="401">
                  <c:v>3980.4364424</c:v>
                </c:pt>
                <c:pt idx="402">
                  <c:v>4078.9275398999998</c:v>
                </c:pt>
                <c:pt idx="403">
                  <c:v>3952.2648804</c:v>
                </c:pt>
                <c:pt idx="404">
                  <c:v>3914.8906415000001</c:v>
                </c:pt>
                <c:pt idx="405">
                  <c:v>3839.2828668000002</c:v>
                </c:pt>
                <c:pt idx="406">
                  <c:v>3735.0250854999999</c:v>
                </c:pt>
                <c:pt idx="407">
                  <c:v>3624.4855395999998</c:v>
                </c:pt>
                <c:pt idx="408">
                  <c:v>3691.1995330999998</c:v>
                </c:pt>
                <c:pt idx="409">
                  <c:v>3671.2275807000001</c:v>
                </c:pt>
                <c:pt idx="410">
                  <c:v>3689.4202629000001</c:v>
                </c:pt>
                <c:pt idx="411">
                  <c:v>3767.2706082</c:v>
                </c:pt>
                <c:pt idx="412">
                  <c:v>3583.7438161</c:v>
                </c:pt>
                <c:pt idx="413">
                  <c:v>3567.4692482</c:v>
                </c:pt>
                <c:pt idx="414">
                  <c:v>3490.2709030000001</c:v>
                </c:pt>
                <c:pt idx="415">
                  <c:v>3502.3261935999999</c:v>
                </c:pt>
                <c:pt idx="416">
                  <c:v>3468.1724700999998</c:v>
                </c:pt>
                <c:pt idx="417">
                  <c:v>3384.4836132</c:v>
                </c:pt>
                <c:pt idx="418">
                  <c:v>3366.8192067999998</c:v>
                </c:pt>
                <c:pt idx="419">
                  <c:v>3357.4921371999999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6CB-4F80-9C7B-A87DEC439011}"/>
            </c:ext>
          </c:extLst>
        </c:ser>
        <c:ser>
          <c:idx val="1"/>
          <c:order val="1"/>
          <c:tx>
            <c:strRef>
              <c:f>'[Avg RTOLCAP RTOFFCAP PRC per 100MW GTBD and Net Load Step.xlsx]per Net Load'!$F$1:$I$1</c:f>
              <c:strCache>
                <c:ptCount val="1"/>
                <c:pt idx="0">
                  <c:v>Jun-21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'[Avg RTOLCAP RTOFFCAP PRC per 100MW GTBD and Net Load Step.xlsx]per Net Load'!$F$3:$F$425</c:f>
              <c:numCache>
                <c:formatCode>General</c:formatCode>
                <c:ptCount val="423"/>
                <c:pt idx="0">
                  <c:v>19300</c:v>
                </c:pt>
                <c:pt idx="1">
                  <c:v>19400</c:v>
                </c:pt>
                <c:pt idx="2">
                  <c:v>19500</c:v>
                </c:pt>
                <c:pt idx="3">
                  <c:v>19600</c:v>
                </c:pt>
                <c:pt idx="4">
                  <c:v>19700</c:v>
                </c:pt>
                <c:pt idx="5">
                  <c:v>19800</c:v>
                </c:pt>
                <c:pt idx="6">
                  <c:v>19900</c:v>
                </c:pt>
                <c:pt idx="7">
                  <c:v>20000</c:v>
                </c:pt>
                <c:pt idx="8">
                  <c:v>20100</c:v>
                </c:pt>
                <c:pt idx="9">
                  <c:v>20200</c:v>
                </c:pt>
                <c:pt idx="10">
                  <c:v>20300</c:v>
                </c:pt>
                <c:pt idx="11">
                  <c:v>20400</c:v>
                </c:pt>
                <c:pt idx="12">
                  <c:v>20500</c:v>
                </c:pt>
                <c:pt idx="13">
                  <c:v>20600</c:v>
                </c:pt>
                <c:pt idx="14">
                  <c:v>20700</c:v>
                </c:pt>
                <c:pt idx="15">
                  <c:v>20800</c:v>
                </c:pt>
                <c:pt idx="16">
                  <c:v>20900</c:v>
                </c:pt>
                <c:pt idx="17">
                  <c:v>21000</c:v>
                </c:pt>
                <c:pt idx="18">
                  <c:v>21100</c:v>
                </c:pt>
                <c:pt idx="19">
                  <c:v>21300</c:v>
                </c:pt>
                <c:pt idx="20">
                  <c:v>21500</c:v>
                </c:pt>
                <c:pt idx="21">
                  <c:v>21600</c:v>
                </c:pt>
                <c:pt idx="22">
                  <c:v>21700</c:v>
                </c:pt>
                <c:pt idx="23">
                  <c:v>21800</c:v>
                </c:pt>
                <c:pt idx="24">
                  <c:v>22000</c:v>
                </c:pt>
                <c:pt idx="25">
                  <c:v>22200</c:v>
                </c:pt>
                <c:pt idx="26">
                  <c:v>22300</c:v>
                </c:pt>
                <c:pt idx="27">
                  <c:v>22400</c:v>
                </c:pt>
                <c:pt idx="28">
                  <c:v>22500</c:v>
                </c:pt>
                <c:pt idx="29">
                  <c:v>22600</c:v>
                </c:pt>
                <c:pt idx="30">
                  <c:v>22700</c:v>
                </c:pt>
                <c:pt idx="31">
                  <c:v>22800</c:v>
                </c:pt>
                <c:pt idx="32">
                  <c:v>22900</c:v>
                </c:pt>
                <c:pt idx="33">
                  <c:v>23000</c:v>
                </c:pt>
                <c:pt idx="34">
                  <c:v>23100</c:v>
                </c:pt>
                <c:pt idx="35">
                  <c:v>23200</c:v>
                </c:pt>
                <c:pt idx="36">
                  <c:v>23300</c:v>
                </c:pt>
                <c:pt idx="37">
                  <c:v>23400</c:v>
                </c:pt>
                <c:pt idx="38">
                  <c:v>23500</c:v>
                </c:pt>
                <c:pt idx="39">
                  <c:v>23600</c:v>
                </c:pt>
                <c:pt idx="40">
                  <c:v>23700</c:v>
                </c:pt>
                <c:pt idx="41">
                  <c:v>23800</c:v>
                </c:pt>
                <c:pt idx="42">
                  <c:v>23900</c:v>
                </c:pt>
                <c:pt idx="43">
                  <c:v>24000</c:v>
                </c:pt>
                <c:pt idx="44">
                  <c:v>24100</c:v>
                </c:pt>
                <c:pt idx="45">
                  <c:v>24200</c:v>
                </c:pt>
                <c:pt idx="46">
                  <c:v>24300</c:v>
                </c:pt>
                <c:pt idx="47">
                  <c:v>24400</c:v>
                </c:pt>
                <c:pt idx="48">
                  <c:v>24500</c:v>
                </c:pt>
                <c:pt idx="49">
                  <c:v>24600</c:v>
                </c:pt>
                <c:pt idx="50">
                  <c:v>24700</c:v>
                </c:pt>
                <c:pt idx="51">
                  <c:v>24800</c:v>
                </c:pt>
                <c:pt idx="52">
                  <c:v>24900</c:v>
                </c:pt>
                <c:pt idx="53">
                  <c:v>25000</c:v>
                </c:pt>
                <c:pt idx="54">
                  <c:v>25100</c:v>
                </c:pt>
                <c:pt idx="55">
                  <c:v>25200</c:v>
                </c:pt>
                <c:pt idx="56">
                  <c:v>25300</c:v>
                </c:pt>
                <c:pt idx="57">
                  <c:v>25400</c:v>
                </c:pt>
                <c:pt idx="58">
                  <c:v>25500</c:v>
                </c:pt>
                <c:pt idx="59">
                  <c:v>25600</c:v>
                </c:pt>
                <c:pt idx="60">
                  <c:v>25700</c:v>
                </c:pt>
                <c:pt idx="61">
                  <c:v>25800</c:v>
                </c:pt>
                <c:pt idx="62">
                  <c:v>25900</c:v>
                </c:pt>
                <c:pt idx="63">
                  <c:v>26000</c:v>
                </c:pt>
                <c:pt idx="64">
                  <c:v>26100</c:v>
                </c:pt>
                <c:pt idx="65">
                  <c:v>26200</c:v>
                </c:pt>
                <c:pt idx="66">
                  <c:v>26300</c:v>
                </c:pt>
                <c:pt idx="67">
                  <c:v>26400</c:v>
                </c:pt>
                <c:pt idx="68">
                  <c:v>26500</c:v>
                </c:pt>
                <c:pt idx="69">
                  <c:v>26600</c:v>
                </c:pt>
                <c:pt idx="70">
                  <c:v>26700</c:v>
                </c:pt>
                <c:pt idx="71">
                  <c:v>26800</c:v>
                </c:pt>
                <c:pt idx="72">
                  <c:v>26900</c:v>
                </c:pt>
                <c:pt idx="73">
                  <c:v>27000</c:v>
                </c:pt>
                <c:pt idx="74">
                  <c:v>27100</c:v>
                </c:pt>
                <c:pt idx="75">
                  <c:v>27200</c:v>
                </c:pt>
                <c:pt idx="76">
                  <c:v>27300</c:v>
                </c:pt>
                <c:pt idx="77">
                  <c:v>27400</c:v>
                </c:pt>
                <c:pt idx="78">
                  <c:v>27500</c:v>
                </c:pt>
                <c:pt idx="79">
                  <c:v>27600</c:v>
                </c:pt>
                <c:pt idx="80">
                  <c:v>27700</c:v>
                </c:pt>
                <c:pt idx="81">
                  <c:v>27800</c:v>
                </c:pt>
                <c:pt idx="82">
                  <c:v>27900</c:v>
                </c:pt>
                <c:pt idx="83">
                  <c:v>28000</c:v>
                </c:pt>
                <c:pt idx="84">
                  <c:v>28100</c:v>
                </c:pt>
                <c:pt idx="85">
                  <c:v>28200</c:v>
                </c:pt>
                <c:pt idx="86">
                  <c:v>28300</c:v>
                </c:pt>
                <c:pt idx="87">
                  <c:v>28400</c:v>
                </c:pt>
                <c:pt idx="88">
                  <c:v>28500</c:v>
                </c:pt>
                <c:pt idx="89">
                  <c:v>28600</c:v>
                </c:pt>
                <c:pt idx="90">
                  <c:v>28700</c:v>
                </c:pt>
                <c:pt idx="91">
                  <c:v>28800</c:v>
                </c:pt>
                <c:pt idx="92">
                  <c:v>28900</c:v>
                </c:pt>
                <c:pt idx="93">
                  <c:v>29000</c:v>
                </c:pt>
                <c:pt idx="94">
                  <c:v>29100</c:v>
                </c:pt>
                <c:pt idx="95">
                  <c:v>29200</c:v>
                </c:pt>
                <c:pt idx="96">
                  <c:v>29300</c:v>
                </c:pt>
                <c:pt idx="97">
                  <c:v>29400</c:v>
                </c:pt>
                <c:pt idx="98">
                  <c:v>29500</c:v>
                </c:pt>
                <c:pt idx="99">
                  <c:v>29600</c:v>
                </c:pt>
                <c:pt idx="100">
                  <c:v>29700</c:v>
                </c:pt>
                <c:pt idx="101">
                  <c:v>29800</c:v>
                </c:pt>
                <c:pt idx="102">
                  <c:v>29900</c:v>
                </c:pt>
                <c:pt idx="103">
                  <c:v>30000</c:v>
                </c:pt>
                <c:pt idx="104">
                  <c:v>30100</c:v>
                </c:pt>
                <c:pt idx="105">
                  <c:v>30200</c:v>
                </c:pt>
                <c:pt idx="106">
                  <c:v>30300</c:v>
                </c:pt>
                <c:pt idx="107">
                  <c:v>30400</c:v>
                </c:pt>
                <c:pt idx="108">
                  <c:v>30500</c:v>
                </c:pt>
                <c:pt idx="109">
                  <c:v>30600</c:v>
                </c:pt>
                <c:pt idx="110">
                  <c:v>30700</c:v>
                </c:pt>
                <c:pt idx="111">
                  <c:v>30800</c:v>
                </c:pt>
                <c:pt idx="112">
                  <c:v>30900</c:v>
                </c:pt>
                <c:pt idx="113">
                  <c:v>31000</c:v>
                </c:pt>
                <c:pt idx="114">
                  <c:v>31100</c:v>
                </c:pt>
                <c:pt idx="115">
                  <c:v>31200</c:v>
                </c:pt>
                <c:pt idx="116">
                  <c:v>31300</c:v>
                </c:pt>
                <c:pt idx="117">
                  <c:v>31400</c:v>
                </c:pt>
                <c:pt idx="118">
                  <c:v>31500</c:v>
                </c:pt>
                <c:pt idx="119">
                  <c:v>31600</c:v>
                </c:pt>
                <c:pt idx="120">
                  <c:v>31700</c:v>
                </c:pt>
                <c:pt idx="121">
                  <c:v>31800</c:v>
                </c:pt>
                <c:pt idx="122">
                  <c:v>31900</c:v>
                </c:pt>
                <c:pt idx="123">
                  <c:v>32000</c:v>
                </c:pt>
                <c:pt idx="124">
                  <c:v>32100</c:v>
                </c:pt>
                <c:pt idx="125">
                  <c:v>32200</c:v>
                </c:pt>
                <c:pt idx="126">
                  <c:v>32300</c:v>
                </c:pt>
                <c:pt idx="127">
                  <c:v>32400</c:v>
                </c:pt>
                <c:pt idx="128">
                  <c:v>32500</c:v>
                </c:pt>
                <c:pt idx="129">
                  <c:v>32600</c:v>
                </c:pt>
                <c:pt idx="130">
                  <c:v>32700</c:v>
                </c:pt>
                <c:pt idx="131">
                  <c:v>32800</c:v>
                </c:pt>
                <c:pt idx="132">
                  <c:v>32900</c:v>
                </c:pt>
                <c:pt idx="133">
                  <c:v>33000</c:v>
                </c:pt>
                <c:pt idx="134">
                  <c:v>33100</c:v>
                </c:pt>
                <c:pt idx="135">
                  <c:v>33200</c:v>
                </c:pt>
                <c:pt idx="136">
                  <c:v>33300</c:v>
                </c:pt>
                <c:pt idx="137">
                  <c:v>33400</c:v>
                </c:pt>
                <c:pt idx="138">
                  <c:v>33500</c:v>
                </c:pt>
                <c:pt idx="139">
                  <c:v>33600</c:v>
                </c:pt>
                <c:pt idx="140">
                  <c:v>33700</c:v>
                </c:pt>
                <c:pt idx="141">
                  <c:v>33800</c:v>
                </c:pt>
                <c:pt idx="142">
                  <c:v>33900</c:v>
                </c:pt>
                <c:pt idx="143">
                  <c:v>34000</c:v>
                </c:pt>
                <c:pt idx="144">
                  <c:v>34100</c:v>
                </c:pt>
                <c:pt idx="145">
                  <c:v>34200</c:v>
                </c:pt>
                <c:pt idx="146">
                  <c:v>34300</c:v>
                </c:pt>
                <c:pt idx="147">
                  <c:v>34400</c:v>
                </c:pt>
                <c:pt idx="148">
                  <c:v>34500</c:v>
                </c:pt>
                <c:pt idx="149">
                  <c:v>34600</c:v>
                </c:pt>
                <c:pt idx="150">
                  <c:v>34700</c:v>
                </c:pt>
                <c:pt idx="151">
                  <c:v>34800</c:v>
                </c:pt>
                <c:pt idx="152">
                  <c:v>34900</c:v>
                </c:pt>
                <c:pt idx="153">
                  <c:v>35000</c:v>
                </c:pt>
                <c:pt idx="154">
                  <c:v>35100</c:v>
                </c:pt>
                <c:pt idx="155">
                  <c:v>35200</c:v>
                </c:pt>
                <c:pt idx="156">
                  <c:v>35300</c:v>
                </c:pt>
                <c:pt idx="157">
                  <c:v>35400</c:v>
                </c:pt>
                <c:pt idx="158">
                  <c:v>35500</c:v>
                </c:pt>
                <c:pt idx="159">
                  <c:v>35600</c:v>
                </c:pt>
                <c:pt idx="160">
                  <c:v>35700</c:v>
                </c:pt>
                <c:pt idx="161">
                  <c:v>35800</c:v>
                </c:pt>
                <c:pt idx="162">
                  <c:v>35900</c:v>
                </c:pt>
                <c:pt idx="163">
                  <c:v>36000</c:v>
                </c:pt>
                <c:pt idx="164">
                  <c:v>36100</c:v>
                </c:pt>
                <c:pt idx="165">
                  <c:v>36200</c:v>
                </c:pt>
                <c:pt idx="166">
                  <c:v>36300</c:v>
                </c:pt>
                <c:pt idx="167">
                  <c:v>36400</c:v>
                </c:pt>
                <c:pt idx="168">
                  <c:v>36500</c:v>
                </c:pt>
                <c:pt idx="169">
                  <c:v>36600</c:v>
                </c:pt>
                <c:pt idx="170">
                  <c:v>36700</c:v>
                </c:pt>
                <c:pt idx="171">
                  <c:v>36800</c:v>
                </c:pt>
                <c:pt idx="172">
                  <c:v>36900</c:v>
                </c:pt>
                <c:pt idx="173">
                  <c:v>37000</c:v>
                </c:pt>
                <c:pt idx="174">
                  <c:v>37100</c:v>
                </c:pt>
                <c:pt idx="175">
                  <c:v>37200</c:v>
                </c:pt>
                <c:pt idx="176">
                  <c:v>37300</c:v>
                </c:pt>
                <c:pt idx="177">
                  <c:v>37400</c:v>
                </c:pt>
                <c:pt idx="178">
                  <c:v>37500</c:v>
                </c:pt>
                <c:pt idx="179">
                  <c:v>37600</c:v>
                </c:pt>
                <c:pt idx="180">
                  <c:v>37700</c:v>
                </c:pt>
                <c:pt idx="181">
                  <c:v>37800</c:v>
                </c:pt>
                <c:pt idx="182">
                  <c:v>37900</c:v>
                </c:pt>
                <c:pt idx="183">
                  <c:v>38000</c:v>
                </c:pt>
                <c:pt idx="184">
                  <c:v>38100</c:v>
                </c:pt>
                <c:pt idx="185">
                  <c:v>38200</c:v>
                </c:pt>
                <c:pt idx="186">
                  <c:v>38300</c:v>
                </c:pt>
                <c:pt idx="187">
                  <c:v>38400</c:v>
                </c:pt>
                <c:pt idx="188">
                  <c:v>38500</c:v>
                </c:pt>
                <c:pt idx="189">
                  <c:v>38600</c:v>
                </c:pt>
                <c:pt idx="190">
                  <c:v>38700</c:v>
                </c:pt>
                <c:pt idx="191">
                  <c:v>38800</c:v>
                </c:pt>
                <c:pt idx="192">
                  <c:v>38900</c:v>
                </c:pt>
                <c:pt idx="193">
                  <c:v>39000</c:v>
                </c:pt>
                <c:pt idx="194">
                  <c:v>39100</c:v>
                </c:pt>
                <c:pt idx="195">
                  <c:v>39200</c:v>
                </c:pt>
                <c:pt idx="196">
                  <c:v>39300</c:v>
                </c:pt>
                <c:pt idx="197">
                  <c:v>39400</c:v>
                </c:pt>
                <c:pt idx="198">
                  <c:v>39500</c:v>
                </c:pt>
                <c:pt idx="199">
                  <c:v>39600</c:v>
                </c:pt>
                <c:pt idx="200">
                  <c:v>39700</c:v>
                </c:pt>
                <c:pt idx="201">
                  <c:v>39800</c:v>
                </c:pt>
                <c:pt idx="202">
                  <c:v>39900</c:v>
                </c:pt>
                <c:pt idx="203">
                  <c:v>40000</c:v>
                </c:pt>
                <c:pt idx="204">
                  <c:v>40100</c:v>
                </c:pt>
                <c:pt idx="205">
                  <c:v>40200</c:v>
                </c:pt>
                <c:pt idx="206">
                  <c:v>40300</c:v>
                </c:pt>
                <c:pt idx="207">
                  <c:v>40400</c:v>
                </c:pt>
                <c:pt idx="208">
                  <c:v>40500</c:v>
                </c:pt>
                <c:pt idx="209">
                  <c:v>40600</c:v>
                </c:pt>
                <c:pt idx="210">
                  <c:v>40700</c:v>
                </c:pt>
                <c:pt idx="211">
                  <c:v>40800</c:v>
                </c:pt>
                <c:pt idx="212">
                  <c:v>40900</c:v>
                </c:pt>
                <c:pt idx="213">
                  <c:v>41000</c:v>
                </c:pt>
                <c:pt idx="214">
                  <c:v>41100</c:v>
                </c:pt>
                <c:pt idx="215">
                  <c:v>41200</c:v>
                </c:pt>
                <c:pt idx="216">
                  <c:v>41300</c:v>
                </c:pt>
                <c:pt idx="217">
                  <c:v>41400</c:v>
                </c:pt>
                <c:pt idx="218">
                  <c:v>41500</c:v>
                </c:pt>
                <c:pt idx="219">
                  <c:v>41600</c:v>
                </c:pt>
                <c:pt idx="220">
                  <c:v>41700</c:v>
                </c:pt>
                <c:pt idx="221">
                  <c:v>41800</c:v>
                </c:pt>
                <c:pt idx="222">
                  <c:v>41900</c:v>
                </c:pt>
                <c:pt idx="223">
                  <c:v>42000</c:v>
                </c:pt>
                <c:pt idx="224">
                  <c:v>42100</c:v>
                </c:pt>
                <c:pt idx="225">
                  <c:v>42200</c:v>
                </c:pt>
                <c:pt idx="226">
                  <c:v>42300</c:v>
                </c:pt>
                <c:pt idx="227">
                  <c:v>42400</c:v>
                </c:pt>
                <c:pt idx="228">
                  <c:v>42500</c:v>
                </c:pt>
                <c:pt idx="229">
                  <c:v>42600</c:v>
                </c:pt>
                <c:pt idx="230">
                  <c:v>42700</c:v>
                </c:pt>
                <c:pt idx="231">
                  <c:v>42800</c:v>
                </c:pt>
                <c:pt idx="232">
                  <c:v>42900</c:v>
                </c:pt>
                <c:pt idx="233">
                  <c:v>43000</c:v>
                </c:pt>
                <c:pt idx="234">
                  <c:v>43100</c:v>
                </c:pt>
                <c:pt idx="235">
                  <c:v>43200</c:v>
                </c:pt>
                <c:pt idx="236">
                  <c:v>43300</c:v>
                </c:pt>
                <c:pt idx="237">
                  <c:v>43400</c:v>
                </c:pt>
                <c:pt idx="238">
                  <c:v>43500</c:v>
                </c:pt>
                <c:pt idx="239">
                  <c:v>43600</c:v>
                </c:pt>
                <c:pt idx="240">
                  <c:v>43700</c:v>
                </c:pt>
                <c:pt idx="241">
                  <c:v>43800</c:v>
                </c:pt>
                <c:pt idx="242">
                  <c:v>43900</c:v>
                </c:pt>
                <c:pt idx="243">
                  <c:v>44000</c:v>
                </c:pt>
                <c:pt idx="244">
                  <c:v>44100</c:v>
                </c:pt>
                <c:pt idx="245">
                  <c:v>44200</c:v>
                </c:pt>
                <c:pt idx="246">
                  <c:v>44300</c:v>
                </c:pt>
                <c:pt idx="247">
                  <c:v>44400</c:v>
                </c:pt>
                <c:pt idx="248">
                  <c:v>44500</c:v>
                </c:pt>
                <c:pt idx="249">
                  <c:v>44600</c:v>
                </c:pt>
                <c:pt idx="250">
                  <c:v>44700</c:v>
                </c:pt>
                <c:pt idx="251">
                  <c:v>44800</c:v>
                </c:pt>
                <c:pt idx="252">
                  <c:v>44900</c:v>
                </c:pt>
                <c:pt idx="253">
                  <c:v>45000</c:v>
                </c:pt>
                <c:pt idx="254">
                  <c:v>45100</c:v>
                </c:pt>
                <c:pt idx="255">
                  <c:v>45200</c:v>
                </c:pt>
                <c:pt idx="256">
                  <c:v>45300</c:v>
                </c:pt>
                <c:pt idx="257">
                  <c:v>45400</c:v>
                </c:pt>
                <c:pt idx="258">
                  <c:v>45500</c:v>
                </c:pt>
                <c:pt idx="259">
                  <c:v>45600</c:v>
                </c:pt>
                <c:pt idx="260">
                  <c:v>45700</c:v>
                </c:pt>
                <c:pt idx="261">
                  <c:v>45800</c:v>
                </c:pt>
                <c:pt idx="262">
                  <c:v>45900</c:v>
                </c:pt>
                <c:pt idx="263">
                  <c:v>46000</c:v>
                </c:pt>
                <c:pt idx="264">
                  <c:v>46100</c:v>
                </c:pt>
                <c:pt idx="265">
                  <c:v>46200</c:v>
                </c:pt>
                <c:pt idx="266">
                  <c:v>46300</c:v>
                </c:pt>
                <c:pt idx="267">
                  <c:v>46400</c:v>
                </c:pt>
                <c:pt idx="268">
                  <c:v>46500</c:v>
                </c:pt>
                <c:pt idx="269">
                  <c:v>46600</c:v>
                </c:pt>
                <c:pt idx="270">
                  <c:v>46700</c:v>
                </c:pt>
                <c:pt idx="271">
                  <c:v>46800</c:v>
                </c:pt>
                <c:pt idx="272">
                  <c:v>46900</c:v>
                </c:pt>
                <c:pt idx="273">
                  <c:v>47000</c:v>
                </c:pt>
                <c:pt idx="274">
                  <c:v>47100</c:v>
                </c:pt>
                <c:pt idx="275">
                  <c:v>47200</c:v>
                </c:pt>
                <c:pt idx="276">
                  <c:v>47300</c:v>
                </c:pt>
                <c:pt idx="277">
                  <c:v>47400</c:v>
                </c:pt>
                <c:pt idx="278">
                  <c:v>47500</c:v>
                </c:pt>
                <c:pt idx="279">
                  <c:v>47600</c:v>
                </c:pt>
                <c:pt idx="280">
                  <c:v>47700</c:v>
                </c:pt>
                <c:pt idx="281">
                  <c:v>47800</c:v>
                </c:pt>
                <c:pt idx="282">
                  <c:v>47900</c:v>
                </c:pt>
                <c:pt idx="283">
                  <c:v>48000</c:v>
                </c:pt>
                <c:pt idx="284">
                  <c:v>48100</c:v>
                </c:pt>
                <c:pt idx="285">
                  <c:v>48200</c:v>
                </c:pt>
                <c:pt idx="286">
                  <c:v>48300</c:v>
                </c:pt>
                <c:pt idx="287">
                  <c:v>48400</c:v>
                </c:pt>
                <c:pt idx="288">
                  <c:v>48500</c:v>
                </c:pt>
                <c:pt idx="289">
                  <c:v>48600</c:v>
                </c:pt>
                <c:pt idx="290">
                  <c:v>48700</c:v>
                </c:pt>
                <c:pt idx="291">
                  <c:v>48800</c:v>
                </c:pt>
                <c:pt idx="292">
                  <c:v>48900</c:v>
                </c:pt>
                <c:pt idx="293">
                  <c:v>49000</c:v>
                </c:pt>
                <c:pt idx="294">
                  <c:v>49100</c:v>
                </c:pt>
                <c:pt idx="295">
                  <c:v>49200</c:v>
                </c:pt>
                <c:pt idx="296">
                  <c:v>49300</c:v>
                </c:pt>
                <c:pt idx="297">
                  <c:v>49400</c:v>
                </c:pt>
                <c:pt idx="298">
                  <c:v>49500</c:v>
                </c:pt>
                <c:pt idx="299">
                  <c:v>49600</c:v>
                </c:pt>
                <c:pt idx="300">
                  <c:v>49700</c:v>
                </c:pt>
                <c:pt idx="301">
                  <c:v>49800</c:v>
                </c:pt>
                <c:pt idx="302">
                  <c:v>49900</c:v>
                </c:pt>
                <c:pt idx="303">
                  <c:v>50000</c:v>
                </c:pt>
                <c:pt idx="304">
                  <c:v>50100</c:v>
                </c:pt>
                <c:pt idx="305">
                  <c:v>50200</c:v>
                </c:pt>
                <c:pt idx="306">
                  <c:v>50300</c:v>
                </c:pt>
                <c:pt idx="307">
                  <c:v>50400</c:v>
                </c:pt>
                <c:pt idx="308">
                  <c:v>50500</c:v>
                </c:pt>
                <c:pt idx="309">
                  <c:v>50600</c:v>
                </c:pt>
                <c:pt idx="310">
                  <c:v>50700</c:v>
                </c:pt>
                <c:pt idx="311">
                  <c:v>50800</c:v>
                </c:pt>
                <c:pt idx="312">
                  <c:v>50900</c:v>
                </c:pt>
                <c:pt idx="313">
                  <c:v>51000</c:v>
                </c:pt>
                <c:pt idx="314">
                  <c:v>51100</c:v>
                </c:pt>
                <c:pt idx="315">
                  <c:v>51200</c:v>
                </c:pt>
                <c:pt idx="316">
                  <c:v>51300</c:v>
                </c:pt>
                <c:pt idx="317">
                  <c:v>51400</c:v>
                </c:pt>
                <c:pt idx="318">
                  <c:v>51500</c:v>
                </c:pt>
                <c:pt idx="319">
                  <c:v>51600</c:v>
                </c:pt>
                <c:pt idx="320">
                  <c:v>51700</c:v>
                </c:pt>
                <c:pt idx="321">
                  <c:v>51800</c:v>
                </c:pt>
                <c:pt idx="322">
                  <c:v>51900</c:v>
                </c:pt>
                <c:pt idx="323">
                  <c:v>52000</c:v>
                </c:pt>
                <c:pt idx="324">
                  <c:v>52100</c:v>
                </c:pt>
                <c:pt idx="325">
                  <c:v>52200</c:v>
                </c:pt>
                <c:pt idx="326">
                  <c:v>52300</c:v>
                </c:pt>
                <c:pt idx="327">
                  <c:v>52400</c:v>
                </c:pt>
                <c:pt idx="328">
                  <c:v>52500</c:v>
                </c:pt>
                <c:pt idx="329">
                  <c:v>52600</c:v>
                </c:pt>
                <c:pt idx="330">
                  <c:v>52700</c:v>
                </c:pt>
                <c:pt idx="331">
                  <c:v>52800</c:v>
                </c:pt>
                <c:pt idx="332">
                  <c:v>52900</c:v>
                </c:pt>
                <c:pt idx="333">
                  <c:v>53000</c:v>
                </c:pt>
                <c:pt idx="334">
                  <c:v>53100</c:v>
                </c:pt>
                <c:pt idx="335">
                  <c:v>53200</c:v>
                </c:pt>
                <c:pt idx="336">
                  <c:v>53300</c:v>
                </c:pt>
                <c:pt idx="337">
                  <c:v>53400</c:v>
                </c:pt>
                <c:pt idx="338">
                  <c:v>53500</c:v>
                </c:pt>
                <c:pt idx="339">
                  <c:v>53600</c:v>
                </c:pt>
                <c:pt idx="340">
                  <c:v>53700</c:v>
                </c:pt>
                <c:pt idx="341">
                  <c:v>53800</c:v>
                </c:pt>
                <c:pt idx="342">
                  <c:v>53900</c:v>
                </c:pt>
                <c:pt idx="343">
                  <c:v>54000</c:v>
                </c:pt>
                <c:pt idx="344">
                  <c:v>54100</c:v>
                </c:pt>
                <c:pt idx="345">
                  <c:v>54200</c:v>
                </c:pt>
                <c:pt idx="346">
                  <c:v>54300</c:v>
                </c:pt>
                <c:pt idx="347">
                  <c:v>54400</c:v>
                </c:pt>
                <c:pt idx="348">
                  <c:v>54500</c:v>
                </c:pt>
                <c:pt idx="349">
                  <c:v>54600</c:v>
                </c:pt>
                <c:pt idx="350">
                  <c:v>54700</c:v>
                </c:pt>
                <c:pt idx="351">
                  <c:v>54800</c:v>
                </c:pt>
                <c:pt idx="352">
                  <c:v>54900</c:v>
                </c:pt>
                <c:pt idx="353">
                  <c:v>55000</c:v>
                </c:pt>
                <c:pt idx="354">
                  <c:v>55100</c:v>
                </c:pt>
                <c:pt idx="355">
                  <c:v>55200</c:v>
                </c:pt>
                <c:pt idx="356">
                  <c:v>55300</c:v>
                </c:pt>
                <c:pt idx="357">
                  <c:v>55400</c:v>
                </c:pt>
                <c:pt idx="358">
                  <c:v>55500</c:v>
                </c:pt>
                <c:pt idx="359">
                  <c:v>55600</c:v>
                </c:pt>
                <c:pt idx="360">
                  <c:v>55700</c:v>
                </c:pt>
                <c:pt idx="361">
                  <c:v>55800</c:v>
                </c:pt>
                <c:pt idx="362">
                  <c:v>55900</c:v>
                </c:pt>
                <c:pt idx="363">
                  <c:v>56000</c:v>
                </c:pt>
                <c:pt idx="364">
                  <c:v>56100</c:v>
                </c:pt>
                <c:pt idx="365">
                  <c:v>56200</c:v>
                </c:pt>
                <c:pt idx="366">
                  <c:v>56300</c:v>
                </c:pt>
                <c:pt idx="367">
                  <c:v>56400</c:v>
                </c:pt>
                <c:pt idx="368">
                  <c:v>56500</c:v>
                </c:pt>
                <c:pt idx="369">
                  <c:v>56600</c:v>
                </c:pt>
                <c:pt idx="370">
                  <c:v>56700</c:v>
                </c:pt>
                <c:pt idx="371">
                  <c:v>56800</c:v>
                </c:pt>
                <c:pt idx="372">
                  <c:v>56900</c:v>
                </c:pt>
                <c:pt idx="373">
                  <c:v>57000</c:v>
                </c:pt>
                <c:pt idx="374">
                  <c:v>57100</c:v>
                </c:pt>
                <c:pt idx="375">
                  <c:v>57200</c:v>
                </c:pt>
                <c:pt idx="376">
                  <c:v>57300</c:v>
                </c:pt>
                <c:pt idx="377">
                  <c:v>57400</c:v>
                </c:pt>
                <c:pt idx="378">
                  <c:v>57500</c:v>
                </c:pt>
                <c:pt idx="379">
                  <c:v>57600</c:v>
                </c:pt>
                <c:pt idx="380">
                  <c:v>57700</c:v>
                </c:pt>
                <c:pt idx="381">
                  <c:v>57800</c:v>
                </c:pt>
                <c:pt idx="382">
                  <c:v>57900</c:v>
                </c:pt>
                <c:pt idx="383">
                  <c:v>58000</c:v>
                </c:pt>
                <c:pt idx="384">
                  <c:v>58100</c:v>
                </c:pt>
                <c:pt idx="385">
                  <c:v>58200</c:v>
                </c:pt>
                <c:pt idx="386">
                  <c:v>58300</c:v>
                </c:pt>
                <c:pt idx="387">
                  <c:v>58400</c:v>
                </c:pt>
                <c:pt idx="388">
                  <c:v>58500</c:v>
                </c:pt>
                <c:pt idx="389">
                  <c:v>58600</c:v>
                </c:pt>
                <c:pt idx="390">
                  <c:v>58700</c:v>
                </c:pt>
                <c:pt idx="391">
                  <c:v>58800</c:v>
                </c:pt>
                <c:pt idx="392">
                  <c:v>58900</c:v>
                </c:pt>
                <c:pt idx="393">
                  <c:v>59000</c:v>
                </c:pt>
                <c:pt idx="394">
                  <c:v>59100</c:v>
                </c:pt>
                <c:pt idx="395">
                  <c:v>59200</c:v>
                </c:pt>
                <c:pt idx="396">
                  <c:v>59300</c:v>
                </c:pt>
                <c:pt idx="397">
                  <c:v>59400</c:v>
                </c:pt>
                <c:pt idx="398">
                  <c:v>59500</c:v>
                </c:pt>
                <c:pt idx="399">
                  <c:v>59600</c:v>
                </c:pt>
                <c:pt idx="400">
                  <c:v>59700</c:v>
                </c:pt>
                <c:pt idx="401">
                  <c:v>59800</c:v>
                </c:pt>
                <c:pt idx="402">
                  <c:v>59900</c:v>
                </c:pt>
                <c:pt idx="403">
                  <c:v>60000</c:v>
                </c:pt>
                <c:pt idx="404">
                  <c:v>60100</c:v>
                </c:pt>
                <c:pt idx="405">
                  <c:v>60200</c:v>
                </c:pt>
                <c:pt idx="406">
                  <c:v>60300</c:v>
                </c:pt>
                <c:pt idx="407">
                  <c:v>60400</c:v>
                </c:pt>
                <c:pt idx="408">
                  <c:v>60500</c:v>
                </c:pt>
                <c:pt idx="409">
                  <c:v>60600</c:v>
                </c:pt>
                <c:pt idx="410">
                  <c:v>60700</c:v>
                </c:pt>
                <c:pt idx="411">
                  <c:v>60800</c:v>
                </c:pt>
                <c:pt idx="412">
                  <c:v>60900</c:v>
                </c:pt>
                <c:pt idx="413">
                  <c:v>61000</c:v>
                </c:pt>
                <c:pt idx="414">
                  <c:v>61100</c:v>
                </c:pt>
                <c:pt idx="415">
                  <c:v>61200</c:v>
                </c:pt>
                <c:pt idx="416">
                  <c:v>61300</c:v>
                </c:pt>
                <c:pt idx="417">
                  <c:v>61400</c:v>
                </c:pt>
                <c:pt idx="418">
                  <c:v>61500</c:v>
                </c:pt>
                <c:pt idx="419">
                  <c:v>61600</c:v>
                </c:pt>
                <c:pt idx="420">
                  <c:v>61700</c:v>
                </c:pt>
                <c:pt idx="421">
                  <c:v>61800</c:v>
                </c:pt>
                <c:pt idx="422">
                  <c:v>61900</c:v>
                </c:pt>
              </c:numCache>
            </c:numRef>
          </c:xVal>
          <c:yVal>
            <c:numRef>
              <c:f>'[Avg RTOLCAP RTOFFCAP PRC per 100MW GTBD and Net Load Step.xlsx]per Net Load'!$I$3:$I$425</c:f>
              <c:numCache>
                <c:formatCode>General</c:formatCode>
                <c:ptCount val="423"/>
                <c:pt idx="0">
                  <c:v>6402.1210995000001</c:v>
                </c:pt>
                <c:pt idx="1">
                  <c:v>6544.8914274999997</c:v>
                </c:pt>
                <c:pt idx="2">
                  <c:v>6466.7621767000001</c:v>
                </c:pt>
                <c:pt idx="3">
                  <c:v>6322.1418720000001</c:v>
                </c:pt>
                <c:pt idx="4">
                  <c:v>6291.8379068000004</c:v>
                </c:pt>
                <c:pt idx="5">
                  <c:v>6201.8826919000003</c:v>
                </c:pt>
                <c:pt idx="6">
                  <c:v>6342.6541934999996</c:v>
                </c:pt>
                <c:pt idx="7">
                  <c:v>6167.6064073999996</c:v>
                </c:pt>
                <c:pt idx="8">
                  <c:v>6148.9458799000004</c:v>
                </c:pt>
                <c:pt idx="9">
                  <c:v>6180.1363761000002</c:v>
                </c:pt>
                <c:pt idx="10">
                  <c:v>6083.8919297000002</c:v>
                </c:pt>
                <c:pt idx="11">
                  <c:v>6026.7404973000002</c:v>
                </c:pt>
                <c:pt idx="12">
                  <c:v>6012.9375504999998</c:v>
                </c:pt>
                <c:pt idx="13">
                  <c:v>5972.4147301000003</c:v>
                </c:pt>
                <c:pt idx="14">
                  <c:v>5988.8574219000002</c:v>
                </c:pt>
                <c:pt idx="15">
                  <c:v>6105.1492513000003</c:v>
                </c:pt>
                <c:pt idx="16">
                  <c:v>5838.1057612000004</c:v>
                </c:pt>
                <c:pt idx="17">
                  <c:v>5889.6262378000001</c:v>
                </c:pt>
                <c:pt idx="18">
                  <c:v>5783.0625669999999</c:v>
                </c:pt>
                <c:pt idx="19">
                  <c:v>5791.0994059000004</c:v>
                </c:pt>
                <c:pt idx="20">
                  <c:v>6319.7587891000003</c:v>
                </c:pt>
                <c:pt idx="21">
                  <c:v>5580.2548827999999</c:v>
                </c:pt>
                <c:pt idx="22">
                  <c:v>5600.6098633000001</c:v>
                </c:pt>
                <c:pt idx="23">
                  <c:v>5580.3835310000004</c:v>
                </c:pt>
                <c:pt idx="24">
                  <c:v>5941.9106684999997</c:v>
                </c:pt>
                <c:pt idx="25">
                  <c:v>6594.9692383000001</c:v>
                </c:pt>
                <c:pt idx="26">
                  <c:v>6833.8960287999998</c:v>
                </c:pt>
                <c:pt idx="27">
                  <c:v>6609.6634996000003</c:v>
                </c:pt>
                <c:pt idx="28">
                  <c:v>6489.8075429999999</c:v>
                </c:pt>
                <c:pt idx="29">
                  <c:v>7074.4670932999998</c:v>
                </c:pt>
                <c:pt idx="30">
                  <c:v>6939.0329404000004</c:v>
                </c:pt>
                <c:pt idx="31">
                  <c:v>6978.6103800999999</c:v>
                </c:pt>
                <c:pt idx="32">
                  <c:v>6904.8199627000004</c:v>
                </c:pt>
                <c:pt idx="33">
                  <c:v>6892.6252685999998</c:v>
                </c:pt>
                <c:pt idx="34">
                  <c:v>6977.0422994</c:v>
                </c:pt>
                <c:pt idx="35">
                  <c:v>6823.0979594</c:v>
                </c:pt>
                <c:pt idx="36">
                  <c:v>7142.3370766999997</c:v>
                </c:pt>
                <c:pt idx="37">
                  <c:v>7035.9343732999996</c:v>
                </c:pt>
                <c:pt idx="38">
                  <c:v>6996.7841037999997</c:v>
                </c:pt>
                <c:pt idx="39">
                  <c:v>6853.9723856999999</c:v>
                </c:pt>
                <c:pt idx="40">
                  <c:v>6735.5851474999999</c:v>
                </c:pt>
                <c:pt idx="41">
                  <c:v>6572.7978424000003</c:v>
                </c:pt>
                <c:pt idx="42">
                  <c:v>6616.3296354000004</c:v>
                </c:pt>
                <c:pt idx="43">
                  <c:v>6793.5621269000003</c:v>
                </c:pt>
                <c:pt idx="44">
                  <c:v>6728.7147636999998</c:v>
                </c:pt>
                <c:pt idx="45">
                  <c:v>6724.7924833999996</c:v>
                </c:pt>
                <c:pt idx="46">
                  <c:v>6741.8576036000004</c:v>
                </c:pt>
                <c:pt idx="47">
                  <c:v>6698.8548946999999</c:v>
                </c:pt>
                <c:pt idx="48">
                  <c:v>6544.3800121000004</c:v>
                </c:pt>
                <c:pt idx="49">
                  <c:v>6725.3778568999996</c:v>
                </c:pt>
                <c:pt idx="50">
                  <c:v>6748.3111565999998</c:v>
                </c:pt>
                <c:pt idx="51">
                  <c:v>6488.9270366000001</c:v>
                </c:pt>
                <c:pt idx="52">
                  <c:v>6433.7751127000001</c:v>
                </c:pt>
                <c:pt idx="53">
                  <c:v>6591.7811868999997</c:v>
                </c:pt>
                <c:pt idx="54">
                  <c:v>6450.6120099999998</c:v>
                </c:pt>
                <c:pt idx="55">
                  <c:v>6465.4312688</c:v>
                </c:pt>
                <c:pt idx="56">
                  <c:v>7278.1829704000002</c:v>
                </c:pt>
                <c:pt idx="57">
                  <c:v>7338.0150499000001</c:v>
                </c:pt>
                <c:pt idx="58">
                  <c:v>7195.7956303999999</c:v>
                </c:pt>
                <c:pt idx="59">
                  <c:v>6936.0892006000004</c:v>
                </c:pt>
                <c:pt idx="60">
                  <c:v>7129.4789306000002</c:v>
                </c:pt>
                <c:pt idx="61">
                  <c:v>6690.5422151000002</c:v>
                </c:pt>
                <c:pt idx="62">
                  <c:v>6515.3147234999997</c:v>
                </c:pt>
                <c:pt idx="63">
                  <c:v>6654.1612484999996</c:v>
                </c:pt>
                <c:pt idx="64">
                  <c:v>6708.5578923000003</c:v>
                </c:pt>
                <c:pt idx="65">
                  <c:v>6602.1129352999997</c:v>
                </c:pt>
                <c:pt idx="66">
                  <c:v>6892.1149707000004</c:v>
                </c:pt>
                <c:pt idx="67">
                  <c:v>6537.4197267999998</c:v>
                </c:pt>
                <c:pt idx="68">
                  <c:v>6735.5224183</c:v>
                </c:pt>
                <c:pt idx="69">
                  <c:v>6676.0419465000004</c:v>
                </c:pt>
                <c:pt idx="70">
                  <c:v>6617.3124282999997</c:v>
                </c:pt>
                <c:pt idx="71">
                  <c:v>6267.9892449999998</c:v>
                </c:pt>
                <c:pt idx="72">
                  <c:v>6141.1708461999997</c:v>
                </c:pt>
                <c:pt idx="73">
                  <c:v>6024.0696690000004</c:v>
                </c:pt>
                <c:pt idx="74">
                  <c:v>6287.0580785000002</c:v>
                </c:pt>
                <c:pt idx="75">
                  <c:v>6520.8276377000002</c:v>
                </c:pt>
                <c:pt idx="76">
                  <c:v>6285.8544530999998</c:v>
                </c:pt>
                <c:pt idx="77">
                  <c:v>6371.7714643999998</c:v>
                </c:pt>
                <c:pt idx="78">
                  <c:v>6421.1211972000001</c:v>
                </c:pt>
                <c:pt idx="79">
                  <c:v>6438.8771544000001</c:v>
                </c:pt>
                <c:pt idx="80">
                  <c:v>5918.7846140000001</c:v>
                </c:pt>
                <c:pt idx="81">
                  <c:v>6078.3216432999998</c:v>
                </c:pt>
                <c:pt idx="82">
                  <c:v>6237.6769174999999</c:v>
                </c:pt>
                <c:pt idx="83">
                  <c:v>6036.6335753000003</c:v>
                </c:pt>
                <c:pt idx="84">
                  <c:v>6246.9357282000001</c:v>
                </c:pt>
                <c:pt idx="85">
                  <c:v>6393.8999592999999</c:v>
                </c:pt>
                <c:pt idx="86">
                  <c:v>6795.9312624000004</c:v>
                </c:pt>
                <c:pt idx="87">
                  <c:v>6552.6455494000002</c:v>
                </c:pt>
                <c:pt idx="88">
                  <c:v>6298.5689536999998</c:v>
                </c:pt>
                <c:pt idx="89">
                  <c:v>6555.7232051000001</c:v>
                </c:pt>
                <c:pt idx="90">
                  <c:v>6309.8497912000003</c:v>
                </c:pt>
                <c:pt idx="91">
                  <c:v>6484.4183438</c:v>
                </c:pt>
                <c:pt idx="92">
                  <c:v>6365.4166756000004</c:v>
                </c:pt>
                <c:pt idx="93">
                  <c:v>6117.9684163000002</c:v>
                </c:pt>
                <c:pt idx="94">
                  <c:v>5957.5380692999997</c:v>
                </c:pt>
                <c:pt idx="95">
                  <c:v>5994.2700607999996</c:v>
                </c:pt>
                <c:pt idx="96">
                  <c:v>6401.0159544999997</c:v>
                </c:pt>
                <c:pt idx="97">
                  <c:v>6271.5928389999999</c:v>
                </c:pt>
                <c:pt idx="98">
                  <c:v>6202.8429495999999</c:v>
                </c:pt>
                <c:pt idx="99">
                  <c:v>6235.9095544000002</c:v>
                </c:pt>
                <c:pt idx="100">
                  <c:v>6046.8933611000002</c:v>
                </c:pt>
                <c:pt idx="101">
                  <c:v>5980.2307137999996</c:v>
                </c:pt>
                <c:pt idx="102">
                  <c:v>5848.3173963999998</c:v>
                </c:pt>
                <c:pt idx="103">
                  <c:v>5839.2900968000004</c:v>
                </c:pt>
                <c:pt idx="104">
                  <c:v>6212.8820426000002</c:v>
                </c:pt>
                <c:pt idx="105">
                  <c:v>6192.0482607000004</c:v>
                </c:pt>
                <c:pt idx="106">
                  <c:v>5493.0615551999999</c:v>
                </c:pt>
                <c:pt idx="107">
                  <c:v>6253.1189404999996</c:v>
                </c:pt>
                <c:pt idx="108">
                  <c:v>6289.5730866000004</c:v>
                </c:pt>
                <c:pt idx="109">
                  <c:v>5825.4017405000004</c:v>
                </c:pt>
                <c:pt idx="110">
                  <c:v>5984.2915137</c:v>
                </c:pt>
                <c:pt idx="111">
                  <c:v>5735.8468663000003</c:v>
                </c:pt>
                <c:pt idx="112">
                  <c:v>6045.4066548999999</c:v>
                </c:pt>
                <c:pt idx="113">
                  <c:v>5938.7889474000003</c:v>
                </c:pt>
                <c:pt idx="114">
                  <c:v>5898.2897157999996</c:v>
                </c:pt>
                <c:pt idx="115">
                  <c:v>5278.4556480000001</c:v>
                </c:pt>
                <c:pt idx="116">
                  <c:v>5594.9834085000002</c:v>
                </c:pt>
                <c:pt idx="117">
                  <c:v>5758.3743512999999</c:v>
                </c:pt>
                <c:pt idx="118">
                  <c:v>5793.7882417999999</c:v>
                </c:pt>
                <c:pt idx="119">
                  <c:v>5864.3706155999998</c:v>
                </c:pt>
                <c:pt idx="120">
                  <c:v>5585.0026789000003</c:v>
                </c:pt>
                <c:pt idx="121">
                  <c:v>6007.7475801000001</c:v>
                </c:pt>
                <c:pt idx="122">
                  <c:v>5556.9498334999998</c:v>
                </c:pt>
                <c:pt idx="123">
                  <c:v>5868.0699983000004</c:v>
                </c:pt>
                <c:pt idx="124">
                  <c:v>6391.2180498999996</c:v>
                </c:pt>
                <c:pt idx="125">
                  <c:v>5899.1236945000001</c:v>
                </c:pt>
                <c:pt idx="126">
                  <c:v>5939.4996123000001</c:v>
                </c:pt>
                <c:pt idx="127">
                  <c:v>5536.0359828000001</c:v>
                </c:pt>
                <c:pt idx="128">
                  <c:v>5904.4695717000004</c:v>
                </c:pt>
                <c:pt idx="129">
                  <c:v>6100.2232909000004</c:v>
                </c:pt>
                <c:pt idx="130">
                  <c:v>6091.7719933999997</c:v>
                </c:pt>
                <c:pt idx="131">
                  <c:v>6003.6734641000003</c:v>
                </c:pt>
                <c:pt idx="132">
                  <c:v>6134.3717411999996</c:v>
                </c:pt>
                <c:pt idx="133">
                  <c:v>5990.8566649000004</c:v>
                </c:pt>
                <c:pt idx="134">
                  <c:v>5675.1263181000004</c:v>
                </c:pt>
                <c:pt idx="135">
                  <c:v>6015.3049633999999</c:v>
                </c:pt>
                <c:pt idx="136">
                  <c:v>5528.7119659</c:v>
                </c:pt>
                <c:pt idx="137">
                  <c:v>5738.4767608000002</c:v>
                </c:pt>
                <c:pt idx="138">
                  <c:v>5924.6209245</c:v>
                </c:pt>
                <c:pt idx="139">
                  <c:v>5649.9295377999997</c:v>
                </c:pt>
                <c:pt idx="140">
                  <c:v>5827.6892722000002</c:v>
                </c:pt>
                <c:pt idx="141">
                  <c:v>5467.6671717999998</c:v>
                </c:pt>
                <c:pt idx="142">
                  <c:v>5258.7288023000001</c:v>
                </c:pt>
                <c:pt idx="143">
                  <c:v>5232.9673224999997</c:v>
                </c:pt>
                <c:pt idx="144">
                  <c:v>5584.2953816999998</c:v>
                </c:pt>
                <c:pt idx="145">
                  <c:v>5898.4849193999999</c:v>
                </c:pt>
                <c:pt idx="146">
                  <c:v>5390.3383631999995</c:v>
                </c:pt>
                <c:pt idx="147">
                  <c:v>5413.8139965999999</c:v>
                </c:pt>
                <c:pt idx="148">
                  <c:v>5386.6867996999999</c:v>
                </c:pt>
                <c:pt idx="149">
                  <c:v>5370.1951875000004</c:v>
                </c:pt>
                <c:pt idx="150">
                  <c:v>5567.8528956999999</c:v>
                </c:pt>
                <c:pt idx="151">
                  <c:v>5946.0388426</c:v>
                </c:pt>
                <c:pt idx="152">
                  <c:v>5379.8831620000001</c:v>
                </c:pt>
                <c:pt idx="153">
                  <c:v>5376.0238385000002</c:v>
                </c:pt>
                <c:pt idx="154">
                  <c:v>5278.4337874000003</c:v>
                </c:pt>
                <c:pt idx="155">
                  <c:v>5570.1104951999996</c:v>
                </c:pt>
                <c:pt idx="156">
                  <c:v>5667.8197167999997</c:v>
                </c:pt>
                <c:pt idx="157">
                  <c:v>5141.5124759999999</c:v>
                </c:pt>
                <c:pt idx="158">
                  <c:v>5343.2455470000004</c:v>
                </c:pt>
                <c:pt idx="159">
                  <c:v>5142.5787358999996</c:v>
                </c:pt>
                <c:pt idx="160">
                  <c:v>5130.7933756000002</c:v>
                </c:pt>
                <c:pt idx="161">
                  <c:v>5378.7788880999997</c:v>
                </c:pt>
                <c:pt idx="162">
                  <c:v>4964.7949320999996</c:v>
                </c:pt>
                <c:pt idx="163">
                  <c:v>5104.6871302999998</c:v>
                </c:pt>
                <c:pt idx="164">
                  <c:v>5374.9585551</c:v>
                </c:pt>
                <c:pt idx="165">
                  <c:v>5496.9400912999999</c:v>
                </c:pt>
                <c:pt idx="166">
                  <c:v>4902.6150722000002</c:v>
                </c:pt>
                <c:pt idx="167">
                  <c:v>5272.3531319000003</c:v>
                </c:pt>
                <c:pt idx="168">
                  <c:v>5578.4109122999998</c:v>
                </c:pt>
                <c:pt idx="169">
                  <c:v>5256.3662762000004</c:v>
                </c:pt>
                <c:pt idx="170">
                  <c:v>5068.5963737000002</c:v>
                </c:pt>
                <c:pt idx="171">
                  <c:v>5156.8725811000004</c:v>
                </c:pt>
                <c:pt idx="172">
                  <c:v>5208.6363892999998</c:v>
                </c:pt>
                <c:pt idx="173">
                  <c:v>5226.2242699999997</c:v>
                </c:pt>
                <c:pt idx="174">
                  <c:v>5259.7686513999997</c:v>
                </c:pt>
                <c:pt idx="175">
                  <c:v>5797.2660722000001</c:v>
                </c:pt>
                <c:pt idx="176">
                  <c:v>5140.8110140999997</c:v>
                </c:pt>
                <c:pt idx="177">
                  <c:v>5073.9266153999997</c:v>
                </c:pt>
                <c:pt idx="178">
                  <c:v>5142.0647938000002</c:v>
                </c:pt>
                <c:pt idx="179">
                  <c:v>5132.0025941000004</c:v>
                </c:pt>
                <c:pt idx="180">
                  <c:v>5293.7824042000002</c:v>
                </c:pt>
                <c:pt idx="181">
                  <c:v>5219.4608335000003</c:v>
                </c:pt>
                <c:pt idx="182">
                  <c:v>5076.1226926999998</c:v>
                </c:pt>
                <c:pt idx="183">
                  <c:v>5212.6116375000001</c:v>
                </c:pt>
                <c:pt idx="184">
                  <c:v>5142.4307298000003</c:v>
                </c:pt>
                <c:pt idx="185">
                  <c:v>4976.1442109</c:v>
                </c:pt>
                <c:pt idx="186">
                  <c:v>4819.9966047999997</c:v>
                </c:pt>
                <c:pt idx="187">
                  <c:v>5196.1573637000001</c:v>
                </c:pt>
                <c:pt idx="188">
                  <c:v>5319.9783668999999</c:v>
                </c:pt>
                <c:pt idx="189">
                  <c:v>4608.2384055000002</c:v>
                </c:pt>
                <c:pt idx="190">
                  <c:v>4800.6914612</c:v>
                </c:pt>
                <c:pt idx="191">
                  <c:v>4908.8582156000002</c:v>
                </c:pt>
                <c:pt idx="192">
                  <c:v>5357.2765938000002</c:v>
                </c:pt>
                <c:pt idx="193">
                  <c:v>5026.7904466999998</c:v>
                </c:pt>
                <c:pt idx="194">
                  <c:v>4892.7153496999999</c:v>
                </c:pt>
                <c:pt idx="195">
                  <c:v>4976.3698882999997</c:v>
                </c:pt>
                <c:pt idx="196">
                  <c:v>4619.3207824000001</c:v>
                </c:pt>
                <c:pt idx="197">
                  <c:v>4816.6939356000003</c:v>
                </c:pt>
                <c:pt idx="198">
                  <c:v>4716.9742225999998</c:v>
                </c:pt>
                <c:pt idx="199">
                  <c:v>4941.446183</c:v>
                </c:pt>
                <c:pt idx="200">
                  <c:v>4760.2880273000001</c:v>
                </c:pt>
                <c:pt idx="201">
                  <c:v>4767.6151862999996</c:v>
                </c:pt>
                <c:pt idx="202">
                  <c:v>4585.1496165999997</c:v>
                </c:pt>
                <c:pt idx="203">
                  <c:v>4660.3496273999999</c:v>
                </c:pt>
                <c:pt idx="204">
                  <c:v>4477.4384212000004</c:v>
                </c:pt>
                <c:pt idx="205">
                  <c:v>4624.8056298000001</c:v>
                </c:pt>
                <c:pt idx="206">
                  <c:v>4841.0826123999996</c:v>
                </c:pt>
                <c:pt idx="207">
                  <c:v>4735.7696271000004</c:v>
                </c:pt>
                <c:pt idx="208">
                  <c:v>4962.8944879000001</c:v>
                </c:pt>
                <c:pt idx="209">
                  <c:v>4687.4258804000001</c:v>
                </c:pt>
                <c:pt idx="210">
                  <c:v>4544.8476959</c:v>
                </c:pt>
                <c:pt idx="211">
                  <c:v>4595.3785445000003</c:v>
                </c:pt>
                <c:pt idx="212">
                  <c:v>4545.6788500000002</c:v>
                </c:pt>
                <c:pt idx="213">
                  <c:v>4687.1061706999999</c:v>
                </c:pt>
                <c:pt idx="214">
                  <c:v>4492.4255143999999</c:v>
                </c:pt>
                <c:pt idx="215">
                  <c:v>4317.6074085</c:v>
                </c:pt>
                <c:pt idx="216">
                  <c:v>4470.2288263</c:v>
                </c:pt>
                <c:pt idx="217">
                  <c:v>4842.2186648999996</c:v>
                </c:pt>
                <c:pt idx="218">
                  <c:v>4398.7722462000002</c:v>
                </c:pt>
                <c:pt idx="219">
                  <c:v>4543.2678967000002</c:v>
                </c:pt>
                <c:pt idx="220">
                  <c:v>4569.6983674000003</c:v>
                </c:pt>
                <c:pt idx="221">
                  <c:v>4537.4575359</c:v>
                </c:pt>
                <c:pt idx="222">
                  <c:v>4312.5478679999997</c:v>
                </c:pt>
                <c:pt idx="223">
                  <c:v>4244.7617782999996</c:v>
                </c:pt>
                <c:pt idx="224">
                  <c:v>4201.6024048999998</c:v>
                </c:pt>
                <c:pt idx="225">
                  <c:v>4052.2010638000002</c:v>
                </c:pt>
                <c:pt idx="226">
                  <c:v>4182.5269422000001</c:v>
                </c:pt>
                <c:pt idx="227">
                  <c:v>4139.6245150000004</c:v>
                </c:pt>
                <c:pt idx="228">
                  <c:v>4147.2466225999997</c:v>
                </c:pt>
                <c:pt idx="229">
                  <c:v>4153.8251151000004</c:v>
                </c:pt>
                <c:pt idx="230">
                  <c:v>4453.5807099000003</c:v>
                </c:pt>
                <c:pt idx="231">
                  <c:v>4567.3735814000001</c:v>
                </c:pt>
                <c:pt idx="232">
                  <c:v>4694.7200757000001</c:v>
                </c:pt>
                <c:pt idx="233">
                  <c:v>4423.2937236999996</c:v>
                </c:pt>
                <c:pt idx="234">
                  <c:v>4427.629473</c:v>
                </c:pt>
                <c:pt idx="235">
                  <c:v>4326.1341990000001</c:v>
                </c:pt>
                <c:pt idx="236">
                  <c:v>4417.1503966999999</c:v>
                </c:pt>
                <c:pt idx="237">
                  <c:v>4599.0390160999996</c:v>
                </c:pt>
                <c:pt idx="238">
                  <c:v>4411.0630406</c:v>
                </c:pt>
                <c:pt idx="239">
                  <c:v>4210.9371371999996</c:v>
                </c:pt>
                <c:pt idx="240">
                  <c:v>4138.2698626000001</c:v>
                </c:pt>
                <c:pt idx="241">
                  <c:v>4294.4718859000004</c:v>
                </c:pt>
                <c:pt idx="242">
                  <c:v>4292.0138072999998</c:v>
                </c:pt>
                <c:pt idx="243">
                  <c:v>4107.6951422000002</c:v>
                </c:pt>
                <c:pt idx="244">
                  <c:v>4258.0198075999997</c:v>
                </c:pt>
                <c:pt idx="245">
                  <c:v>4057.8293174999999</c:v>
                </c:pt>
                <c:pt idx="246">
                  <c:v>4408.6362036</c:v>
                </c:pt>
                <c:pt idx="247">
                  <c:v>4317.3661658000001</c:v>
                </c:pt>
                <c:pt idx="248">
                  <c:v>4211.3131092000003</c:v>
                </c:pt>
                <c:pt idx="249">
                  <c:v>4185.6192570000003</c:v>
                </c:pt>
                <c:pt idx="250">
                  <c:v>4177.7675681000001</c:v>
                </c:pt>
                <c:pt idx="251">
                  <c:v>4030.2776825000001</c:v>
                </c:pt>
                <c:pt idx="252">
                  <c:v>4023.7887002000002</c:v>
                </c:pt>
                <c:pt idx="253">
                  <c:v>4329.9397988999999</c:v>
                </c:pt>
                <c:pt idx="254">
                  <c:v>4185.7352418999999</c:v>
                </c:pt>
                <c:pt idx="255">
                  <c:v>4089.9669776000001</c:v>
                </c:pt>
                <c:pt idx="256">
                  <c:v>4039.7773599000002</c:v>
                </c:pt>
                <c:pt idx="257">
                  <c:v>3949.2782308999999</c:v>
                </c:pt>
                <c:pt idx="258">
                  <c:v>3976.1173672</c:v>
                </c:pt>
                <c:pt idx="259">
                  <c:v>3865.6381735</c:v>
                </c:pt>
                <c:pt idx="260">
                  <c:v>3951.2472403000002</c:v>
                </c:pt>
                <c:pt idx="261">
                  <c:v>4130.8355269000003</c:v>
                </c:pt>
                <c:pt idx="262">
                  <c:v>4146.14228</c:v>
                </c:pt>
                <c:pt idx="263">
                  <c:v>4188.9281136999998</c:v>
                </c:pt>
                <c:pt idx="264">
                  <c:v>4126.1177120000002</c:v>
                </c:pt>
                <c:pt idx="265">
                  <c:v>4041.8488455000002</c:v>
                </c:pt>
                <c:pt idx="266">
                  <c:v>3903.0706684000002</c:v>
                </c:pt>
                <c:pt idx="267">
                  <c:v>4011.5170133000001</c:v>
                </c:pt>
                <c:pt idx="268">
                  <c:v>4075.0330322</c:v>
                </c:pt>
                <c:pt idx="269">
                  <c:v>3883.2174095</c:v>
                </c:pt>
                <c:pt idx="270">
                  <c:v>4024.6517435999999</c:v>
                </c:pt>
                <c:pt idx="271">
                  <c:v>4119.6615708999998</c:v>
                </c:pt>
                <c:pt idx="272">
                  <c:v>4086.5698593000002</c:v>
                </c:pt>
                <c:pt idx="273">
                  <c:v>4040.7382216000001</c:v>
                </c:pt>
                <c:pt idx="274">
                  <c:v>3885.4314487000001</c:v>
                </c:pt>
                <c:pt idx="275">
                  <c:v>3930.4331106</c:v>
                </c:pt>
                <c:pt idx="276">
                  <c:v>3888.5474484000001</c:v>
                </c:pt>
                <c:pt idx="277">
                  <c:v>3864.5590489000001</c:v>
                </c:pt>
                <c:pt idx="278">
                  <c:v>3723.4234228999999</c:v>
                </c:pt>
                <c:pt idx="279">
                  <c:v>3761.2155865</c:v>
                </c:pt>
                <c:pt idx="280">
                  <c:v>3832.0415269999999</c:v>
                </c:pt>
                <c:pt idx="281">
                  <c:v>3703.7885009000001</c:v>
                </c:pt>
                <c:pt idx="282">
                  <c:v>3806.1101626</c:v>
                </c:pt>
                <c:pt idx="283">
                  <c:v>3716.9132497000001</c:v>
                </c:pt>
                <c:pt idx="284">
                  <c:v>3912.1431440000001</c:v>
                </c:pt>
                <c:pt idx="285">
                  <c:v>3930.9898834000001</c:v>
                </c:pt>
                <c:pt idx="286">
                  <c:v>3946.9680960000001</c:v>
                </c:pt>
                <c:pt idx="287">
                  <c:v>3869.1282213999998</c:v>
                </c:pt>
                <c:pt idx="288">
                  <c:v>3913.190259</c:v>
                </c:pt>
                <c:pt idx="289">
                  <c:v>3835.9513364999998</c:v>
                </c:pt>
                <c:pt idx="290">
                  <c:v>3867.1845300999998</c:v>
                </c:pt>
                <c:pt idx="291">
                  <c:v>3865.1318197999999</c:v>
                </c:pt>
                <c:pt idx="292">
                  <c:v>4065.0245599999998</c:v>
                </c:pt>
                <c:pt idx="293">
                  <c:v>4017.5593159999999</c:v>
                </c:pt>
                <c:pt idx="294">
                  <c:v>3765.4288646999998</c:v>
                </c:pt>
                <c:pt idx="295">
                  <c:v>4131.0396325000002</c:v>
                </c:pt>
                <c:pt idx="296">
                  <c:v>3962.9462269999999</c:v>
                </c:pt>
                <c:pt idx="297">
                  <c:v>4027.7942637000001</c:v>
                </c:pt>
                <c:pt idx="298">
                  <c:v>3972.6034739000002</c:v>
                </c:pt>
                <c:pt idx="299">
                  <c:v>3913.736746</c:v>
                </c:pt>
                <c:pt idx="300">
                  <c:v>3914.9599850999998</c:v>
                </c:pt>
                <c:pt idx="301">
                  <c:v>3836.4066186999999</c:v>
                </c:pt>
                <c:pt idx="302">
                  <c:v>3771.3997678999999</c:v>
                </c:pt>
                <c:pt idx="303">
                  <c:v>3857.9277913999999</c:v>
                </c:pt>
                <c:pt idx="304">
                  <c:v>3825.5939005</c:v>
                </c:pt>
                <c:pt idx="305">
                  <c:v>3864.1309726999998</c:v>
                </c:pt>
                <c:pt idx="306">
                  <c:v>4030.5034466000002</c:v>
                </c:pt>
                <c:pt idx="307">
                  <c:v>4161.0086615</c:v>
                </c:pt>
                <c:pt idx="308">
                  <c:v>3932.4792013000001</c:v>
                </c:pt>
                <c:pt idx="309">
                  <c:v>3826.8736285999998</c:v>
                </c:pt>
                <c:pt idx="310">
                  <c:v>3860.9122318999998</c:v>
                </c:pt>
                <c:pt idx="311">
                  <c:v>4038.4879087999998</c:v>
                </c:pt>
                <c:pt idx="312">
                  <c:v>3937.4359733000001</c:v>
                </c:pt>
                <c:pt idx="313">
                  <c:v>4029.2236358</c:v>
                </c:pt>
                <c:pt idx="314">
                  <c:v>3874.7769640000001</c:v>
                </c:pt>
                <c:pt idx="315">
                  <c:v>3914.096016</c:v>
                </c:pt>
                <c:pt idx="316">
                  <c:v>3964.9187818</c:v>
                </c:pt>
                <c:pt idx="317">
                  <c:v>3861.8893512999998</c:v>
                </c:pt>
                <c:pt idx="318">
                  <c:v>3967.3077804</c:v>
                </c:pt>
                <c:pt idx="319">
                  <c:v>3892.883092</c:v>
                </c:pt>
                <c:pt idx="320">
                  <c:v>3977.9642039</c:v>
                </c:pt>
                <c:pt idx="321">
                  <c:v>4115.4137270000001</c:v>
                </c:pt>
                <c:pt idx="322">
                  <c:v>3870.9281996999998</c:v>
                </c:pt>
                <c:pt idx="323">
                  <c:v>3718.5173709000001</c:v>
                </c:pt>
                <c:pt idx="324">
                  <c:v>3995.3062009999999</c:v>
                </c:pt>
                <c:pt idx="325">
                  <c:v>3940.3868222999999</c:v>
                </c:pt>
                <c:pt idx="326">
                  <c:v>4028.9062318000001</c:v>
                </c:pt>
                <c:pt idx="327">
                  <c:v>3782.8181880000002</c:v>
                </c:pt>
                <c:pt idx="328">
                  <c:v>3815.8444304999998</c:v>
                </c:pt>
                <c:pt idx="329">
                  <c:v>3879.1695579000002</c:v>
                </c:pt>
                <c:pt idx="330">
                  <c:v>3705.2704051000001</c:v>
                </c:pt>
                <c:pt idx="331">
                  <c:v>3688.7095598000001</c:v>
                </c:pt>
                <c:pt idx="332">
                  <c:v>3559.8109362999999</c:v>
                </c:pt>
                <c:pt idx="333">
                  <c:v>3680.7591287</c:v>
                </c:pt>
                <c:pt idx="334">
                  <c:v>3734.5587436000001</c:v>
                </c:pt>
                <c:pt idx="335">
                  <c:v>3745.8156984000002</c:v>
                </c:pt>
                <c:pt idx="336">
                  <c:v>3756.6802318</c:v>
                </c:pt>
                <c:pt idx="337">
                  <c:v>3624.3566556999999</c:v>
                </c:pt>
                <c:pt idx="338">
                  <c:v>3758.7028825000002</c:v>
                </c:pt>
                <c:pt idx="339">
                  <c:v>3692.3684868</c:v>
                </c:pt>
                <c:pt idx="340">
                  <c:v>3731.0413830000002</c:v>
                </c:pt>
                <c:pt idx="341">
                  <c:v>3685.7226288000002</c:v>
                </c:pt>
                <c:pt idx="342">
                  <c:v>3701.3180299000001</c:v>
                </c:pt>
                <c:pt idx="343">
                  <c:v>3863.0033309999999</c:v>
                </c:pt>
                <c:pt idx="344">
                  <c:v>3627.7929973</c:v>
                </c:pt>
                <c:pt idx="345">
                  <c:v>3756.4927818000001</c:v>
                </c:pt>
                <c:pt idx="346">
                  <c:v>3783.1756402999999</c:v>
                </c:pt>
                <c:pt idx="347">
                  <c:v>3573.1038137999999</c:v>
                </c:pt>
                <c:pt idx="348">
                  <c:v>3790.5994375999999</c:v>
                </c:pt>
                <c:pt idx="349">
                  <c:v>3807.4106869000002</c:v>
                </c:pt>
                <c:pt idx="350">
                  <c:v>3794.3821788999999</c:v>
                </c:pt>
                <c:pt idx="351">
                  <c:v>3977.5853370999998</c:v>
                </c:pt>
                <c:pt idx="352">
                  <c:v>3878.7983964999999</c:v>
                </c:pt>
                <c:pt idx="353">
                  <c:v>4006.8830548999999</c:v>
                </c:pt>
                <c:pt idx="354">
                  <c:v>4008.8116055</c:v>
                </c:pt>
                <c:pt idx="355">
                  <c:v>3997.6725805999999</c:v>
                </c:pt>
                <c:pt idx="356">
                  <c:v>3909.7561970000002</c:v>
                </c:pt>
                <c:pt idx="357">
                  <c:v>3911.6069094999998</c:v>
                </c:pt>
                <c:pt idx="358">
                  <c:v>3937.1201458999999</c:v>
                </c:pt>
                <c:pt idx="359">
                  <c:v>3689.2375084</c:v>
                </c:pt>
                <c:pt idx="360">
                  <c:v>3807.2626132999999</c:v>
                </c:pt>
                <c:pt idx="361">
                  <c:v>3690.5977837999999</c:v>
                </c:pt>
                <c:pt idx="362">
                  <c:v>3941.9051773000001</c:v>
                </c:pt>
                <c:pt idx="363">
                  <c:v>3663.8586559999999</c:v>
                </c:pt>
                <c:pt idx="364">
                  <c:v>3631.7268036</c:v>
                </c:pt>
                <c:pt idx="365">
                  <c:v>3635.8873711000001</c:v>
                </c:pt>
                <c:pt idx="366">
                  <c:v>3792.7785303999999</c:v>
                </c:pt>
                <c:pt idx="367">
                  <c:v>3743.4500548999999</c:v>
                </c:pt>
                <c:pt idx="368">
                  <c:v>3646.1507787</c:v>
                </c:pt>
                <c:pt idx="369">
                  <c:v>3695.3301319000002</c:v>
                </c:pt>
                <c:pt idx="370">
                  <c:v>3604.0920707999999</c:v>
                </c:pt>
                <c:pt idx="371">
                  <c:v>3702.0689510000002</c:v>
                </c:pt>
                <c:pt idx="372">
                  <c:v>3766.1959891000001</c:v>
                </c:pt>
                <c:pt idx="373">
                  <c:v>3632.0457035999998</c:v>
                </c:pt>
                <c:pt idx="374">
                  <c:v>3447.6746555999998</c:v>
                </c:pt>
                <c:pt idx="375">
                  <c:v>3676.4334134000001</c:v>
                </c:pt>
                <c:pt idx="376">
                  <c:v>3619.0945766</c:v>
                </c:pt>
                <c:pt idx="377">
                  <c:v>3556.4128903000001</c:v>
                </c:pt>
                <c:pt idx="378">
                  <c:v>3506.8606009</c:v>
                </c:pt>
                <c:pt idx="379">
                  <c:v>3577.3080027999999</c:v>
                </c:pt>
                <c:pt idx="380">
                  <c:v>3693.2628064999999</c:v>
                </c:pt>
                <c:pt idx="381">
                  <c:v>3599.3574987000002</c:v>
                </c:pt>
                <c:pt idx="382">
                  <c:v>3379.1920875000001</c:v>
                </c:pt>
                <c:pt idx="383">
                  <c:v>3730.6726505000001</c:v>
                </c:pt>
                <c:pt idx="384">
                  <c:v>3494.6106768999998</c:v>
                </c:pt>
                <c:pt idx="385">
                  <c:v>3592.2501149</c:v>
                </c:pt>
                <c:pt idx="386">
                  <c:v>3445.0896466999998</c:v>
                </c:pt>
                <c:pt idx="387">
                  <c:v>3593.1419059</c:v>
                </c:pt>
                <c:pt idx="388">
                  <c:v>3490.2539680999998</c:v>
                </c:pt>
                <c:pt idx="389">
                  <c:v>3466.0981597999998</c:v>
                </c:pt>
                <c:pt idx="390">
                  <c:v>3379.9719961000001</c:v>
                </c:pt>
                <c:pt idx="391">
                  <c:v>3509.9369743000002</c:v>
                </c:pt>
                <c:pt idx="392">
                  <c:v>3433.8025766000001</c:v>
                </c:pt>
                <c:pt idx="393">
                  <c:v>3302.9131011999998</c:v>
                </c:pt>
                <c:pt idx="394">
                  <c:v>3309.4472274</c:v>
                </c:pt>
                <c:pt idx="395">
                  <c:v>3224.7832315000001</c:v>
                </c:pt>
                <c:pt idx="396">
                  <c:v>3238.8132452</c:v>
                </c:pt>
                <c:pt idx="397">
                  <c:v>3156.1286282999999</c:v>
                </c:pt>
                <c:pt idx="398">
                  <c:v>3307.0791909</c:v>
                </c:pt>
                <c:pt idx="399">
                  <c:v>3135.0129689999999</c:v>
                </c:pt>
                <c:pt idx="400">
                  <c:v>3334.8397740999999</c:v>
                </c:pt>
                <c:pt idx="401">
                  <c:v>3171.0118603000001</c:v>
                </c:pt>
                <c:pt idx="402">
                  <c:v>3091.3654442000002</c:v>
                </c:pt>
                <c:pt idx="403">
                  <c:v>3076.2674296999999</c:v>
                </c:pt>
                <c:pt idx="404">
                  <c:v>3267.3923857999998</c:v>
                </c:pt>
                <c:pt idx="405">
                  <c:v>3625.7791622999998</c:v>
                </c:pt>
                <c:pt idx="406">
                  <c:v>3491.8422697000001</c:v>
                </c:pt>
                <c:pt idx="407">
                  <c:v>3350.1979041</c:v>
                </c:pt>
                <c:pt idx="408">
                  <c:v>3337.0146392000001</c:v>
                </c:pt>
                <c:pt idx="409">
                  <c:v>3340.6486924000001</c:v>
                </c:pt>
                <c:pt idx="410">
                  <c:v>2887.8600151999999</c:v>
                </c:pt>
                <c:pt idx="411">
                  <c:v>3074.5704079000002</c:v>
                </c:pt>
                <c:pt idx="412">
                  <c:v>3282.9705471000002</c:v>
                </c:pt>
                <c:pt idx="413">
                  <c:v>3084.4705509</c:v>
                </c:pt>
                <c:pt idx="414">
                  <c:v>3467.8029787999999</c:v>
                </c:pt>
                <c:pt idx="415">
                  <c:v>3280.6619798000002</c:v>
                </c:pt>
                <c:pt idx="416">
                  <c:v>3289.997934</c:v>
                </c:pt>
                <c:pt idx="417">
                  <c:v>3354.5903951999999</c:v>
                </c:pt>
                <c:pt idx="418">
                  <c:v>3098.4012450999999</c:v>
                </c:pt>
                <c:pt idx="419">
                  <c:v>3102.0766939999999</c:v>
                </c:pt>
                <c:pt idx="420">
                  <c:v>3071.6980377</c:v>
                </c:pt>
                <c:pt idx="421">
                  <c:v>3102.0519697</c:v>
                </c:pt>
                <c:pt idx="422">
                  <c:v>2965.6188579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6CB-4F80-9C7B-A87DEC439011}"/>
            </c:ext>
          </c:extLst>
        </c:ser>
        <c:ser>
          <c:idx val="2"/>
          <c:order val="2"/>
          <c:tx>
            <c:strRef>
              <c:f>'[Avg RTOLCAP RTOFFCAP PRC per 100MW GTBD and Net Load Step.xlsx]per Net Load'!$K$1:$N$1</c:f>
              <c:strCache>
                <c:ptCount val="1"/>
                <c:pt idx="0">
                  <c:v>May-21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'[Avg RTOLCAP RTOFFCAP PRC per 100MW GTBD and Net Load Step.xlsx]per Net Load'!$K$3:$K$330</c:f>
              <c:numCache>
                <c:formatCode>General</c:formatCode>
                <c:ptCount val="328"/>
                <c:pt idx="0">
                  <c:v>15300</c:v>
                </c:pt>
                <c:pt idx="1">
                  <c:v>15400</c:v>
                </c:pt>
                <c:pt idx="2">
                  <c:v>15500</c:v>
                </c:pt>
                <c:pt idx="3">
                  <c:v>15600</c:v>
                </c:pt>
                <c:pt idx="4">
                  <c:v>15700</c:v>
                </c:pt>
                <c:pt idx="5">
                  <c:v>15800</c:v>
                </c:pt>
                <c:pt idx="6">
                  <c:v>15900</c:v>
                </c:pt>
                <c:pt idx="7">
                  <c:v>16000</c:v>
                </c:pt>
                <c:pt idx="8">
                  <c:v>16100</c:v>
                </c:pt>
                <c:pt idx="9">
                  <c:v>16200</c:v>
                </c:pt>
                <c:pt idx="10">
                  <c:v>16300</c:v>
                </c:pt>
                <c:pt idx="11">
                  <c:v>16400</c:v>
                </c:pt>
                <c:pt idx="12">
                  <c:v>16500</c:v>
                </c:pt>
                <c:pt idx="13">
                  <c:v>16600</c:v>
                </c:pt>
                <c:pt idx="14">
                  <c:v>16700</c:v>
                </c:pt>
                <c:pt idx="15">
                  <c:v>16800</c:v>
                </c:pt>
                <c:pt idx="16">
                  <c:v>16900</c:v>
                </c:pt>
                <c:pt idx="17">
                  <c:v>17000</c:v>
                </c:pt>
                <c:pt idx="18">
                  <c:v>17100</c:v>
                </c:pt>
                <c:pt idx="19">
                  <c:v>17200</c:v>
                </c:pt>
                <c:pt idx="20">
                  <c:v>17300</c:v>
                </c:pt>
                <c:pt idx="21">
                  <c:v>17400</c:v>
                </c:pt>
                <c:pt idx="22">
                  <c:v>17500</c:v>
                </c:pt>
                <c:pt idx="23">
                  <c:v>17600</c:v>
                </c:pt>
                <c:pt idx="24">
                  <c:v>17700</c:v>
                </c:pt>
                <c:pt idx="25">
                  <c:v>17800</c:v>
                </c:pt>
                <c:pt idx="26">
                  <c:v>17900</c:v>
                </c:pt>
                <c:pt idx="27">
                  <c:v>18000</c:v>
                </c:pt>
                <c:pt idx="28">
                  <c:v>18100</c:v>
                </c:pt>
                <c:pt idx="29">
                  <c:v>18200</c:v>
                </c:pt>
                <c:pt idx="30">
                  <c:v>18300</c:v>
                </c:pt>
                <c:pt idx="31">
                  <c:v>18400</c:v>
                </c:pt>
                <c:pt idx="32">
                  <c:v>18500</c:v>
                </c:pt>
                <c:pt idx="33">
                  <c:v>18600</c:v>
                </c:pt>
                <c:pt idx="34">
                  <c:v>18700</c:v>
                </c:pt>
                <c:pt idx="35">
                  <c:v>18800</c:v>
                </c:pt>
                <c:pt idx="36">
                  <c:v>18900</c:v>
                </c:pt>
                <c:pt idx="37">
                  <c:v>19000</c:v>
                </c:pt>
                <c:pt idx="38">
                  <c:v>19100</c:v>
                </c:pt>
                <c:pt idx="39">
                  <c:v>19200</c:v>
                </c:pt>
                <c:pt idx="40">
                  <c:v>19300</c:v>
                </c:pt>
                <c:pt idx="41">
                  <c:v>19400</c:v>
                </c:pt>
                <c:pt idx="42">
                  <c:v>19500</c:v>
                </c:pt>
                <c:pt idx="43">
                  <c:v>19600</c:v>
                </c:pt>
                <c:pt idx="44">
                  <c:v>19700</c:v>
                </c:pt>
                <c:pt idx="45">
                  <c:v>19800</c:v>
                </c:pt>
                <c:pt idx="46">
                  <c:v>19900</c:v>
                </c:pt>
                <c:pt idx="47">
                  <c:v>20000</c:v>
                </c:pt>
                <c:pt idx="48">
                  <c:v>20100</c:v>
                </c:pt>
                <c:pt idx="49">
                  <c:v>20200</c:v>
                </c:pt>
                <c:pt idx="50">
                  <c:v>20300</c:v>
                </c:pt>
                <c:pt idx="51">
                  <c:v>20400</c:v>
                </c:pt>
                <c:pt idx="52">
                  <c:v>20500</c:v>
                </c:pt>
                <c:pt idx="53">
                  <c:v>20600</c:v>
                </c:pt>
                <c:pt idx="54">
                  <c:v>20700</c:v>
                </c:pt>
                <c:pt idx="55">
                  <c:v>20800</c:v>
                </c:pt>
                <c:pt idx="56">
                  <c:v>20900</c:v>
                </c:pt>
                <c:pt idx="57">
                  <c:v>21000</c:v>
                </c:pt>
                <c:pt idx="58">
                  <c:v>21100</c:v>
                </c:pt>
                <c:pt idx="59">
                  <c:v>21200</c:v>
                </c:pt>
                <c:pt idx="60">
                  <c:v>21300</c:v>
                </c:pt>
                <c:pt idx="61">
                  <c:v>21400</c:v>
                </c:pt>
                <c:pt idx="62">
                  <c:v>21500</c:v>
                </c:pt>
                <c:pt idx="63">
                  <c:v>21600</c:v>
                </c:pt>
                <c:pt idx="64">
                  <c:v>21700</c:v>
                </c:pt>
                <c:pt idx="65">
                  <c:v>21800</c:v>
                </c:pt>
                <c:pt idx="66">
                  <c:v>21900</c:v>
                </c:pt>
                <c:pt idx="67">
                  <c:v>22000</c:v>
                </c:pt>
                <c:pt idx="68">
                  <c:v>22100</c:v>
                </c:pt>
                <c:pt idx="69">
                  <c:v>22200</c:v>
                </c:pt>
                <c:pt idx="70">
                  <c:v>22300</c:v>
                </c:pt>
                <c:pt idx="71">
                  <c:v>22400</c:v>
                </c:pt>
                <c:pt idx="72">
                  <c:v>22500</c:v>
                </c:pt>
                <c:pt idx="73">
                  <c:v>22600</c:v>
                </c:pt>
                <c:pt idx="74">
                  <c:v>22700</c:v>
                </c:pt>
                <c:pt idx="75">
                  <c:v>22800</c:v>
                </c:pt>
                <c:pt idx="76">
                  <c:v>22900</c:v>
                </c:pt>
                <c:pt idx="77">
                  <c:v>23000</c:v>
                </c:pt>
                <c:pt idx="78">
                  <c:v>23100</c:v>
                </c:pt>
                <c:pt idx="79">
                  <c:v>23200</c:v>
                </c:pt>
                <c:pt idx="80">
                  <c:v>23300</c:v>
                </c:pt>
                <c:pt idx="81">
                  <c:v>23400</c:v>
                </c:pt>
                <c:pt idx="82">
                  <c:v>23500</c:v>
                </c:pt>
                <c:pt idx="83">
                  <c:v>23600</c:v>
                </c:pt>
                <c:pt idx="84">
                  <c:v>23700</c:v>
                </c:pt>
                <c:pt idx="85">
                  <c:v>23800</c:v>
                </c:pt>
                <c:pt idx="86">
                  <c:v>23900</c:v>
                </c:pt>
                <c:pt idx="87">
                  <c:v>24000</c:v>
                </c:pt>
                <c:pt idx="88">
                  <c:v>24100</c:v>
                </c:pt>
                <c:pt idx="89">
                  <c:v>24200</c:v>
                </c:pt>
                <c:pt idx="90">
                  <c:v>24300</c:v>
                </c:pt>
                <c:pt idx="91">
                  <c:v>24400</c:v>
                </c:pt>
                <c:pt idx="92">
                  <c:v>24500</c:v>
                </c:pt>
                <c:pt idx="93">
                  <c:v>24600</c:v>
                </c:pt>
                <c:pt idx="94">
                  <c:v>24700</c:v>
                </c:pt>
                <c:pt idx="95">
                  <c:v>24800</c:v>
                </c:pt>
                <c:pt idx="96">
                  <c:v>24900</c:v>
                </c:pt>
                <c:pt idx="97">
                  <c:v>25000</c:v>
                </c:pt>
                <c:pt idx="98">
                  <c:v>25100</c:v>
                </c:pt>
                <c:pt idx="99">
                  <c:v>25200</c:v>
                </c:pt>
                <c:pt idx="100">
                  <c:v>25300</c:v>
                </c:pt>
                <c:pt idx="101">
                  <c:v>25400</c:v>
                </c:pt>
                <c:pt idx="102">
                  <c:v>25500</c:v>
                </c:pt>
                <c:pt idx="103">
                  <c:v>25600</c:v>
                </c:pt>
                <c:pt idx="104">
                  <c:v>25700</c:v>
                </c:pt>
                <c:pt idx="105">
                  <c:v>25800</c:v>
                </c:pt>
                <c:pt idx="106">
                  <c:v>25900</c:v>
                </c:pt>
                <c:pt idx="107">
                  <c:v>26000</c:v>
                </c:pt>
                <c:pt idx="108">
                  <c:v>26100</c:v>
                </c:pt>
                <c:pt idx="109">
                  <c:v>26200</c:v>
                </c:pt>
                <c:pt idx="110">
                  <c:v>26300</c:v>
                </c:pt>
                <c:pt idx="111">
                  <c:v>26400</c:v>
                </c:pt>
                <c:pt idx="112">
                  <c:v>26500</c:v>
                </c:pt>
                <c:pt idx="113">
                  <c:v>26600</c:v>
                </c:pt>
                <c:pt idx="114">
                  <c:v>26700</c:v>
                </c:pt>
                <c:pt idx="115">
                  <c:v>26800</c:v>
                </c:pt>
                <c:pt idx="116">
                  <c:v>26900</c:v>
                </c:pt>
                <c:pt idx="117">
                  <c:v>27000</c:v>
                </c:pt>
                <c:pt idx="118">
                  <c:v>27100</c:v>
                </c:pt>
                <c:pt idx="119">
                  <c:v>27200</c:v>
                </c:pt>
                <c:pt idx="120">
                  <c:v>27300</c:v>
                </c:pt>
                <c:pt idx="121">
                  <c:v>27400</c:v>
                </c:pt>
                <c:pt idx="122">
                  <c:v>27500</c:v>
                </c:pt>
                <c:pt idx="123">
                  <c:v>27600</c:v>
                </c:pt>
                <c:pt idx="124">
                  <c:v>27700</c:v>
                </c:pt>
                <c:pt idx="125">
                  <c:v>27800</c:v>
                </c:pt>
                <c:pt idx="126">
                  <c:v>27900</c:v>
                </c:pt>
                <c:pt idx="127">
                  <c:v>28000</c:v>
                </c:pt>
                <c:pt idx="128">
                  <c:v>28100</c:v>
                </c:pt>
                <c:pt idx="129">
                  <c:v>28200</c:v>
                </c:pt>
                <c:pt idx="130">
                  <c:v>28300</c:v>
                </c:pt>
                <c:pt idx="131">
                  <c:v>28400</c:v>
                </c:pt>
                <c:pt idx="132">
                  <c:v>28500</c:v>
                </c:pt>
                <c:pt idx="133">
                  <c:v>28600</c:v>
                </c:pt>
                <c:pt idx="134">
                  <c:v>28700</c:v>
                </c:pt>
                <c:pt idx="135">
                  <c:v>28800</c:v>
                </c:pt>
                <c:pt idx="136">
                  <c:v>28900</c:v>
                </c:pt>
                <c:pt idx="137">
                  <c:v>29000</c:v>
                </c:pt>
                <c:pt idx="138">
                  <c:v>29100</c:v>
                </c:pt>
                <c:pt idx="139">
                  <c:v>29200</c:v>
                </c:pt>
                <c:pt idx="140">
                  <c:v>29300</c:v>
                </c:pt>
                <c:pt idx="141">
                  <c:v>29400</c:v>
                </c:pt>
                <c:pt idx="142">
                  <c:v>29500</c:v>
                </c:pt>
                <c:pt idx="143">
                  <c:v>29600</c:v>
                </c:pt>
                <c:pt idx="144">
                  <c:v>29700</c:v>
                </c:pt>
                <c:pt idx="145">
                  <c:v>29800</c:v>
                </c:pt>
                <c:pt idx="146">
                  <c:v>29900</c:v>
                </c:pt>
                <c:pt idx="147">
                  <c:v>30000</c:v>
                </c:pt>
                <c:pt idx="148">
                  <c:v>30100</c:v>
                </c:pt>
                <c:pt idx="149">
                  <c:v>30200</c:v>
                </c:pt>
                <c:pt idx="150">
                  <c:v>30300</c:v>
                </c:pt>
                <c:pt idx="151">
                  <c:v>30400</c:v>
                </c:pt>
                <c:pt idx="152">
                  <c:v>30500</c:v>
                </c:pt>
                <c:pt idx="153">
                  <c:v>30600</c:v>
                </c:pt>
                <c:pt idx="154">
                  <c:v>30700</c:v>
                </c:pt>
                <c:pt idx="155">
                  <c:v>30800</c:v>
                </c:pt>
                <c:pt idx="156">
                  <c:v>30900</c:v>
                </c:pt>
                <c:pt idx="157">
                  <c:v>31000</c:v>
                </c:pt>
                <c:pt idx="158">
                  <c:v>31100</c:v>
                </c:pt>
                <c:pt idx="159">
                  <c:v>31200</c:v>
                </c:pt>
                <c:pt idx="160">
                  <c:v>31300</c:v>
                </c:pt>
                <c:pt idx="161">
                  <c:v>31400</c:v>
                </c:pt>
                <c:pt idx="162">
                  <c:v>31500</c:v>
                </c:pt>
                <c:pt idx="163">
                  <c:v>31600</c:v>
                </c:pt>
                <c:pt idx="164">
                  <c:v>31700</c:v>
                </c:pt>
                <c:pt idx="165">
                  <c:v>31800</c:v>
                </c:pt>
                <c:pt idx="166">
                  <c:v>31900</c:v>
                </c:pt>
                <c:pt idx="167">
                  <c:v>32000</c:v>
                </c:pt>
                <c:pt idx="168">
                  <c:v>32100</c:v>
                </c:pt>
                <c:pt idx="169">
                  <c:v>32200</c:v>
                </c:pt>
                <c:pt idx="170">
                  <c:v>32300</c:v>
                </c:pt>
                <c:pt idx="171">
                  <c:v>32400</c:v>
                </c:pt>
                <c:pt idx="172">
                  <c:v>32500</c:v>
                </c:pt>
                <c:pt idx="173">
                  <c:v>32600</c:v>
                </c:pt>
                <c:pt idx="174">
                  <c:v>32700</c:v>
                </c:pt>
                <c:pt idx="175">
                  <c:v>32800</c:v>
                </c:pt>
                <c:pt idx="176">
                  <c:v>32900</c:v>
                </c:pt>
                <c:pt idx="177">
                  <c:v>33000</c:v>
                </c:pt>
                <c:pt idx="178">
                  <c:v>33100</c:v>
                </c:pt>
                <c:pt idx="179">
                  <c:v>33200</c:v>
                </c:pt>
                <c:pt idx="180">
                  <c:v>33300</c:v>
                </c:pt>
                <c:pt idx="181">
                  <c:v>33400</c:v>
                </c:pt>
                <c:pt idx="182">
                  <c:v>33500</c:v>
                </c:pt>
                <c:pt idx="183">
                  <c:v>33600</c:v>
                </c:pt>
                <c:pt idx="184">
                  <c:v>33700</c:v>
                </c:pt>
                <c:pt idx="185">
                  <c:v>33800</c:v>
                </c:pt>
                <c:pt idx="186">
                  <c:v>33900</c:v>
                </c:pt>
                <c:pt idx="187">
                  <c:v>34000</c:v>
                </c:pt>
                <c:pt idx="188">
                  <c:v>34100</c:v>
                </c:pt>
                <c:pt idx="189">
                  <c:v>34200</c:v>
                </c:pt>
                <c:pt idx="190">
                  <c:v>34300</c:v>
                </c:pt>
                <c:pt idx="191">
                  <c:v>34400</c:v>
                </c:pt>
                <c:pt idx="192">
                  <c:v>34500</c:v>
                </c:pt>
                <c:pt idx="193">
                  <c:v>34600</c:v>
                </c:pt>
                <c:pt idx="194">
                  <c:v>34700</c:v>
                </c:pt>
                <c:pt idx="195">
                  <c:v>34800</c:v>
                </c:pt>
                <c:pt idx="196">
                  <c:v>34900</c:v>
                </c:pt>
                <c:pt idx="197">
                  <c:v>35000</c:v>
                </c:pt>
                <c:pt idx="198">
                  <c:v>35100</c:v>
                </c:pt>
                <c:pt idx="199">
                  <c:v>35200</c:v>
                </c:pt>
                <c:pt idx="200">
                  <c:v>35300</c:v>
                </c:pt>
                <c:pt idx="201">
                  <c:v>35400</c:v>
                </c:pt>
                <c:pt idx="202">
                  <c:v>35500</c:v>
                </c:pt>
                <c:pt idx="203">
                  <c:v>35600</c:v>
                </c:pt>
                <c:pt idx="204">
                  <c:v>35700</c:v>
                </c:pt>
                <c:pt idx="205">
                  <c:v>35800</c:v>
                </c:pt>
                <c:pt idx="206">
                  <c:v>35900</c:v>
                </c:pt>
                <c:pt idx="207">
                  <c:v>36000</c:v>
                </c:pt>
                <c:pt idx="208">
                  <c:v>36100</c:v>
                </c:pt>
                <c:pt idx="209">
                  <c:v>36200</c:v>
                </c:pt>
                <c:pt idx="210">
                  <c:v>36300</c:v>
                </c:pt>
                <c:pt idx="211">
                  <c:v>36400</c:v>
                </c:pt>
                <c:pt idx="212">
                  <c:v>36500</c:v>
                </c:pt>
                <c:pt idx="213">
                  <c:v>36600</c:v>
                </c:pt>
                <c:pt idx="214">
                  <c:v>36700</c:v>
                </c:pt>
                <c:pt idx="215">
                  <c:v>36800</c:v>
                </c:pt>
                <c:pt idx="216">
                  <c:v>36900</c:v>
                </c:pt>
                <c:pt idx="217">
                  <c:v>37000</c:v>
                </c:pt>
                <c:pt idx="218">
                  <c:v>37100</c:v>
                </c:pt>
                <c:pt idx="219">
                  <c:v>37200</c:v>
                </c:pt>
                <c:pt idx="220">
                  <c:v>37300</c:v>
                </c:pt>
                <c:pt idx="221">
                  <c:v>37400</c:v>
                </c:pt>
                <c:pt idx="222">
                  <c:v>37500</c:v>
                </c:pt>
                <c:pt idx="223">
                  <c:v>37600</c:v>
                </c:pt>
                <c:pt idx="224">
                  <c:v>37700</c:v>
                </c:pt>
                <c:pt idx="225">
                  <c:v>37800</c:v>
                </c:pt>
                <c:pt idx="226">
                  <c:v>37900</c:v>
                </c:pt>
                <c:pt idx="227">
                  <c:v>38000</c:v>
                </c:pt>
                <c:pt idx="228">
                  <c:v>38100</c:v>
                </c:pt>
                <c:pt idx="229">
                  <c:v>38200</c:v>
                </c:pt>
                <c:pt idx="230">
                  <c:v>38300</c:v>
                </c:pt>
                <c:pt idx="231">
                  <c:v>38400</c:v>
                </c:pt>
                <c:pt idx="232">
                  <c:v>38500</c:v>
                </c:pt>
                <c:pt idx="233">
                  <c:v>38600</c:v>
                </c:pt>
                <c:pt idx="234">
                  <c:v>38700</c:v>
                </c:pt>
                <c:pt idx="235">
                  <c:v>38800</c:v>
                </c:pt>
                <c:pt idx="236">
                  <c:v>38900</c:v>
                </c:pt>
                <c:pt idx="237">
                  <c:v>39000</c:v>
                </c:pt>
                <c:pt idx="238">
                  <c:v>39100</c:v>
                </c:pt>
                <c:pt idx="239">
                  <c:v>39200</c:v>
                </c:pt>
                <c:pt idx="240">
                  <c:v>39300</c:v>
                </c:pt>
                <c:pt idx="241">
                  <c:v>39400</c:v>
                </c:pt>
                <c:pt idx="242">
                  <c:v>39500</c:v>
                </c:pt>
                <c:pt idx="243">
                  <c:v>39600</c:v>
                </c:pt>
                <c:pt idx="244">
                  <c:v>39700</c:v>
                </c:pt>
                <c:pt idx="245">
                  <c:v>39800</c:v>
                </c:pt>
                <c:pt idx="246">
                  <c:v>39900</c:v>
                </c:pt>
                <c:pt idx="247">
                  <c:v>40000</c:v>
                </c:pt>
                <c:pt idx="248">
                  <c:v>40100</c:v>
                </c:pt>
                <c:pt idx="249">
                  <c:v>40200</c:v>
                </c:pt>
                <c:pt idx="250">
                  <c:v>40300</c:v>
                </c:pt>
                <c:pt idx="251">
                  <c:v>40400</c:v>
                </c:pt>
                <c:pt idx="252">
                  <c:v>40500</c:v>
                </c:pt>
                <c:pt idx="253">
                  <c:v>40600</c:v>
                </c:pt>
                <c:pt idx="254">
                  <c:v>40700</c:v>
                </c:pt>
                <c:pt idx="255">
                  <c:v>40800</c:v>
                </c:pt>
                <c:pt idx="256">
                  <c:v>40900</c:v>
                </c:pt>
                <c:pt idx="257">
                  <c:v>41000</c:v>
                </c:pt>
                <c:pt idx="258">
                  <c:v>41100</c:v>
                </c:pt>
                <c:pt idx="259">
                  <c:v>41200</c:v>
                </c:pt>
                <c:pt idx="260">
                  <c:v>41300</c:v>
                </c:pt>
                <c:pt idx="261">
                  <c:v>41400</c:v>
                </c:pt>
                <c:pt idx="262">
                  <c:v>41500</c:v>
                </c:pt>
                <c:pt idx="263">
                  <c:v>41600</c:v>
                </c:pt>
                <c:pt idx="264">
                  <c:v>41700</c:v>
                </c:pt>
                <c:pt idx="265">
                  <c:v>41800</c:v>
                </c:pt>
                <c:pt idx="266">
                  <c:v>41900</c:v>
                </c:pt>
                <c:pt idx="267">
                  <c:v>42000</c:v>
                </c:pt>
                <c:pt idx="268">
                  <c:v>42100</c:v>
                </c:pt>
                <c:pt idx="269">
                  <c:v>42200</c:v>
                </c:pt>
                <c:pt idx="270">
                  <c:v>42300</c:v>
                </c:pt>
                <c:pt idx="271">
                  <c:v>42400</c:v>
                </c:pt>
                <c:pt idx="272">
                  <c:v>42500</c:v>
                </c:pt>
                <c:pt idx="273">
                  <c:v>42600</c:v>
                </c:pt>
                <c:pt idx="274">
                  <c:v>42700</c:v>
                </c:pt>
                <c:pt idx="275">
                  <c:v>42900</c:v>
                </c:pt>
                <c:pt idx="276">
                  <c:v>43000</c:v>
                </c:pt>
                <c:pt idx="277">
                  <c:v>43100</c:v>
                </c:pt>
                <c:pt idx="278">
                  <c:v>43200</c:v>
                </c:pt>
                <c:pt idx="279">
                  <c:v>43300</c:v>
                </c:pt>
                <c:pt idx="280">
                  <c:v>43400</c:v>
                </c:pt>
                <c:pt idx="281">
                  <c:v>43600</c:v>
                </c:pt>
                <c:pt idx="282">
                  <c:v>43700</c:v>
                </c:pt>
                <c:pt idx="283">
                  <c:v>43800</c:v>
                </c:pt>
                <c:pt idx="284">
                  <c:v>43900</c:v>
                </c:pt>
                <c:pt idx="285">
                  <c:v>44000</c:v>
                </c:pt>
                <c:pt idx="286">
                  <c:v>44100</c:v>
                </c:pt>
                <c:pt idx="287">
                  <c:v>44200</c:v>
                </c:pt>
                <c:pt idx="288">
                  <c:v>44300</c:v>
                </c:pt>
                <c:pt idx="289">
                  <c:v>44400</c:v>
                </c:pt>
                <c:pt idx="290">
                  <c:v>44500</c:v>
                </c:pt>
                <c:pt idx="291">
                  <c:v>44600</c:v>
                </c:pt>
                <c:pt idx="292">
                  <c:v>44700</c:v>
                </c:pt>
                <c:pt idx="293">
                  <c:v>44800</c:v>
                </c:pt>
                <c:pt idx="294">
                  <c:v>44900</c:v>
                </c:pt>
                <c:pt idx="295">
                  <c:v>45000</c:v>
                </c:pt>
                <c:pt idx="296">
                  <c:v>45100</c:v>
                </c:pt>
                <c:pt idx="297">
                  <c:v>45200</c:v>
                </c:pt>
                <c:pt idx="298">
                  <c:v>45300</c:v>
                </c:pt>
                <c:pt idx="299">
                  <c:v>45400</c:v>
                </c:pt>
                <c:pt idx="300">
                  <c:v>45600</c:v>
                </c:pt>
                <c:pt idx="301">
                  <c:v>45800</c:v>
                </c:pt>
                <c:pt idx="302">
                  <c:v>46000</c:v>
                </c:pt>
                <c:pt idx="303">
                  <c:v>46300</c:v>
                </c:pt>
                <c:pt idx="304">
                  <c:v>46400</c:v>
                </c:pt>
                <c:pt idx="305">
                  <c:v>46500</c:v>
                </c:pt>
                <c:pt idx="306">
                  <c:v>46600</c:v>
                </c:pt>
                <c:pt idx="307">
                  <c:v>46700</c:v>
                </c:pt>
                <c:pt idx="308">
                  <c:v>46800</c:v>
                </c:pt>
                <c:pt idx="309">
                  <c:v>46900</c:v>
                </c:pt>
                <c:pt idx="310">
                  <c:v>47100</c:v>
                </c:pt>
                <c:pt idx="311">
                  <c:v>47200</c:v>
                </c:pt>
                <c:pt idx="312">
                  <c:v>47500</c:v>
                </c:pt>
                <c:pt idx="313">
                  <c:v>47600</c:v>
                </c:pt>
                <c:pt idx="314">
                  <c:v>47700</c:v>
                </c:pt>
                <c:pt idx="315">
                  <c:v>47800</c:v>
                </c:pt>
                <c:pt idx="316">
                  <c:v>47900</c:v>
                </c:pt>
                <c:pt idx="317">
                  <c:v>48000</c:v>
                </c:pt>
                <c:pt idx="318">
                  <c:v>48100</c:v>
                </c:pt>
                <c:pt idx="319">
                  <c:v>48200</c:v>
                </c:pt>
                <c:pt idx="320">
                  <c:v>48300</c:v>
                </c:pt>
                <c:pt idx="321">
                  <c:v>48400</c:v>
                </c:pt>
                <c:pt idx="322">
                  <c:v>48500</c:v>
                </c:pt>
                <c:pt idx="323">
                  <c:v>48700</c:v>
                </c:pt>
                <c:pt idx="324">
                  <c:v>48800</c:v>
                </c:pt>
                <c:pt idx="325">
                  <c:v>48900</c:v>
                </c:pt>
                <c:pt idx="326">
                  <c:v>49000</c:v>
                </c:pt>
                <c:pt idx="327">
                  <c:v>49100</c:v>
                </c:pt>
              </c:numCache>
            </c:numRef>
          </c:xVal>
          <c:yVal>
            <c:numRef>
              <c:f>'[Avg RTOLCAP RTOFFCAP PRC per 100MW GTBD and Net Load Step.xlsx]per Net Load'!$N$3:$N$330</c:f>
              <c:numCache>
                <c:formatCode>General</c:formatCode>
                <c:ptCount val="328"/>
                <c:pt idx="0">
                  <c:v>4825.2096967999996</c:v>
                </c:pt>
                <c:pt idx="1">
                  <c:v>5201.1240942000004</c:v>
                </c:pt>
                <c:pt idx="2">
                  <c:v>5894.1041320000004</c:v>
                </c:pt>
                <c:pt idx="3">
                  <c:v>6148.6076378999996</c:v>
                </c:pt>
                <c:pt idx="4">
                  <c:v>5700.0187667999999</c:v>
                </c:pt>
                <c:pt idx="5">
                  <c:v>5168.1924104999998</c:v>
                </c:pt>
                <c:pt idx="6">
                  <c:v>5312.6175067000004</c:v>
                </c:pt>
                <c:pt idx="7">
                  <c:v>5426.0241771000001</c:v>
                </c:pt>
                <c:pt idx="8">
                  <c:v>5166.2042170000004</c:v>
                </c:pt>
                <c:pt idx="9">
                  <c:v>5491.2961216000003</c:v>
                </c:pt>
                <c:pt idx="10">
                  <c:v>5253.4940932999998</c:v>
                </c:pt>
                <c:pt idx="11">
                  <c:v>5679.4200546000002</c:v>
                </c:pt>
                <c:pt idx="12">
                  <c:v>5072.6248722999999</c:v>
                </c:pt>
                <c:pt idx="13">
                  <c:v>5910.2865082999997</c:v>
                </c:pt>
                <c:pt idx="14">
                  <c:v>5678.0200194999998</c:v>
                </c:pt>
                <c:pt idx="15">
                  <c:v>5080.1875971999998</c:v>
                </c:pt>
                <c:pt idx="16">
                  <c:v>4831.8988387999998</c:v>
                </c:pt>
                <c:pt idx="17">
                  <c:v>4983.7561710999998</c:v>
                </c:pt>
                <c:pt idx="18">
                  <c:v>4767.0776847999996</c:v>
                </c:pt>
                <c:pt idx="19">
                  <c:v>6033.6938272999996</c:v>
                </c:pt>
                <c:pt idx="20">
                  <c:v>5725.8222782000003</c:v>
                </c:pt>
                <c:pt idx="21">
                  <c:v>5226.1653136000004</c:v>
                </c:pt>
                <c:pt idx="22">
                  <c:v>5359.9374784000001</c:v>
                </c:pt>
                <c:pt idx="23">
                  <c:v>5036.3097748</c:v>
                </c:pt>
                <c:pt idx="24">
                  <c:v>5456.5030902999997</c:v>
                </c:pt>
                <c:pt idx="25">
                  <c:v>5692.3646878999998</c:v>
                </c:pt>
                <c:pt idx="26">
                  <c:v>5609.9231536999996</c:v>
                </c:pt>
                <c:pt idx="27">
                  <c:v>5691.2501456</c:v>
                </c:pt>
                <c:pt idx="28">
                  <c:v>5418.7675286000003</c:v>
                </c:pt>
                <c:pt idx="29">
                  <c:v>5499.0679775999997</c:v>
                </c:pt>
                <c:pt idx="30">
                  <c:v>5343.4064398</c:v>
                </c:pt>
                <c:pt idx="31">
                  <c:v>5255.9161548000002</c:v>
                </c:pt>
                <c:pt idx="32">
                  <c:v>5329.5523534000004</c:v>
                </c:pt>
                <c:pt idx="33">
                  <c:v>5244.8342862999998</c:v>
                </c:pt>
                <c:pt idx="34">
                  <c:v>5260.4643898000004</c:v>
                </c:pt>
                <c:pt idx="35">
                  <c:v>5379.6484870000004</c:v>
                </c:pt>
                <c:pt idx="36">
                  <c:v>5316.9905522999998</c:v>
                </c:pt>
                <c:pt idx="37">
                  <c:v>5325.4543739999999</c:v>
                </c:pt>
                <c:pt idx="38">
                  <c:v>5423.356589</c:v>
                </c:pt>
                <c:pt idx="39">
                  <c:v>5433.3457338999997</c:v>
                </c:pt>
                <c:pt idx="40">
                  <c:v>5535.4089630999997</c:v>
                </c:pt>
                <c:pt idx="41">
                  <c:v>5212.2844481000002</c:v>
                </c:pt>
                <c:pt idx="42">
                  <c:v>5304.7456903000002</c:v>
                </c:pt>
                <c:pt idx="43">
                  <c:v>5520.5336131000004</c:v>
                </c:pt>
                <c:pt idx="44">
                  <c:v>5471.1139906999997</c:v>
                </c:pt>
                <c:pt idx="45">
                  <c:v>5466.9725311000002</c:v>
                </c:pt>
                <c:pt idx="46">
                  <c:v>5413.1687308</c:v>
                </c:pt>
                <c:pt idx="47">
                  <c:v>5478.3164305999999</c:v>
                </c:pt>
                <c:pt idx="48">
                  <c:v>5509.3669269000002</c:v>
                </c:pt>
                <c:pt idx="49">
                  <c:v>5303.2217461999999</c:v>
                </c:pt>
                <c:pt idx="50">
                  <c:v>5729.2632661999996</c:v>
                </c:pt>
                <c:pt idx="51">
                  <c:v>5385.5608413</c:v>
                </c:pt>
                <c:pt idx="52">
                  <c:v>5211.8402653000003</c:v>
                </c:pt>
                <c:pt idx="53">
                  <c:v>5283.2066461000004</c:v>
                </c:pt>
                <c:pt idx="54">
                  <c:v>5475.9593613999996</c:v>
                </c:pt>
                <c:pt idx="55">
                  <c:v>5455.6690097999999</c:v>
                </c:pt>
                <c:pt idx="56">
                  <c:v>5323.6493929999997</c:v>
                </c:pt>
                <c:pt idx="57">
                  <c:v>5313.8035198999996</c:v>
                </c:pt>
                <c:pt idx="58">
                  <c:v>5376.7955324000004</c:v>
                </c:pt>
                <c:pt idx="59">
                  <c:v>5290.6218687999999</c:v>
                </c:pt>
                <c:pt idx="60">
                  <c:v>5430.0472553999998</c:v>
                </c:pt>
                <c:pt idx="61">
                  <c:v>5497.4531811999996</c:v>
                </c:pt>
                <c:pt idx="62">
                  <c:v>5399.1175240000002</c:v>
                </c:pt>
                <c:pt idx="63">
                  <c:v>5947.6292428999996</c:v>
                </c:pt>
                <c:pt idx="64">
                  <c:v>5478.7293969000002</c:v>
                </c:pt>
                <c:pt idx="65">
                  <c:v>5308.7950935999997</c:v>
                </c:pt>
                <c:pt idx="66">
                  <c:v>5312.1773794999999</c:v>
                </c:pt>
                <c:pt idx="67">
                  <c:v>5559.4731173</c:v>
                </c:pt>
                <c:pt idx="68">
                  <c:v>5271.0046266999998</c:v>
                </c:pt>
                <c:pt idx="69">
                  <c:v>5310.0520210000004</c:v>
                </c:pt>
                <c:pt idx="70">
                  <c:v>5160.6765505000003</c:v>
                </c:pt>
                <c:pt idx="71">
                  <c:v>5363.0800330000002</c:v>
                </c:pt>
                <c:pt idx="72">
                  <c:v>5369.9764924000001</c:v>
                </c:pt>
                <c:pt idx="73">
                  <c:v>5497.7772450000002</c:v>
                </c:pt>
                <c:pt idx="74">
                  <c:v>5047.1914753999999</c:v>
                </c:pt>
                <c:pt idx="75">
                  <c:v>5152.9351034000001</c:v>
                </c:pt>
                <c:pt idx="76">
                  <c:v>5113.5678592000004</c:v>
                </c:pt>
                <c:pt idx="77">
                  <c:v>5315.9490697000001</c:v>
                </c:pt>
                <c:pt idx="78">
                  <c:v>5433.9588083999997</c:v>
                </c:pt>
                <c:pt idx="79">
                  <c:v>5131.3615991999995</c:v>
                </c:pt>
                <c:pt idx="80">
                  <c:v>5150.6477789999999</c:v>
                </c:pt>
                <c:pt idx="81">
                  <c:v>5280.6742125999999</c:v>
                </c:pt>
                <c:pt idx="82">
                  <c:v>5466.8612825</c:v>
                </c:pt>
                <c:pt idx="83">
                  <c:v>5422.4543200999997</c:v>
                </c:pt>
                <c:pt idx="84">
                  <c:v>5296.5336244</c:v>
                </c:pt>
                <c:pt idx="85">
                  <c:v>5289.5695470999999</c:v>
                </c:pt>
                <c:pt idx="86">
                  <c:v>5102.7450490000001</c:v>
                </c:pt>
                <c:pt idx="87">
                  <c:v>5265.2486118999996</c:v>
                </c:pt>
                <c:pt idx="88">
                  <c:v>4801.2851145000004</c:v>
                </c:pt>
                <c:pt idx="89">
                  <c:v>5229.1413738000001</c:v>
                </c:pt>
                <c:pt idx="90">
                  <c:v>4785.3807376000004</c:v>
                </c:pt>
                <c:pt idx="91">
                  <c:v>4872.4694638000001</c:v>
                </c:pt>
                <c:pt idx="92">
                  <c:v>4918.4467261</c:v>
                </c:pt>
                <c:pt idx="93">
                  <c:v>4893.5848146999997</c:v>
                </c:pt>
                <c:pt idx="94">
                  <c:v>4825.9161217999999</c:v>
                </c:pt>
                <c:pt idx="95">
                  <c:v>4810.8466443999996</c:v>
                </c:pt>
                <c:pt idx="96">
                  <c:v>4737.1641731</c:v>
                </c:pt>
                <c:pt idx="97">
                  <c:v>4970.2091861999997</c:v>
                </c:pt>
                <c:pt idx="98">
                  <c:v>5046.5279252</c:v>
                </c:pt>
                <c:pt idx="99">
                  <c:v>4977.1575038999999</c:v>
                </c:pt>
                <c:pt idx="100">
                  <c:v>4990.1892263999998</c:v>
                </c:pt>
                <c:pt idx="101">
                  <c:v>5167.3518716999997</c:v>
                </c:pt>
                <c:pt idx="102">
                  <c:v>5193.5852550999998</c:v>
                </c:pt>
                <c:pt idx="103">
                  <c:v>5079.1848536999996</c:v>
                </c:pt>
                <c:pt idx="104">
                  <c:v>5007.8148750999999</c:v>
                </c:pt>
                <c:pt idx="105">
                  <c:v>4950.9902247</c:v>
                </c:pt>
                <c:pt idx="106">
                  <c:v>4848.6298010999999</c:v>
                </c:pt>
                <c:pt idx="107">
                  <c:v>5038.0279406</c:v>
                </c:pt>
                <c:pt idx="108">
                  <c:v>4943.4220842000004</c:v>
                </c:pt>
                <c:pt idx="109">
                  <c:v>4915.3782139000004</c:v>
                </c:pt>
                <c:pt idx="110">
                  <c:v>4978.5748522000004</c:v>
                </c:pt>
                <c:pt idx="111">
                  <c:v>4734.7875819999999</c:v>
                </c:pt>
                <c:pt idx="112">
                  <c:v>4791.7868918000004</c:v>
                </c:pt>
                <c:pt idx="113">
                  <c:v>4722.1943647999997</c:v>
                </c:pt>
                <c:pt idx="114">
                  <c:v>4806.4831514999996</c:v>
                </c:pt>
                <c:pt idx="115">
                  <c:v>4624.3573190999996</c:v>
                </c:pt>
                <c:pt idx="116">
                  <c:v>4932.1755721999998</c:v>
                </c:pt>
                <c:pt idx="117">
                  <c:v>4876.7357351000001</c:v>
                </c:pt>
                <c:pt idx="118">
                  <c:v>4978.5793365</c:v>
                </c:pt>
                <c:pt idx="119">
                  <c:v>4891.4719364000002</c:v>
                </c:pt>
                <c:pt idx="120">
                  <c:v>4902.6725914999997</c:v>
                </c:pt>
                <c:pt idx="121">
                  <c:v>4853.4559872999998</c:v>
                </c:pt>
                <c:pt idx="122">
                  <c:v>5008.3462898999996</c:v>
                </c:pt>
                <c:pt idx="123">
                  <c:v>4832.6987590999997</c:v>
                </c:pt>
                <c:pt idx="124">
                  <c:v>4893.7624741999998</c:v>
                </c:pt>
                <c:pt idx="125">
                  <c:v>4767.9923570999999</c:v>
                </c:pt>
                <c:pt idx="126">
                  <c:v>4717.4827250999997</c:v>
                </c:pt>
                <c:pt idx="127">
                  <c:v>4871.4506085000003</c:v>
                </c:pt>
                <c:pt idx="128">
                  <c:v>4839.9607317999998</c:v>
                </c:pt>
                <c:pt idx="129">
                  <c:v>4862.6280471999999</c:v>
                </c:pt>
                <c:pt idx="130">
                  <c:v>4855.4204655000003</c:v>
                </c:pt>
                <c:pt idx="131">
                  <c:v>4776.8178569000002</c:v>
                </c:pt>
                <c:pt idx="132">
                  <c:v>4660.3717704000001</c:v>
                </c:pt>
                <c:pt idx="133">
                  <c:v>4763.5128160000004</c:v>
                </c:pt>
                <c:pt idx="134">
                  <c:v>4699.3131280999996</c:v>
                </c:pt>
                <c:pt idx="135">
                  <c:v>4769.4803318000004</c:v>
                </c:pt>
                <c:pt idx="136">
                  <c:v>4728.8353440999999</c:v>
                </c:pt>
                <c:pt idx="137">
                  <c:v>4827.3807662999998</c:v>
                </c:pt>
                <c:pt idx="138">
                  <c:v>4682.0986757999999</c:v>
                </c:pt>
                <c:pt idx="139">
                  <c:v>4827.8895897000002</c:v>
                </c:pt>
                <c:pt idx="140">
                  <c:v>4792.7738171999999</c:v>
                </c:pt>
                <c:pt idx="141">
                  <c:v>4624.7903671000004</c:v>
                </c:pt>
                <c:pt idx="142">
                  <c:v>4756.7135910999996</c:v>
                </c:pt>
                <c:pt idx="143">
                  <c:v>4679.6658817999996</c:v>
                </c:pt>
                <c:pt idx="144">
                  <c:v>4786.8059371999998</c:v>
                </c:pt>
                <c:pt idx="145">
                  <c:v>4451.9591776999996</c:v>
                </c:pt>
                <c:pt idx="146">
                  <c:v>4564.9353466000002</c:v>
                </c:pt>
                <c:pt idx="147">
                  <c:v>4660.1394399000001</c:v>
                </c:pt>
                <c:pt idx="148">
                  <c:v>4522.1770691000002</c:v>
                </c:pt>
                <c:pt idx="149">
                  <c:v>4353.5071593000002</c:v>
                </c:pt>
                <c:pt idx="150">
                  <c:v>4683.0819138999996</c:v>
                </c:pt>
                <c:pt idx="151">
                  <c:v>4694.2318943</c:v>
                </c:pt>
                <c:pt idx="152">
                  <c:v>4316.6654957000001</c:v>
                </c:pt>
                <c:pt idx="153">
                  <c:v>4457.6981268999998</c:v>
                </c:pt>
                <c:pt idx="154">
                  <c:v>4549.8889866</c:v>
                </c:pt>
                <c:pt idx="155">
                  <c:v>4509.1234376000002</c:v>
                </c:pt>
                <c:pt idx="156">
                  <c:v>4434.8856033000002</c:v>
                </c:pt>
                <c:pt idx="157">
                  <c:v>4342.6050501</c:v>
                </c:pt>
                <c:pt idx="158">
                  <c:v>4464.7899674999999</c:v>
                </c:pt>
                <c:pt idx="159">
                  <c:v>4160.3153762000002</c:v>
                </c:pt>
                <c:pt idx="160">
                  <c:v>4365.7849655</c:v>
                </c:pt>
                <c:pt idx="161">
                  <c:v>4184.6161113999997</c:v>
                </c:pt>
                <c:pt idx="162">
                  <c:v>4141.2799629000001</c:v>
                </c:pt>
                <c:pt idx="163">
                  <c:v>4405.3215104999999</c:v>
                </c:pt>
                <c:pt idx="164">
                  <c:v>4286.1766969999999</c:v>
                </c:pt>
                <c:pt idx="165">
                  <c:v>4176.9552894999997</c:v>
                </c:pt>
                <c:pt idx="166">
                  <c:v>4268.6229993999996</c:v>
                </c:pt>
                <c:pt idx="167">
                  <c:v>4200.6811465000001</c:v>
                </c:pt>
                <c:pt idx="168">
                  <c:v>4097.5570145000002</c:v>
                </c:pt>
                <c:pt idx="169">
                  <c:v>4221.3712869000001</c:v>
                </c:pt>
                <c:pt idx="170">
                  <c:v>4240.3997615999997</c:v>
                </c:pt>
                <c:pt idx="171">
                  <c:v>4212.5905726999999</c:v>
                </c:pt>
                <c:pt idx="172">
                  <c:v>4307.4531424999996</c:v>
                </c:pt>
                <c:pt idx="173">
                  <c:v>4071.1026459999998</c:v>
                </c:pt>
                <c:pt idx="174">
                  <c:v>4118.3618293999998</c:v>
                </c:pt>
                <c:pt idx="175">
                  <c:v>4102.8015277000004</c:v>
                </c:pt>
                <c:pt idx="176">
                  <c:v>4124.8711380000004</c:v>
                </c:pt>
                <c:pt idx="177">
                  <c:v>4029.2083054</c:v>
                </c:pt>
                <c:pt idx="178">
                  <c:v>4041.8323331000001</c:v>
                </c:pt>
                <c:pt idx="179">
                  <c:v>4165.0152042999998</c:v>
                </c:pt>
                <c:pt idx="180">
                  <c:v>4083.6414221</c:v>
                </c:pt>
                <c:pt idx="181">
                  <c:v>4018.1250473</c:v>
                </c:pt>
                <c:pt idx="182">
                  <c:v>4030.7872484999998</c:v>
                </c:pt>
                <c:pt idx="183">
                  <c:v>4153.0094762999997</c:v>
                </c:pt>
                <c:pt idx="184">
                  <c:v>4116.2089259000004</c:v>
                </c:pt>
                <c:pt idx="185">
                  <c:v>4257.2769619000001</c:v>
                </c:pt>
                <c:pt idx="186">
                  <c:v>4030.2589051999998</c:v>
                </c:pt>
                <c:pt idx="187">
                  <c:v>4005.0509861999999</c:v>
                </c:pt>
                <c:pt idx="188">
                  <c:v>4094.4075511999999</c:v>
                </c:pt>
                <c:pt idx="189">
                  <c:v>3997.5833465999999</c:v>
                </c:pt>
                <c:pt idx="190">
                  <c:v>3794.2322789</c:v>
                </c:pt>
                <c:pt idx="191">
                  <c:v>4019.1679724000001</c:v>
                </c:pt>
                <c:pt idx="192">
                  <c:v>3748.8931407</c:v>
                </c:pt>
                <c:pt idx="193">
                  <c:v>3727.3186522000001</c:v>
                </c:pt>
                <c:pt idx="194">
                  <c:v>3863.7475312000001</c:v>
                </c:pt>
                <c:pt idx="195">
                  <c:v>3808.6154255000001</c:v>
                </c:pt>
                <c:pt idx="196">
                  <c:v>3757.8501894000001</c:v>
                </c:pt>
                <c:pt idx="197">
                  <c:v>3893.6846048000002</c:v>
                </c:pt>
                <c:pt idx="198">
                  <c:v>3940.4829848999998</c:v>
                </c:pt>
                <c:pt idx="199">
                  <c:v>3778.2707799999998</c:v>
                </c:pt>
                <c:pt idx="200">
                  <c:v>3935.9250228999999</c:v>
                </c:pt>
                <c:pt idx="201">
                  <c:v>3989.6361446000001</c:v>
                </c:pt>
                <c:pt idx="202">
                  <c:v>3999.5287423</c:v>
                </c:pt>
                <c:pt idx="203">
                  <c:v>4066.8504311000002</c:v>
                </c:pt>
                <c:pt idx="204">
                  <c:v>4208.2001294000002</c:v>
                </c:pt>
                <c:pt idx="205">
                  <c:v>4122.4920682000002</c:v>
                </c:pt>
                <c:pt idx="206">
                  <c:v>4435.5742492999998</c:v>
                </c:pt>
                <c:pt idx="207">
                  <c:v>4028.5164410000002</c:v>
                </c:pt>
                <c:pt idx="208">
                  <c:v>3897.2532741999999</c:v>
                </c:pt>
                <c:pt idx="209">
                  <c:v>3858.9984315000002</c:v>
                </c:pt>
                <c:pt idx="210">
                  <c:v>4296.4137342000004</c:v>
                </c:pt>
                <c:pt idx="211">
                  <c:v>3995.4477929</c:v>
                </c:pt>
                <c:pt idx="212">
                  <c:v>4379.8087784999998</c:v>
                </c:pt>
                <c:pt idx="213">
                  <c:v>4114.8125226000002</c:v>
                </c:pt>
                <c:pt idx="214">
                  <c:v>4283.6631954000004</c:v>
                </c:pt>
                <c:pt idx="215">
                  <c:v>4231.0172906999996</c:v>
                </c:pt>
                <c:pt idx="216">
                  <c:v>4116.9894719000004</c:v>
                </c:pt>
                <c:pt idx="217">
                  <c:v>3995.9661762999999</c:v>
                </c:pt>
                <c:pt idx="218">
                  <c:v>4036.7293908000001</c:v>
                </c:pt>
                <c:pt idx="219">
                  <c:v>4103.4149712999997</c:v>
                </c:pt>
                <c:pt idx="220">
                  <c:v>4035.9030213999999</c:v>
                </c:pt>
                <c:pt idx="221">
                  <c:v>3972.1005774</c:v>
                </c:pt>
                <c:pt idx="222">
                  <c:v>3995.5022459000002</c:v>
                </c:pt>
                <c:pt idx="223">
                  <c:v>3935.1155042</c:v>
                </c:pt>
                <c:pt idx="224">
                  <c:v>3938.2121311999999</c:v>
                </c:pt>
                <c:pt idx="225">
                  <c:v>3767.4953190000001</c:v>
                </c:pt>
                <c:pt idx="226">
                  <c:v>3747.6282138000001</c:v>
                </c:pt>
                <c:pt idx="227">
                  <c:v>4017.8607209000002</c:v>
                </c:pt>
                <c:pt idx="228">
                  <c:v>3841.7471823000001</c:v>
                </c:pt>
                <c:pt idx="229">
                  <c:v>3834.3366498</c:v>
                </c:pt>
                <c:pt idx="230">
                  <c:v>3872.3623991999998</c:v>
                </c:pt>
                <c:pt idx="231">
                  <c:v>3792.4955344999998</c:v>
                </c:pt>
                <c:pt idx="232">
                  <c:v>3762.7201602999999</c:v>
                </c:pt>
                <c:pt idx="233">
                  <c:v>3771.5030035</c:v>
                </c:pt>
                <c:pt idx="234">
                  <c:v>3744.856683</c:v>
                </c:pt>
                <c:pt idx="235">
                  <c:v>3704.3196499999999</c:v>
                </c:pt>
                <c:pt idx="236">
                  <c:v>3515.9909529000001</c:v>
                </c:pt>
                <c:pt idx="237">
                  <c:v>3692.7581568999999</c:v>
                </c:pt>
                <c:pt idx="238">
                  <c:v>3733.2547534999999</c:v>
                </c:pt>
                <c:pt idx="239">
                  <c:v>3757.7142101999998</c:v>
                </c:pt>
                <c:pt idx="240">
                  <c:v>3883.1758995</c:v>
                </c:pt>
                <c:pt idx="241">
                  <c:v>4085.4685479</c:v>
                </c:pt>
                <c:pt idx="242">
                  <c:v>3856.7517017999999</c:v>
                </c:pt>
                <c:pt idx="243">
                  <c:v>3778.7386889999998</c:v>
                </c:pt>
                <c:pt idx="244">
                  <c:v>3698.6898431999998</c:v>
                </c:pt>
                <c:pt idx="245">
                  <c:v>3876.2107455999999</c:v>
                </c:pt>
                <c:pt idx="246">
                  <c:v>3540.3436713999999</c:v>
                </c:pt>
                <c:pt idx="247">
                  <c:v>3836.6955517000001</c:v>
                </c:pt>
                <c:pt idx="248">
                  <c:v>3780.6870328</c:v>
                </c:pt>
                <c:pt idx="249">
                  <c:v>3582.6237949000001</c:v>
                </c:pt>
                <c:pt idx="250">
                  <c:v>3811.0745922999999</c:v>
                </c:pt>
                <c:pt idx="251">
                  <c:v>3876.8238962</c:v>
                </c:pt>
                <c:pt idx="252">
                  <c:v>3825.3828063999999</c:v>
                </c:pt>
                <c:pt idx="253">
                  <c:v>3655.6146721999999</c:v>
                </c:pt>
                <c:pt idx="254">
                  <c:v>3591.7716443999998</c:v>
                </c:pt>
                <c:pt idx="255">
                  <c:v>3742.9213851999998</c:v>
                </c:pt>
                <c:pt idx="256">
                  <c:v>3875.0673028000001</c:v>
                </c:pt>
                <c:pt idx="257">
                  <c:v>3996.6625964999998</c:v>
                </c:pt>
                <c:pt idx="258">
                  <c:v>3680.1621673</c:v>
                </c:pt>
                <c:pt idx="259">
                  <c:v>3848.8579586000001</c:v>
                </c:pt>
                <c:pt idx="260">
                  <c:v>4374.9068119000003</c:v>
                </c:pt>
                <c:pt idx="261">
                  <c:v>3726.7614561999999</c:v>
                </c:pt>
                <c:pt idx="262">
                  <c:v>4185.5371555000002</c:v>
                </c:pt>
                <c:pt idx="263">
                  <c:v>3671.2371496999999</c:v>
                </c:pt>
                <c:pt idx="264">
                  <c:v>3919.4898237000002</c:v>
                </c:pt>
                <c:pt idx="265">
                  <c:v>4582.484375</c:v>
                </c:pt>
                <c:pt idx="266">
                  <c:v>4361.4857935999999</c:v>
                </c:pt>
                <c:pt idx="267">
                  <c:v>3710.9762280999998</c:v>
                </c:pt>
                <c:pt idx="268">
                  <c:v>3956.0121853000001</c:v>
                </c:pt>
                <c:pt idx="269">
                  <c:v>4051.514154</c:v>
                </c:pt>
                <c:pt idx="270">
                  <c:v>3782.6773311000002</c:v>
                </c:pt>
                <c:pt idx="271">
                  <c:v>3791.8430709999998</c:v>
                </c:pt>
                <c:pt idx="272">
                  <c:v>3721.5124992000001</c:v>
                </c:pt>
                <c:pt idx="273">
                  <c:v>4139.3038253000004</c:v>
                </c:pt>
                <c:pt idx="274">
                  <c:v>4897.5683594000002</c:v>
                </c:pt>
                <c:pt idx="275">
                  <c:v>4801.9301758000001</c:v>
                </c:pt>
                <c:pt idx="276">
                  <c:v>4657.9542760000004</c:v>
                </c:pt>
                <c:pt idx="277">
                  <c:v>4817.1030905999996</c:v>
                </c:pt>
                <c:pt idx="278">
                  <c:v>4297.1693719000004</c:v>
                </c:pt>
                <c:pt idx="279">
                  <c:v>4646.3961541999997</c:v>
                </c:pt>
                <c:pt idx="280">
                  <c:v>4711.3508387000002</c:v>
                </c:pt>
                <c:pt idx="281">
                  <c:v>4822.1591797000001</c:v>
                </c:pt>
                <c:pt idx="282">
                  <c:v>4682.8476563000004</c:v>
                </c:pt>
                <c:pt idx="283">
                  <c:v>4136.2983879000003</c:v>
                </c:pt>
                <c:pt idx="284">
                  <c:v>4674.1977539</c:v>
                </c:pt>
                <c:pt idx="285">
                  <c:v>4446.3454590000001</c:v>
                </c:pt>
                <c:pt idx="286">
                  <c:v>4350.4687643999996</c:v>
                </c:pt>
                <c:pt idx="287">
                  <c:v>4223.3349608999997</c:v>
                </c:pt>
                <c:pt idx="288">
                  <c:v>4427.0847168</c:v>
                </c:pt>
                <c:pt idx="289">
                  <c:v>4188.5738118999998</c:v>
                </c:pt>
                <c:pt idx="290">
                  <c:v>4305.5901876999997</c:v>
                </c:pt>
                <c:pt idx="291">
                  <c:v>4285.0750422000001</c:v>
                </c:pt>
                <c:pt idx="292">
                  <c:v>4303.7564910000001</c:v>
                </c:pt>
                <c:pt idx="293">
                  <c:v>4420.1381836</c:v>
                </c:pt>
                <c:pt idx="294">
                  <c:v>4163.5658884000004</c:v>
                </c:pt>
                <c:pt idx="295">
                  <c:v>4049.6629868999999</c:v>
                </c:pt>
                <c:pt idx="296">
                  <c:v>4278.8028432000001</c:v>
                </c:pt>
                <c:pt idx="297">
                  <c:v>4148.3586029999997</c:v>
                </c:pt>
                <c:pt idx="298">
                  <c:v>3878.6371629</c:v>
                </c:pt>
                <c:pt idx="299">
                  <c:v>3857.4116211</c:v>
                </c:pt>
                <c:pt idx="300">
                  <c:v>4160.4262694999998</c:v>
                </c:pt>
                <c:pt idx="301">
                  <c:v>3913.5701871000001</c:v>
                </c:pt>
                <c:pt idx="302">
                  <c:v>3762.3534771</c:v>
                </c:pt>
                <c:pt idx="303">
                  <c:v>3791.7124023000001</c:v>
                </c:pt>
                <c:pt idx="304">
                  <c:v>3839.1833495999999</c:v>
                </c:pt>
                <c:pt idx="305">
                  <c:v>4017.6267090000001</c:v>
                </c:pt>
                <c:pt idx="306">
                  <c:v>3758.9974888000002</c:v>
                </c:pt>
                <c:pt idx="307">
                  <c:v>3775.8190536000002</c:v>
                </c:pt>
                <c:pt idx="308">
                  <c:v>4221.2260741999999</c:v>
                </c:pt>
                <c:pt idx="309">
                  <c:v>4025.2499584000002</c:v>
                </c:pt>
                <c:pt idx="310">
                  <c:v>4210.8865599999999</c:v>
                </c:pt>
                <c:pt idx="311">
                  <c:v>3977.7856780000002</c:v>
                </c:pt>
                <c:pt idx="312">
                  <c:v>3816.3150096999998</c:v>
                </c:pt>
                <c:pt idx="313">
                  <c:v>3484.7177734000002</c:v>
                </c:pt>
                <c:pt idx="314">
                  <c:v>4014.0090332</c:v>
                </c:pt>
                <c:pt idx="315">
                  <c:v>3415.7729491999999</c:v>
                </c:pt>
                <c:pt idx="316">
                  <c:v>3699.0108795000001</c:v>
                </c:pt>
                <c:pt idx="317">
                  <c:v>3812.6297036000001</c:v>
                </c:pt>
                <c:pt idx="318">
                  <c:v>3736.9050293</c:v>
                </c:pt>
                <c:pt idx="319">
                  <c:v>3647.3811461999999</c:v>
                </c:pt>
                <c:pt idx="320">
                  <c:v>3308.8774152000001</c:v>
                </c:pt>
                <c:pt idx="321">
                  <c:v>3346.5866603999998</c:v>
                </c:pt>
                <c:pt idx="322">
                  <c:v>3322.3290826000002</c:v>
                </c:pt>
                <c:pt idx="323">
                  <c:v>3487.3884277000002</c:v>
                </c:pt>
                <c:pt idx="324">
                  <c:v>3409.2358398000001</c:v>
                </c:pt>
                <c:pt idx="325">
                  <c:v>3451.6005581999998</c:v>
                </c:pt>
                <c:pt idx="326">
                  <c:v>3415.2255329999998</c:v>
                </c:pt>
                <c:pt idx="327">
                  <c:v>3410.1818847999998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6CB-4F80-9C7B-A87DEC439011}"/>
            </c:ext>
          </c:extLst>
        </c:ser>
        <c:ser>
          <c:idx val="3"/>
          <c:order val="3"/>
          <c:tx>
            <c:strRef>
              <c:f>'[Avg RTOLCAP RTOFFCAP PRC per 100MW GTBD and Net Load Step.xlsx]per Net Load'!$P$1:$S$1</c:f>
              <c:strCache>
                <c:ptCount val="1"/>
                <c:pt idx="0">
                  <c:v>Apr-21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'[Avg RTOLCAP RTOFFCAP PRC per 100MW GTBD and Net Load Step.xlsx]per Net Load'!$P$3:$P$302</c:f>
              <c:numCache>
                <c:formatCode>General</c:formatCode>
                <c:ptCount val="300"/>
                <c:pt idx="0">
                  <c:v>12100</c:v>
                </c:pt>
                <c:pt idx="1">
                  <c:v>12200</c:v>
                </c:pt>
                <c:pt idx="2">
                  <c:v>12300</c:v>
                </c:pt>
                <c:pt idx="3">
                  <c:v>12400</c:v>
                </c:pt>
                <c:pt idx="4">
                  <c:v>12500</c:v>
                </c:pt>
                <c:pt idx="5">
                  <c:v>12600</c:v>
                </c:pt>
                <c:pt idx="6">
                  <c:v>12700</c:v>
                </c:pt>
                <c:pt idx="7">
                  <c:v>12800</c:v>
                </c:pt>
                <c:pt idx="8">
                  <c:v>12900</c:v>
                </c:pt>
                <c:pt idx="9">
                  <c:v>13000</c:v>
                </c:pt>
                <c:pt idx="10">
                  <c:v>13100</c:v>
                </c:pt>
                <c:pt idx="11">
                  <c:v>13200</c:v>
                </c:pt>
                <c:pt idx="12">
                  <c:v>13300</c:v>
                </c:pt>
                <c:pt idx="13">
                  <c:v>13400</c:v>
                </c:pt>
                <c:pt idx="14">
                  <c:v>13500</c:v>
                </c:pt>
                <c:pt idx="15">
                  <c:v>13600</c:v>
                </c:pt>
                <c:pt idx="16">
                  <c:v>13700</c:v>
                </c:pt>
                <c:pt idx="17">
                  <c:v>13800</c:v>
                </c:pt>
                <c:pt idx="18">
                  <c:v>13900</c:v>
                </c:pt>
                <c:pt idx="19">
                  <c:v>14000</c:v>
                </c:pt>
                <c:pt idx="20">
                  <c:v>14100</c:v>
                </c:pt>
                <c:pt idx="21">
                  <c:v>14200</c:v>
                </c:pt>
                <c:pt idx="22">
                  <c:v>14300</c:v>
                </c:pt>
                <c:pt idx="23">
                  <c:v>14400</c:v>
                </c:pt>
                <c:pt idx="24">
                  <c:v>14500</c:v>
                </c:pt>
                <c:pt idx="25">
                  <c:v>14600</c:v>
                </c:pt>
                <c:pt idx="26">
                  <c:v>14700</c:v>
                </c:pt>
                <c:pt idx="27">
                  <c:v>14800</c:v>
                </c:pt>
                <c:pt idx="28">
                  <c:v>14900</c:v>
                </c:pt>
                <c:pt idx="29">
                  <c:v>15000</c:v>
                </c:pt>
                <c:pt idx="30">
                  <c:v>15100</c:v>
                </c:pt>
                <c:pt idx="31">
                  <c:v>15200</c:v>
                </c:pt>
                <c:pt idx="32">
                  <c:v>15300</c:v>
                </c:pt>
                <c:pt idx="33">
                  <c:v>15400</c:v>
                </c:pt>
                <c:pt idx="34">
                  <c:v>15500</c:v>
                </c:pt>
                <c:pt idx="35">
                  <c:v>15600</c:v>
                </c:pt>
                <c:pt idx="36">
                  <c:v>15700</c:v>
                </c:pt>
                <c:pt idx="37">
                  <c:v>15800</c:v>
                </c:pt>
                <c:pt idx="38">
                  <c:v>15900</c:v>
                </c:pt>
                <c:pt idx="39">
                  <c:v>16000</c:v>
                </c:pt>
                <c:pt idx="40">
                  <c:v>16100</c:v>
                </c:pt>
                <c:pt idx="41">
                  <c:v>16200</c:v>
                </c:pt>
                <c:pt idx="42">
                  <c:v>16300</c:v>
                </c:pt>
                <c:pt idx="43">
                  <c:v>16400</c:v>
                </c:pt>
                <c:pt idx="44">
                  <c:v>16500</c:v>
                </c:pt>
                <c:pt idx="45">
                  <c:v>16600</c:v>
                </c:pt>
                <c:pt idx="46">
                  <c:v>16700</c:v>
                </c:pt>
                <c:pt idx="47">
                  <c:v>16800</c:v>
                </c:pt>
                <c:pt idx="48">
                  <c:v>16900</c:v>
                </c:pt>
                <c:pt idx="49">
                  <c:v>17000</c:v>
                </c:pt>
                <c:pt idx="50">
                  <c:v>17100</c:v>
                </c:pt>
                <c:pt idx="51">
                  <c:v>17200</c:v>
                </c:pt>
                <c:pt idx="52">
                  <c:v>17300</c:v>
                </c:pt>
                <c:pt idx="53">
                  <c:v>17400</c:v>
                </c:pt>
                <c:pt idx="54">
                  <c:v>17500</c:v>
                </c:pt>
                <c:pt idx="55">
                  <c:v>17600</c:v>
                </c:pt>
                <c:pt idx="56">
                  <c:v>17700</c:v>
                </c:pt>
                <c:pt idx="57">
                  <c:v>17800</c:v>
                </c:pt>
                <c:pt idx="58">
                  <c:v>17900</c:v>
                </c:pt>
                <c:pt idx="59">
                  <c:v>18000</c:v>
                </c:pt>
                <c:pt idx="60">
                  <c:v>18100</c:v>
                </c:pt>
                <c:pt idx="61">
                  <c:v>18200</c:v>
                </c:pt>
                <c:pt idx="62">
                  <c:v>18300</c:v>
                </c:pt>
                <c:pt idx="63">
                  <c:v>18400</c:v>
                </c:pt>
                <c:pt idx="64">
                  <c:v>18500</c:v>
                </c:pt>
                <c:pt idx="65">
                  <c:v>18600</c:v>
                </c:pt>
                <c:pt idx="66">
                  <c:v>18700</c:v>
                </c:pt>
                <c:pt idx="67">
                  <c:v>18800</c:v>
                </c:pt>
                <c:pt idx="68">
                  <c:v>18900</c:v>
                </c:pt>
                <c:pt idx="69">
                  <c:v>19000</c:v>
                </c:pt>
                <c:pt idx="70">
                  <c:v>19100</c:v>
                </c:pt>
                <c:pt idx="71">
                  <c:v>19200</c:v>
                </c:pt>
                <c:pt idx="72">
                  <c:v>19300</c:v>
                </c:pt>
                <c:pt idx="73">
                  <c:v>19400</c:v>
                </c:pt>
                <c:pt idx="74">
                  <c:v>19500</c:v>
                </c:pt>
                <c:pt idx="75">
                  <c:v>19600</c:v>
                </c:pt>
                <c:pt idx="76">
                  <c:v>19700</c:v>
                </c:pt>
                <c:pt idx="77">
                  <c:v>19800</c:v>
                </c:pt>
                <c:pt idx="78">
                  <c:v>19900</c:v>
                </c:pt>
                <c:pt idx="79">
                  <c:v>20000</c:v>
                </c:pt>
                <c:pt idx="80">
                  <c:v>20100</c:v>
                </c:pt>
                <c:pt idx="81">
                  <c:v>20200</c:v>
                </c:pt>
                <c:pt idx="82">
                  <c:v>20300</c:v>
                </c:pt>
                <c:pt idx="83">
                  <c:v>20400</c:v>
                </c:pt>
                <c:pt idx="84">
                  <c:v>20500</c:v>
                </c:pt>
                <c:pt idx="85">
                  <c:v>20600</c:v>
                </c:pt>
                <c:pt idx="86">
                  <c:v>20700</c:v>
                </c:pt>
                <c:pt idx="87">
                  <c:v>20800</c:v>
                </c:pt>
                <c:pt idx="88">
                  <c:v>20900</c:v>
                </c:pt>
                <c:pt idx="89">
                  <c:v>21000</c:v>
                </c:pt>
                <c:pt idx="90">
                  <c:v>21100</c:v>
                </c:pt>
                <c:pt idx="91">
                  <c:v>21200</c:v>
                </c:pt>
                <c:pt idx="92">
                  <c:v>21300</c:v>
                </c:pt>
                <c:pt idx="93">
                  <c:v>21400</c:v>
                </c:pt>
                <c:pt idx="94">
                  <c:v>21500</c:v>
                </c:pt>
                <c:pt idx="95">
                  <c:v>21600</c:v>
                </c:pt>
                <c:pt idx="96">
                  <c:v>21700</c:v>
                </c:pt>
                <c:pt idx="97">
                  <c:v>21800</c:v>
                </c:pt>
                <c:pt idx="98">
                  <c:v>21900</c:v>
                </c:pt>
                <c:pt idx="99">
                  <c:v>22000</c:v>
                </c:pt>
                <c:pt idx="100">
                  <c:v>22100</c:v>
                </c:pt>
                <c:pt idx="101">
                  <c:v>22200</c:v>
                </c:pt>
                <c:pt idx="102">
                  <c:v>22300</c:v>
                </c:pt>
                <c:pt idx="103">
                  <c:v>22400</c:v>
                </c:pt>
                <c:pt idx="104">
                  <c:v>22500</c:v>
                </c:pt>
                <c:pt idx="105">
                  <c:v>22600</c:v>
                </c:pt>
                <c:pt idx="106">
                  <c:v>22700</c:v>
                </c:pt>
                <c:pt idx="107">
                  <c:v>22800</c:v>
                </c:pt>
                <c:pt idx="108">
                  <c:v>22900</c:v>
                </c:pt>
                <c:pt idx="109">
                  <c:v>23000</c:v>
                </c:pt>
                <c:pt idx="110">
                  <c:v>23100</c:v>
                </c:pt>
                <c:pt idx="111">
                  <c:v>23200</c:v>
                </c:pt>
                <c:pt idx="112">
                  <c:v>23300</c:v>
                </c:pt>
                <c:pt idx="113">
                  <c:v>23400</c:v>
                </c:pt>
                <c:pt idx="114">
                  <c:v>23500</c:v>
                </c:pt>
                <c:pt idx="115">
                  <c:v>23600</c:v>
                </c:pt>
                <c:pt idx="116">
                  <c:v>23700</c:v>
                </c:pt>
                <c:pt idx="117">
                  <c:v>23800</c:v>
                </c:pt>
                <c:pt idx="118">
                  <c:v>23900</c:v>
                </c:pt>
                <c:pt idx="119">
                  <c:v>24000</c:v>
                </c:pt>
                <c:pt idx="120">
                  <c:v>24100</c:v>
                </c:pt>
                <c:pt idx="121">
                  <c:v>24200</c:v>
                </c:pt>
                <c:pt idx="122">
                  <c:v>24300</c:v>
                </c:pt>
                <c:pt idx="123">
                  <c:v>24400</c:v>
                </c:pt>
                <c:pt idx="124">
                  <c:v>24500</c:v>
                </c:pt>
                <c:pt idx="125">
                  <c:v>24600</c:v>
                </c:pt>
                <c:pt idx="126">
                  <c:v>24700</c:v>
                </c:pt>
                <c:pt idx="127">
                  <c:v>24800</c:v>
                </c:pt>
                <c:pt idx="128">
                  <c:v>24900</c:v>
                </c:pt>
                <c:pt idx="129">
                  <c:v>25000</c:v>
                </c:pt>
                <c:pt idx="130">
                  <c:v>25100</c:v>
                </c:pt>
                <c:pt idx="131">
                  <c:v>25200</c:v>
                </c:pt>
                <c:pt idx="132">
                  <c:v>25300</c:v>
                </c:pt>
                <c:pt idx="133">
                  <c:v>25400</c:v>
                </c:pt>
                <c:pt idx="134">
                  <c:v>25500</c:v>
                </c:pt>
                <c:pt idx="135">
                  <c:v>25600</c:v>
                </c:pt>
                <c:pt idx="136">
                  <c:v>25700</c:v>
                </c:pt>
                <c:pt idx="137">
                  <c:v>25800</c:v>
                </c:pt>
                <c:pt idx="138">
                  <c:v>25900</c:v>
                </c:pt>
                <c:pt idx="139">
                  <c:v>26000</c:v>
                </c:pt>
                <c:pt idx="140">
                  <c:v>26100</c:v>
                </c:pt>
                <c:pt idx="141">
                  <c:v>26200</c:v>
                </c:pt>
                <c:pt idx="142">
                  <c:v>26300</c:v>
                </c:pt>
                <c:pt idx="143">
                  <c:v>26400</c:v>
                </c:pt>
                <c:pt idx="144">
                  <c:v>26500</c:v>
                </c:pt>
                <c:pt idx="145">
                  <c:v>26600</c:v>
                </c:pt>
                <c:pt idx="146">
                  <c:v>26700</c:v>
                </c:pt>
                <c:pt idx="147">
                  <c:v>26800</c:v>
                </c:pt>
                <c:pt idx="148">
                  <c:v>26900</c:v>
                </c:pt>
                <c:pt idx="149">
                  <c:v>27000</c:v>
                </c:pt>
                <c:pt idx="150">
                  <c:v>27100</c:v>
                </c:pt>
                <c:pt idx="151">
                  <c:v>27200</c:v>
                </c:pt>
                <c:pt idx="152">
                  <c:v>27300</c:v>
                </c:pt>
                <c:pt idx="153">
                  <c:v>27400</c:v>
                </c:pt>
                <c:pt idx="154">
                  <c:v>27500</c:v>
                </c:pt>
                <c:pt idx="155">
                  <c:v>27600</c:v>
                </c:pt>
                <c:pt idx="156">
                  <c:v>27700</c:v>
                </c:pt>
                <c:pt idx="157">
                  <c:v>27800</c:v>
                </c:pt>
                <c:pt idx="158">
                  <c:v>27900</c:v>
                </c:pt>
                <c:pt idx="159">
                  <c:v>28000</c:v>
                </c:pt>
                <c:pt idx="160">
                  <c:v>28100</c:v>
                </c:pt>
                <c:pt idx="161">
                  <c:v>28200</c:v>
                </c:pt>
                <c:pt idx="162">
                  <c:v>28300</c:v>
                </c:pt>
                <c:pt idx="163">
                  <c:v>28400</c:v>
                </c:pt>
                <c:pt idx="164">
                  <c:v>28500</c:v>
                </c:pt>
                <c:pt idx="165">
                  <c:v>28600</c:v>
                </c:pt>
                <c:pt idx="166">
                  <c:v>28700</c:v>
                </c:pt>
                <c:pt idx="167">
                  <c:v>28800</c:v>
                </c:pt>
                <c:pt idx="168">
                  <c:v>28900</c:v>
                </c:pt>
                <c:pt idx="169">
                  <c:v>29000</c:v>
                </c:pt>
                <c:pt idx="170">
                  <c:v>29100</c:v>
                </c:pt>
                <c:pt idx="171">
                  <c:v>29200</c:v>
                </c:pt>
                <c:pt idx="172">
                  <c:v>29300</c:v>
                </c:pt>
                <c:pt idx="173">
                  <c:v>29400</c:v>
                </c:pt>
                <c:pt idx="174">
                  <c:v>29500</c:v>
                </c:pt>
                <c:pt idx="175">
                  <c:v>29600</c:v>
                </c:pt>
                <c:pt idx="176">
                  <c:v>29700</c:v>
                </c:pt>
                <c:pt idx="177">
                  <c:v>29800</c:v>
                </c:pt>
                <c:pt idx="178">
                  <c:v>29900</c:v>
                </c:pt>
                <c:pt idx="179">
                  <c:v>30000</c:v>
                </c:pt>
                <c:pt idx="180">
                  <c:v>30100</c:v>
                </c:pt>
                <c:pt idx="181">
                  <c:v>30200</c:v>
                </c:pt>
                <c:pt idx="182">
                  <c:v>30300</c:v>
                </c:pt>
                <c:pt idx="183">
                  <c:v>30400</c:v>
                </c:pt>
                <c:pt idx="184">
                  <c:v>30500</c:v>
                </c:pt>
                <c:pt idx="185">
                  <c:v>30600</c:v>
                </c:pt>
                <c:pt idx="186">
                  <c:v>30700</c:v>
                </c:pt>
                <c:pt idx="187">
                  <c:v>30800</c:v>
                </c:pt>
                <c:pt idx="188">
                  <c:v>30900</c:v>
                </c:pt>
                <c:pt idx="189">
                  <c:v>31000</c:v>
                </c:pt>
                <c:pt idx="190">
                  <c:v>31100</c:v>
                </c:pt>
                <c:pt idx="191">
                  <c:v>31200</c:v>
                </c:pt>
                <c:pt idx="192">
                  <c:v>31300</c:v>
                </c:pt>
                <c:pt idx="193">
                  <c:v>31400</c:v>
                </c:pt>
                <c:pt idx="194">
                  <c:v>31500</c:v>
                </c:pt>
                <c:pt idx="195">
                  <c:v>31600</c:v>
                </c:pt>
                <c:pt idx="196">
                  <c:v>31700</c:v>
                </c:pt>
                <c:pt idx="197">
                  <c:v>31800</c:v>
                </c:pt>
                <c:pt idx="198">
                  <c:v>31900</c:v>
                </c:pt>
                <c:pt idx="199">
                  <c:v>32000</c:v>
                </c:pt>
                <c:pt idx="200">
                  <c:v>32100</c:v>
                </c:pt>
                <c:pt idx="201">
                  <c:v>32200</c:v>
                </c:pt>
                <c:pt idx="202">
                  <c:v>32300</c:v>
                </c:pt>
                <c:pt idx="203">
                  <c:v>32400</c:v>
                </c:pt>
                <c:pt idx="204">
                  <c:v>32500</c:v>
                </c:pt>
                <c:pt idx="205">
                  <c:v>32600</c:v>
                </c:pt>
                <c:pt idx="206">
                  <c:v>32700</c:v>
                </c:pt>
                <c:pt idx="207">
                  <c:v>32800</c:v>
                </c:pt>
                <c:pt idx="208">
                  <c:v>32900</c:v>
                </c:pt>
                <c:pt idx="209">
                  <c:v>33000</c:v>
                </c:pt>
                <c:pt idx="210">
                  <c:v>33100</c:v>
                </c:pt>
                <c:pt idx="211">
                  <c:v>33200</c:v>
                </c:pt>
                <c:pt idx="212">
                  <c:v>33300</c:v>
                </c:pt>
                <c:pt idx="213">
                  <c:v>33400</c:v>
                </c:pt>
                <c:pt idx="214">
                  <c:v>33500</c:v>
                </c:pt>
                <c:pt idx="215">
                  <c:v>33600</c:v>
                </c:pt>
                <c:pt idx="216">
                  <c:v>33700</c:v>
                </c:pt>
                <c:pt idx="217">
                  <c:v>33800</c:v>
                </c:pt>
                <c:pt idx="218">
                  <c:v>33900</c:v>
                </c:pt>
                <c:pt idx="219">
                  <c:v>34000</c:v>
                </c:pt>
                <c:pt idx="220">
                  <c:v>34100</c:v>
                </c:pt>
                <c:pt idx="221">
                  <c:v>34200</c:v>
                </c:pt>
                <c:pt idx="222">
                  <c:v>34300</c:v>
                </c:pt>
                <c:pt idx="223">
                  <c:v>34400</c:v>
                </c:pt>
                <c:pt idx="224">
                  <c:v>34500</c:v>
                </c:pt>
                <c:pt idx="225">
                  <c:v>34600</c:v>
                </c:pt>
                <c:pt idx="226">
                  <c:v>34700</c:v>
                </c:pt>
                <c:pt idx="227">
                  <c:v>34800</c:v>
                </c:pt>
                <c:pt idx="228">
                  <c:v>34900</c:v>
                </c:pt>
                <c:pt idx="229">
                  <c:v>35000</c:v>
                </c:pt>
                <c:pt idx="230">
                  <c:v>35100</c:v>
                </c:pt>
                <c:pt idx="231">
                  <c:v>35200</c:v>
                </c:pt>
                <c:pt idx="232">
                  <c:v>35300</c:v>
                </c:pt>
                <c:pt idx="233">
                  <c:v>35400</c:v>
                </c:pt>
                <c:pt idx="234">
                  <c:v>35500</c:v>
                </c:pt>
                <c:pt idx="235">
                  <c:v>35600</c:v>
                </c:pt>
                <c:pt idx="236">
                  <c:v>35700</c:v>
                </c:pt>
                <c:pt idx="237">
                  <c:v>35800</c:v>
                </c:pt>
                <c:pt idx="238">
                  <c:v>35900</c:v>
                </c:pt>
                <c:pt idx="239">
                  <c:v>36000</c:v>
                </c:pt>
                <c:pt idx="240">
                  <c:v>36100</c:v>
                </c:pt>
                <c:pt idx="241">
                  <c:v>36200</c:v>
                </c:pt>
                <c:pt idx="242">
                  <c:v>36300</c:v>
                </c:pt>
                <c:pt idx="243">
                  <c:v>36400</c:v>
                </c:pt>
                <c:pt idx="244">
                  <c:v>36500</c:v>
                </c:pt>
                <c:pt idx="245">
                  <c:v>36600</c:v>
                </c:pt>
                <c:pt idx="246">
                  <c:v>36700</c:v>
                </c:pt>
                <c:pt idx="247">
                  <c:v>36800</c:v>
                </c:pt>
                <c:pt idx="248">
                  <c:v>36900</c:v>
                </c:pt>
                <c:pt idx="249">
                  <c:v>37000</c:v>
                </c:pt>
                <c:pt idx="250">
                  <c:v>37100</c:v>
                </c:pt>
                <c:pt idx="251">
                  <c:v>37200</c:v>
                </c:pt>
                <c:pt idx="252">
                  <c:v>37300</c:v>
                </c:pt>
                <c:pt idx="253">
                  <c:v>37400</c:v>
                </c:pt>
                <c:pt idx="254">
                  <c:v>37500</c:v>
                </c:pt>
                <c:pt idx="255">
                  <c:v>37600</c:v>
                </c:pt>
                <c:pt idx="256">
                  <c:v>37700</c:v>
                </c:pt>
                <c:pt idx="257">
                  <c:v>37800</c:v>
                </c:pt>
                <c:pt idx="258">
                  <c:v>37900</c:v>
                </c:pt>
                <c:pt idx="259">
                  <c:v>38000</c:v>
                </c:pt>
                <c:pt idx="260">
                  <c:v>38100</c:v>
                </c:pt>
                <c:pt idx="261">
                  <c:v>38200</c:v>
                </c:pt>
                <c:pt idx="262">
                  <c:v>38300</c:v>
                </c:pt>
                <c:pt idx="263">
                  <c:v>38400</c:v>
                </c:pt>
                <c:pt idx="264">
                  <c:v>38500</c:v>
                </c:pt>
                <c:pt idx="265">
                  <c:v>38600</c:v>
                </c:pt>
                <c:pt idx="266">
                  <c:v>38700</c:v>
                </c:pt>
                <c:pt idx="267">
                  <c:v>38800</c:v>
                </c:pt>
                <c:pt idx="268">
                  <c:v>38900</c:v>
                </c:pt>
                <c:pt idx="269">
                  <c:v>39000</c:v>
                </c:pt>
                <c:pt idx="270">
                  <c:v>39100</c:v>
                </c:pt>
                <c:pt idx="271">
                  <c:v>39200</c:v>
                </c:pt>
                <c:pt idx="272">
                  <c:v>39300</c:v>
                </c:pt>
                <c:pt idx="273">
                  <c:v>39400</c:v>
                </c:pt>
                <c:pt idx="274">
                  <c:v>39500</c:v>
                </c:pt>
                <c:pt idx="275">
                  <c:v>39600</c:v>
                </c:pt>
                <c:pt idx="276">
                  <c:v>39700</c:v>
                </c:pt>
                <c:pt idx="277">
                  <c:v>39800</c:v>
                </c:pt>
                <c:pt idx="278">
                  <c:v>39900</c:v>
                </c:pt>
                <c:pt idx="279">
                  <c:v>40000</c:v>
                </c:pt>
                <c:pt idx="280">
                  <c:v>40100</c:v>
                </c:pt>
                <c:pt idx="281">
                  <c:v>40200</c:v>
                </c:pt>
                <c:pt idx="282">
                  <c:v>40300</c:v>
                </c:pt>
                <c:pt idx="283">
                  <c:v>40400</c:v>
                </c:pt>
                <c:pt idx="284">
                  <c:v>40500</c:v>
                </c:pt>
                <c:pt idx="285">
                  <c:v>40600</c:v>
                </c:pt>
                <c:pt idx="286">
                  <c:v>40700</c:v>
                </c:pt>
                <c:pt idx="287">
                  <c:v>40800</c:v>
                </c:pt>
                <c:pt idx="288">
                  <c:v>40900</c:v>
                </c:pt>
                <c:pt idx="289">
                  <c:v>41000</c:v>
                </c:pt>
                <c:pt idx="290">
                  <c:v>41100</c:v>
                </c:pt>
                <c:pt idx="291">
                  <c:v>41200</c:v>
                </c:pt>
                <c:pt idx="292">
                  <c:v>41300</c:v>
                </c:pt>
                <c:pt idx="293">
                  <c:v>41400</c:v>
                </c:pt>
                <c:pt idx="294">
                  <c:v>41500</c:v>
                </c:pt>
                <c:pt idx="295">
                  <c:v>41600</c:v>
                </c:pt>
                <c:pt idx="296">
                  <c:v>41700</c:v>
                </c:pt>
                <c:pt idx="297">
                  <c:v>41800</c:v>
                </c:pt>
                <c:pt idx="298">
                  <c:v>41900</c:v>
                </c:pt>
                <c:pt idx="299">
                  <c:v>42000</c:v>
                </c:pt>
              </c:numCache>
            </c:numRef>
          </c:xVal>
          <c:yVal>
            <c:numRef>
              <c:f>'[Avg RTOLCAP RTOFFCAP PRC per 100MW GTBD and Net Load Step.xlsx]per Net Load'!$S$3:$S$302</c:f>
              <c:numCache>
                <c:formatCode>General</c:formatCode>
                <c:ptCount val="300"/>
                <c:pt idx="0">
                  <c:v>5684.6976550999998</c:v>
                </c:pt>
                <c:pt idx="1">
                  <c:v>5745.4121849000003</c:v>
                </c:pt>
                <c:pt idx="2">
                  <c:v>5406.0763416</c:v>
                </c:pt>
                <c:pt idx="3">
                  <c:v>5566.3481387000002</c:v>
                </c:pt>
                <c:pt idx="4">
                  <c:v>5503.3316920999996</c:v>
                </c:pt>
                <c:pt idx="5">
                  <c:v>4998.5571289</c:v>
                </c:pt>
                <c:pt idx="6">
                  <c:v>5549.6546621999996</c:v>
                </c:pt>
                <c:pt idx="7">
                  <c:v>5569.8281763000005</c:v>
                </c:pt>
                <c:pt idx="8">
                  <c:v>5320.3634218999996</c:v>
                </c:pt>
                <c:pt idx="9">
                  <c:v>5400.7424493999997</c:v>
                </c:pt>
                <c:pt idx="10">
                  <c:v>5210.2360946999997</c:v>
                </c:pt>
                <c:pt idx="11">
                  <c:v>5203.1639156000001</c:v>
                </c:pt>
                <c:pt idx="12">
                  <c:v>5426.9819987000001</c:v>
                </c:pt>
                <c:pt idx="13">
                  <c:v>4997.3205016000002</c:v>
                </c:pt>
                <c:pt idx="14">
                  <c:v>6121.8465397</c:v>
                </c:pt>
                <c:pt idx="15">
                  <c:v>5980.8990837000001</c:v>
                </c:pt>
                <c:pt idx="16">
                  <c:v>5709.015238</c:v>
                </c:pt>
                <c:pt idx="17">
                  <c:v>5535.0501975999996</c:v>
                </c:pt>
                <c:pt idx="18">
                  <c:v>5527.8249727000002</c:v>
                </c:pt>
                <c:pt idx="19">
                  <c:v>5453.6239871999996</c:v>
                </c:pt>
                <c:pt idx="20">
                  <c:v>5743.2441810999999</c:v>
                </c:pt>
                <c:pt idx="21">
                  <c:v>5721.2506503000004</c:v>
                </c:pt>
                <c:pt idx="22">
                  <c:v>5608.2258597999999</c:v>
                </c:pt>
                <c:pt idx="23">
                  <c:v>5836.0020389000001</c:v>
                </c:pt>
                <c:pt idx="24">
                  <c:v>5840.0918306000003</c:v>
                </c:pt>
                <c:pt idx="25">
                  <c:v>5764.0830748999997</c:v>
                </c:pt>
                <c:pt idx="26">
                  <c:v>5659.3424163</c:v>
                </c:pt>
                <c:pt idx="27">
                  <c:v>5841.9520310999997</c:v>
                </c:pt>
                <c:pt idx="28">
                  <c:v>5691.1158926999997</c:v>
                </c:pt>
                <c:pt idx="29">
                  <c:v>5838.7451811999999</c:v>
                </c:pt>
                <c:pt idx="30">
                  <c:v>5708.8256535</c:v>
                </c:pt>
                <c:pt idx="31">
                  <c:v>5780.0098656999999</c:v>
                </c:pt>
                <c:pt idx="32">
                  <c:v>5867.8688597999999</c:v>
                </c:pt>
                <c:pt idx="33">
                  <c:v>5783.9502401999998</c:v>
                </c:pt>
                <c:pt idx="34">
                  <c:v>5900.4815386</c:v>
                </c:pt>
                <c:pt idx="35">
                  <c:v>5961.3801186999999</c:v>
                </c:pt>
                <c:pt idx="36">
                  <c:v>5793.6047946999997</c:v>
                </c:pt>
                <c:pt idx="37">
                  <c:v>5863.9621969999998</c:v>
                </c:pt>
                <c:pt idx="38">
                  <c:v>5810.2163005000002</c:v>
                </c:pt>
                <c:pt idx="39">
                  <c:v>5838.2014686000002</c:v>
                </c:pt>
                <c:pt idx="40">
                  <c:v>5769.1851508999998</c:v>
                </c:pt>
                <c:pt idx="41">
                  <c:v>5557.5432567999997</c:v>
                </c:pt>
                <c:pt idx="42">
                  <c:v>5743.7453561000002</c:v>
                </c:pt>
                <c:pt idx="43">
                  <c:v>5703.3406726000003</c:v>
                </c:pt>
                <c:pt idx="44">
                  <c:v>5586.1114404</c:v>
                </c:pt>
                <c:pt idx="45">
                  <c:v>5417.5406591999999</c:v>
                </c:pt>
                <c:pt idx="46">
                  <c:v>5581.9700825999998</c:v>
                </c:pt>
                <c:pt idx="47">
                  <c:v>5417.1722369999998</c:v>
                </c:pt>
                <c:pt idx="48">
                  <c:v>5499.2552237999998</c:v>
                </c:pt>
                <c:pt idx="49">
                  <c:v>5663.9935787000004</c:v>
                </c:pt>
                <c:pt idx="50">
                  <c:v>5398.9745113999998</c:v>
                </c:pt>
                <c:pt idx="51">
                  <c:v>5657.5414312000003</c:v>
                </c:pt>
                <c:pt idx="52">
                  <c:v>5685.3553523</c:v>
                </c:pt>
                <c:pt idx="53">
                  <c:v>5549.3334051000002</c:v>
                </c:pt>
                <c:pt idx="54">
                  <c:v>5394.4696642999997</c:v>
                </c:pt>
                <c:pt idx="55">
                  <c:v>5625.1713539000002</c:v>
                </c:pt>
                <c:pt idx="56">
                  <c:v>5692.5192300999997</c:v>
                </c:pt>
                <c:pt idx="57">
                  <c:v>5199.5406543999998</c:v>
                </c:pt>
                <c:pt idx="58">
                  <c:v>5363.4454705999997</c:v>
                </c:pt>
                <c:pt idx="59">
                  <c:v>5416.3484048999999</c:v>
                </c:pt>
                <c:pt idx="60">
                  <c:v>5555.5517243000004</c:v>
                </c:pt>
                <c:pt idx="61">
                  <c:v>5238.0663422999996</c:v>
                </c:pt>
                <c:pt idx="62">
                  <c:v>5268.2090891999997</c:v>
                </c:pt>
                <c:pt idx="63">
                  <c:v>5172.2149514000002</c:v>
                </c:pt>
                <c:pt idx="64">
                  <c:v>5164.0328059000003</c:v>
                </c:pt>
                <c:pt idx="65">
                  <c:v>5125.8155427000002</c:v>
                </c:pt>
                <c:pt idx="66">
                  <c:v>5330.0458412999997</c:v>
                </c:pt>
                <c:pt idx="67">
                  <c:v>5359.2703259999998</c:v>
                </c:pt>
                <c:pt idx="68">
                  <c:v>5511.6709762999999</c:v>
                </c:pt>
                <c:pt idx="69">
                  <c:v>5520.7741735999998</c:v>
                </c:pt>
                <c:pt idx="70">
                  <c:v>5286.3266475</c:v>
                </c:pt>
                <c:pt idx="71">
                  <c:v>5335.5165379</c:v>
                </c:pt>
                <c:pt idx="72">
                  <c:v>5540.2552437000004</c:v>
                </c:pt>
                <c:pt idx="73">
                  <c:v>5237.5533851999999</c:v>
                </c:pt>
                <c:pt idx="74">
                  <c:v>5527.7500077000004</c:v>
                </c:pt>
                <c:pt idx="75">
                  <c:v>5306.6990994999996</c:v>
                </c:pt>
                <c:pt idx="76">
                  <c:v>5376.1992823999999</c:v>
                </c:pt>
                <c:pt idx="77">
                  <c:v>5080.1873541000004</c:v>
                </c:pt>
                <c:pt idx="78">
                  <c:v>5094.0251847</c:v>
                </c:pt>
                <c:pt idx="79">
                  <c:v>5389.8843036999997</c:v>
                </c:pt>
                <c:pt idx="80">
                  <c:v>5311.2103198000004</c:v>
                </c:pt>
                <c:pt idx="81">
                  <c:v>5018.7707727999996</c:v>
                </c:pt>
                <c:pt idx="82">
                  <c:v>5258.9523450999995</c:v>
                </c:pt>
                <c:pt idx="83">
                  <c:v>5272.0311337000003</c:v>
                </c:pt>
                <c:pt idx="84">
                  <c:v>5117.4699882000004</c:v>
                </c:pt>
                <c:pt idx="85">
                  <c:v>5312.9639717</c:v>
                </c:pt>
                <c:pt idx="86">
                  <c:v>5130.6118033000002</c:v>
                </c:pt>
                <c:pt idx="87">
                  <c:v>4971.6199655999999</c:v>
                </c:pt>
                <c:pt idx="88">
                  <c:v>5218.2627223</c:v>
                </c:pt>
                <c:pt idx="89">
                  <c:v>5107.9952781000002</c:v>
                </c:pt>
                <c:pt idx="90">
                  <c:v>5127.0114161000001</c:v>
                </c:pt>
                <c:pt idx="91">
                  <c:v>4946.2493598000001</c:v>
                </c:pt>
                <c:pt idx="92">
                  <c:v>5269.1690662999999</c:v>
                </c:pt>
                <c:pt idx="93">
                  <c:v>4943.1171809999996</c:v>
                </c:pt>
                <c:pt idx="94">
                  <c:v>5025.8800918999996</c:v>
                </c:pt>
                <c:pt idx="95">
                  <c:v>4945.4063573000003</c:v>
                </c:pt>
                <c:pt idx="96">
                  <c:v>5162.0446417000003</c:v>
                </c:pt>
                <c:pt idx="97">
                  <c:v>5067.5764294000001</c:v>
                </c:pt>
                <c:pt idx="98">
                  <c:v>5030.4304751</c:v>
                </c:pt>
                <c:pt idx="99">
                  <c:v>5179.5189060000002</c:v>
                </c:pt>
                <c:pt idx="100">
                  <c:v>5156.6657345000003</c:v>
                </c:pt>
                <c:pt idx="101">
                  <c:v>5057.0147895999999</c:v>
                </c:pt>
                <c:pt idx="102">
                  <c:v>5004.9837036999998</c:v>
                </c:pt>
                <c:pt idx="103">
                  <c:v>5150.4580391999998</c:v>
                </c:pt>
                <c:pt idx="104">
                  <c:v>5093.9560070999996</c:v>
                </c:pt>
                <c:pt idx="105">
                  <c:v>5089.0349494000002</c:v>
                </c:pt>
                <c:pt idx="106">
                  <c:v>5170.7328299000001</c:v>
                </c:pt>
                <c:pt idx="107">
                  <c:v>5074.9940040000001</c:v>
                </c:pt>
                <c:pt idx="108">
                  <c:v>5129.7203632999999</c:v>
                </c:pt>
                <c:pt idx="109">
                  <c:v>4978.2599983</c:v>
                </c:pt>
                <c:pt idx="110">
                  <c:v>4817.8707756000003</c:v>
                </c:pt>
                <c:pt idx="111">
                  <c:v>4869.7520869999998</c:v>
                </c:pt>
                <c:pt idx="112">
                  <c:v>4828.4402032999997</c:v>
                </c:pt>
                <c:pt idx="113">
                  <c:v>4797.3413969000003</c:v>
                </c:pt>
                <c:pt idx="114">
                  <c:v>4971.0148182000003</c:v>
                </c:pt>
                <c:pt idx="115">
                  <c:v>5050.2163787999998</c:v>
                </c:pt>
                <c:pt idx="116">
                  <c:v>4999.9337727000002</c:v>
                </c:pt>
                <c:pt idx="117">
                  <c:v>5174.3420335000001</c:v>
                </c:pt>
                <c:pt idx="118">
                  <c:v>4759.8933588999998</c:v>
                </c:pt>
                <c:pt idx="119">
                  <c:v>5016.6592995999999</c:v>
                </c:pt>
                <c:pt idx="120">
                  <c:v>4807.2324477000002</c:v>
                </c:pt>
                <c:pt idx="121">
                  <c:v>4968.4303933000001</c:v>
                </c:pt>
                <c:pt idx="122">
                  <c:v>4839.9283408000001</c:v>
                </c:pt>
                <c:pt idx="123">
                  <c:v>4891.2166827999999</c:v>
                </c:pt>
                <c:pt idx="124">
                  <c:v>4790.3456662999997</c:v>
                </c:pt>
                <c:pt idx="125">
                  <c:v>4959.4986232000001</c:v>
                </c:pt>
                <c:pt idx="126">
                  <c:v>5033.7171517999996</c:v>
                </c:pt>
                <c:pt idx="127">
                  <c:v>4884.0726447999996</c:v>
                </c:pt>
                <c:pt idx="128">
                  <c:v>4963.2207857000003</c:v>
                </c:pt>
                <c:pt idx="129">
                  <c:v>4914.6723775999999</c:v>
                </c:pt>
                <c:pt idx="130">
                  <c:v>4974.9070462999998</c:v>
                </c:pt>
                <c:pt idx="131">
                  <c:v>4782.0635683999999</c:v>
                </c:pt>
                <c:pt idx="132">
                  <c:v>4890.1663922999996</c:v>
                </c:pt>
                <c:pt idx="133">
                  <c:v>4943.2559709999996</c:v>
                </c:pt>
                <c:pt idx="134">
                  <c:v>4963.0388660999997</c:v>
                </c:pt>
                <c:pt idx="135">
                  <c:v>4954.4706690000003</c:v>
                </c:pt>
                <c:pt idx="136">
                  <c:v>5023.9658413999996</c:v>
                </c:pt>
                <c:pt idx="137">
                  <c:v>4824.0241798999996</c:v>
                </c:pt>
                <c:pt idx="138">
                  <c:v>4891.0876646999996</c:v>
                </c:pt>
                <c:pt idx="139">
                  <c:v>4870.3202467999999</c:v>
                </c:pt>
                <c:pt idx="140">
                  <c:v>4811.0492346999999</c:v>
                </c:pt>
                <c:pt idx="141">
                  <c:v>4674.9531263999997</c:v>
                </c:pt>
                <c:pt idx="142">
                  <c:v>4891.9246904000001</c:v>
                </c:pt>
                <c:pt idx="143">
                  <c:v>4886.0305533000001</c:v>
                </c:pt>
                <c:pt idx="144">
                  <c:v>4694.5456395000001</c:v>
                </c:pt>
                <c:pt idx="145">
                  <c:v>4721.5394046000001</c:v>
                </c:pt>
                <c:pt idx="146">
                  <c:v>4606.9861944000004</c:v>
                </c:pt>
                <c:pt idx="147">
                  <c:v>4558.1336731000001</c:v>
                </c:pt>
                <c:pt idx="148">
                  <c:v>4462.6071758999997</c:v>
                </c:pt>
                <c:pt idx="149">
                  <c:v>4572.3296165000002</c:v>
                </c:pt>
                <c:pt idx="150">
                  <c:v>4487.3796935999999</c:v>
                </c:pt>
                <c:pt idx="151">
                  <c:v>4461.6314149999998</c:v>
                </c:pt>
                <c:pt idx="152">
                  <c:v>4361.4707452000002</c:v>
                </c:pt>
                <c:pt idx="153">
                  <c:v>4523.0034593</c:v>
                </c:pt>
                <c:pt idx="154">
                  <c:v>4684.0885742</c:v>
                </c:pt>
                <c:pt idx="155">
                  <c:v>4527.2982855999999</c:v>
                </c:pt>
                <c:pt idx="156">
                  <c:v>4535.4551025999999</c:v>
                </c:pt>
                <c:pt idx="157">
                  <c:v>4595.9590442999997</c:v>
                </c:pt>
                <c:pt idx="158">
                  <c:v>4578.2724853999998</c:v>
                </c:pt>
                <c:pt idx="159">
                  <c:v>4536.4319581</c:v>
                </c:pt>
                <c:pt idx="160">
                  <c:v>4452.6133669000001</c:v>
                </c:pt>
                <c:pt idx="161">
                  <c:v>4540.6664478000002</c:v>
                </c:pt>
                <c:pt idx="162">
                  <c:v>4626.1557659</c:v>
                </c:pt>
                <c:pt idx="163">
                  <c:v>4436.0969709999999</c:v>
                </c:pt>
                <c:pt idx="164">
                  <c:v>4588.6240498999996</c:v>
                </c:pt>
                <c:pt idx="165">
                  <c:v>4391.1758139000003</c:v>
                </c:pt>
                <c:pt idx="166">
                  <c:v>4429.9367728999996</c:v>
                </c:pt>
                <c:pt idx="167">
                  <c:v>4438.4476316999999</c:v>
                </c:pt>
                <c:pt idx="168">
                  <c:v>4306.4846096000001</c:v>
                </c:pt>
                <c:pt idx="169">
                  <c:v>4375.6754695999998</c:v>
                </c:pt>
                <c:pt idx="170">
                  <c:v>4377.9927797999999</c:v>
                </c:pt>
                <c:pt idx="171">
                  <c:v>4174.3851236999999</c:v>
                </c:pt>
                <c:pt idx="172">
                  <c:v>4226.5166398000001</c:v>
                </c:pt>
                <c:pt idx="173">
                  <c:v>4416.0206050999996</c:v>
                </c:pt>
                <c:pt idx="174">
                  <c:v>4543.4231110999999</c:v>
                </c:pt>
                <c:pt idx="175">
                  <c:v>4661.3597466000001</c:v>
                </c:pt>
                <c:pt idx="176">
                  <c:v>4504.4682706000003</c:v>
                </c:pt>
                <c:pt idx="177">
                  <c:v>4496.2464894000004</c:v>
                </c:pt>
                <c:pt idx="178">
                  <c:v>4495.4532522</c:v>
                </c:pt>
                <c:pt idx="179">
                  <c:v>4448.9803700000002</c:v>
                </c:pt>
                <c:pt idx="180">
                  <c:v>4368.6728552000004</c:v>
                </c:pt>
                <c:pt idx="181">
                  <c:v>4341.5548167999996</c:v>
                </c:pt>
                <c:pt idx="182">
                  <c:v>4363.5771653000002</c:v>
                </c:pt>
                <c:pt idx="183">
                  <c:v>4255.6341947000001</c:v>
                </c:pt>
                <c:pt idx="184">
                  <c:v>4146.1045680999996</c:v>
                </c:pt>
                <c:pt idx="185">
                  <c:v>4310.1253306999997</c:v>
                </c:pt>
                <c:pt idx="186">
                  <c:v>4210.9195504999998</c:v>
                </c:pt>
                <c:pt idx="187">
                  <c:v>4326.4703646999997</c:v>
                </c:pt>
                <c:pt idx="188">
                  <c:v>4302.6263663</c:v>
                </c:pt>
                <c:pt idx="189">
                  <c:v>4248.2456029000004</c:v>
                </c:pt>
                <c:pt idx="190">
                  <c:v>4350.6774887000001</c:v>
                </c:pt>
                <c:pt idx="191">
                  <c:v>4249.9134138999998</c:v>
                </c:pt>
                <c:pt idx="192">
                  <c:v>4245.5174048999997</c:v>
                </c:pt>
                <c:pt idx="193">
                  <c:v>4244.4266171999998</c:v>
                </c:pt>
                <c:pt idx="194">
                  <c:v>4322.4801248000003</c:v>
                </c:pt>
                <c:pt idx="195">
                  <c:v>4459.7264644999996</c:v>
                </c:pt>
                <c:pt idx="196">
                  <c:v>4530.5698474999999</c:v>
                </c:pt>
                <c:pt idx="197">
                  <c:v>4556.4437066</c:v>
                </c:pt>
                <c:pt idx="198">
                  <c:v>4347.9249817</c:v>
                </c:pt>
                <c:pt idx="199">
                  <c:v>4349.4218463999996</c:v>
                </c:pt>
                <c:pt idx="200">
                  <c:v>4410.2143398999997</c:v>
                </c:pt>
                <c:pt idx="201">
                  <c:v>4462.1887835999996</c:v>
                </c:pt>
                <c:pt idx="202">
                  <c:v>4276.7068977999998</c:v>
                </c:pt>
                <c:pt idx="203">
                  <c:v>4365.4648034000002</c:v>
                </c:pt>
                <c:pt idx="204">
                  <c:v>4524.3245078999998</c:v>
                </c:pt>
                <c:pt idx="205">
                  <c:v>4297.9342956999999</c:v>
                </c:pt>
                <c:pt idx="206">
                  <c:v>4261.4955239999999</c:v>
                </c:pt>
                <c:pt idx="207">
                  <c:v>4268.8387739999998</c:v>
                </c:pt>
                <c:pt idx="208">
                  <c:v>4229.2308143999999</c:v>
                </c:pt>
                <c:pt idx="209">
                  <c:v>4163.0811933000005</c:v>
                </c:pt>
                <c:pt idx="210">
                  <c:v>4167.2246145999998</c:v>
                </c:pt>
                <c:pt idx="211">
                  <c:v>4296.6690476000003</c:v>
                </c:pt>
                <c:pt idx="212">
                  <c:v>4345.9474309999996</c:v>
                </c:pt>
                <c:pt idx="213">
                  <c:v>4230.1089775</c:v>
                </c:pt>
                <c:pt idx="214">
                  <c:v>4378.5837021999996</c:v>
                </c:pt>
                <c:pt idx="215">
                  <c:v>4326.5447772999996</c:v>
                </c:pt>
                <c:pt idx="216">
                  <c:v>4180.0749566000004</c:v>
                </c:pt>
                <c:pt idx="217">
                  <c:v>4146.5541798000004</c:v>
                </c:pt>
                <c:pt idx="218">
                  <c:v>4370.9981114000002</c:v>
                </c:pt>
                <c:pt idx="219">
                  <c:v>4231.8529066999999</c:v>
                </c:pt>
                <c:pt idx="220">
                  <c:v>4278.1373950999996</c:v>
                </c:pt>
                <c:pt idx="221">
                  <c:v>4224.5239307000002</c:v>
                </c:pt>
                <c:pt idx="222">
                  <c:v>4344.7181388999998</c:v>
                </c:pt>
                <c:pt idx="223">
                  <c:v>4123.5768389000004</c:v>
                </c:pt>
                <c:pt idx="224">
                  <c:v>4159.5764470000004</c:v>
                </c:pt>
                <c:pt idx="225">
                  <c:v>4379.2780574999997</c:v>
                </c:pt>
                <c:pt idx="226">
                  <c:v>4187.7090017</c:v>
                </c:pt>
                <c:pt idx="227">
                  <c:v>4153.5821576999997</c:v>
                </c:pt>
                <c:pt idx="228">
                  <c:v>4150.9924601000002</c:v>
                </c:pt>
                <c:pt idx="229">
                  <c:v>4417.3288516000002</c:v>
                </c:pt>
                <c:pt idx="230">
                  <c:v>4280.3132482000001</c:v>
                </c:pt>
                <c:pt idx="231">
                  <c:v>4161.3482090999996</c:v>
                </c:pt>
                <c:pt idx="232">
                  <c:v>4292.3591108000001</c:v>
                </c:pt>
                <c:pt idx="233">
                  <c:v>4299.7016016999996</c:v>
                </c:pt>
                <c:pt idx="234">
                  <c:v>4305.0719689999996</c:v>
                </c:pt>
                <c:pt idx="235">
                  <c:v>4048.1021322000001</c:v>
                </c:pt>
                <c:pt idx="236">
                  <c:v>4337.6595796000001</c:v>
                </c:pt>
                <c:pt idx="237">
                  <c:v>4413.7451930999996</c:v>
                </c:pt>
                <c:pt idx="238">
                  <c:v>4318.4589193000002</c:v>
                </c:pt>
                <c:pt idx="239">
                  <c:v>4154.5939551000001</c:v>
                </c:pt>
                <c:pt idx="240">
                  <c:v>4208.7222700000002</c:v>
                </c:pt>
                <c:pt idx="241">
                  <c:v>4068.5993696999999</c:v>
                </c:pt>
                <c:pt idx="242">
                  <c:v>4097.6386253000001</c:v>
                </c:pt>
                <c:pt idx="243">
                  <c:v>4387.7364879999996</c:v>
                </c:pt>
                <c:pt idx="244">
                  <c:v>4346.5699502999996</c:v>
                </c:pt>
                <c:pt idx="245">
                  <c:v>4457.7700296000003</c:v>
                </c:pt>
                <c:pt idx="246">
                  <c:v>4376.1189430000004</c:v>
                </c:pt>
                <c:pt idx="247">
                  <c:v>4652.4288984000004</c:v>
                </c:pt>
                <c:pt idx="248">
                  <c:v>4096.2069019</c:v>
                </c:pt>
                <c:pt idx="249">
                  <c:v>4309.6732013999999</c:v>
                </c:pt>
                <c:pt idx="250">
                  <c:v>3916.9598541</c:v>
                </c:pt>
                <c:pt idx="251">
                  <c:v>3851.6890579000001</c:v>
                </c:pt>
                <c:pt idx="252">
                  <c:v>3826.0504885999999</c:v>
                </c:pt>
                <c:pt idx="253">
                  <c:v>4208.1426984</c:v>
                </c:pt>
                <c:pt idx="254">
                  <c:v>3859.4873845000002</c:v>
                </c:pt>
                <c:pt idx="255">
                  <c:v>3916.7266414000001</c:v>
                </c:pt>
                <c:pt idx="256">
                  <c:v>3796.7127142999998</c:v>
                </c:pt>
                <c:pt idx="257">
                  <c:v>3985.1585964000001</c:v>
                </c:pt>
                <c:pt idx="258">
                  <c:v>3848.5269588000001</c:v>
                </c:pt>
                <c:pt idx="259">
                  <c:v>3989.9748853000001</c:v>
                </c:pt>
                <c:pt idx="260">
                  <c:v>3892.2411458000001</c:v>
                </c:pt>
                <c:pt idx="261">
                  <c:v>3902.0099814</c:v>
                </c:pt>
                <c:pt idx="262">
                  <c:v>3865.6164758</c:v>
                </c:pt>
                <c:pt idx="263">
                  <c:v>3932.1232817999999</c:v>
                </c:pt>
                <c:pt idx="264">
                  <c:v>3823.2145184000001</c:v>
                </c:pt>
                <c:pt idx="265">
                  <c:v>3718.4502296999999</c:v>
                </c:pt>
                <c:pt idx="266">
                  <c:v>3709.6038702999999</c:v>
                </c:pt>
                <c:pt idx="267">
                  <c:v>3807.7854434999999</c:v>
                </c:pt>
                <c:pt idx="268">
                  <c:v>3700.6822307000002</c:v>
                </c:pt>
                <c:pt idx="269">
                  <c:v>3652.5472453000002</c:v>
                </c:pt>
                <c:pt idx="270">
                  <c:v>3506.5822933999998</c:v>
                </c:pt>
                <c:pt idx="271">
                  <c:v>3433.0043107000001</c:v>
                </c:pt>
                <c:pt idx="272">
                  <c:v>3552.0967088000002</c:v>
                </c:pt>
                <c:pt idx="273">
                  <c:v>3680.0471137</c:v>
                </c:pt>
                <c:pt idx="274">
                  <c:v>3600.0612642000001</c:v>
                </c:pt>
                <c:pt idx="275">
                  <c:v>3538.0431486000002</c:v>
                </c:pt>
                <c:pt idx="276">
                  <c:v>4043.0022995999998</c:v>
                </c:pt>
                <c:pt idx="277">
                  <c:v>3299.2256723999999</c:v>
                </c:pt>
                <c:pt idx="278">
                  <c:v>3730.8554221999998</c:v>
                </c:pt>
                <c:pt idx="279">
                  <c:v>3740.1501137999999</c:v>
                </c:pt>
                <c:pt idx="280">
                  <c:v>3862.7620246000001</c:v>
                </c:pt>
                <c:pt idx="281">
                  <c:v>4120.4690799</c:v>
                </c:pt>
                <c:pt idx="282">
                  <c:v>3970.2496959</c:v>
                </c:pt>
                <c:pt idx="283">
                  <c:v>3717.8815221999998</c:v>
                </c:pt>
                <c:pt idx="284">
                  <c:v>3891.4448907000001</c:v>
                </c:pt>
                <c:pt idx="285">
                  <c:v>3699.1031976999998</c:v>
                </c:pt>
                <c:pt idx="286">
                  <c:v>3502.1088021</c:v>
                </c:pt>
                <c:pt idx="287">
                  <c:v>3462.0537038000002</c:v>
                </c:pt>
                <c:pt idx="288">
                  <c:v>3531.1647604999998</c:v>
                </c:pt>
                <c:pt idx="289">
                  <c:v>3817.3421896</c:v>
                </c:pt>
                <c:pt idx="290">
                  <c:v>3248.3905804999999</c:v>
                </c:pt>
                <c:pt idx="291">
                  <c:v>3442.9743254999998</c:v>
                </c:pt>
                <c:pt idx="292">
                  <c:v>3499.0702987999998</c:v>
                </c:pt>
                <c:pt idx="293">
                  <c:v>3559.0078855000002</c:v>
                </c:pt>
                <c:pt idx="294">
                  <c:v>2971.4910808999998</c:v>
                </c:pt>
                <c:pt idx="295">
                  <c:v>3884.0004883000001</c:v>
                </c:pt>
                <c:pt idx="296">
                  <c:v>3139.2883963999998</c:v>
                </c:pt>
                <c:pt idx="297">
                  <c:v>2510.2177009000002</c:v>
                </c:pt>
                <c:pt idx="298">
                  <c:v>2612.7520248999999</c:v>
                </c:pt>
                <c:pt idx="299">
                  <c:v>3573.3315429999998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6CB-4F80-9C7B-A87DEC439011}"/>
            </c:ext>
          </c:extLst>
        </c:ser>
        <c:ser>
          <c:idx val="4"/>
          <c:order val="4"/>
          <c:tx>
            <c:strRef>
              <c:f>'[Avg RTOLCAP RTOFFCAP PRC per 100MW GTBD and Net Load Step.xlsx]per Net Load'!$U$1:$X$1</c:f>
              <c:strCache>
                <c:ptCount val="1"/>
                <c:pt idx="0">
                  <c:v>Mar-21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'[Avg RTOLCAP RTOFFCAP PRC per 100MW GTBD and Net Load Step.xlsx]per Net Load'!$U$3:$U$259</c:f>
              <c:numCache>
                <c:formatCode>General</c:formatCode>
                <c:ptCount val="257"/>
                <c:pt idx="0">
                  <c:v>10500</c:v>
                </c:pt>
                <c:pt idx="1">
                  <c:v>10600</c:v>
                </c:pt>
                <c:pt idx="2">
                  <c:v>10700</c:v>
                </c:pt>
                <c:pt idx="3">
                  <c:v>10800</c:v>
                </c:pt>
                <c:pt idx="4">
                  <c:v>10900</c:v>
                </c:pt>
                <c:pt idx="5">
                  <c:v>11000</c:v>
                </c:pt>
                <c:pt idx="6">
                  <c:v>11100</c:v>
                </c:pt>
                <c:pt idx="7">
                  <c:v>11200</c:v>
                </c:pt>
                <c:pt idx="8">
                  <c:v>11300</c:v>
                </c:pt>
                <c:pt idx="9">
                  <c:v>11400</c:v>
                </c:pt>
                <c:pt idx="10">
                  <c:v>11500</c:v>
                </c:pt>
                <c:pt idx="11">
                  <c:v>11600</c:v>
                </c:pt>
                <c:pt idx="12">
                  <c:v>11700</c:v>
                </c:pt>
                <c:pt idx="13">
                  <c:v>11800</c:v>
                </c:pt>
                <c:pt idx="14">
                  <c:v>11900</c:v>
                </c:pt>
                <c:pt idx="15">
                  <c:v>12000</c:v>
                </c:pt>
                <c:pt idx="16">
                  <c:v>12100</c:v>
                </c:pt>
                <c:pt idx="17">
                  <c:v>12200</c:v>
                </c:pt>
                <c:pt idx="18">
                  <c:v>12300</c:v>
                </c:pt>
                <c:pt idx="19">
                  <c:v>12400</c:v>
                </c:pt>
                <c:pt idx="20">
                  <c:v>12500</c:v>
                </c:pt>
                <c:pt idx="21">
                  <c:v>12600</c:v>
                </c:pt>
                <c:pt idx="22">
                  <c:v>12700</c:v>
                </c:pt>
                <c:pt idx="23">
                  <c:v>12800</c:v>
                </c:pt>
                <c:pt idx="24">
                  <c:v>12900</c:v>
                </c:pt>
                <c:pt idx="25">
                  <c:v>13000</c:v>
                </c:pt>
                <c:pt idx="26">
                  <c:v>13100</c:v>
                </c:pt>
                <c:pt idx="27">
                  <c:v>13200</c:v>
                </c:pt>
                <c:pt idx="28">
                  <c:v>13300</c:v>
                </c:pt>
                <c:pt idx="29">
                  <c:v>13400</c:v>
                </c:pt>
                <c:pt idx="30">
                  <c:v>13500</c:v>
                </c:pt>
                <c:pt idx="31">
                  <c:v>13600</c:v>
                </c:pt>
                <c:pt idx="32">
                  <c:v>13700</c:v>
                </c:pt>
                <c:pt idx="33">
                  <c:v>13800</c:v>
                </c:pt>
                <c:pt idx="34">
                  <c:v>13900</c:v>
                </c:pt>
                <c:pt idx="35">
                  <c:v>14000</c:v>
                </c:pt>
                <c:pt idx="36">
                  <c:v>14100</c:v>
                </c:pt>
                <c:pt idx="37">
                  <c:v>14200</c:v>
                </c:pt>
                <c:pt idx="38">
                  <c:v>14300</c:v>
                </c:pt>
                <c:pt idx="39">
                  <c:v>14400</c:v>
                </c:pt>
                <c:pt idx="40">
                  <c:v>14500</c:v>
                </c:pt>
                <c:pt idx="41">
                  <c:v>14600</c:v>
                </c:pt>
                <c:pt idx="42">
                  <c:v>14700</c:v>
                </c:pt>
                <c:pt idx="43">
                  <c:v>14800</c:v>
                </c:pt>
                <c:pt idx="44">
                  <c:v>14900</c:v>
                </c:pt>
                <c:pt idx="45">
                  <c:v>15000</c:v>
                </c:pt>
                <c:pt idx="46">
                  <c:v>15100</c:v>
                </c:pt>
                <c:pt idx="47">
                  <c:v>15200</c:v>
                </c:pt>
                <c:pt idx="48">
                  <c:v>15300</c:v>
                </c:pt>
                <c:pt idx="49">
                  <c:v>15400</c:v>
                </c:pt>
                <c:pt idx="50">
                  <c:v>15500</c:v>
                </c:pt>
                <c:pt idx="51">
                  <c:v>15600</c:v>
                </c:pt>
                <c:pt idx="52">
                  <c:v>15700</c:v>
                </c:pt>
                <c:pt idx="53">
                  <c:v>15800</c:v>
                </c:pt>
                <c:pt idx="54">
                  <c:v>15900</c:v>
                </c:pt>
                <c:pt idx="55">
                  <c:v>16000</c:v>
                </c:pt>
                <c:pt idx="56">
                  <c:v>16100</c:v>
                </c:pt>
                <c:pt idx="57">
                  <c:v>16200</c:v>
                </c:pt>
                <c:pt idx="58">
                  <c:v>16300</c:v>
                </c:pt>
                <c:pt idx="59">
                  <c:v>16400</c:v>
                </c:pt>
                <c:pt idx="60">
                  <c:v>16500</c:v>
                </c:pt>
                <c:pt idx="61">
                  <c:v>16600</c:v>
                </c:pt>
                <c:pt idx="62">
                  <c:v>16700</c:v>
                </c:pt>
                <c:pt idx="63">
                  <c:v>16800</c:v>
                </c:pt>
                <c:pt idx="64">
                  <c:v>16900</c:v>
                </c:pt>
                <c:pt idx="65">
                  <c:v>17000</c:v>
                </c:pt>
                <c:pt idx="66">
                  <c:v>17100</c:v>
                </c:pt>
                <c:pt idx="67">
                  <c:v>17200</c:v>
                </c:pt>
                <c:pt idx="68">
                  <c:v>17300</c:v>
                </c:pt>
                <c:pt idx="69">
                  <c:v>17400</c:v>
                </c:pt>
                <c:pt idx="70">
                  <c:v>17500</c:v>
                </c:pt>
                <c:pt idx="71">
                  <c:v>17600</c:v>
                </c:pt>
                <c:pt idx="72">
                  <c:v>17700</c:v>
                </c:pt>
                <c:pt idx="73">
                  <c:v>17800</c:v>
                </c:pt>
                <c:pt idx="74">
                  <c:v>17900</c:v>
                </c:pt>
                <c:pt idx="75">
                  <c:v>18000</c:v>
                </c:pt>
                <c:pt idx="76">
                  <c:v>18100</c:v>
                </c:pt>
                <c:pt idx="77">
                  <c:v>18200</c:v>
                </c:pt>
                <c:pt idx="78">
                  <c:v>18300</c:v>
                </c:pt>
                <c:pt idx="79">
                  <c:v>18400</c:v>
                </c:pt>
                <c:pt idx="80">
                  <c:v>18500</c:v>
                </c:pt>
                <c:pt idx="81">
                  <c:v>18600</c:v>
                </c:pt>
                <c:pt idx="82">
                  <c:v>18700</c:v>
                </c:pt>
                <c:pt idx="83">
                  <c:v>18800</c:v>
                </c:pt>
                <c:pt idx="84">
                  <c:v>18900</c:v>
                </c:pt>
                <c:pt idx="85">
                  <c:v>19000</c:v>
                </c:pt>
                <c:pt idx="86">
                  <c:v>19100</c:v>
                </c:pt>
                <c:pt idx="87">
                  <c:v>19200</c:v>
                </c:pt>
                <c:pt idx="88">
                  <c:v>19300</c:v>
                </c:pt>
                <c:pt idx="89">
                  <c:v>19400</c:v>
                </c:pt>
                <c:pt idx="90">
                  <c:v>19500</c:v>
                </c:pt>
                <c:pt idx="91">
                  <c:v>19600</c:v>
                </c:pt>
                <c:pt idx="92">
                  <c:v>19700</c:v>
                </c:pt>
                <c:pt idx="93">
                  <c:v>19800</c:v>
                </c:pt>
                <c:pt idx="94">
                  <c:v>19900</c:v>
                </c:pt>
                <c:pt idx="95">
                  <c:v>20000</c:v>
                </c:pt>
                <c:pt idx="96">
                  <c:v>20100</c:v>
                </c:pt>
                <c:pt idx="97">
                  <c:v>20200</c:v>
                </c:pt>
                <c:pt idx="98">
                  <c:v>20300</c:v>
                </c:pt>
                <c:pt idx="99">
                  <c:v>20400</c:v>
                </c:pt>
                <c:pt idx="100">
                  <c:v>20500</c:v>
                </c:pt>
                <c:pt idx="101">
                  <c:v>20600</c:v>
                </c:pt>
                <c:pt idx="102">
                  <c:v>20700</c:v>
                </c:pt>
                <c:pt idx="103">
                  <c:v>20800</c:v>
                </c:pt>
                <c:pt idx="104">
                  <c:v>20900</c:v>
                </c:pt>
                <c:pt idx="105">
                  <c:v>21000</c:v>
                </c:pt>
                <c:pt idx="106">
                  <c:v>21100</c:v>
                </c:pt>
                <c:pt idx="107">
                  <c:v>21200</c:v>
                </c:pt>
                <c:pt idx="108">
                  <c:v>21300</c:v>
                </c:pt>
                <c:pt idx="109">
                  <c:v>21400</c:v>
                </c:pt>
                <c:pt idx="110">
                  <c:v>21500</c:v>
                </c:pt>
                <c:pt idx="111">
                  <c:v>21600</c:v>
                </c:pt>
                <c:pt idx="112">
                  <c:v>21700</c:v>
                </c:pt>
                <c:pt idx="113">
                  <c:v>21800</c:v>
                </c:pt>
                <c:pt idx="114">
                  <c:v>21900</c:v>
                </c:pt>
                <c:pt idx="115">
                  <c:v>22000</c:v>
                </c:pt>
                <c:pt idx="116">
                  <c:v>22100</c:v>
                </c:pt>
                <c:pt idx="117">
                  <c:v>22200</c:v>
                </c:pt>
                <c:pt idx="118">
                  <c:v>22300</c:v>
                </c:pt>
                <c:pt idx="119">
                  <c:v>22400</c:v>
                </c:pt>
                <c:pt idx="120">
                  <c:v>22500</c:v>
                </c:pt>
                <c:pt idx="121">
                  <c:v>22600</c:v>
                </c:pt>
                <c:pt idx="122">
                  <c:v>22700</c:v>
                </c:pt>
                <c:pt idx="123">
                  <c:v>22800</c:v>
                </c:pt>
                <c:pt idx="124">
                  <c:v>22900</c:v>
                </c:pt>
                <c:pt idx="125">
                  <c:v>23000</c:v>
                </c:pt>
                <c:pt idx="126">
                  <c:v>23100</c:v>
                </c:pt>
                <c:pt idx="127">
                  <c:v>23200</c:v>
                </c:pt>
                <c:pt idx="128">
                  <c:v>23300</c:v>
                </c:pt>
                <c:pt idx="129">
                  <c:v>23400</c:v>
                </c:pt>
                <c:pt idx="130">
                  <c:v>23500</c:v>
                </c:pt>
                <c:pt idx="131">
                  <c:v>23600</c:v>
                </c:pt>
                <c:pt idx="132">
                  <c:v>23700</c:v>
                </c:pt>
                <c:pt idx="133">
                  <c:v>23800</c:v>
                </c:pt>
                <c:pt idx="134">
                  <c:v>23900</c:v>
                </c:pt>
                <c:pt idx="135">
                  <c:v>24000</c:v>
                </c:pt>
                <c:pt idx="136">
                  <c:v>24100</c:v>
                </c:pt>
                <c:pt idx="137">
                  <c:v>24200</c:v>
                </c:pt>
                <c:pt idx="138">
                  <c:v>24300</c:v>
                </c:pt>
                <c:pt idx="139">
                  <c:v>24400</c:v>
                </c:pt>
                <c:pt idx="140">
                  <c:v>24500</c:v>
                </c:pt>
                <c:pt idx="141">
                  <c:v>24600</c:v>
                </c:pt>
                <c:pt idx="142">
                  <c:v>24700</c:v>
                </c:pt>
                <c:pt idx="143">
                  <c:v>24800</c:v>
                </c:pt>
                <c:pt idx="144">
                  <c:v>24900</c:v>
                </c:pt>
                <c:pt idx="145">
                  <c:v>25000</c:v>
                </c:pt>
                <c:pt idx="146">
                  <c:v>25100</c:v>
                </c:pt>
                <c:pt idx="147">
                  <c:v>25200</c:v>
                </c:pt>
                <c:pt idx="148">
                  <c:v>25300</c:v>
                </c:pt>
                <c:pt idx="149">
                  <c:v>25400</c:v>
                </c:pt>
                <c:pt idx="150">
                  <c:v>25500</c:v>
                </c:pt>
                <c:pt idx="151">
                  <c:v>25600</c:v>
                </c:pt>
                <c:pt idx="152">
                  <c:v>25700</c:v>
                </c:pt>
                <c:pt idx="153">
                  <c:v>25800</c:v>
                </c:pt>
                <c:pt idx="154">
                  <c:v>25900</c:v>
                </c:pt>
                <c:pt idx="155">
                  <c:v>26000</c:v>
                </c:pt>
                <c:pt idx="156">
                  <c:v>26100</c:v>
                </c:pt>
                <c:pt idx="157">
                  <c:v>26200</c:v>
                </c:pt>
                <c:pt idx="158">
                  <c:v>26300</c:v>
                </c:pt>
                <c:pt idx="159">
                  <c:v>26400</c:v>
                </c:pt>
                <c:pt idx="160">
                  <c:v>26500</c:v>
                </c:pt>
                <c:pt idx="161">
                  <c:v>26600</c:v>
                </c:pt>
                <c:pt idx="162">
                  <c:v>26700</c:v>
                </c:pt>
                <c:pt idx="163">
                  <c:v>26800</c:v>
                </c:pt>
                <c:pt idx="164">
                  <c:v>26900</c:v>
                </c:pt>
                <c:pt idx="165">
                  <c:v>27000</c:v>
                </c:pt>
                <c:pt idx="166">
                  <c:v>27100</c:v>
                </c:pt>
                <c:pt idx="167">
                  <c:v>27200</c:v>
                </c:pt>
                <c:pt idx="168">
                  <c:v>27300</c:v>
                </c:pt>
                <c:pt idx="169">
                  <c:v>27400</c:v>
                </c:pt>
                <c:pt idx="170">
                  <c:v>27500</c:v>
                </c:pt>
                <c:pt idx="171">
                  <c:v>27600</c:v>
                </c:pt>
                <c:pt idx="172">
                  <c:v>27700</c:v>
                </c:pt>
                <c:pt idx="173">
                  <c:v>27800</c:v>
                </c:pt>
                <c:pt idx="174">
                  <c:v>27900</c:v>
                </c:pt>
                <c:pt idx="175">
                  <c:v>28000</c:v>
                </c:pt>
                <c:pt idx="176">
                  <c:v>28100</c:v>
                </c:pt>
                <c:pt idx="177">
                  <c:v>28200</c:v>
                </c:pt>
                <c:pt idx="178">
                  <c:v>28300</c:v>
                </c:pt>
                <c:pt idx="179">
                  <c:v>28400</c:v>
                </c:pt>
                <c:pt idx="180">
                  <c:v>28500</c:v>
                </c:pt>
                <c:pt idx="181">
                  <c:v>28600</c:v>
                </c:pt>
                <c:pt idx="182">
                  <c:v>28700</c:v>
                </c:pt>
                <c:pt idx="183">
                  <c:v>28800</c:v>
                </c:pt>
                <c:pt idx="184">
                  <c:v>28900</c:v>
                </c:pt>
                <c:pt idx="185">
                  <c:v>29000</c:v>
                </c:pt>
                <c:pt idx="186">
                  <c:v>29100</c:v>
                </c:pt>
                <c:pt idx="187">
                  <c:v>29200</c:v>
                </c:pt>
                <c:pt idx="188">
                  <c:v>29300</c:v>
                </c:pt>
                <c:pt idx="189">
                  <c:v>29400</c:v>
                </c:pt>
                <c:pt idx="190">
                  <c:v>29500</c:v>
                </c:pt>
                <c:pt idx="191">
                  <c:v>29600</c:v>
                </c:pt>
                <c:pt idx="192">
                  <c:v>29700</c:v>
                </c:pt>
                <c:pt idx="193">
                  <c:v>29800</c:v>
                </c:pt>
                <c:pt idx="194">
                  <c:v>29900</c:v>
                </c:pt>
                <c:pt idx="195">
                  <c:v>30000</c:v>
                </c:pt>
                <c:pt idx="196">
                  <c:v>30100</c:v>
                </c:pt>
                <c:pt idx="197">
                  <c:v>30200</c:v>
                </c:pt>
                <c:pt idx="198">
                  <c:v>30300</c:v>
                </c:pt>
                <c:pt idx="199">
                  <c:v>30400</c:v>
                </c:pt>
                <c:pt idx="200">
                  <c:v>30500</c:v>
                </c:pt>
                <c:pt idx="201">
                  <c:v>30600</c:v>
                </c:pt>
                <c:pt idx="202">
                  <c:v>30700</c:v>
                </c:pt>
                <c:pt idx="203">
                  <c:v>30800</c:v>
                </c:pt>
                <c:pt idx="204">
                  <c:v>30900</c:v>
                </c:pt>
                <c:pt idx="205">
                  <c:v>31000</c:v>
                </c:pt>
                <c:pt idx="206">
                  <c:v>31100</c:v>
                </c:pt>
                <c:pt idx="207">
                  <c:v>31200</c:v>
                </c:pt>
                <c:pt idx="208">
                  <c:v>31300</c:v>
                </c:pt>
                <c:pt idx="209">
                  <c:v>31400</c:v>
                </c:pt>
                <c:pt idx="210">
                  <c:v>31500</c:v>
                </c:pt>
                <c:pt idx="211">
                  <c:v>31600</c:v>
                </c:pt>
                <c:pt idx="212">
                  <c:v>31700</c:v>
                </c:pt>
                <c:pt idx="213">
                  <c:v>31800</c:v>
                </c:pt>
                <c:pt idx="214">
                  <c:v>31900</c:v>
                </c:pt>
                <c:pt idx="215">
                  <c:v>32000</c:v>
                </c:pt>
                <c:pt idx="216">
                  <c:v>32100</c:v>
                </c:pt>
                <c:pt idx="217">
                  <c:v>32200</c:v>
                </c:pt>
                <c:pt idx="218">
                  <c:v>32300</c:v>
                </c:pt>
                <c:pt idx="219">
                  <c:v>32400</c:v>
                </c:pt>
                <c:pt idx="220">
                  <c:v>32500</c:v>
                </c:pt>
                <c:pt idx="221">
                  <c:v>32600</c:v>
                </c:pt>
                <c:pt idx="222">
                  <c:v>32700</c:v>
                </c:pt>
                <c:pt idx="223">
                  <c:v>32800</c:v>
                </c:pt>
                <c:pt idx="224">
                  <c:v>32900</c:v>
                </c:pt>
                <c:pt idx="225">
                  <c:v>33000</c:v>
                </c:pt>
                <c:pt idx="226">
                  <c:v>33100</c:v>
                </c:pt>
                <c:pt idx="227">
                  <c:v>33200</c:v>
                </c:pt>
                <c:pt idx="228">
                  <c:v>33300</c:v>
                </c:pt>
                <c:pt idx="229">
                  <c:v>33400</c:v>
                </c:pt>
                <c:pt idx="230">
                  <c:v>33500</c:v>
                </c:pt>
                <c:pt idx="231">
                  <c:v>33600</c:v>
                </c:pt>
                <c:pt idx="232">
                  <c:v>33700</c:v>
                </c:pt>
                <c:pt idx="233">
                  <c:v>33800</c:v>
                </c:pt>
                <c:pt idx="234">
                  <c:v>33900</c:v>
                </c:pt>
                <c:pt idx="235">
                  <c:v>34000</c:v>
                </c:pt>
                <c:pt idx="236">
                  <c:v>34100</c:v>
                </c:pt>
                <c:pt idx="237">
                  <c:v>34200</c:v>
                </c:pt>
                <c:pt idx="238">
                  <c:v>34300</c:v>
                </c:pt>
                <c:pt idx="239">
                  <c:v>34400</c:v>
                </c:pt>
                <c:pt idx="240">
                  <c:v>34500</c:v>
                </c:pt>
                <c:pt idx="241">
                  <c:v>34600</c:v>
                </c:pt>
                <c:pt idx="242">
                  <c:v>34700</c:v>
                </c:pt>
                <c:pt idx="243">
                  <c:v>34800</c:v>
                </c:pt>
                <c:pt idx="244">
                  <c:v>34900</c:v>
                </c:pt>
                <c:pt idx="245">
                  <c:v>35000</c:v>
                </c:pt>
                <c:pt idx="246">
                  <c:v>35100</c:v>
                </c:pt>
                <c:pt idx="247">
                  <c:v>35200</c:v>
                </c:pt>
                <c:pt idx="248">
                  <c:v>35300</c:v>
                </c:pt>
                <c:pt idx="249">
                  <c:v>35400</c:v>
                </c:pt>
                <c:pt idx="250">
                  <c:v>35500</c:v>
                </c:pt>
                <c:pt idx="251">
                  <c:v>35600</c:v>
                </c:pt>
                <c:pt idx="252">
                  <c:v>35700</c:v>
                </c:pt>
                <c:pt idx="253">
                  <c:v>35800</c:v>
                </c:pt>
                <c:pt idx="254">
                  <c:v>35900</c:v>
                </c:pt>
                <c:pt idx="255">
                  <c:v>36000</c:v>
                </c:pt>
                <c:pt idx="256">
                  <c:v>36100</c:v>
                </c:pt>
              </c:numCache>
            </c:numRef>
          </c:xVal>
          <c:yVal>
            <c:numRef>
              <c:f>'[Avg RTOLCAP RTOFFCAP PRC per 100MW GTBD and Net Load Step.xlsx]per Net Load'!$X$3:$X$259</c:f>
              <c:numCache>
                <c:formatCode>General</c:formatCode>
                <c:ptCount val="257"/>
                <c:pt idx="0">
                  <c:v>5172.1151776999995</c:v>
                </c:pt>
                <c:pt idx="1">
                  <c:v>5203.4025449000001</c:v>
                </c:pt>
                <c:pt idx="2">
                  <c:v>5088.9769161000004</c:v>
                </c:pt>
                <c:pt idx="3">
                  <c:v>4999.0223251999996</c:v>
                </c:pt>
                <c:pt idx="4">
                  <c:v>4976.0590819999998</c:v>
                </c:pt>
                <c:pt idx="5">
                  <c:v>5053.1430664</c:v>
                </c:pt>
                <c:pt idx="6">
                  <c:v>4926.2387227999998</c:v>
                </c:pt>
                <c:pt idx="7">
                  <c:v>4856.5310059000003</c:v>
                </c:pt>
                <c:pt idx="8">
                  <c:v>4846.7898783999999</c:v>
                </c:pt>
                <c:pt idx="9">
                  <c:v>4836.1595162000003</c:v>
                </c:pt>
                <c:pt idx="10">
                  <c:v>5086.3238928999999</c:v>
                </c:pt>
                <c:pt idx="11">
                  <c:v>5082.3370783</c:v>
                </c:pt>
                <c:pt idx="12">
                  <c:v>5023.2023435000001</c:v>
                </c:pt>
                <c:pt idx="13">
                  <c:v>5076.4983123000002</c:v>
                </c:pt>
                <c:pt idx="14">
                  <c:v>5041.6131665000003</c:v>
                </c:pt>
                <c:pt idx="15">
                  <c:v>5327.3362759000001</c:v>
                </c:pt>
                <c:pt idx="16">
                  <c:v>5479.0974396000001</c:v>
                </c:pt>
                <c:pt idx="17">
                  <c:v>5122.9002205999996</c:v>
                </c:pt>
                <c:pt idx="18">
                  <c:v>5055.0120692999999</c:v>
                </c:pt>
                <c:pt idx="19">
                  <c:v>4930.8302821999996</c:v>
                </c:pt>
                <c:pt idx="20">
                  <c:v>4949.4064560999996</c:v>
                </c:pt>
                <c:pt idx="21">
                  <c:v>5014.9721437999997</c:v>
                </c:pt>
                <c:pt idx="22">
                  <c:v>5187.6164667000003</c:v>
                </c:pt>
                <c:pt idx="23">
                  <c:v>5137.0763831000004</c:v>
                </c:pt>
                <c:pt idx="24">
                  <c:v>5182.0674890999999</c:v>
                </c:pt>
                <c:pt idx="25">
                  <c:v>5091.7001786999999</c:v>
                </c:pt>
                <c:pt idx="26">
                  <c:v>5174.9062721</c:v>
                </c:pt>
                <c:pt idx="27">
                  <c:v>5655.7085874000004</c:v>
                </c:pt>
                <c:pt idx="28">
                  <c:v>5635.258656</c:v>
                </c:pt>
                <c:pt idx="29">
                  <c:v>5695.4927501000002</c:v>
                </c:pt>
                <c:pt idx="30">
                  <c:v>5548.0354822999998</c:v>
                </c:pt>
                <c:pt idx="31">
                  <c:v>5339.3970386000001</c:v>
                </c:pt>
                <c:pt idx="32">
                  <c:v>5420.5717103999996</c:v>
                </c:pt>
                <c:pt idx="33">
                  <c:v>5282.4604041000002</c:v>
                </c:pt>
                <c:pt idx="34">
                  <c:v>5303.7331799000003</c:v>
                </c:pt>
                <c:pt idx="35">
                  <c:v>5274.2084391999997</c:v>
                </c:pt>
                <c:pt idx="36">
                  <c:v>5119.3019831000001</c:v>
                </c:pt>
                <c:pt idx="37">
                  <c:v>5047.9885336999996</c:v>
                </c:pt>
                <c:pt idx="38">
                  <c:v>4955.5933642</c:v>
                </c:pt>
                <c:pt idx="39">
                  <c:v>5045.8585064999997</c:v>
                </c:pt>
                <c:pt idx="40">
                  <c:v>5176.6893470000005</c:v>
                </c:pt>
                <c:pt idx="41">
                  <c:v>5157.1229248</c:v>
                </c:pt>
                <c:pt idx="42">
                  <c:v>5281.5559088999998</c:v>
                </c:pt>
                <c:pt idx="43">
                  <c:v>5079.0404240999997</c:v>
                </c:pt>
                <c:pt idx="44">
                  <c:v>5227.9973948999996</c:v>
                </c:pt>
                <c:pt idx="45">
                  <c:v>5198.0455992999996</c:v>
                </c:pt>
                <c:pt idx="46">
                  <c:v>5135.9305673999997</c:v>
                </c:pt>
                <c:pt idx="47">
                  <c:v>5186.9315423999997</c:v>
                </c:pt>
                <c:pt idx="48">
                  <c:v>4809.6868556999998</c:v>
                </c:pt>
                <c:pt idx="49">
                  <c:v>4965.9857447000004</c:v>
                </c:pt>
                <c:pt idx="50">
                  <c:v>4954.6714414999997</c:v>
                </c:pt>
                <c:pt idx="51">
                  <c:v>4964.6217126000001</c:v>
                </c:pt>
                <c:pt idx="52">
                  <c:v>4828.7081852000001</c:v>
                </c:pt>
                <c:pt idx="53">
                  <c:v>4895.5105815999996</c:v>
                </c:pt>
                <c:pt idx="54">
                  <c:v>5014.2989005999998</c:v>
                </c:pt>
                <c:pt idx="55">
                  <c:v>5071.2152517000004</c:v>
                </c:pt>
                <c:pt idx="56">
                  <c:v>4973.4186126000004</c:v>
                </c:pt>
                <c:pt idx="57">
                  <c:v>4890.0405590999999</c:v>
                </c:pt>
                <c:pt idx="58">
                  <c:v>4819.9249479</c:v>
                </c:pt>
                <c:pt idx="59">
                  <c:v>4932.8527606999996</c:v>
                </c:pt>
                <c:pt idx="60">
                  <c:v>4833.1022320000002</c:v>
                </c:pt>
                <c:pt idx="61">
                  <c:v>4911.0850436999999</c:v>
                </c:pt>
                <c:pt idx="62">
                  <c:v>4882.3858879999998</c:v>
                </c:pt>
                <c:pt idx="63">
                  <c:v>4838.9539035999996</c:v>
                </c:pt>
                <c:pt idx="64">
                  <c:v>5001.0294012000004</c:v>
                </c:pt>
                <c:pt idx="65">
                  <c:v>5032.6287757</c:v>
                </c:pt>
                <c:pt idx="66">
                  <c:v>5292.5155441999996</c:v>
                </c:pt>
                <c:pt idx="67">
                  <c:v>5373.0139736000001</c:v>
                </c:pt>
                <c:pt idx="68">
                  <c:v>5514.8152928</c:v>
                </c:pt>
                <c:pt idx="69">
                  <c:v>5248.3586869999999</c:v>
                </c:pt>
                <c:pt idx="70">
                  <c:v>5267.5460660999997</c:v>
                </c:pt>
                <c:pt idx="71">
                  <c:v>5342.1551190999999</c:v>
                </c:pt>
                <c:pt idx="72">
                  <c:v>5355.2860405000001</c:v>
                </c:pt>
                <c:pt idx="73">
                  <c:v>5221.4689288</c:v>
                </c:pt>
                <c:pt idx="74">
                  <c:v>5271.5607172999999</c:v>
                </c:pt>
                <c:pt idx="75">
                  <c:v>5277.6999288999996</c:v>
                </c:pt>
                <c:pt idx="76">
                  <c:v>5308.6101994000001</c:v>
                </c:pt>
                <c:pt idx="77">
                  <c:v>5354.7529746</c:v>
                </c:pt>
                <c:pt idx="78">
                  <c:v>5001.41392</c:v>
                </c:pt>
                <c:pt idx="79">
                  <c:v>5091.0814600000003</c:v>
                </c:pt>
                <c:pt idx="80">
                  <c:v>4988.4597551999996</c:v>
                </c:pt>
                <c:pt idx="81">
                  <c:v>5170.5781925000001</c:v>
                </c:pt>
                <c:pt idx="82">
                  <c:v>5152.1579148000001</c:v>
                </c:pt>
                <c:pt idx="83">
                  <c:v>4985.5760862999996</c:v>
                </c:pt>
                <c:pt idx="84">
                  <c:v>5040.9601952000003</c:v>
                </c:pt>
                <c:pt idx="85">
                  <c:v>5090.1206246000002</c:v>
                </c:pt>
                <c:pt idx="86">
                  <c:v>5024.7884794000001</c:v>
                </c:pt>
                <c:pt idx="87">
                  <c:v>5030.8230836000002</c:v>
                </c:pt>
                <c:pt idx="88">
                  <c:v>5012.9940544999999</c:v>
                </c:pt>
                <c:pt idx="89">
                  <c:v>4982.2990830999997</c:v>
                </c:pt>
                <c:pt idx="90">
                  <c:v>4919.7572368000001</c:v>
                </c:pt>
                <c:pt idx="91">
                  <c:v>5042.4280670999997</c:v>
                </c:pt>
                <c:pt idx="92">
                  <c:v>4947.0528795</c:v>
                </c:pt>
                <c:pt idx="93">
                  <c:v>4910.7984208999997</c:v>
                </c:pt>
                <c:pt idx="94">
                  <c:v>4830.7030183999996</c:v>
                </c:pt>
                <c:pt idx="95">
                  <c:v>4942.2243172999997</c:v>
                </c:pt>
                <c:pt idx="96">
                  <c:v>4932.9334179999996</c:v>
                </c:pt>
                <c:pt idx="97">
                  <c:v>4797.1630234000004</c:v>
                </c:pt>
                <c:pt idx="98">
                  <c:v>4938.4245299000004</c:v>
                </c:pt>
                <c:pt idx="99">
                  <c:v>4786.5115416999997</c:v>
                </c:pt>
                <c:pt idx="100">
                  <c:v>4861.9838919000003</c:v>
                </c:pt>
                <c:pt idx="101">
                  <c:v>4749.9252992000002</c:v>
                </c:pt>
                <c:pt idx="102">
                  <c:v>4760.4464459000001</c:v>
                </c:pt>
                <c:pt idx="103">
                  <c:v>4634.3779336999996</c:v>
                </c:pt>
                <c:pt idx="104">
                  <c:v>4888.8813931000004</c:v>
                </c:pt>
                <c:pt idx="105">
                  <c:v>4804.4965061000003</c:v>
                </c:pt>
                <c:pt idx="106">
                  <c:v>4752.4961967999998</c:v>
                </c:pt>
                <c:pt idx="107">
                  <c:v>4727.1004688000003</c:v>
                </c:pt>
                <c:pt idx="108">
                  <c:v>4703.9884869999996</c:v>
                </c:pt>
                <c:pt idx="109">
                  <c:v>4808.5364885999998</c:v>
                </c:pt>
                <c:pt idx="110">
                  <c:v>4857.9145355999999</c:v>
                </c:pt>
                <c:pt idx="111">
                  <c:v>4854.6290208</c:v>
                </c:pt>
                <c:pt idx="112">
                  <c:v>5001.3796849999999</c:v>
                </c:pt>
                <c:pt idx="113">
                  <c:v>5217.2258542999998</c:v>
                </c:pt>
                <c:pt idx="114">
                  <c:v>5186.0691865999997</c:v>
                </c:pt>
                <c:pt idx="115">
                  <c:v>5126.1384117999996</c:v>
                </c:pt>
                <c:pt idx="116">
                  <c:v>5024.3377148999998</c:v>
                </c:pt>
                <c:pt idx="117">
                  <c:v>4844.6124268000003</c:v>
                </c:pt>
                <c:pt idx="118">
                  <c:v>4975.9328408000001</c:v>
                </c:pt>
                <c:pt idx="119">
                  <c:v>4812.5937782999999</c:v>
                </c:pt>
                <c:pt idx="120">
                  <c:v>4922.0696084000001</c:v>
                </c:pt>
                <c:pt idx="121">
                  <c:v>4862.7943060999996</c:v>
                </c:pt>
                <c:pt idx="122">
                  <c:v>4818.8886218999996</c:v>
                </c:pt>
                <c:pt idx="123">
                  <c:v>4860.2601653000002</c:v>
                </c:pt>
                <c:pt idx="124">
                  <c:v>5005.6503402999997</c:v>
                </c:pt>
                <c:pt idx="125">
                  <c:v>4771.3178803999999</c:v>
                </c:pt>
                <c:pt idx="126">
                  <c:v>4800.6844607000003</c:v>
                </c:pt>
                <c:pt idx="127">
                  <c:v>4861.9231702999996</c:v>
                </c:pt>
                <c:pt idx="128">
                  <c:v>4797.9630268999999</c:v>
                </c:pt>
                <c:pt idx="129">
                  <c:v>5038.2161061999996</c:v>
                </c:pt>
                <c:pt idx="130">
                  <c:v>4869.4468730999997</c:v>
                </c:pt>
                <c:pt idx="131">
                  <c:v>4726.1889277</c:v>
                </c:pt>
                <c:pt idx="132">
                  <c:v>4893.6393701999996</c:v>
                </c:pt>
                <c:pt idx="133">
                  <c:v>4865.3444798</c:v>
                </c:pt>
                <c:pt idx="134">
                  <c:v>5009.6147098000001</c:v>
                </c:pt>
                <c:pt idx="135">
                  <c:v>4990.2720839000003</c:v>
                </c:pt>
                <c:pt idx="136">
                  <c:v>4930.1429709000004</c:v>
                </c:pt>
                <c:pt idx="137">
                  <c:v>4912.7909284999996</c:v>
                </c:pt>
                <c:pt idx="138">
                  <c:v>4858.1542282</c:v>
                </c:pt>
                <c:pt idx="139">
                  <c:v>5008.2165685999998</c:v>
                </c:pt>
                <c:pt idx="140">
                  <c:v>4941.4387201999998</c:v>
                </c:pt>
                <c:pt idx="141">
                  <c:v>4859.6748206000002</c:v>
                </c:pt>
                <c:pt idx="142">
                  <c:v>4733.5789056000003</c:v>
                </c:pt>
                <c:pt idx="143">
                  <c:v>4880.4263064999996</c:v>
                </c:pt>
                <c:pt idx="144">
                  <c:v>4851.1504556</c:v>
                </c:pt>
                <c:pt idx="145">
                  <c:v>5084.2344947000001</c:v>
                </c:pt>
                <c:pt idx="146">
                  <c:v>4789.9653134</c:v>
                </c:pt>
                <c:pt idx="147">
                  <c:v>4722.6898775999998</c:v>
                </c:pt>
                <c:pt idx="148">
                  <c:v>4739.1714892999998</c:v>
                </c:pt>
                <c:pt idx="149">
                  <c:v>5182.3083766</c:v>
                </c:pt>
                <c:pt idx="150">
                  <c:v>4896.6433481000004</c:v>
                </c:pt>
                <c:pt idx="151">
                  <c:v>4845.9797196999998</c:v>
                </c:pt>
                <c:pt idx="152">
                  <c:v>4845.9051492999997</c:v>
                </c:pt>
                <c:pt idx="153">
                  <c:v>4764.3132998000001</c:v>
                </c:pt>
                <c:pt idx="154">
                  <c:v>4697.1146637000002</c:v>
                </c:pt>
                <c:pt idx="155">
                  <c:v>4860.6426031000001</c:v>
                </c:pt>
                <c:pt idx="156">
                  <c:v>4639.6289349999997</c:v>
                </c:pt>
                <c:pt idx="157">
                  <c:v>4551.2708875999997</c:v>
                </c:pt>
                <c:pt idx="158">
                  <c:v>4775.9934529000002</c:v>
                </c:pt>
                <c:pt idx="159">
                  <c:v>4650.8544714999998</c:v>
                </c:pt>
                <c:pt idx="160">
                  <c:v>4831.3124883999999</c:v>
                </c:pt>
                <c:pt idx="161">
                  <c:v>4552.005322</c:v>
                </c:pt>
                <c:pt idx="162">
                  <c:v>4871.3973296000004</c:v>
                </c:pt>
                <c:pt idx="163">
                  <c:v>4632.2488750000002</c:v>
                </c:pt>
                <c:pt idx="164">
                  <c:v>4682.4062703999998</c:v>
                </c:pt>
                <c:pt idx="165">
                  <c:v>4392.3252868</c:v>
                </c:pt>
                <c:pt idx="166">
                  <c:v>4480.4336726000001</c:v>
                </c:pt>
                <c:pt idx="167">
                  <c:v>4497.3867620000001</c:v>
                </c:pt>
                <c:pt idx="168">
                  <c:v>4302.0291465999999</c:v>
                </c:pt>
                <c:pt idx="169">
                  <c:v>4599.6067321999999</c:v>
                </c:pt>
                <c:pt idx="170">
                  <c:v>4281.1972374999996</c:v>
                </c:pt>
                <c:pt idx="171">
                  <c:v>4337.4554963999999</c:v>
                </c:pt>
                <c:pt idx="172">
                  <c:v>4615.5441357</c:v>
                </c:pt>
                <c:pt idx="173">
                  <c:v>4295.5179876000002</c:v>
                </c:pt>
                <c:pt idx="174">
                  <c:v>4280.6239412000004</c:v>
                </c:pt>
                <c:pt idx="175">
                  <c:v>4435.0950028999996</c:v>
                </c:pt>
                <c:pt idx="176">
                  <c:v>4410.8392192000001</c:v>
                </c:pt>
                <c:pt idx="177">
                  <c:v>4398.0920251999996</c:v>
                </c:pt>
                <c:pt idx="178">
                  <c:v>4319.4653722000003</c:v>
                </c:pt>
                <c:pt idx="179">
                  <c:v>4476.5301213000002</c:v>
                </c:pt>
                <c:pt idx="180">
                  <c:v>4492.7425880999999</c:v>
                </c:pt>
                <c:pt idx="181">
                  <c:v>4595.9428313999997</c:v>
                </c:pt>
                <c:pt idx="182">
                  <c:v>4195.6623460000001</c:v>
                </c:pt>
                <c:pt idx="183">
                  <c:v>4260.1932201</c:v>
                </c:pt>
                <c:pt idx="184">
                  <c:v>4439.4987424000001</c:v>
                </c:pt>
                <c:pt idx="185">
                  <c:v>4541.0289327999999</c:v>
                </c:pt>
                <c:pt idx="186">
                  <c:v>4593.5722653000003</c:v>
                </c:pt>
                <c:pt idx="187">
                  <c:v>4578.3196377000004</c:v>
                </c:pt>
                <c:pt idx="188">
                  <c:v>4190.7245555999998</c:v>
                </c:pt>
                <c:pt idx="189">
                  <c:v>4348.8165575000003</c:v>
                </c:pt>
                <c:pt idx="190">
                  <c:v>4350.2909284999996</c:v>
                </c:pt>
                <c:pt idx="191">
                  <c:v>4081.5072838999999</c:v>
                </c:pt>
                <c:pt idx="192">
                  <c:v>4287.2428319000001</c:v>
                </c:pt>
                <c:pt idx="193">
                  <c:v>4401.0803058000001</c:v>
                </c:pt>
                <c:pt idx="194">
                  <c:v>4276.8327263000001</c:v>
                </c:pt>
                <c:pt idx="195">
                  <c:v>4365.4285184</c:v>
                </c:pt>
                <c:pt idx="196">
                  <c:v>4473.2682806000003</c:v>
                </c:pt>
                <c:pt idx="197">
                  <c:v>4322.3339706999996</c:v>
                </c:pt>
                <c:pt idx="198">
                  <c:v>4228.6044327</c:v>
                </c:pt>
                <c:pt idx="199">
                  <c:v>4222.2845871</c:v>
                </c:pt>
                <c:pt idx="200">
                  <c:v>4245.6855757000003</c:v>
                </c:pt>
                <c:pt idx="201">
                  <c:v>4206.8595905000002</c:v>
                </c:pt>
                <c:pt idx="202">
                  <c:v>4119.8296750999998</c:v>
                </c:pt>
                <c:pt idx="203">
                  <c:v>4052.2178104999998</c:v>
                </c:pt>
                <c:pt idx="204">
                  <c:v>4037.9072246000001</c:v>
                </c:pt>
                <c:pt idx="205">
                  <c:v>4093.7391621000002</c:v>
                </c:pt>
                <c:pt idx="206">
                  <c:v>4146.4926865999996</c:v>
                </c:pt>
                <c:pt idx="207">
                  <c:v>3933.6612297000001</c:v>
                </c:pt>
                <c:pt idx="208">
                  <c:v>4015.1066860999999</c:v>
                </c:pt>
                <c:pt idx="209">
                  <c:v>3987.3688993999999</c:v>
                </c:pt>
                <c:pt idx="210">
                  <c:v>3960.7022883999998</c:v>
                </c:pt>
                <c:pt idx="211">
                  <c:v>4304.2730144999996</c:v>
                </c:pt>
                <c:pt idx="212">
                  <c:v>4123.1418839999997</c:v>
                </c:pt>
                <c:pt idx="213">
                  <c:v>4151.0622090999996</c:v>
                </c:pt>
                <c:pt idx="214">
                  <c:v>4027.6315970999999</c:v>
                </c:pt>
                <c:pt idx="215">
                  <c:v>4071.3146603</c:v>
                </c:pt>
                <c:pt idx="216">
                  <c:v>4095.9594742999998</c:v>
                </c:pt>
                <c:pt idx="217">
                  <c:v>3887.3433667999998</c:v>
                </c:pt>
                <c:pt idx="218">
                  <c:v>3836.2882547999998</c:v>
                </c:pt>
                <c:pt idx="219">
                  <c:v>4041.7533145000002</c:v>
                </c:pt>
                <c:pt idx="220">
                  <c:v>3902.5251512999998</c:v>
                </c:pt>
                <c:pt idx="221">
                  <c:v>3809.2143132000001</c:v>
                </c:pt>
                <c:pt idx="222">
                  <c:v>3980.7049234999999</c:v>
                </c:pt>
                <c:pt idx="223">
                  <c:v>4009.4459404999998</c:v>
                </c:pt>
                <c:pt idx="224">
                  <c:v>3987.6974725</c:v>
                </c:pt>
                <c:pt idx="225">
                  <c:v>4006.6883041000001</c:v>
                </c:pt>
                <c:pt idx="226">
                  <c:v>3917.0323723000001</c:v>
                </c:pt>
                <c:pt idx="227">
                  <c:v>3927.8285645999999</c:v>
                </c:pt>
                <c:pt idx="228">
                  <c:v>3925.3441335000002</c:v>
                </c:pt>
                <c:pt idx="229">
                  <c:v>3918.4008850999999</c:v>
                </c:pt>
                <c:pt idx="230">
                  <c:v>3970.630251</c:v>
                </c:pt>
                <c:pt idx="231">
                  <c:v>3901.6627469999999</c:v>
                </c:pt>
                <c:pt idx="232">
                  <c:v>3954.9920078999999</c:v>
                </c:pt>
                <c:pt idx="233">
                  <c:v>3989.7246891</c:v>
                </c:pt>
                <c:pt idx="234">
                  <c:v>3954.2018222000002</c:v>
                </c:pt>
                <c:pt idx="235">
                  <c:v>3907.9715127999998</c:v>
                </c:pt>
                <c:pt idx="236">
                  <c:v>3931.1801449999998</c:v>
                </c:pt>
                <c:pt idx="237">
                  <c:v>3871.6104540000001</c:v>
                </c:pt>
                <c:pt idx="238">
                  <c:v>3979.2644464</c:v>
                </c:pt>
                <c:pt idx="239">
                  <c:v>4020.2844835999999</c:v>
                </c:pt>
                <c:pt idx="240">
                  <c:v>3709.8291847999999</c:v>
                </c:pt>
                <c:pt idx="241">
                  <c:v>3891.0626060999998</c:v>
                </c:pt>
                <c:pt idx="242">
                  <c:v>3929.3329672999998</c:v>
                </c:pt>
                <c:pt idx="243">
                  <c:v>3905.0712119999998</c:v>
                </c:pt>
                <c:pt idx="244">
                  <c:v>3761.1045468000002</c:v>
                </c:pt>
                <c:pt idx="245">
                  <c:v>3862.4763333000001</c:v>
                </c:pt>
                <c:pt idx="246">
                  <c:v>3725.5449386999999</c:v>
                </c:pt>
                <c:pt idx="247">
                  <c:v>3842.4299316000001</c:v>
                </c:pt>
                <c:pt idx="248">
                  <c:v>3629.7849700000002</c:v>
                </c:pt>
                <c:pt idx="249">
                  <c:v>3776.5873584999999</c:v>
                </c:pt>
                <c:pt idx="250">
                  <c:v>3734.1914433000002</c:v>
                </c:pt>
                <c:pt idx="251">
                  <c:v>3752.0808995000002</c:v>
                </c:pt>
                <c:pt idx="252">
                  <c:v>3795.5733384</c:v>
                </c:pt>
                <c:pt idx="253">
                  <c:v>3560.1910733999998</c:v>
                </c:pt>
                <c:pt idx="254">
                  <c:v>3666.0587801000001</c:v>
                </c:pt>
                <c:pt idx="255">
                  <c:v>3598.7758724999999</c:v>
                </c:pt>
                <c:pt idx="256">
                  <c:v>3620.5397839000002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6CB-4F80-9C7B-A87DEC439011}"/>
            </c:ext>
          </c:extLst>
        </c:ser>
        <c:ser>
          <c:idx val="5"/>
          <c:order val="5"/>
          <c:tx>
            <c:strRef>
              <c:f>'[Avg RTOLCAP RTOFFCAP PRC per 100MW GTBD and Net Load Step.xlsx]per Net Load'!$Z$1:$AC$1</c:f>
              <c:strCache>
                <c:ptCount val="1"/>
                <c:pt idx="0">
                  <c:v>Jul-20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'[Avg RTOLCAP RTOFFCAP PRC per 100MW GTBD and Net Load Step.xlsx]per Net Load'!$Z$3:$Z$372</c:f>
              <c:numCache>
                <c:formatCode>General</c:formatCode>
                <c:ptCount val="370"/>
                <c:pt idx="0">
                  <c:v>23800</c:v>
                </c:pt>
                <c:pt idx="1">
                  <c:v>23900</c:v>
                </c:pt>
                <c:pt idx="2">
                  <c:v>24000</c:v>
                </c:pt>
                <c:pt idx="3">
                  <c:v>24100</c:v>
                </c:pt>
                <c:pt idx="4">
                  <c:v>24200</c:v>
                </c:pt>
                <c:pt idx="5">
                  <c:v>24300</c:v>
                </c:pt>
                <c:pt idx="6">
                  <c:v>24400</c:v>
                </c:pt>
                <c:pt idx="7">
                  <c:v>24500</c:v>
                </c:pt>
                <c:pt idx="8">
                  <c:v>24600</c:v>
                </c:pt>
                <c:pt idx="9">
                  <c:v>24700</c:v>
                </c:pt>
                <c:pt idx="10">
                  <c:v>24800</c:v>
                </c:pt>
                <c:pt idx="11">
                  <c:v>24900</c:v>
                </c:pt>
                <c:pt idx="12">
                  <c:v>25000</c:v>
                </c:pt>
                <c:pt idx="13">
                  <c:v>25100</c:v>
                </c:pt>
                <c:pt idx="14">
                  <c:v>25200</c:v>
                </c:pt>
                <c:pt idx="15">
                  <c:v>25300</c:v>
                </c:pt>
                <c:pt idx="16">
                  <c:v>25400</c:v>
                </c:pt>
                <c:pt idx="17">
                  <c:v>25500</c:v>
                </c:pt>
                <c:pt idx="18">
                  <c:v>25600</c:v>
                </c:pt>
                <c:pt idx="19">
                  <c:v>25700</c:v>
                </c:pt>
                <c:pt idx="20">
                  <c:v>25800</c:v>
                </c:pt>
                <c:pt idx="21">
                  <c:v>25900</c:v>
                </c:pt>
                <c:pt idx="22">
                  <c:v>26000</c:v>
                </c:pt>
                <c:pt idx="23">
                  <c:v>26100</c:v>
                </c:pt>
                <c:pt idx="24">
                  <c:v>26200</c:v>
                </c:pt>
                <c:pt idx="25">
                  <c:v>26400</c:v>
                </c:pt>
                <c:pt idx="26">
                  <c:v>26500</c:v>
                </c:pt>
                <c:pt idx="27">
                  <c:v>26600</c:v>
                </c:pt>
                <c:pt idx="28">
                  <c:v>26700</c:v>
                </c:pt>
                <c:pt idx="29">
                  <c:v>26800</c:v>
                </c:pt>
                <c:pt idx="30">
                  <c:v>26900</c:v>
                </c:pt>
                <c:pt idx="31">
                  <c:v>27000</c:v>
                </c:pt>
                <c:pt idx="32">
                  <c:v>27100</c:v>
                </c:pt>
                <c:pt idx="33">
                  <c:v>27200</c:v>
                </c:pt>
                <c:pt idx="34">
                  <c:v>27300</c:v>
                </c:pt>
                <c:pt idx="35">
                  <c:v>27400</c:v>
                </c:pt>
                <c:pt idx="36">
                  <c:v>27500</c:v>
                </c:pt>
                <c:pt idx="37">
                  <c:v>27600</c:v>
                </c:pt>
                <c:pt idx="38">
                  <c:v>27700</c:v>
                </c:pt>
                <c:pt idx="39">
                  <c:v>27800</c:v>
                </c:pt>
                <c:pt idx="40">
                  <c:v>27900</c:v>
                </c:pt>
                <c:pt idx="41">
                  <c:v>28000</c:v>
                </c:pt>
                <c:pt idx="42">
                  <c:v>28100</c:v>
                </c:pt>
                <c:pt idx="43">
                  <c:v>28200</c:v>
                </c:pt>
                <c:pt idx="44">
                  <c:v>28300</c:v>
                </c:pt>
                <c:pt idx="45">
                  <c:v>28400</c:v>
                </c:pt>
                <c:pt idx="46">
                  <c:v>28500</c:v>
                </c:pt>
                <c:pt idx="47">
                  <c:v>28600</c:v>
                </c:pt>
                <c:pt idx="48">
                  <c:v>28700</c:v>
                </c:pt>
                <c:pt idx="49">
                  <c:v>28800</c:v>
                </c:pt>
                <c:pt idx="50">
                  <c:v>28900</c:v>
                </c:pt>
                <c:pt idx="51">
                  <c:v>29000</c:v>
                </c:pt>
                <c:pt idx="52">
                  <c:v>29100</c:v>
                </c:pt>
                <c:pt idx="53">
                  <c:v>29200</c:v>
                </c:pt>
                <c:pt idx="54">
                  <c:v>29300</c:v>
                </c:pt>
                <c:pt idx="55">
                  <c:v>29400</c:v>
                </c:pt>
                <c:pt idx="56">
                  <c:v>29500</c:v>
                </c:pt>
                <c:pt idx="57">
                  <c:v>29600</c:v>
                </c:pt>
                <c:pt idx="58">
                  <c:v>29700</c:v>
                </c:pt>
                <c:pt idx="59">
                  <c:v>29800</c:v>
                </c:pt>
                <c:pt idx="60">
                  <c:v>29900</c:v>
                </c:pt>
                <c:pt idx="61">
                  <c:v>30000</c:v>
                </c:pt>
                <c:pt idx="62">
                  <c:v>30100</c:v>
                </c:pt>
                <c:pt idx="63">
                  <c:v>30200</c:v>
                </c:pt>
                <c:pt idx="64">
                  <c:v>30300</c:v>
                </c:pt>
                <c:pt idx="65">
                  <c:v>30400</c:v>
                </c:pt>
                <c:pt idx="66">
                  <c:v>30500</c:v>
                </c:pt>
                <c:pt idx="67">
                  <c:v>30600</c:v>
                </c:pt>
                <c:pt idx="68">
                  <c:v>30700</c:v>
                </c:pt>
                <c:pt idx="69">
                  <c:v>30800</c:v>
                </c:pt>
                <c:pt idx="70">
                  <c:v>30900</c:v>
                </c:pt>
                <c:pt idx="71">
                  <c:v>31000</c:v>
                </c:pt>
                <c:pt idx="72">
                  <c:v>31100</c:v>
                </c:pt>
                <c:pt idx="73">
                  <c:v>31200</c:v>
                </c:pt>
                <c:pt idx="74">
                  <c:v>31300</c:v>
                </c:pt>
                <c:pt idx="75">
                  <c:v>31400</c:v>
                </c:pt>
                <c:pt idx="76">
                  <c:v>31500</c:v>
                </c:pt>
                <c:pt idx="77">
                  <c:v>31600</c:v>
                </c:pt>
                <c:pt idx="78">
                  <c:v>31700</c:v>
                </c:pt>
                <c:pt idx="79">
                  <c:v>31800</c:v>
                </c:pt>
                <c:pt idx="80">
                  <c:v>31900</c:v>
                </c:pt>
                <c:pt idx="81">
                  <c:v>32000</c:v>
                </c:pt>
                <c:pt idx="82">
                  <c:v>32100</c:v>
                </c:pt>
                <c:pt idx="83">
                  <c:v>32200</c:v>
                </c:pt>
                <c:pt idx="84">
                  <c:v>32300</c:v>
                </c:pt>
                <c:pt idx="85">
                  <c:v>32400</c:v>
                </c:pt>
                <c:pt idx="86">
                  <c:v>32500</c:v>
                </c:pt>
                <c:pt idx="87">
                  <c:v>32600</c:v>
                </c:pt>
                <c:pt idx="88">
                  <c:v>32700</c:v>
                </c:pt>
                <c:pt idx="89">
                  <c:v>32800</c:v>
                </c:pt>
                <c:pt idx="90">
                  <c:v>32900</c:v>
                </c:pt>
                <c:pt idx="91">
                  <c:v>33000</c:v>
                </c:pt>
                <c:pt idx="92">
                  <c:v>33100</c:v>
                </c:pt>
                <c:pt idx="93">
                  <c:v>33200</c:v>
                </c:pt>
                <c:pt idx="94">
                  <c:v>33300</c:v>
                </c:pt>
                <c:pt idx="95">
                  <c:v>33400</c:v>
                </c:pt>
                <c:pt idx="96">
                  <c:v>33500</c:v>
                </c:pt>
                <c:pt idx="97">
                  <c:v>33600</c:v>
                </c:pt>
                <c:pt idx="98">
                  <c:v>33700</c:v>
                </c:pt>
                <c:pt idx="99">
                  <c:v>33800</c:v>
                </c:pt>
                <c:pt idx="100">
                  <c:v>33900</c:v>
                </c:pt>
                <c:pt idx="101">
                  <c:v>34000</c:v>
                </c:pt>
                <c:pt idx="102">
                  <c:v>34100</c:v>
                </c:pt>
                <c:pt idx="103">
                  <c:v>34200</c:v>
                </c:pt>
                <c:pt idx="104">
                  <c:v>34300</c:v>
                </c:pt>
                <c:pt idx="105">
                  <c:v>34400</c:v>
                </c:pt>
                <c:pt idx="106">
                  <c:v>34500</c:v>
                </c:pt>
                <c:pt idx="107">
                  <c:v>34600</c:v>
                </c:pt>
                <c:pt idx="108">
                  <c:v>34700</c:v>
                </c:pt>
                <c:pt idx="109">
                  <c:v>34800</c:v>
                </c:pt>
                <c:pt idx="110">
                  <c:v>34900</c:v>
                </c:pt>
                <c:pt idx="111">
                  <c:v>35000</c:v>
                </c:pt>
                <c:pt idx="112">
                  <c:v>35100</c:v>
                </c:pt>
                <c:pt idx="113">
                  <c:v>35200</c:v>
                </c:pt>
                <c:pt idx="114">
                  <c:v>35300</c:v>
                </c:pt>
                <c:pt idx="115">
                  <c:v>35400</c:v>
                </c:pt>
                <c:pt idx="116">
                  <c:v>35500</c:v>
                </c:pt>
                <c:pt idx="117">
                  <c:v>35600</c:v>
                </c:pt>
                <c:pt idx="118">
                  <c:v>35700</c:v>
                </c:pt>
                <c:pt idx="119">
                  <c:v>35800</c:v>
                </c:pt>
                <c:pt idx="120">
                  <c:v>35900</c:v>
                </c:pt>
                <c:pt idx="121">
                  <c:v>36000</c:v>
                </c:pt>
                <c:pt idx="122">
                  <c:v>36100</c:v>
                </c:pt>
                <c:pt idx="123">
                  <c:v>36200</c:v>
                </c:pt>
                <c:pt idx="124">
                  <c:v>36300</c:v>
                </c:pt>
                <c:pt idx="125">
                  <c:v>36400</c:v>
                </c:pt>
                <c:pt idx="126">
                  <c:v>36500</c:v>
                </c:pt>
                <c:pt idx="127">
                  <c:v>36600</c:v>
                </c:pt>
                <c:pt idx="128">
                  <c:v>36700</c:v>
                </c:pt>
                <c:pt idx="129">
                  <c:v>36800</c:v>
                </c:pt>
                <c:pt idx="130">
                  <c:v>36900</c:v>
                </c:pt>
                <c:pt idx="131">
                  <c:v>37000</c:v>
                </c:pt>
                <c:pt idx="132">
                  <c:v>37100</c:v>
                </c:pt>
                <c:pt idx="133">
                  <c:v>37200</c:v>
                </c:pt>
                <c:pt idx="134">
                  <c:v>37300</c:v>
                </c:pt>
                <c:pt idx="135">
                  <c:v>37400</c:v>
                </c:pt>
                <c:pt idx="136">
                  <c:v>37500</c:v>
                </c:pt>
                <c:pt idx="137">
                  <c:v>37600</c:v>
                </c:pt>
                <c:pt idx="138">
                  <c:v>37700</c:v>
                </c:pt>
                <c:pt idx="139">
                  <c:v>37800</c:v>
                </c:pt>
                <c:pt idx="140">
                  <c:v>37900</c:v>
                </c:pt>
                <c:pt idx="141">
                  <c:v>38000</c:v>
                </c:pt>
                <c:pt idx="142">
                  <c:v>38100</c:v>
                </c:pt>
                <c:pt idx="143">
                  <c:v>38200</c:v>
                </c:pt>
                <c:pt idx="144">
                  <c:v>38300</c:v>
                </c:pt>
                <c:pt idx="145">
                  <c:v>38400</c:v>
                </c:pt>
                <c:pt idx="146">
                  <c:v>38500</c:v>
                </c:pt>
                <c:pt idx="147">
                  <c:v>38600</c:v>
                </c:pt>
                <c:pt idx="148">
                  <c:v>38700</c:v>
                </c:pt>
                <c:pt idx="149">
                  <c:v>38800</c:v>
                </c:pt>
                <c:pt idx="150">
                  <c:v>38900</c:v>
                </c:pt>
                <c:pt idx="151">
                  <c:v>39000</c:v>
                </c:pt>
                <c:pt idx="152">
                  <c:v>39100</c:v>
                </c:pt>
                <c:pt idx="153">
                  <c:v>39200</c:v>
                </c:pt>
                <c:pt idx="154">
                  <c:v>39300</c:v>
                </c:pt>
                <c:pt idx="155">
                  <c:v>39400</c:v>
                </c:pt>
                <c:pt idx="156">
                  <c:v>39500</c:v>
                </c:pt>
                <c:pt idx="157">
                  <c:v>39600</c:v>
                </c:pt>
                <c:pt idx="158">
                  <c:v>39700</c:v>
                </c:pt>
                <c:pt idx="159">
                  <c:v>39800</c:v>
                </c:pt>
                <c:pt idx="160">
                  <c:v>39900</c:v>
                </c:pt>
                <c:pt idx="161">
                  <c:v>40000</c:v>
                </c:pt>
                <c:pt idx="162">
                  <c:v>40100</c:v>
                </c:pt>
                <c:pt idx="163">
                  <c:v>40200</c:v>
                </c:pt>
                <c:pt idx="164">
                  <c:v>40300</c:v>
                </c:pt>
                <c:pt idx="165">
                  <c:v>40400</c:v>
                </c:pt>
                <c:pt idx="166">
                  <c:v>40500</c:v>
                </c:pt>
                <c:pt idx="167">
                  <c:v>40600</c:v>
                </c:pt>
                <c:pt idx="168">
                  <c:v>40700</c:v>
                </c:pt>
                <c:pt idx="169">
                  <c:v>40800</c:v>
                </c:pt>
                <c:pt idx="170">
                  <c:v>40900</c:v>
                </c:pt>
                <c:pt idx="171">
                  <c:v>41000</c:v>
                </c:pt>
                <c:pt idx="172">
                  <c:v>41100</c:v>
                </c:pt>
                <c:pt idx="173">
                  <c:v>41200</c:v>
                </c:pt>
                <c:pt idx="174">
                  <c:v>41300</c:v>
                </c:pt>
                <c:pt idx="175">
                  <c:v>41400</c:v>
                </c:pt>
                <c:pt idx="176">
                  <c:v>41500</c:v>
                </c:pt>
                <c:pt idx="177">
                  <c:v>41600</c:v>
                </c:pt>
                <c:pt idx="178">
                  <c:v>41700</c:v>
                </c:pt>
                <c:pt idx="179">
                  <c:v>41800</c:v>
                </c:pt>
                <c:pt idx="180">
                  <c:v>41900</c:v>
                </c:pt>
                <c:pt idx="181">
                  <c:v>42000</c:v>
                </c:pt>
                <c:pt idx="182">
                  <c:v>42100</c:v>
                </c:pt>
                <c:pt idx="183">
                  <c:v>42200</c:v>
                </c:pt>
                <c:pt idx="184">
                  <c:v>42300</c:v>
                </c:pt>
                <c:pt idx="185">
                  <c:v>42400</c:v>
                </c:pt>
                <c:pt idx="186">
                  <c:v>42500</c:v>
                </c:pt>
                <c:pt idx="187">
                  <c:v>42600</c:v>
                </c:pt>
                <c:pt idx="188">
                  <c:v>42700</c:v>
                </c:pt>
                <c:pt idx="189">
                  <c:v>42800</c:v>
                </c:pt>
                <c:pt idx="190">
                  <c:v>42900</c:v>
                </c:pt>
                <c:pt idx="191">
                  <c:v>43000</c:v>
                </c:pt>
                <c:pt idx="192">
                  <c:v>43100</c:v>
                </c:pt>
                <c:pt idx="193">
                  <c:v>43200</c:v>
                </c:pt>
                <c:pt idx="194">
                  <c:v>43300</c:v>
                </c:pt>
                <c:pt idx="195">
                  <c:v>43400</c:v>
                </c:pt>
                <c:pt idx="196">
                  <c:v>43500</c:v>
                </c:pt>
                <c:pt idx="197">
                  <c:v>43600</c:v>
                </c:pt>
                <c:pt idx="198">
                  <c:v>43700</c:v>
                </c:pt>
                <c:pt idx="199">
                  <c:v>43800</c:v>
                </c:pt>
                <c:pt idx="200">
                  <c:v>43900</c:v>
                </c:pt>
                <c:pt idx="201">
                  <c:v>44000</c:v>
                </c:pt>
                <c:pt idx="202">
                  <c:v>44100</c:v>
                </c:pt>
                <c:pt idx="203">
                  <c:v>44200</c:v>
                </c:pt>
                <c:pt idx="204">
                  <c:v>44300</c:v>
                </c:pt>
                <c:pt idx="205">
                  <c:v>44400</c:v>
                </c:pt>
                <c:pt idx="206">
                  <c:v>44500</c:v>
                </c:pt>
                <c:pt idx="207">
                  <c:v>44600</c:v>
                </c:pt>
                <c:pt idx="208">
                  <c:v>44700</c:v>
                </c:pt>
                <c:pt idx="209">
                  <c:v>44800</c:v>
                </c:pt>
                <c:pt idx="210">
                  <c:v>44900</c:v>
                </c:pt>
                <c:pt idx="211">
                  <c:v>45000</c:v>
                </c:pt>
                <c:pt idx="212">
                  <c:v>45100</c:v>
                </c:pt>
                <c:pt idx="213">
                  <c:v>45200</c:v>
                </c:pt>
                <c:pt idx="214">
                  <c:v>45300</c:v>
                </c:pt>
                <c:pt idx="215">
                  <c:v>45400</c:v>
                </c:pt>
                <c:pt idx="216">
                  <c:v>45500</c:v>
                </c:pt>
                <c:pt idx="217">
                  <c:v>45600</c:v>
                </c:pt>
                <c:pt idx="218">
                  <c:v>45700</c:v>
                </c:pt>
                <c:pt idx="219">
                  <c:v>45800</c:v>
                </c:pt>
                <c:pt idx="220">
                  <c:v>45900</c:v>
                </c:pt>
                <c:pt idx="221">
                  <c:v>46000</c:v>
                </c:pt>
                <c:pt idx="222">
                  <c:v>46100</c:v>
                </c:pt>
                <c:pt idx="223">
                  <c:v>46200</c:v>
                </c:pt>
                <c:pt idx="224">
                  <c:v>46300</c:v>
                </c:pt>
                <c:pt idx="225">
                  <c:v>46400</c:v>
                </c:pt>
                <c:pt idx="226">
                  <c:v>46500</c:v>
                </c:pt>
                <c:pt idx="227">
                  <c:v>46600</c:v>
                </c:pt>
                <c:pt idx="228">
                  <c:v>46700</c:v>
                </c:pt>
                <c:pt idx="229">
                  <c:v>46800</c:v>
                </c:pt>
                <c:pt idx="230">
                  <c:v>46900</c:v>
                </c:pt>
                <c:pt idx="231">
                  <c:v>47000</c:v>
                </c:pt>
                <c:pt idx="232">
                  <c:v>47100</c:v>
                </c:pt>
                <c:pt idx="233">
                  <c:v>47200</c:v>
                </c:pt>
                <c:pt idx="234">
                  <c:v>47300</c:v>
                </c:pt>
                <c:pt idx="235">
                  <c:v>47400</c:v>
                </c:pt>
                <c:pt idx="236">
                  <c:v>47500</c:v>
                </c:pt>
                <c:pt idx="237">
                  <c:v>47600</c:v>
                </c:pt>
                <c:pt idx="238">
                  <c:v>47700</c:v>
                </c:pt>
                <c:pt idx="239">
                  <c:v>47800</c:v>
                </c:pt>
                <c:pt idx="240">
                  <c:v>47900</c:v>
                </c:pt>
                <c:pt idx="241">
                  <c:v>48000</c:v>
                </c:pt>
                <c:pt idx="242">
                  <c:v>48100</c:v>
                </c:pt>
                <c:pt idx="243">
                  <c:v>48200</c:v>
                </c:pt>
                <c:pt idx="244">
                  <c:v>48300</c:v>
                </c:pt>
                <c:pt idx="245">
                  <c:v>48400</c:v>
                </c:pt>
                <c:pt idx="246">
                  <c:v>48500</c:v>
                </c:pt>
                <c:pt idx="247">
                  <c:v>48600</c:v>
                </c:pt>
                <c:pt idx="248">
                  <c:v>48700</c:v>
                </c:pt>
                <c:pt idx="249">
                  <c:v>48800</c:v>
                </c:pt>
                <c:pt idx="250">
                  <c:v>48900</c:v>
                </c:pt>
                <c:pt idx="251">
                  <c:v>49000</c:v>
                </c:pt>
                <c:pt idx="252">
                  <c:v>49100</c:v>
                </c:pt>
                <c:pt idx="253">
                  <c:v>49200</c:v>
                </c:pt>
                <c:pt idx="254">
                  <c:v>49300</c:v>
                </c:pt>
                <c:pt idx="255">
                  <c:v>49400</c:v>
                </c:pt>
                <c:pt idx="256">
                  <c:v>49500</c:v>
                </c:pt>
                <c:pt idx="257">
                  <c:v>49600</c:v>
                </c:pt>
                <c:pt idx="258">
                  <c:v>49700</c:v>
                </c:pt>
                <c:pt idx="259">
                  <c:v>49800</c:v>
                </c:pt>
                <c:pt idx="260">
                  <c:v>49900</c:v>
                </c:pt>
                <c:pt idx="261">
                  <c:v>50000</c:v>
                </c:pt>
                <c:pt idx="262">
                  <c:v>50100</c:v>
                </c:pt>
                <c:pt idx="263">
                  <c:v>50200</c:v>
                </c:pt>
                <c:pt idx="264">
                  <c:v>50300</c:v>
                </c:pt>
                <c:pt idx="265">
                  <c:v>50400</c:v>
                </c:pt>
                <c:pt idx="266">
                  <c:v>50500</c:v>
                </c:pt>
                <c:pt idx="267">
                  <c:v>50600</c:v>
                </c:pt>
                <c:pt idx="268">
                  <c:v>50700</c:v>
                </c:pt>
                <c:pt idx="269">
                  <c:v>50800</c:v>
                </c:pt>
                <c:pt idx="270">
                  <c:v>50900</c:v>
                </c:pt>
                <c:pt idx="271">
                  <c:v>51000</c:v>
                </c:pt>
                <c:pt idx="272">
                  <c:v>51100</c:v>
                </c:pt>
                <c:pt idx="273">
                  <c:v>51200</c:v>
                </c:pt>
                <c:pt idx="274">
                  <c:v>51300</c:v>
                </c:pt>
                <c:pt idx="275">
                  <c:v>51400</c:v>
                </c:pt>
                <c:pt idx="276">
                  <c:v>51500</c:v>
                </c:pt>
                <c:pt idx="277">
                  <c:v>51600</c:v>
                </c:pt>
                <c:pt idx="278">
                  <c:v>51700</c:v>
                </c:pt>
                <c:pt idx="279">
                  <c:v>51800</c:v>
                </c:pt>
                <c:pt idx="280">
                  <c:v>51900</c:v>
                </c:pt>
                <c:pt idx="281">
                  <c:v>52000</c:v>
                </c:pt>
                <c:pt idx="282">
                  <c:v>52100</c:v>
                </c:pt>
                <c:pt idx="283">
                  <c:v>52200</c:v>
                </c:pt>
                <c:pt idx="284">
                  <c:v>52300</c:v>
                </c:pt>
                <c:pt idx="285">
                  <c:v>52400</c:v>
                </c:pt>
                <c:pt idx="286">
                  <c:v>52500</c:v>
                </c:pt>
                <c:pt idx="287">
                  <c:v>52600</c:v>
                </c:pt>
                <c:pt idx="288">
                  <c:v>52700</c:v>
                </c:pt>
                <c:pt idx="289">
                  <c:v>52800</c:v>
                </c:pt>
                <c:pt idx="290">
                  <c:v>52900</c:v>
                </c:pt>
                <c:pt idx="291">
                  <c:v>53000</c:v>
                </c:pt>
                <c:pt idx="292">
                  <c:v>53100</c:v>
                </c:pt>
                <c:pt idx="293">
                  <c:v>53200</c:v>
                </c:pt>
                <c:pt idx="294">
                  <c:v>53300</c:v>
                </c:pt>
                <c:pt idx="295">
                  <c:v>53400</c:v>
                </c:pt>
                <c:pt idx="296">
                  <c:v>53500</c:v>
                </c:pt>
                <c:pt idx="297">
                  <c:v>53600</c:v>
                </c:pt>
                <c:pt idx="298">
                  <c:v>53700</c:v>
                </c:pt>
                <c:pt idx="299">
                  <c:v>53800</c:v>
                </c:pt>
                <c:pt idx="300">
                  <c:v>53900</c:v>
                </c:pt>
                <c:pt idx="301">
                  <c:v>54000</c:v>
                </c:pt>
                <c:pt idx="302">
                  <c:v>54100</c:v>
                </c:pt>
                <c:pt idx="303">
                  <c:v>54200</c:v>
                </c:pt>
                <c:pt idx="304">
                  <c:v>54300</c:v>
                </c:pt>
                <c:pt idx="305">
                  <c:v>54400</c:v>
                </c:pt>
                <c:pt idx="306">
                  <c:v>54500</c:v>
                </c:pt>
                <c:pt idx="307">
                  <c:v>54600</c:v>
                </c:pt>
                <c:pt idx="308">
                  <c:v>54700</c:v>
                </c:pt>
                <c:pt idx="309">
                  <c:v>54800</c:v>
                </c:pt>
                <c:pt idx="310">
                  <c:v>54900</c:v>
                </c:pt>
                <c:pt idx="311">
                  <c:v>55000</c:v>
                </c:pt>
                <c:pt idx="312">
                  <c:v>55100</c:v>
                </c:pt>
                <c:pt idx="313">
                  <c:v>55200</c:v>
                </c:pt>
                <c:pt idx="314">
                  <c:v>55300</c:v>
                </c:pt>
                <c:pt idx="315">
                  <c:v>55400</c:v>
                </c:pt>
                <c:pt idx="316">
                  <c:v>55500</c:v>
                </c:pt>
                <c:pt idx="317">
                  <c:v>55600</c:v>
                </c:pt>
                <c:pt idx="318">
                  <c:v>55700</c:v>
                </c:pt>
                <c:pt idx="319">
                  <c:v>55800</c:v>
                </c:pt>
                <c:pt idx="320">
                  <c:v>55900</c:v>
                </c:pt>
                <c:pt idx="321">
                  <c:v>56000</c:v>
                </c:pt>
                <c:pt idx="322">
                  <c:v>56100</c:v>
                </c:pt>
                <c:pt idx="323">
                  <c:v>56200</c:v>
                </c:pt>
                <c:pt idx="324">
                  <c:v>56300</c:v>
                </c:pt>
                <c:pt idx="325">
                  <c:v>56400</c:v>
                </c:pt>
                <c:pt idx="326">
                  <c:v>56500</c:v>
                </c:pt>
                <c:pt idx="327">
                  <c:v>56600</c:v>
                </c:pt>
                <c:pt idx="328">
                  <c:v>56700</c:v>
                </c:pt>
                <c:pt idx="329">
                  <c:v>56800</c:v>
                </c:pt>
                <c:pt idx="330">
                  <c:v>56900</c:v>
                </c:pt>
                <c:pt idx="331">
                  <c:v>57000</c:v>
                </c:pt>
                <c:pt idx="332">
                  <c:v>57100</c:v>
                </c:pt>
                <c:pt idx="333">
                  <c:v>57200</c:v>
                </c:pt>
                <c:pt idx="334">
                  <c:v>57300</c:v>
                </c:pt>
                <c:pt idx="335">
                  <c:v>57400</c:v>
                </c:pt>
                <c:pt idx="336">
                  <c:v>57500</c:v>
                </c:pt>
                <c:pt idx="337">
                  <c:v>57600</c:v>
                </c:pt>
                <c:pt idx="338">
                  <c:v>57700</c:v>
                </c:pt>
                <c:pt idx="339">
                  <c:v>57800</c:v>
                </c:pt>
                <c:pt idx="340">
                  <c:v>57900</c:v>
                </c:pt>
                <c:pt idx="341">
                  <c:v>58000</c:v>
                </c:pt>
                <c:pt idx="342">
                  <c:v>58100</c:v>
                </c:pt>
                <c:pt idx="343">
                  <c:v>58200</c:v>
                </c:pt>
                <c:pt idx="344">
                  <c:v>58300</c:v>
                </c:pt>
                <c:pt idx="345">
                  <c:v>58400</c:v>
                </c:pt>
                <c:pt idx="346">
                  <c:v>58500</c:v>
                </c:pt>
                <c:pt idx="347">
                  <c:v>58600</c:v>
                </c:pt>
                <c:pt idx="348">
                  <c:v>58700</c:v>
                </c:pt>
                <c:pt idx="349">
                  <c:v>58800</c:v>
                </c:pt>
                <c:pt idx="350">
                  <c:v>58900</c:v>
                </c:pt>
                <c:pt idx="351">
                  <c:v>59000</c:v>
                </c:pt>
                <c:pt idx="352">
                  <c:v>59100</c:v>
                </c:pt>
                <c:pt idx="353">
                  <c:v>59200</c:v>
                </c:pt>
                <c:pt idx="354">
                  <c:v>59300</c:v>
                </c:pt>
                <c:pt idx="355">
                  <c:v>59400</c:v>
                </c:pt>
                <c:pt idx="356">
                  <c:v>59500</c:v>
                </c:pt>
                <c:pt idx="357">
                  <c:v>59600</c:v>
                </c:pt>
                <c:pt idx="358">
                  <c:v>59700</c:v>
                </c:pt>
                <c:pt idx="359">
                  <c:v>59800</c:v>
                </c:pt>
                <c:pt idx="360">
                  <c:v>59900</c:v>
                </c:pt>
                <c:pt idx="361">
                  <c:v>60000</c:v>
                </c:pt>
                <c:pt idx="362">
                  <c:v>60100</c:v>
                </c:pt>
                <c:pt idx="363">
                  <c:v>60200</c:v>
                </c:pt>
                <c:pt idx="364">
                  <c:v>60300</c:v>
                </c:pt>
                <c:pt idx="365">
                  <c:v>60400</c:v>
                </c:pt>
                <c:pt idx="366">
                  <c:v>60500</c:v>
                </c:pt>
                <c:pt idx="367">
                  <c:v>60700</c:v>
                </c:pt>
              </c:numCache>
            </c:numRef>
          </c:xVal>
          <c:yVal>
            <c:numRef>
              <c:f>'[Avg RTOLCAP RTOFFCAP PRC per 100MW GTBD and Net Load Step.xlsx]per Net Load'!$AC$3:$AC$372</c:f>
              <c:numCache>
                <c:formatCode>General</c:formatCode>
                <c:ptCount val="370"/>
                <c:pt idx="0">
                  <c:v>8734.5760253999997</c:v>
                </c:pt>
                <c:pt idx="1">
                  <c:v>8708.7802159000003</c:v>
                </c:pt>
                <c:pt idx="2">
                  <c:v>8691.4153012999996</c:v>
                </c:pt>
                <c:pt idx="3">
                  <c:v>8678.5712891000003</c:v>
                </c:pt>
                <c:pt idx="4">
                  <c:v>8669.5134758000004</c:v>
                </c:pt>
                <c:pt idx="5">
                  <c:v>8823.2119141000003</c:v>
                </c:pt>
                <c:pt idx="6">
                  <c:v>8875.2305032000004</c:v>
                </c:pt>
                <c:pt idx="7">
                  <c:v>8783.7726708999999</c:v>
                </c:pt>
                <c:pt idx="8">
                  <c:v>8813.0449219000002</c:v>
                </c:pt>
                <c:pt idx="9">
                  <c:v>8577.7265625</c:v>
                </c:pt>
                <c:pt idx="10">
                  <c:v>8798.7294922000001</c:v>
                </c:pt>
                <c:pt idx="11">
                  <c:v>8488.2382813000004</c:v>
                </c:pt>
                <c:pt idx="12">
                  <c:v>8716.2148438000004</c:v>
                </c:pt>
                <c:pt idx="13">
                  <c:v>8512.9628905999998</c:v>
                </c:pt>
                <c:pt idx="14">
                  <c:v>8198.5113387000001</c:v>
                </c:pt>
                <c:pt idx="15">
                  <c:v>8208.0619618000001</c:v>
                </c:pt>
                <c:pt idx="16">
                  <c:v>8493.5644530999998</c:v>
                </c:pt>
                <c:pt idx="17">
                  <c:v>8090.5496874999999</c:v>
                </c:pt>
                <c:pt idx="18">
                  <c:v>7991.4504679000001</c:v>
                </c:pt>
                <c:pt idx="19">
                  <c:v>8059.7587407000001</c:v>
                </c:pt>
                <c:pt idx="20">
                  <c:v>7999.8665551000004</c:v>
                </c:pt>
                <c:pt idx="21">
                  <c:v>8040.6042329000002</c:v>
                </c:pt>
                <c:pt idx="22">
                  <c:v>8209.6422634999999</c:v>
                </c:pt>
                <c:pt idx="23">
                  <c:v>8029.9399830000002</c:v>
                </c:pt>
                <c:pt idx="24">
                  <c:v>7819.2885741999999</c:v>
                </c:pt>
                <c:pt idx="25">
                  <c:v>8036.9545897999997</c:v>
                </c:pt>
                <c:pt idx="26">
                  <c:v>8249.6925551000004</c:v>
                </c:pt>
                <c:pt idx="27">
                  <c:v>7764.9223898</c:v>
                </c:pt>
                <c:pt idx="28">
                  <c:v>7678.1428223000003</c:v>
                </c:pt>
                <c:pt idx="29">
                  <c:v>7910.6220512</c:v>
                </c:pt>
                <c:pt idx="30">
                  <c:v>7732.4868795000002</c:v>
                </c:pt>
                <c:pt idx="31">
                  <c:v>7988.6820932000001</c:v>
                </c:pt>
                <c:pt idx="32">
                  <c:v>8175.8200917000004</c:v>
                </c:pt>
                <c:pt idx="33">
                  <c:v>7875.0192909999996</c:v>
                </c:pt>
                <c:pt idx="34">
                  <c:v>7762.3783579999999</c:v>
                </c:pt>
                <c:pt idx="35">
                  <c:v>6992.3419529000003</c:v>
                </c:pt>
                <c:pt idx="36">
                  <c:v>7175.4975648999998</c:v>
                </c:pt>
                <c:pt idx="37">
                  <c:v>7178.1027782000001</c:v>
                </c:pt>
                <c:pt idx="38">
                  <c:v>7123.5386584999997</c:v>
                </c:pt>
                <c:pt idx="39">
                  <c:v>7526.1306812000003</c:v>
                </c:pt>
                <c:pt idx="40">
                  <c:v>7439.5928542000001</c:v>
                </c:pt>
                <c:pt idx="41">
                  <c:v>7868.5015474000002</c:v>
                </c:pt>
                <c:pt idx="42">
                  <c:v>7403.1818503000004</c:v>
                </c:pt>
                <c:pt idx="43">
                  <c:v>7304.9635625000001</c:v>
                </c:pt>
                <c:pt idx="44">
                  <c:v>6847.0467712999998</c:v>
                </c:pt>
                <c:pt idx="45">
                  <c:v>7380.7109907000004</c:v>
                </c:pt>
                <c:pt idx="46">
                  <c:v>7622.0982497000005</c:v>
                </c:pt>
                <c:pt idx="47">
                  <c:v>7141.1610552000002</c:v>
                </c:pt>
                <c:pt idx="48">
                  <c:v>6869.9001804</c:v>
                </c:pt>
                <c:pt idx="49">
                  <c:v>7318.8669024000001</c:v>
                </c:pt>
                <c:pt idx="50">
                  <c:v>7153.4616044000004</c:v>
                </c:pt>
                <c:pt idx="51">
                  <c:v>7341.8289864999997</c:v>
                </c:pt>
                <c:pt idx="52">
                  <c:v>7763.7669655</c:v>
                </c:pt>
                <c:pt idx="53">
                  <c:v>8008.6467713000002</c:v>
                </c:pt>
                <c:pt idx="54">
                  <c:v>7361.1979942999997</c:v>
                </c:pt>
                <c:pt idx="55">
                  <c:v>7317.5874925999997</c:v>
                </c:pt>
                <c:pt idx="56">
                  <c:v>7442.0406402999997</c:v>
                </c:pt>
                <c:pt idx="57">
                  <c:v>7342.9981674000001</c:v>
                </c:pt>
                <c:pt idx="58">
                  <c:v>7341.9590160999996</c:v>
                </c:pt>
                <c:pt idx="59">
                  <c:v>7538.9199735000002</c:v>
                </c:pt>
                <c:pt idx="60">
                  <c:v>7558.8258544</c:v>
                </c:pt>
                <c:pt idx="61">
                  <c:v>7396.8428673999997</c:v>
                </c:pt>
                <c:pt idx="62">
                  <c:v>7292.3197149999996</c:v>
                </c:pt>
                <c:pt idx="63">
                  <c:v>7464.1098024000003</c:v>
                </c:pt>
                <c:pt idx="64">
                  <c:v>7785.7977930999996</c:v>
                </c:pt>
                <c:pt idx="65">
                  <c:v>7250.1000223999999</c:v>
                </c:pt>
                <c:pt idx="66">
                  <c:v>7034.9784686000003</c:v>
                </c:pt>
                <c:pt idx="67">
                  <c:v>7145.3564907</c:v>
                </c:pt>
                <c:pt idx="68">
                  <c:v>6832.7513028000003</c:v>
                </c:pt>
                <c:pt idx="69">
                  <c:v>6981.7516937</c:v>
                </c:pt>
                <c:pt idx="70">
                  <c:v>7251.0933486000004</c:v>
                </c:pt>
                <c:pt idx="71">
                  <c:v>7003.1861050999996</c:v>
                </c:pt>
                <c:pt idx="72">
                  <c:v>7339.4744215000001</c:v>
                </c:pt>
                <c:pt idx="73">
                  <c:v>7292.7685665999998</c:v>
                </c:pt>
                <c:pt idx="74">
                  <c:v>7220.7241586999999</c:v>
                </c:pt>
                <c:pt idx="75">
                  <c:v>7386.4388499999995</c:v>
                </c:pt>
                <c:pt idx="76">
                  <c:v>6919.7360510999997</c:v>
                </c:pt>
                <c:pt idx="77">
                  <c:v>7168.1194785999996</c:v>
                </c:pt>
                <c:pt idx="78">
                  <c:v>7223.6060624000002</c:v>
                </c:pt>
                <c:pt idx="79">
                  <c:v>7147.8299156000003</c:v>
                </c:pt>
                <c:pt idx="80">
                  <c:v>6786.2903419000004</c:v>
                </c:pt>
                <c:pt idx="81">
                  <c:v>6984.1930383999998</c:v>
                </c:pt>
                <c:pt idx="82">
                  <c:v>6776.6303162000004</c:v>
                </c:pt>
                <c:pt idx="83">
                  <c:v>7046.578716</c:v>
                </c:pt>
                <c:pt idx="84">
                  <c:v>6762.1072913999997</c:v>
                </c:pt>
                <c:pt idx="85">
                  <c:v>6864.2084943999998</c:v>
                </c:pt>
                <c:pt idx="86">
                  <c:v>6640.2943758000001</c:v>
                </c:pt>
                <c:pt idx="87">
                  <c:v>6832.3312102999998</c:v>
                </c:pt>
                <c:pt idx="88">
                  <c:v>6813.2886709000004</c:v>
                </c:pt>
                <c:pt idx="89">
                  <c:v>6920.6520535</c:v>
                </c:pt>
                <c:pt idx="90">
                  <c:v>6740.5853479999996</c:v>
                </c:pt>
                <c:pt idx="91">
                  <c:v>6828.0521196999998</c:v>
                </c:pt>
                <c:pt idx="92">
                  <c:v>6857.0027864000003</c:v>
                </c:pt>
                <c:pt idx="93">
                  <c:v>6799.3912456999997</c:v>
                </c:pt>
                <c:pt idx="94">
                  <c:v>6710.8211792000002</c:v>
                </c:pt>
                <c:pt idx="95">
                  <c:v>6771.1155767999999</c:v>
                </c:pt>
                <c:pt idx="96">
                  <c:v>6815.6825999000002</c:v>
                </c:pt>
                <c:pt idx="97">
                  <c:v>6846.6228699000003</c:v>
                </c:pt>
                <c:pt idx="98">
                  <c:v>6670.5736711999998</c:v>
                </c:pt>
                <c:pt idx="99">
                  <c:v>6818.6124516999998</c:v>
                </c:pt>
                <c:pt idx="100">
                  <c:v>6639.0639547000001</c:v>
                </c:pt>
                <c:pt idx="101">
                  <c:v>6776.2771124999999</c:v>
                </c:pt>
                <c:pt idx="102">
                  <c:v>6786.1773018000004</c:v>
                </c:pt>
                <c:pt idx="103">
                  <c:v>6737.8622186000002</c:v>
                </c:pt>
                <c:pt idx="104">
                  <c:v>6769.6166427999997</c:v>
                </c:pt>
                <c:pt idx="105">
                  <c:v>6656.1896778</c:v>
                </c:pt>
                <c:pt idx="106">
                  <c:v>6743.9888168999996</c:v>
                </c:pt>
                <c:pt idx="107">
                  <c:v>6637.6210964000002</c:v>
                </c:pt>
                <c:pt idx="108">
                  <c:v>6507.0964795</c:v>
                </c:pt>
                <c:pt idx="109">
                  <c:v>6481.7321324000004</c:v>
                </c:pt>
                <c:pt idx="110">
                  <c:v>6501.4556042000004</c:v>
                </c:pt>
                <c:pt idx="111">
                  <c:v>6619.5626522000002</c:v>
                </c:pt>
                <c:pt idx="112">
                  <c:v>6547.2920738000003</c:v>
                </c:pt>
                <c:pt idx="113">
                  <c:v>6432.2976940999997</c:v>
                </c:pt>
                <c:pt idx="114">
                  <c:v>6462.9759090999996</c:v>
                </c:pt>
                <c:pt idx="115">
                  <c:v>6315.6077326000004</c:v>
                </c:pt>
                <c:pt idx="116">
                  <c:v>6369.2051275000003</c:v>
                </c:pt>
                <c:pt idx="117">
                  <c:v>6146.4832759000001</c:v>
                </c:pt>
                <c:pt idx="118">
                  <c:v>6445.6333617999999</c:v>
                </c:pt>
                <c:pt idx="119">
                  <c:v>6247.2633615000004</c:v>
                </c:pt>
                <c:pt idx="120">
                  <c:v>6104.8947785999999</c:v>
                </c:pt>
                <c:pt idx="121">
                  <c:v>6064.2842997999996</c:v>
                </c:pt>
                <c:pt idx="122">
                  <c:v>6095.5300656999998</c:v>
                </c:pt>
                <c:pt idx="123">
                  <c:v>6049.0657721999996</c:v>
                </c:pt>
                <c:pt idx="124">
                  <c:v>6211.8074150000002</c:v>
                </c:pt>
                <c:pt idx="125">
                  <c:v>5953.3447918000002</c:v>
                </c:pt>
                <c:pt idx="126">
                  <c:v>6031.4165934000002</c:v>
                </c:pt>
                <c:pt idx="127">
                  <c:v>6109.3620110000002</c:v>
                </c:pt>
                <c:pt idx="128">
                  <c:v>6020.2320943000004</c:v>
                </c:pt>
                <c:pt idx="129">
                  <c:v>5972.6518775000004</c:v>
                </c:pt>
                <c:pt idx="130">
                  <c:v>6098.0894097999999</c:v>
                </c:pt>
                <c:pt idx="131">
                  <c:v>5959.8755706000002</c:v>
                </c:pt>
                <c:pt idx="132">
                  <c:v>5973.6375128</c:v>
                </c:pt>
                <c:pt idx="133">
                  <c:v>5960.8722909999997</c:v>
                </c:pt>
                <c:pt idx="134">
                  <c:v>6044.8164827999999</c:v>
                </c:pt>
                <c:pt idx="135">
                  <c:v>5922.3587501000002</c:v>
                </c:pt>
                <c:pt idx="136">
                  <c:v>5982.6579792000002</c:v>
                </c:pt>
                <c:pt idx="137">
                  <c:v>5995.6337627000003</c:v>
                </c:pt>
                <c:pt idx="138">
                  <c:v>5856.8951337999997</c:v>
                </c:pt>
                <c:pt idx="139">
                  <c:v>5929.9649029000002</c:v>
                </c:pt>
                <c:pt idx="140">
                  <c:v>5769.0097232999997</c:v>
                </c:pt>
                <c:pt idx="141">
                  <c:v>5897.2619920999996</c:v>
                </c:pt>
                <c:pt idx="142">
                  <c:v>5850.2537439999996</c:v>
                </c:pt>
                <c:pt idx="143">
                  <c:v>5843.1125042000003</c:v>
                </c:pt>
                <c:pt idx="144">
                  <c:v>5808.7820118999998</c:v>
                </c:pt>
                <c:pt idx="145">
                  <c:v>5838.5472784000003</c:v>
                </c:pt>
                <c:pt idx="146">
                  <c:v>5872.9194317000001</c:v>
                </c:pt>
                <c:pt idx="147">
                  <c:v>5738.9045704999999</c:v>
                </c:pt>
                <c:pt idx="148">
                  <c:v>5594.5161863000003</c:v>
                </c:pt>
                <c:pt idx="149">
                  <c:v>5739.5628238999998</c:v>
                </c:pt>
                <c:pt idx="150">
                  <c:v>5588.4881850000002</c:v>
                </c:pt>
                <c:pt idx="151">
                  <c:v>5744.1442909999996</c:v>
                </c:pt>
                <c:pt idx="152">
                  <c:v>5701.1691320999998</c:v>
                </c:pt>
                <c:pt idx="153">
                  <c:v>5717.7112152</c:v>
                </c:pt>
                <c:pt idx="154">
                  <c:v>5795.6813473000002</c:v>
                </c:pt>
                <c:pt idx="155">
                  <c:v>5630.4894973999999</c:v>
                </c:pt>
                <c:pt idx="156">
                  <c:v>5598.2551455000003</c:v>
                </c:pt>
                <c:pt idx="157">
                  <c:v>5747.7864302999997</c:v>
                </c:pt>
                <c:pt idx="158">
                  <c:v>5546.9503667999998</c:v>
                </c:pt>
                <c:pt idx="159">
                  <c:v>5510.4316356999998</c:v>
                </c:pt>
                <c:pt idx="160">
                  <c:v>5664.7798511999999</c:v>
                </c:pt>
                <c:pt idx="161">
                  <c:v>5526.8437870999996</c:v>
                </c:pt>
                <c:pt idx="162">
                  <c:v>5598.4720662</c:v>
                </c:pt>
                <c:pt idx="163">
                  <c:v>5602.3517092000002</c:v>
                </c:pt>
                <c:pt idx="164">
                  <c:v>5487.5112331999999</c:v>
                </c:pt>
                <c:pt idx="165">
                  <c:v>5624.0615269</c:v>
                </c:pt>
                <c:pt idx="166">
                  <c:v>5451.5986007000001</c:v>
                </c:pt>
                <c:pt idx="167">
                  <c:v>5470.6264533000003</c:v>
                </c:pt>
                <c:pt idx="168">
                  <c:v>5588.5888201999996</c:v>
                </c:pt>
                <c:pt idx="169">
                  <c:v>5429.0906130000003</c:v>
                </c:pt>
                <c:pt idx="170">
                  <c:v>5372.2366702999998</c:v>
                </c:pt>
                <c:pt idx="171">
                  <c:v>5585.6900678000002</c:v>
                </c:pt>
                <c:pt idx="172">
                  <c:v>5670.2923739999997</c:v>
                </c:pt>
                <c:pt idx="173">
                  <c:v>5521.6778772999996</c:v>
                </c:pt>
                <c:pt idx="174">
                  <c:v>5626.3915426000003</c:v>
                </c:pt>
                <c:pt idx="175">
                  <c:v>5446.4911934000002</c:v>
                </c:pt>
                <c:pt idx="176">
                  <c:v>5399.2798785000005</c:v>
                </c:pt>
                <c:pt idx="177">
                  <c:v>5341.7986614000001</c:v>
                </c:pt>
                <c:pt idx="178">
                  <c:v>5332.3591081000004</c:v>
                </c:pt>
                <c:pt idx="179">
                  <c:v>5422.1946163000002</c:v>
                </c:pt>
                <c:pt idx="180">
                  <c:v>5248.6960828000001</c:v>
                </c:pt>
                <c:pt idx="181">
                  <c:v>5434.3234227000003</c:v>
                </c:pt>
                <c:pt idx="182">
                  <c:v>5529.3797040999998</c:v>
                </c:pt>
                <c:pt idx="183">
                  <c:v>5251.1811107000003</c:v>
                </c:pt>
                <c:pt idx="184">
                  <c:v>5219.0912523999996</c:v>
                </c:pt>
                <c:pt idx="185">
                  <c:v>5397.8272525000002</c:v>
                </c:pt>
                <c:pt idx="186">
                  <c:v>5183.3269570000002</c:v>
                </c:pt>
                <c:pt idx="187">
                  <c:v>5490.4597389</c:v>
                </c:pt>
                <c:pt idx="188">
                  <c:v>5408.0123209000003</c:v>
                </c:pt>
                <c:pt idx="189">
                  <c:v>5063.7739844999996</c:v>
                </c:pt>
                <c:pt idx="190">
                  <c:v>5435.5195949999998</c:v>
                </c:pt>
                <c:pt idx="191">
                  <c:v>5370.6542895000002</c:v>
                </c:pt>
                <c:pt idx="192">
                  <c:v>5320.1744609999996</c:v>
                </c:pt>
                <c:pt idx="193">
                  <c:v>5307.7145288000002</c:v>
                </c:pt>
                <c:pt idx="194">
                  <c:v>5373.3426159000001</c:v>
                </c:pt>
                <c:pt idx="195">
                  <c:v>5332.1805487000001</c:v>
                </c:pt>
                <c:pt idx="196">
                  <c:v>5137.6370938999999</c:v>
                </c:pt>
                <c:pt idx="197">
                  <c:v>5364.1497965999997</c:v>
                </c:pt>
                <c:pt idx="198">
                  <c:v>5237.1022620000003</c:v>
                </c:pt>
                <c:pt idx="199">
                  <c:v>5185.627853</c:v>
                </c:pt>
                <c:pt idx="200">
                  <c:v>5137.6158582999997</c:v>
                </c:pt>
                <c:pt idx="201">
                  <c:v>5253.6089228999999</c:v>
                </c:pt>
                <c:pt idx="202">
                  <c:v>5202.4638121999997</c:v>
                </c:pt>
                <c:pt idx="203">
                  <c:v>5080.0324934999999</c:v>
                </c:pt>
                <c:pt idx="204">
                  <c:v>5222.4828143000004</c:v>
                </c:pt>
                <c:pt idx="205">
                  <c:v>5072.7244277999998</c:v>
                </c:pt>
                <c:pt idx="206">
                  <c:v>5082.4495553999996</c:v>
                </c:pt>
                <c:pt idx="207">
                  <c:v>4998.1692440999996</c:v>
                </c:pt>
                <c:pt idx="208">
                  <c:v>5040.2770386000002</c:v>
                </c:pt>
                <c:pt idx="209">
                  <c:v>4959.2634410999999</c:v>
                </c:pt>
                <c:pt idx="210">
                  <c:v>5046.9755320000004</c:v>
                </c:pt>
                <c:pt idx="211">
                  <c:v>4905.8736756999997</c:v>
                </c:pt>
                <c:pt idx="212">
                  <c:v>5027.3146884999996</c:v>
                </c:pt>
                <c:pt idx="213">
                  <c:v>5017.9075908000004</c:v>
                </c:pt>
                <c:pt idx="214">
                  <c:v>4916.9480434999996</c:v>
                </c:pt>
                <c:pt idx="215">
                  <c:v>4831.4577982999999</c:v>
                </c:pt>
                <c:pt idx="216">
                  <c:v>4782.5878021999997</c:v>
                </c:pt>
                <c:pt idx="217">
                  <c:v>4786.6877925999997</c:v>
                </c:pt>
                <c:pt idx="218">
                  <c:v>4885.1303125000004</c:v>
                </c:pt>
                <c:pt idx="219">
                  <c:v>4897.4171132000001</c:v>
                </c:pt>
                <c:pt idx="220">
                  <c:v>5018.7126479999997</c:v>
                </c:pt>
                <c:pt idx="221">
                  <c:v>4937.9605537999996</c:v>
                </c:pt>
                <c:pt idx="222">
                  <c:v>4741.2144538000002</c:v>
                </c:pt>
                <c:pt idx="223">
                  <c:v>4801.1556041000003</c:v>
                </c:pt>
                <c:pt idx="224">
                  <c:v>4827.8617291999999</c:v>
                </c:pt>
                <c:pt idx="225">
                  <c:v>4792.0894532000002</c:v>
                </c:pt>
                <c:pt idx="226">
                  <c:v>4808.9683429999995</c:v>
                </c:pt>
                <c:pt idx="227">
                  <c:v>4885.6311554000004</c:v>
                </c:pt>
                <c:pt idx="228">
                  <c:v>4758.4256918000001</c:v>
                </c:pt>
                <c:pt idx="229">
                  <c:v>4746.0084354000001</c:v>
                </c:pt>
                <c:pt idx="230">
                  <c:v>4520.2225007999996</c:v>
                </c:pt>
                <c:pt idx="231">
                  <c:v>4730.8357888999999</c:v>
                </c:pt>
                <c:pt idx="232">
                  <c:v>4660.561103</c:v>
                </c:pt>
                <c:pt idx="233">
                  <c:v>4503.2666141999998</c:v>
                </c:pt>
                <c:pt idx="234">
                  <c:v>4835.2600951000004</c:v>
                </c:pt>
                <c:pt idx="235">
                  <c:v>4451.2571366000002</c:v>
                </c:pt>
                <c:pt idx="236">
                  <c:v>4911.6044405000002</c:v>
                </c:pt>
                <c:pt idx="237">
                  <c:v>4469.4684920999998</c:v>
                </c:pt>
                <c:pt idx="238">
                  <c:v>4619.4585023</c:v>
                </c:pt>
                <c:pt idx="239">
                  <c:v>4746.2833235999997</c:v>
                </c:pt>
                <c:pt idx="240">
                  <c:v>4470.4154901000002</c:v>
                </c:pt>
                <c:pt idx="241">
                  <c:v>4459.8227416999998</c:v>
                </c:pt>
                <c:pt idx="242">
                  <c:v>4440.8362650999998</c:v>
                </c:pt>
                <c:pt idx="243">
                  <c:v>4476.2547590000004</c:v>
                </c:pt>
                <c:pt idx="244">
                  <c:v>4292.1960803000002</c:v>
                </c:pt>
                <c:pt idx="245">
                  <c:v>4390.4946728000004</c:v>
                </c:pt>
                <c:pt idx="246">
                  <c:v>4360.4179340999999</c:v>
                </c:pt>
                <c:pt idx="247">
                  <c:v>4392.3919496999997</c:v>
                </c:pt>
                <c:pt idx="248">
                  <c:v>4323.7005579999995</c:v>
                </c:pt>
                <c:pt idx="249">
                  <c:v>4467.4158661000001</c:v>
                </c:pt>
                <c:pt idx="250">
                  <c:v>4275.5702209000001</c:v>
                </c:pt>
                <c:pt idx="251">
                  <c:v>4240.3072152000004</c:v>
                </c:pt>
                <c:pt idx="252">
                  <c:v>4315.6632456999996</c:v>
                </c:pt>
                <c:pt idx="253">
                  <c:v>4114.8618231999999</c:v>
                </c:pt>
                <c:pt idx="254">
                  <c:v>4313.7331481000001</c:v>
                </c:pt>
                <c:pt idx="255">
                  <c:v>4414.3412539999999</c:v>
                </c:pt>
                <c:pt idx="256">
                  <c:v>4179.3432132999997</c:v>
                </c:pt>
                <c:pt idx="257">
                  <c:v>4259.4571513000001</c:v>
                </c:pt>
                <c:pt idx="258">
                  <c:v>4317.3824955999999</c:v>
                </c:pt>
                <c:pt idx="259">
                  <c:v>4324.8573581000001</c:v>
                </c:pt>
                <c:pt idx="260">
                  <c:v>4306.1791173000001</c:v>
                </c:pt>
                <c:pt idx="261">
                  <c:v>4353.8617672</c:v>
                </c:pt>
                <c:pt idx="262">
                  <c:v>4204.2063979000004</c:v>
                </c:pt>
                <c:pt idx="263">
                  <c:v>4126.8499519999996</c:v>
                </c:pt>
                <c:pt idx="264">
                  <c:v>4426.089637</c:v>
                </c:pt>
                <c:pt idx="265">
                  <c:v>4348.4347108000002</c:v>
                </c:pt>
                <c:pt idx="266">
                  <c:v>4172.4920977000002</c:v>
                </c:pt>
                <c:pt idx="267">
                  <c:v>4388.2428993000003</c:v>
                </c:pt>
                <c:pt idx="268">
                  <c:v>4142.6909401000003</c:v>
                </c:pt>
                <c:pt idx="269">
                  <c:v>3952.085106</c:v>
                </c:pt>
                <c:pt idx="270">
                  <c:v>4103.6576670000004</c:v>
                </c:pt>
                <c:pt idx="271">
                  <c:v>4087.6959268999999</c:v>
                </c:pt>
                <c:pt idx="272">
                  <c:v>4124.1848356999999</c:v>
                </c:pt>
                <c:pt idx="273">
                  <c:v>4342.0394065999999</c:v>
                </c:pt>
                <c:pt idx="274">
                  <c:v>3974.1890059000002</c:v>
                </c:pt>
                <c:pt idx="275">
                  <c:v>4075.2772366999998</c:v>
                </c:pt>
                <c:pt idx="276">
                  <c:v>3943.8719227000001</c:v>
                </c:pt>
                <c:pt idx="277">
                  <c:v>4112.5368740000004</c:v>
                </c:pt>
                <c:pt idx="278">
                  <c:v>4190.5939085</c:v>
                </c:pt>
                <c:pt idx="279">
                  <c:v>4000.5272672000001</c:v>
                </c:pt>
                <c:pt idx="280">
                  <c:v>3940.1988095000002</c:v>
                </c:pt>
                <c:pt idx="281">
                  <c:v>3785.5844823000002</c:v>
                </c:pt>
                <c:pt idx="282">
                  <c:v>3876.8164987999999</c:v>
                </c:pt>
                <c:pt idx="283">
                  <c:v>3829.3216203000002</c:v>
                </c:pt>
                <c:pt idx="284">
                  <c:v>3787.6019236000002</c:v>
                </c:pt>
                <c:pt idx="285">
                  <c:v>3977.7209128999998</c:v>
                </c:pt>
                <c:pt idx="286">
                  <c:v>3773.3174715</c:v>
                </c:pt>
                <c:pt idx="287">
                  <c:v>4091.1006643999999</c:v>
                </c:pt>
                <c:pt idx="288">
                  <c:v>3938.1510632999998</c:v>
                </c:pt>
                <c:pt idx="289">
                  <c:v>3879.4605117999999</c:v>
                </c:pt>
                <c:pt idx="290">
                  <c:v>3802.4730319</c:v>
                </c:pt>
                <c:pt idx="291">
                  <c:v>3789.4448511999999</c:v>
                </c:pt>
                <c:pt idx="292">
                  <c:v>3678.9386172999998</c:v>
                </c:pt>
                <c:pt idx="293">
                  <c:v>3823.9647461</c:v>
                </c:pt>
                <c:pt idx="294">
                  <c:v>3495.0783096999999</c:v>
                </c:pt>
                <c:pt idx="295">
                  <c:v>3774.6770664999999</c:v>
                </c:pt>
                <c:pt idx="296">
                  <c:v>3698.8354253000002</c:v>
                </c:pt>
                <c:pt idx="297">
                  <c:v>3702.8598281999998</c:v>
                </c:pt>
                <c:pt idx="298">
                  <c:v>3769.7555105000001</c:v>
                </c:pt>
                <c:pt idx="299">
                  <c:v>3823.2860728999999</c:v>
                </c:pt>
                <c:pt idx="300">
                  <c:v>3607.2021991000001</c:v>
                </c:pt>
                <c:pt idx="301">
                  <c:v>3528.7446970999999</c:v>
                </c:pt>
                <c:pt idx="302">
                  <c:v>3788.8022068</c:v>
                </c:pt>
                <c:pt idx="303">
                  <c:v>3686.9580793999999</c:v>
                </c:pt>
                <c:pt idx="304">
                  <c:v>3586.5922792000001</c:v>
                </c:pt>
                <c:pt idx="305">
                  <c:v>3708.4585127999999</c:v>
                </c:pt>
                <c:pt idx="306">
                  <c:v>3701.6060837999999</c:v>
                </c:pt>
                <c:pt idx="307">
                  <c:v>3682.4320226999998</c:v>
                </c:pt>
                <c:pt idx="308">
                  <c:v>3567.6460182000001</c:v>
                </c:pt>
                <c:pt idx="309">
                  <c:v>3582.0342114999999</c:v>
                </c:pt>
                <c:pt idx="310">
                  <c:v>3659.4569519000001</c:v>
                </c:pt>
                <c:pt idx="311">
                  <c:v>3462.0530394000002</c:v>
                </c:pt>
                <c:pt idx="312">
                  <c:v>3483.5108761000001</c:v>
                </c:pt>
                <c:pt idx="313">
                  <c:v>3643.6342820999998</c:v>
                </c:pt>
                <c:pt idx="314">
                  <c:v>3641.9281495</c:v>
                </c:pt>
                <c:pt idx="315">
                  <c:v>3585.5479151999998</c:v>
                </c:pt>
                <c:pt idx="316">
                  <c:v>3730.0606419999999</c:v>
                </c:pt>
                <c:pt idx="317">
                  <c:v>3677.7396478000001</c:v>
                </c:pt>
                <c:pt idx="318">
                  <c:v>3579.9416313000002</c:v>
                </c:pt>
                <c:pt idx="319">
                  <c:v>3676.3099799000001</c:v>
                </c:pt>
                <c:pt idx="320">
                  <c:v>3633.4192219000001</c:v>
                </c:pt>
                <c:pt idx="321">
                  <c:v>3658.6210599999999</c:v>
                </c:pt>
                <c:pt idx="322">
                  <c:v>3781.0085512999999</c:v>
                </c:pt>
                <c:pt idx="323">
                  <c:v>3741.4136278999999</c:v>
                </c:pt>
                <c:pt idx="324">
                  <c:v>3717.4373454000001</c:v>
                </c:pt>
                <c:pt idx="325">
                  <c:v>3666.4335851999999</c:v>
                </c:pt>
                <c:pt idx="326">
                  <c:v>3551.0076860999998</c:v>
                </c:pt>
                <c:pt idx="327">
                  <c:v>3568.2985359999998</c:v>
                </c:pt>
                <c:pt idx="328">
                  <c:v>3645.1366643000001</c:v>
                </c:pt>
                <c:pt idx="329">
                  <c:v>3638.2587865</c:v>
                </c:pt>
                <c:pt idx="330">
                  <c:v>3666.9220922</c:v>
                </c:pt>
                <c:pt idx="331">
                  <c:v>3555.2166161</c:v>
                </c:pt>
                <c:pt idx="332">
                  <c:v>3606.5103687000001</c:v>
                </c:pt>
                <c:pt idx="333">
                  <c:v>3498.9149091999998</c:v>
                </c:pt>
                <c:pt idx="334">
                  <c:v>3524.6690385000002</c:v>
                </c:pt>
                <c:pt idx="335">
                  <c:v>3605.5727836999999</c:v>
                </c:pt>
                <c:pt idx="336">
                  <c:v>3443.6728404</c:v>
                </c:pt>
                <c:pt idx="337">
                  <c:v>3499.8906745999998</c:v>
                </c:pt>
                <c:pt idx="338">
                  <c:v>3433.3772463</c:v>
                </c:pt>
                <c:pt idx="339">
                  <c:v>3478.6159779</c:v>
                </c:pt>
                <c:pt idx="340">
                  <c:v>3436.2466003999998</c:v>
                </c:pt>
                <c:pt idx="341">
                  <c:v>3501.1772925999999</c:v>
                </c:pt>
                <c:pt idx="342">
                  <c:v>3369.8844420999999</c:v>
                </c:pt>
                <c:pt idx="343">
                  <c:v>3409.9690862000002</c:v>
                </c:pt>
                <c:pt idx="344">
                  <c:v>3351.2260556000001</c:v>
                </c:pt>
                <c:pt idx="345">
                  <c:v>3335.0089922000002</c:v>
                </c:pt>
                <c:pt idx="346">
                  <c:v>3280.3612902</c:v>
                </c:pt>
                <c:pt idx="347">
                  <c:v>3310.6644888000001</c:v>
                </c:pt>
                <c:pt idx="348">
                  <c:v>3326.4185360000001</c:v>
                </c:pt>
                <c:pt idx="349">
                  <c:v>3386.8694227999999</c:v>
                </c:pt>
                <c:pt idx="350">
                  <c:v>3375.6260434000001</c:v>
                </c:pt>
                <c:pt idx="351">
                  <c:v>3486.9465360999998</c:v>
                </c:pt>
                <c:pt idx="352">
                  <c:v>3513.9595703999998</c:v>
                </c:pt>
                <c:pt idx="353">
                  <c:v>3424.8833528999999</c:v>
                </c:pt>
                <c:pt idx="354">
                  <c:v>3523.5732475</c:v>
                </c:pt>
                <c:pt idx="355">
                  <c:v>3412.8311951999999</c:v>
                </c:pt>
                <c:pt idx="356">
                  <c:v>3281.1614005000001</c:v>
                </c:pt>
                <c:pt idx="357">
                  <c:v>3389.9769006000001</c:v>
                </c:pt>
                <c:pt idx="358">
                  <c:v>3281.6299321000001</c:v>
                </c:pt>
                <c:pt idx="359">
                  <c:v>3316.8512583000002</c:v>
                </c:pt>
                <c:pt idx="360">
                  <c:v>3321.8019850999999</c:v>
                </c:pt>
                <c:pt idx="361">
                  <c:v>3359.1139075999999</c:v>
                </c:pt>
                <c:pt idx="362">
                  <c:v>3467.2569143999999</c:v>
                </c:pt>
                <c:pt idx="363">
                  <c:v>3322.5711565000001</c:v>
                </c:pt>
                <c:pt idx="364">
                  <c:v>3288.8567640000001</c:v>
                </c:pt>
                <c:pt idx="365">
                  <c:v>3356.9487472000001</c:v>
                </c:pt>
                <c:pt idx="366">
                  <c:v>3387.8280356</c:v>
                </c:pt>
                <c:pt idx="367">
                  <c:v>3190.2834508999999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6CB-4F80-9C7B-A87DEC439011}"/>
            </c:ext>
          </c:extLst>
        </c:ser>
        <c:ser>
          <c:idx val="6"/>
          <c:order val="6"/>
          <c:tx>
            <c:strRef>
              <c:f>'[Avg RTOLCAP RTOFFCAP PRC per 100MW GTBD and Net Load Step.xlsx]per Net Load'!$AE$1:$AH$1</c:f>
              <c:strCache>
                <c:ptCount val="1"/>
                <c:pt idx="0">
                  <c:v>Jun-20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'[Avg RTOLCAP RTOFFCAP PRC per 100MW GTBD and Net Load Step.xlsx]per Net Load'!$AE$3:$AE$381</c:f>
              <c:numCache>
                <c:formatCode>General</c:formatCode>
                <c:ptCount val="379"/>
                <c:pt idx="0">
                  <c:v>19900</c:v>
                </c:pt>
                <c:pt idx="1">
                  <c:v>20000</c:v>
                </c:pt>
                <c:pt idx="2">
                  <c:v>20100</c:v>
                </c:pt>
                <c:pt idx="3">
                  <c:v>20200</c:v>
                </c:pt>
                <c:pt idx="4">
                  <c:v>20300</c:v>
                </c:pt>
                <c:pt idx="5">
                  <c:v>20400</c:v>
                </c:pt>
                <c:pt idx="6">
                  <c:v>20500</c:v>
                </c:pt>
                <c:pt idx="7">
                  <c:v>20600</c:v>
                </c:pt>
                <c:pt idx="8">
                  <c:v>20700</c:v>
                </c:pt>
                <c:pt idx="9">
                  <c:v>20800</c:v>
                </c:pt>
                <c:pt idx="10">
                  <c:v>20900</c:v>
                </c:pt>
                <c:pt idx="11">
                  <c:v>21000</c:v>
                </c:pt>
                <c:pt idx="12">
                  <c:v>21100</c:v>
                </c:pt>
                <c:pt idx="13">
                  <c:v>21200</c:v>
                </c:pt>
                <c:pt idx="14">
                  <c:v>21300</c:v>
                </c:pt>
                <c:pt idx="15">
                  <c:v>21400</c:v>
                </c:pt>
                <c:pt idx="16">
                  <c:v>21500</c:v>
                </c:pt>
                <c:pt idx="17">
                  <c:v>21600</c:v>
                </c:pt>
                <c:pt idx="18">
                  <c:v>21700</c:v>
                </c:pt>
                <c:pt idx="19">
                  <c:v>21800</c:v>
                </c:pt>
                <c:pt idx="20">
                  <c:v>21900</c:v>
                </c:pt>
                <c:pt idx="21">
                  <c:v>22000</c:v>
                </c:pt>
                <c:pt idx="22">
                  <c:v>22100</c:v>
                </c:pt>
                <c:pt idx="23">
                  <c:v>22200</c:v>
                </c:pt>
                <c:pt idx="24">
                  <c:v>22300</c:v>
                </c:pt>
                <c:pt idx="25">
                  <c:v>22400</c:v>
                </c:pt>
                <c:pt idx="26">
                  <c:v>22500</c:v>
                </c:pt>
                <c:pt idx="27">
                  <c:v>22600</c:v>
                </c:pt>
                <c:pt idx="28">
                  <c:v>22700</c:v>
                </c:pt>
                <c:pt idx="29">
                  <c:v>22800</c:v>
                </c:pt>
                <c:pt idx="30">
                  <c:v>22900</c:v>
                </c:pt>
                <c:pt idx="31">
                  <c:v>23000</c:v>
                </c:pt>
                <c:pt idx="32">
                  <c:v>23100</c:v>
                </c:pt>
                <c:pt idx="33">
                  <c:v>23200</c:v>
                </c:pt>
                <c:pt idx="34">
                  <c:v>23300</c:v>
                </c:pt>
                <c:pt idx="35">
                  <c:v>23400</c:v>
                </c:pt>
                <c:pt idx="36">
                  <c:v>23500</c:v>
                </c:pt>
                <c:pt idx="37">
                  <c:v>23600</c:v>
                </c:pt>
                <c:pt idx="38">
                  <c:v>23700</c:v>
                </c:pt>
                <c:pt idx="39">
                  <c:v>23800</c:v>
                </c:pt>
                <c:pt idx="40">
                  <c:v>23900</c:v>
                </c:pt>
                <c:pt idx="41">
                  <c:v>24000</c:v>
                </c:pt>
                <c:pt idx="42">
                  <c:v>24100</c:v>
                </c:pt>
                <c:pt idx="43">
                  <c:v>24200</c:v>
                </c:pt>
                <c:pt idx="44">
                  <c:v>24300</c:v>
                </c:pt>
                <c:pt idx="45">
                  <c:v>24400</c:v>
                </c:pt>
                <c:pt idx="46">
                  <c:v>24500</c:v>
                </c:pt>
                <c:pt idx="47">
                  <c:v>24600</c:v>
                </c:pt>
                <c:pt idx="48">
                  <c:v>24700</c:v>
                </c:pt>
                <c:pt idx="49">
                  <c:v>24800</c:v>
                </c:pt>
                <c:pt idx="50">
                  <c:v>24900</c:v>
                </c:pt>
                <c:pt idx="51">
                  <c:v>25000</c:v>
                </c:pt>
                <c:pt idx="52">
                  <c:v>25100</c:v>
                </c:pt>
                <c:pt idx="53">
                  <c:v>25200</c:v>
                </c:pt>
                <c:pt idx="54">
                  <c:v>25300</c:v>
                </c:pt>
                <c:pt idx="55">
                  <c:v>25400</c:v>
                </c:pt>
                <c:pt idx="56">
                  <c:v>25500</c:v>
                </c:pt>
                <c:pt idx="57">
                  <c:v>25600</c:v>
                </c:pt>
                <c:pt idx="58">
                  <c:v>25700</c:v>
                </c:pt>
                <c:pt idx="59">
                  <c:v>25800</c:v>
                </c:pt>
                <c:pt idx="60">
                  <c:v>25900</c:v>
                </c:pt>
                <c:pt idx="61">
                  <c:v>26000</c:v>
                </c:pt>
                <c:pt idx="62">
                  <c:v>26100</c:v>
                </c:pt>
                <c:pt idx="63">
                  <c:v>26200</c:v>
                </c:pt>
                <c:pt idx="64">
                  <c:v>26300</c:v>
                </c:pt>
                <c:pt idx="65">
                  <c:v>26400</c:v>
                </c:pt>
                <c:pt idx="66">
                  <c:v>26500</c:v>
                </c:pt>
                <c:pt idx="67">
                  <c:v>26600</c:v>
                </c:pt>
                <c:pt idx="68">
                  <c:v>26700</c:v>
                </c:pt>
                <c:pt idx="69">
                  <c:v>26800</c:v>
                </c:pt>
                <c:pt idx="70">
                  <c:v>26900</c:v>
                </c:pt>
                <c:pt idx="71">
                  <c:v>27000</c:v>
                </c:pt>
                <c:pt idx="72">
                  <c:v>27100</c:v>
                </c:pt>
                <c:pt idx="73">
                  <c:v>27200</c:v>
                </c:pt>
                <c:pt idx="74">
                  <c:v>27300</c:v>
                </c:pt>
                <c:pt idx="75">
                  <c:v>27400</c:v>
                </c:pt>
                <c:pt idx="76">
                  <c:v>27500</c:v>
                </c:pt>
                <c:pt idx="77">
                  <c:v>27600</c:v>
                </c:pt>
                <c:pt idx="78">
                  <c:v>27700</c:v>
                </c:pt>
                <c:pt idx="79">
                  <c:v>27800</c:v>
                </c:pt>
                <c:pt idx="80">
                  <c:v>27900</c:v>
                </c:pt>
                <c:pt idx="81">
                  <c:v>28000</c:v>
                </c:pt>
                <c:pt idx="82">
                  <c:v>28100</c:v>
                </c:pt>
                <c:pt idx="83">
                  <c:v>28200</c:v>
                </c:pt>
                <c:pt idx="84">
                  <c:v>28300</c:v>
                </c:pt>
                <c:pt idx="85">
                  <c:v>28400</c:v>
                </c:pt>
                <c:pt idx="86">
                  <c:v>28500</c:v>
                </c:pt>
                <c:pt idx="87">
                  <c:v>28600</c:v>
                </c:pt>
                <c:pt idx="88">
                  <c:v>28700</c:v>
                </c:pt>
                <c:pt idx="89">
                  <c:v>28800</c:v>
                </c:pt>
                <c:pt idx="90">
                  <c:v>28900</c:v>
                </c:pt>
                <c:pt idx="91">
                  <c:v>29000</c:v>
                </c:pt>
                <c:pt idx="92">
                  <c:v>29100</c:v>
                </c:pt>
                <c:pt idx="93">
                  <c:v>29200</c:v>
                </c:pt>
                <c:pt idx="94">
                  <c:v>29300</c:v>
                </c:pt>
                <c:pt idx="95">
                  <c:v>29400</c:v>
                </c:pt>
                <c:pt idx="96">
                  <c:v>29500</c:v>
                </c:pt>
                <c:pt idx="97">
                  <c:v>29600</c:v>
                </c:pt>
                <c:pt idx="98">
                  <c:v>29700</c:v>
                </c:pt>
                <c:pt idx="99">
                  <c:v>29800</c:v>
                </c:pt>
                <c:pt idx="100">
                  <c:v>29900</c:v>
                </c:pt>
                <c:pt idx="101">
                  <c:v>30000</c:v>
                </c:pt>
                <c:pt idx="102">
                  <c:v>30100</c:v>
                </c:pt>
                <c:pt idx="103">
                  <c:v>30200</c:v>
                </c:pt>
                <c:pt idx="104">
                  <c:v>30300</c:v>
                </c:pt>
                <c:pt idx="105">
                  <c:v>30400</c:v>
                </c:pt>
                <c:pt idx="106">
                  <c:v>30500</c:v>
                </c:pt>
                <c:pt idx="107">
                  <c:v>30600</c:v>
                </c:pt>
                <c:pt idx="108">
                  <c:v>30700</c:v>
                </c:pt>
                <c:pt idx="109">
                  <c:v>30800</c:v>
                </c:pt>
                <c:pt idx="110">
                  <c:v>30900</c:v>
                </c:pt>
                <c:pt idx="111">
                  <c:v>31000</c:v>
                </c:pt>
                <c:pt idx="112">
                  <c:v>31100</c:v>
                </c:pt>
                <c:pt idx="113">
                  <c:v>31200</c:v>
                </c:pt>
                <c:pt idx="114">
                  <c:v>31300</c:v>
                </c:pt>
                <c:pt idx="115">
                  <c:v>31400</c:v>
                </c:pt>
                <c:pt idx="116">
                  <c:v>31500</c:v>
                </c:pt>
                <c:pt idx="117">
                  <c:v>31600</c:v>
                </c:pt>
                <c:pt idx="118">
                  <c:v>31700</c:v>
                </c:pt>
                <c:pt idx="119">
                  <c:v>31800</c:v>
                </c:pt>
                <c:pt idx="120">
                  <c:v>31900</c:v>
                </c:pt>
                <c:pt idx="121">
                  <c:v>32000</c:v>
                </c:pt>
                <c:pt idx="122">
                  <c:v>32100</c:v>
                </c:pt>
                <c:pt idx="123">
                  <c:v>32200</c:v>
                </c:pt>
                <c:pt idx="124">
                  <c:v>32300</c:v>
                </c:pt>
                <c:pt idx="125">
                  <c:v>32400</c:v>
                </c:pt>
                <c:pt idx="126">
                  <c:v>32500</c:v>
                </c:pt>
                <c:pt idx="127">
                  <c:v>32600</c:v>
                </c:pt>
                <c:pt idx="128">
                  <c:v>32700</c:v>
                </c:pt>
                <c:pt idx="129">
                  <c:v>32800</c:v>
                </c:pt>
                <c:pt idx="130">
                  <c:v>32900</c:v>
                </c:pt>
                <c:pt idx="131">
                  <c:v>33000</c:v>
                </c:pt>
                <c:pt idx="132">
                  <c:v>33100</c:v>
                </c:pt>
                <c:pt idx="133">
                  <c:v>33200</c:v>
                </c:pt>
                <c:pt idx="134">
                  <c:v>33300</c:v>
                </c:pt>
                <c:pt idx="135">
                  <c:v>33400</c:v>
                </c:pt>
                <c:pt idx="136">
                  <c:v>33500</c:v>
                </c:pt>
                <c:pt idx="137">
                  <c:v>33600</c:v>
                </c:pt>
                <c:pt idx="138">
                  <c:v>33700</c:v>
                </c:pt>
                <c:pt idx="139">
                  <c:v>33800</c:v>
                </c:pt>
                <c:pt idx="140">
                  <c:v>33900</c:v>
                </c:pt>
                <c:pt idx="141">
                  <c:v>34000</c:v>
                </c:pt>
                <c:pt idx="142">
                  <c:v>34100</c:v>
                </c:pt>
                <c:pt idx="143">
                  <c:v>34200</c:v>
                </c:pt>
                <c:pt idx="144">
                  <c:v>34300</c:v>
                </c:pt>
                <c:pt idx="145">
                  <c:v>34400</c:v>
                </c:pt>
                <c:pt idx="146">
                  <c:v>34500</c:v>
                </c:pt>
                <c:pt idx="147">
                  <c:v>34600</c:v>
                </c:pt>
                <c:pt idx="148">
                  <c:v>34700</c:v>
                </c:pt>
                <c:pt idx="149">
                  <c:v>34800</c:v>
                </c:pt>
                <c:pt idx="150">
                  <c:v>34900</c:v>
                </c:pt>
                <c:pt idx="151">
                  <c:v>35000</c:v>
                </c:pt>
                <c:pt idx="152">
                  <c:v>35100</c:v>
                </c:pt>
                <c:pt idx="153">
                  <c:v>35200</c:v>
                </c:pt>
                <c:pt idx="154">
                  <c:v>35300</c:v>
                </c:pt>
                <c:pt idx="155">
                  <c:v>35400</c:v>
                </c:pt>
                <c:pt idx="156">
                  <c:v>35500</c:v>
                </c:pt>
                <c:pt idx="157">
                  <c:v>35600</c:v>
                </c:pt>
                <c:pt idx="158">
                  <c:v>35700</c:v>
                </c:pt>
                <c:pt idx="159">
                  <c:v>35800</c:v>
                </c:pt>
                <c:pt idx="160">
                  <c:v>35900</c:v>
                </c:pt>
                <c:pt idx="161">
                  <c:v>36000</c:v>
                </c:pt>
                <c:pt idx="162">
                  <c:v>36100</c:v>
                </c:pt>
                <c:pt idx="163">
                  <c:v>36200</c:v>
                </c:pt>
                <c:pt idx="164">
                  <c:v>36300</c:v>
                </c:pt>
                <c:pt idx="165">
                  <c:v>36400</c:v>
                </c:pt>
                <c:pt idx="166">
                  <c:v>36500</c:v>
                </c:pt>
                <c:pt idx="167">
                  <c:v>36600</c:v>
                </c:pt>
                <c:pt idx="168">
                  <c:v>36700</c:v>
                </c:pt>
                <c:pt idx="169">
                  <c:v>36800</c:v>
                </c:pt>
                <c:pt idx="170">
                  <c:v>36900</c:v>
                </c:pt>
                <c:pt idx="171">
                  <c:v>37000</c:v>
                </c:pt>
                <c:pt idx="172">
                  <c:v>37100</c:v>
                </c:pt>
                <c:pt idx="173">
                  <c:v>37200</c:v>
                </c:pt>
                <c:pt idx="174">
                  <c:v>37300</c:v>
                </c:pt>
                <c:pt idx="175">
                  <c:v>37400</c:v>
                </c:pt>
                <c:pt idx="176">
                  <c:v>37500</c:v>
                </c:pt>
                <c:pt idx="177">
                  <c:v>37600</c:v>
                </c:pt>
                <c:pt idx="178">
                  <c:v>37700</c:v>
                </c:pt>
                <c:pt idx="179">
                  <c:v>37800</c:v>
                </c:pt>
                <c:pt idx="180">
                  <c:v>37900</c:v>
                </c:pt>
                <c:pt idx="181">
                  <c:v>38000</c:v>
                </c:pt>
                <c:pt idx="182">
                  <c:v>38100</c:v>
                </c:pt>
                <c:pt idx="183">
                  <c:v>38200</c:v>
                </c:pt>
                <c:pt idx="184">
                  <c:v>38300</c:v>
                </c:pt>
                <c:pt idx="185">
                  <c:v>38400</c:v>
                </c:pt>
                <c:pt idx="186">
                  <c:v>38500</c:v>
                </c:pt>
                <c:pt idx="187">
                  <c:v>38600</c:v>
                </c:pt>
                <c:pt idx="188">
                  <c:v>38700</c:v>
                </c:pt>
                <c:pt idx="189">
                  <c:v>38800</c:v>
                </c:pt>
                <c:pt idx="190">
                  <c:v>38900</c:v>
                </c:pt>
                <c:pt idx="191">
                  <c:v>39000</c:v>
                </c:pt>
                <c:pt idx="192">
                  <c:v>39100</c:v>
                </c:pt>
                <c:pt idx="193">
                  <c:v>39200</c:v>
                </c:pt>
                <c:pt idx="194">
                  <c:v>39300</c:v>
                </c:pt>
                <c:pt idx="195">
                  <c:v>39400</c:v>
                </c:pt>
                <c:pt idx="196">
                  <c:v>39500</c:v>
                </c:pt>
                <c:pt idx="197">
                  <c:v>39600</c:v>
                </c:pt>
                <c:pt idx="198">
                  <c:v>39700</c:v>
                </c:pt>
                <c:pt idx="199">
                  <c:v>39800</c:v>
                </c:pt>
                <c:pt idx="200">
                  <c:v>39900</c:v>
                </c:pt>
                <c:pt idx="201">
                  <c:v>40000</c:v>
                </c:pt>
                <c:pt idx="202">
                  <c:v>40100</c:v>
                </c:pt>
                <c:pt idx="203">
                  <c:v>40200</c:v>
                </c:pt>
                <c:pt idx="204">
                  <c:v>40300</c:v>
                </c:pt>
                <c:pt idx="205">
                  <c:v>40400</c:v>
                </c:pt>
                <c:pt idx="206">
                  <c:v>40500</c:v>
                </c:pt>
                <c:pt idx="207">
                  <c:v>40600</c:v>
                </c:pt>
                <c:pt idx="208">
                  <c:v>40700</c:v>
                </c:pt>
                <c:pt idx="209">
                  <c:v>40800</c:v>
                </c:pt>
                <c:pt idx="210">
                  <c:v>40900</c:v>
                </c:pt>
                <c:pt idx="211">
                  <c:v>41000</c:v>
                </c:pt>
                <c:pt idx="212">
                  <c:v>41100</c:v>
                </c:pt>
                <c:pt idx="213">
                  <c:v>41200</c:v>
                </c:pt>
                <c:pt idx="214">
                  <c:v>41300</c:v>
                </c:pt>
                <c:pt idx="215">
                  <c:v>41400</c:v>
                </c:pt>
                <c:pt idx="216">
                  <c:v>41500</c:v>
                </c:pt>
                <c:pt idx="217">
                  <c:v>41600</c:v>
                </c:pt>
                <c:pt idx="218">
                  <c:v>41700</c:v>
                </c:pt>
                <c:pt idx="219">
                  <c:v>41800</c:v>
                </c:pt>
                <c:pt idx="220">
                  <c:v>41900</c:v>
                </c:pt>
                <c:pt idx="221">
                  <c:v>42000</c:v>
                </c:pt>
                <c:pt idx="222">
                  <c:v>42100</c:v>
                </c:pt>
                <c:pt idx="223">
                  <c:v>42200</c:v>
                </c:pt>
                <c:pt idx="224">
                  <c:v>42300</c:v>
                </c:pt>
                <c:pt idx="225">
                  <c:v>42400</c:v>
                </c:pt>
                <c:pt idx="226">
                  <c:v>42500</c:v>
                </c:pt>
                <c:pt idx="227">
                  <c:v>42600</c:v>
                </c:pt>
                <c:pt idx="228">
                  <c:v>42700</c:v>
                </c:pt>
                <c:pt idx="229">
                  <c:v>42800</c:v>
                </c:pt>
                <c:pt idx="230">
                  <c:v>42900</c:v>
                </c:pt>
                <c:pt idx="231">
                  <c:v>43000</c:v>
                </c:pt>
                <c:pt idx="232">
                  <c:v>43100</c:v>
                </c:pt>
                <c:pt idx="233">
                  <c:v>43200</c:v>
                </c:pt>
                <c:pt idx="234">
                  <c:v>43300</c:v>
                </c:pt>
                <c:pt idx="235">
                  <c:v>43400</c:v>
                </c:pt>
                <c:pt idx="236">
                  <c:v>43500</c:v>
                </c:pt>
                <c:pt idx="237">
                  <c:v>43600</c:v>
                </c:pt>
                <c:pt idx="238">
                  <c:v>43700</c:v>
                </c:pt>
                <c:pt idx="239">
                  <c:v>43800</c:v>
                </c:pt>
                <c:pt idx="240">
                  <c:v>43900</c:v>
                </c:pt>
                <c:pt idx="241">
                  <c:v>44000</c:v>
                </c:pt>
                <c:pt idx="242">
                  <c:v>44100</c:v>
                </c:pt>
                <c:pt idx="243">
                  <c:v>44200</c:v>
                </c:pt>
                <c:pt idx="244">
                  <c:v>44300</c:v>
                </c:pt>
                <c:pt idx="245">
                  <c:v>44400</c:v>
                </c:pt>
                <c:pt idx="246">
                  <c:v>44500</c:v>
                </c:pt>
                <c:pt idx="247">
                  <c:v>44600</c:v>
                </c:pt>
                <c:pt idx="248">
                  <c:v>44700</c:v>
                </c:pt>
                <c:pt idx="249">
                  <c:v>44800</c:v>
                </c:pt>
                <c:pt idx="250">
                  <c:v>44900</c:v>
                </c:pt>
                <c:pt idx="251">
                  <c:v>45000</c:v>
                </c:pt>
                <c:pt idx="252">
                  <c:v>45100</c:v>
                </c:pt>
                <c:pt idx="253">
                  <c:v>45200</c:v>
                </c:pt>
                <c:pt idx="254">
                  <c:v>45300</c:v>
                </c:pt>
                <c:pt idx="255">
                  <c:v>45400</c:v>
                </c:pt>
                <c:pt idx="256">
                  <c:v>45500</c:v>
                </c:pt>
                <c:pt idx="257">
                  <c:v>45600</c:v>
                </c:pt>
                <c:pt idx="258">
                  <c:v>45700</c:v>
                </c:pt>
                <c:pt idx="259">
                  <c:v>45800</c:v>
                </c:pt>
                <c:pt idx="260">
                  <c:v>45900</c:v>
                </c:pt>
                <c:pt idx="261">
                  <c:v>46000</c:v>
                </c:pt>
                <c:pt idx="262">
                  <c:v>46100</c:v>
                </c:pt>
                <c:pt idx="263">
                  <c:v>46200</c:v>
                </c:pt>
                <c:pt idx="264">
                  <c:v>46300</c:v>
                </c:pt>
                <c:pt idx="265">
                  <c:v>46400</c:v>
                </c:pt>
                <c:pt idx="266">
                  <c:v>46500</c:v>
                </c:pt>
                <c:pt idx="267">
                  <c:v>46600</c:v>
                </c:pt>
                <c:pt idx="268">
                  <c:v>46700</c:v>
                </c:pt>
                <c:pt idx="269">
                  <c:v>46800</c:v>
                </c:pt>
                <c:pt idx="270">
                  <c:v>46900</c:v>
                </c:pt>
                <c:pt idx="271">
                  <c:v>47000</c:v>
                </c:pt>
                <c:pt idx="272">
                  <c:v>47100</c:v>
                </c:pt>
                <c:pt idx="273">
                  <c:v>47200</c:v>
                </c:pt>
                <c:pt idx="274">
                  <c:v>47300</c:v>
                </c:pt>
                <c:pt idx="275">
                  <c:v>47400</c:v>
                </c:pt>
                <c:pt idx="276">
                  <c:v>47500</c:v>
                </c:pt>
                <c:pt idx="277">
                  <c:v>47600</c:v>
                </c:pt>
                <c:pt idx="278">
                  <c:v>47700</c:v>
                </c:pt>
                <c:pt idx="279">
                  <c:v>47800</c:v>
                </c:pt>
                <c:pt idx="280">
                  <c:v>47900</c:v>
                </c:pt>
                <c:pt idx="281">
                  <c:v>48000</c:v>
                </c:pt>
                <c:pt idx="282">
                  <c:v>48100</c:v>
                </c:pt>
                <c:pt idx="283">
                  <c:v>48200</c:v>
                </c:pt>
                <c:pt idx="284">
                  <c:v>48300</c:v>
                </c:pt>
                <c:pt idx="285">
                  <c:v>48400</c:v>
                </c:pt>
                <c:pt idx="286">
                  <c:v>48500</c:v>
                </c:pt>
                <c:pt idx="287">
                  <c:v>48600</c:v>
                </c:pt>
                <c:pt idx="288">
                  <c:v>48700</c:v>
                </c:pt>
                <c:pt idx="289">
                  <c:v>48800</c:v>
                </c:pt>
                <c:pt idx="290">
                  <c:v>48900</c:v>
                </c:pt>
                <c:pt idx="291">
                  <c:v>49000</c:v>
                </c:pt>
                <c:pt idx="292">
                  <c:v>49100</c:v>
                </c:pt>
                <c:pt idx="293">
                  <c:v>49200</c:v>
                </c:pt>
                <c:pt idx="294">
                  <c:v>49300</c:v>
                </c:pt>
                <c:pt idx="295">
                  <c:v>49400</c:v>
                </c:pt>
                <c:pt idx="296">
                  <c:v>49500</c:v>
                </c:pt>
                <c:pt idx="297">
                  <c:v>49600</c:v>
                </c:pt>
                <c:pt idx="298">
                  <c:v>49700</c:v>
                </c:pt>
                <c:pt idx="299">
                  <c:v>49800</c:v>
                </c:pt>
                <c:pt idx="300">
                  <c:v>49900</c:v>
                </c:pt>
                <c:pt idx="301">
                  <c:v>50000</c:v>
                </c:pt>
                <c:pt idx="302">
                  <c:v>50100</c:v>
                </c:pt>
                <c:pt idx="303">
                  <c:v>50200</c:v>
                </c:pt>
                <c:pt idx="304">
                  <c:v>50300</c:v>
                </c:pt>
                <c:pt idx="305">
                  <c:v>50400</c:v>
                </c:pt>
                <c:pt idx="306">
                  <c:v>50500</c:v>
                </c:pt>
                <c:pt idx="307">
                  <c:v>50600</c:v>
                </c:pt>
                <c:pt idx="308">
                  <c:v>50700</c:v>
                </c:pt>
                <c:pt idx="309">
                  <c:v>50800</c:v>
                </c:pt>
                <c:pt idx="310">
                  <c:v>50900</c:v>
                </c:pt>
                <c:pt idx="311">
                  <c:v>51000</c:v>
                </c:pt>
                <c:pt idx="312">
                  <c:v>51100</c:v>
                </c:pt>
                <c:pt idx="313">
                  <c:v>51200</c:v>
                </c:pt>
                <c:pt idx="314">
                  <c:v>51300</c:v>
                </c:pt>
                <c:pt idx="315">
                  <c:v>51400</c:v>
                </c:pt>
                <c:pt idx="316">
                  <c:v>51500</c:v>
                </c:pt>
                <c:pt idx="317">
                  <c:v>51600</c:v>
                </c:pt>
                <c:pt idx="318">
                  <c:v>51700</c:v>
                </c:pt>
                <c:pt idx="319">
                  <c:v>51800</c:v>
                </c:pt>
                <c:pt idx="320">
                  <c:v>51900</c:v>
                </c:pt>
                <c:pt idx="321">
                  <c:v>52000</c:v>
                </c:pt>
                <c:pt idx="322">
                  <c:v>52100</c:v>
                </c:pt>
                <c:pt idx="323">
                  <c:v>52200</c:v>
                </c:pt>
                <c:pt idx="324">
                  <c:v>52300</c:v>
                </c:pt>
                <c:pt idx="325">
                  <c:v>52400</c:v>
                </c:pt>
                <c:pt idx="326">
                  <c:v>52500</c:v>
                </c:pt>
                <c:pt idx="327">
                  <c:v>52600</c:v>
                </c:pt>
                <c:pt idx="328">
                  <c:v>52700</c:v>
                </c:pt>
                <c:pt idx="329">
                  <c:v>52800</c:v>
                </c:pt>
                <c:pt idx="330">
                  <c:v>52900</c:v>
                </c:pt>
                <c:pt idx="331">
                  <c:v>53000</c:v>
                </c:pt>
                <c:pt idx="332">
                  <c:v>53100</c:v>
                </c:pt>
                <c:pt idx="333">
                  <c:v>53200</c:v>
                </c:pt>
                <c:pt idx="334">
                  <c:v>53300</c:v>
                </c:pt>
                <c:pt idx="335">
                  <c:v>53400</c:v>
                </c:pt>
                <c:pt idx="336">
                  <c:v>53500</c:v>
                </c:pt>
                <c:pt idx="337">
                  <c:v>53600</c:v>
                </c:pt>
                <c:pt idx="338">
                  <c:v>53700</c:v>
                </c:pt>
                <c:pt idx="339">
                  <c:v>53800</c:v>
                </c:pt>
                <c:pt idx="340">
                  <c:v>53900</c:v>
                </c:pt>
                <c:pt idx="341">
                  <c:v>54000</c:v>
                </c:pt>
                <c:pt idx="342">
                  <c:v>54100</c:v>
                </c:pt>
                <c:pt idx="343">
                  <c:v>54200</c:v>
                </c:pt>
                <c:pt idx="344">
                  <c:v>54300</c:v>
                </c:pt>
                <c:pt idx="345">
                  <c:v>54400</c:v>
                </c:pt>
                <c:pt idx="346">
                  <c:v>54500</c:v>
                </c:pt>
                <c:pt idx="347">
                  <c:v>54600</c:v>
                </c:pt>
                <c:pt idx="348">
                  <c:v>54700</c:v>
                </c:pt>
                <c:pt idx="349">
                  <c:v>54800</c:v>
                </c:pt>
                <c:pt idx="350">
                  <c:v>54900</c:v>
                </c:pt>
                <c:pt idx="351">
                  <c:v>55000</c:v>
                </c:pt>
                <c:pt idx="352">
                  <c:v>55100</c:v>
                </c:pt>
                <c:pt idx="353">
                  <c:v>55200</c:v>
                </c:pt>
                <c:pt idx="354">
                  <c:v>55300</c:v>
                </c:pt>
                <c:pt idx="355">
                  <c:v>55400</c:v>
                </c:pt>
                <c:pt idx="356">
                  <c:v>55500</c:v>
                </c:pt>
                <c:pt idx="357">
                  <c:v>55600</c:v>
                </c:pt>
                <c:pt idx="358">
                  <c:v>55700</c:v>
                </c:pt>
                <c:pt idx="359">
                  <c:v>55800</c:v>
                </c:pt>
                <c:pt idx="360">
                  <c:v>55900</c:v>
                </c:pt>
                <c:pt idx="361">
                  <c:v>56000</c:v>
                </c:pt>
                <c:pt idx="362">
                  <c:v>56100</c:v>
                </c:pt>
                <c:pt idx="363">
                  <c:v>56200</c:v>
                </c:pt>
                <c:pt idx="364">
                  <c:v>56300</c:v>
                </c:pt>
                <c:pt idx="365">
                  <c:v>56400</c:v>
                </c:pt>
                <c:pt idx="366">
                  <c:v>56500</c:v>
                </c:pt>
                <c:pt idx="367">
                  <c:v>56600</c:v>
                </c:pt>
                <c:pt idx="368">
                  <c:v>56700</c:v>
                </c:pt>
                <c:pt idx="369">
                  <c:v>56800</c:v>
                </c:pt>
                <c:pt idx="370">
                  <c:v>56900</c:v>
                </c:pt>
                <c:pt idx="371">
                  <c:v>57000</c:v>
                </c:pt>
                <c:pt idx="372">
                  <c:v>57100</c:v>
                </c:pt>
                <c:pt idx="373">
                  <c:v>57200</c:v>
                </c:pt>
                <c:pt idx="374">
                  <c:v>57300</c:v>
                </c:pt>
                <c:pt idx="375">
                  <c:v>57400</c:v>
                </c:pt>
                <c:pt idx="376">
                  <c:v>57500</c:v>
                </c:pt>
                <c:pt idx="377">
                  <c:v>57600</c:v>
                </c:pt>
                <c:pt idx="378">
                  <c:v>57700</c:v>
                </c:pt>
              </c:numCache>
            </c:numRef>
          </c:xVal>
          <c:yVal>
            <c:numRef>
              <c:f>'[Avg RTOLCAP RTOFFCAP PRC per 100MW GTBD and Net Load Step.xlsx]per Net Load'!$AH$3:$AH$381</c:f>
              <c:numCache>
                <c:formatCode>General</c:formatCode>
                <c:ptCount val="379"/>
                <c:pt idx="0">
                  <c:v>7230.8172688000004</c:v>
                </c:pt>
                <c:pt idx="1">
                  <c:v>7198.1925393000001</c:v>
                </c:pt>
                <c:pt idx="2">
                  <c:v>7135.6902153000001</c:v>
                </c:pt>
                <c:pt idx="3">
                  <c:v>7200.9237774000003</c:v>
                </c:pt>
                <c:pt idx="4">
                  <c:v>7311.9432055999996</c:v>
                </c:pt>
                <c:pt idx="5">
                  <c:v>7248.2499563000001</c:v>
                </c:pt>
                <c:pt idx="6">
                  <c:v>7247.0787591999997</c:v>
                </c:pt>
                <c:pt idx="7">
                  <c:v>7301.7694525999996</c:v>
                </c:pt>
                <c:pt idx="8">
                  <c:v>7401.0723224000003</c:v>
                </c:pt>
                <c:pt idx="9">
                  <c:v>7657.5375119</c:v>
                </c:pt>
                <c:pt idx="10">
                  <c:v>7455.2834171000004</c:v>
                </c:pt>
                <c:pt idx="11">
                  <c:v>7333.9260560000002</c:v>
                </c:pt>
                <c:pt idx="12">
                  <c:v>7312.6646603999998</c:v>
                </c:pt>
                <c:pt idx="13">
                  <c:v>7515.1770213</c:v>
                </c:pt>
                <c:pt idx="14">
                  <c:v>7137.4361963000001</c:v>
                </c:pt>
                <c:pt idx="15">
                  <c:v>7048.0661565</c:v>
                </c:pt>
                <c:pt idx="16">
                  <c:v>7060.3994118000001</c:v>
                </c:pt>
                <c:pt idx="17">
                  <c:v>6825.7684975000002</c:v>
                </c:pt>
                <c:pt idx="18">
                  <c:v>6750.5191563999997</c:v>
                </c:pt>
                <c:pt idx="19">
                  <c:v>6905.8653329999997</c:v>
                </c:pt>
                <c:pt idx="20">
                  <c:v>6899.1750738000001</c:v>
                </c:pt>
                <c:pt idx="21">
                  <c:v>6938.2204965999999</c:v>
                </c:pt>
                <c:pt idx="22">
                  <c:v>7084.2428771000004</c:v>
                </c:pt>
                <c:pt idx="23">
                  <c:v>7097.1092887000004</c:v>
                </c:pt>
                <c:pt idx="24">
                  <c:v>7019.0432950000004</c:v>
                </c:pt>
                <c:pt idx="25">
                  <c:v>7162.8227917000004</c:v>
                </c:pt>
                <c:pt idx="26">
                  <c:v>6983.2275787999997</c:v>
                </c:pt>
                <c:pt idx="27">
                  <c:v>6765.9198495000001</c:v>
                </c:pt>
                <c:pt idx="28">
                  <c:v>6656.4435358000001</c:v>
                </c:pt>
                <c:pt idx="29">
                  <c:v>6871.6507812999998</c:v>
                </c:pt>
                <c:pt idx="30">
                  <c:v>6875.2959907000004</c:v>
                </c:pt>
                <c:pt idx="31">
                  <c:v>6781.2265287999999</c:v>
                </c:pt>
                <c:pt idx="32">
                  <c:v>7114.5373578999997</c:v>
                </c:pt>
                <c:pt idx="33">
                  <c:v>6762.3213443000004</c:v>
                </c:pt>
                <c:pt idx="34">
                  <c:v>6804.4554644</c:v>
                </c:pt>
                <c:pt idx="35">
                  <c:v>6758.1835868999997</c:v>
                </c:pt>
                <c:pt idx="36">
                  <c:v>7084.5190707000002</c:v>
                </c:pt>
                <c:pt idx="37">
                  <c:v>6668.5677118000003</c:v>
                </c:pt>
                <c:pt idx="38">
                  <c:v>6526.1620589000004</c:v>
                </c:pt>
                <c:pt idx="39">
                  <c:v>7003.3926558000003</c:v>
                </c:pt>
                <c:pt idx="40">
                  <c:v>7157.2286316999998</c:v>
                </c:pt>
                <c:pt idx="41">
                  <c:v>6878.7100278999997</c:v>
                </c:pt>
                <c:pt idx="42">
                  <c:v>6634.6790387000001</c:v>
                </c:pt>
                <c:pt idx="43">
                  <c:v>6853.8082232999996</c:v>
                </c:pt>
                <c:pt idx="44">
                  <c:v>7078.8069772999997</c:v>
                </c:pt>
                <c:pt idx="45">
                  <c:v>6871.2900465000002</c:v>
                </c:pt>
                <c:pt idx="46">
                  <c:v>6436.8376722000003</c:v>
                </c:pt>
                <c:pt idx="47">
                  <c:v>6581.2597784</c:v>
                </c:pt>
                <c:pt idx="48">
                  <c:v>6808.3296278999997</c:v>
                </c:pt>
                <c:pt idx="49">
                  <c:v>6626.4390953000002</c:v>
                </c:pt>
                <c:pt idx="50">
                  <c:v>7074.9594520000001</c:v>
                </c:pt>
                <c:pt idx="51">
                  <c:v>6799.0044447999999</c:v>
                </c:pt>
                <c:pt idx="52">
                  <c:v>6803.4824050999996</c:v>
                </c:pt>
                <c:pt idx="53">
                  <c:v>6992.4216465</c:v>
                </c:pt>
                <c:pt idx="54">
                  <c:v>6743.2794772999996</c:v>
                </c:pt>
                <c:pt idx="55">
                  <c:v>6572.9104159999997</c:v>
                </c:pt>
                <c:pt idx="56">
                  <c:v>6603.3808202999999</c:v>
                </c:pt>
                <c:pt idx="57">
                  <c:v>6649.6709774000001</c:v>
                </c:pt>
                <c:pt idx="58">
                  <c:v>6522.6145399999996</c:v>
                </c:pt>
                <c:pt idx="59">
                  <c:v>6702.0644703999997</c:v>
                </c:pt>
                <c:pt idx="60">
                  <c:v>6539.7041949000004</c:v>
                </c:pt>
                <c:pt idx="61">
                  <c:v>6546.0632728999999</c:v>
                </c:pt>
                <c:pt idx="62">
                  <c:v>6923.0205606999998</c:v>
                </c:pt>
                <c:pt idx="63">
                  <c:v>6772.3940203000002</c:v>
                </c:pt>
                <c:pt idx="64">
                  <c:v>6652.3489841999999</c:v>
                </c:pt>
                <c:pt idx="65">
                  <c:v>6805.1161046999996</c:v>
                </c:pt>
                <c:pt idx="66">
                  <c:v>7083.3164304000002</c:v>
                </c:pt>
                <c:pt idx="67">
                  <c:v>6916.4872040999999</c:v>
                </c:pt>
                <c:pt idx="68">
                  <c:v>7094.7795452</c:v>
                </c:pt>
                <c:pt idx="69">
                  <c:v>6970.8759129</c:v>
                </c:pt>
                <c:pt idx="70">
                  <c:v>6866.8913984999999</c:v>
                </c:pt>
                <c:pt idx="71">
                  <c:v>6812.0005485000001</c:v>
                </c:pt>
                <c:pt idx="72">
                  <c:v>6635.9088754000004</c:v>
                </c:pt>
                <c:pt idx="73">
                  <c:v>6917.1478958999996</c:v>
                </c:pt>
                <c:pt idx="74">
                  <c:v>6430.7453899000002</c:v>
                </c:pt>
                <c:pt idx="75">
                  <c:v>6601.0831078000001</c:v>
                </c:pt>
                <c:pt idx="76">
                  <c:v>6536.5678977999996</c:v>
                </c:pt>
                <c:pt idx="77">
                  <c:v>6629.9001148999996</c:v>
                </c:pt>
                <c:pt idx="78">
                  <c:v>6684.2579598000002</c:v>
                </c:pt>
                <c:pt idx="79">
                  <c:v>6524.5430927999996</c:v>
                </c:pt>
                <c:pt idx="80">
                  <c:v>6534.9825084000004</c:v>
                </c:pt>
                <c:pt idx="81">
                  <c:v>7052.4807022000005</c:v>
                </c:pt>
                <c:pt idx="82">
                  <c:v>6689.008452</c:v>
                </c:pt>
                <c:pt idx="83">
                  <c:v>6455.5113787</c:v>
                </c:pt>
                <c:pt idx="84">
                  <c:v>6604.894319</c:v>
                </c:pt>
                <c:pt idx="85">
                  <c:v>6537.2820031000001</c:v>
                </c:pt>
                <c:pt idx="86">
                  <c:v>6672.9927797</c:v>
                </c:pt>
                <c:pt idx="87">
                  <c:v>6536.9646687000004</c:v>
                </c:pt>
                <c:pt idx="88">
                  <c:v>6129.9210585000001</c:v>
                </c:pt>
                <c:pt idx="89">
                  <c:v>6876.1941549000003</c:v>
                </c:pt>
                <c:pt idx="90">
                  <c:v>6663.0073541000002</c:v>
                </c:pt>
                <c:pt idx="91">
                  <c:v>6340.7996444</c:v>
                </c:pt>
                <c:pt idx="92">
                  <c:v>6456.8310186999997</c:v>
                </c:pt>
                <c:pt idx="93">
                  <c:v>6493.1772954999997</c:v>
                </c:pt>
                <c:pt idx="94">
                  <c:v>6235.2050308999997</c:v>
                </c:pt>
                <c:pt idx="95">
                  <c:v>6381.9900391000001</c:v>
                </c:pt>
                <c:pt idx="96">
                  <c:v>6215.8888419000004</c:v>
                </c:pt>
                <c:pt idx="97">
                  <c:v>6377.1060014000004</c:v>
                </c:pt>
                <c:pt idx="98">
                  <c:v>6417.7692028000001</c:v>
                </c:pt>
                <c:pt idx="99">
                  <c:v>6327.2367958000004</c:v>
                </c:pt>
                <c:pt idx="100">
                  <c:v>6149.0536456</c:v>
                </c:pt>
                <c:pt idx="101">
                  <c:v>6391.2194435000001</c:v>
                </c:pt>
                <c:pt idx="102">
                  <c:v>6514.5496534000004</c:v>
                </c:pt>
                <c:pt idx="103">
                  <c:v>6500.6635356999996</c:v>
                </c:pt>
                <c:pt idx="104">
                  <c:v>6610.0208825</c:v>
                </c:pt>
                <c:pt idx="105">
                  <c:v>6346.0635458999996</c:v>
                </c:pt>
                <c:pt idx="106">
                  <c:v>6166.0223558999996</c:v>
                </c:pt>
                <c:pt idx="107">
                  <c:v>6131.2393904</c:v>
                </c:pt>
                <c:pt idx="108">
                  <c:v>6772.3056893000003</c:v>
                </c:pt>
                <c:pt idx="109">
                  <c:v>6143.0779538999996</c:v>
                </c:pt>
                <c:pt idx="110">
                  <c:v>6376.0199492000002</c:v>
                </c:pt>
                <c:pt idx="111">
                  <c:v>6400.5016500000002</c:v>
                </c:pt>
                <c:pt idx="112">
                  <c:v>5885.6732359999996</c:v>
                </c:pt>
                <c:pt idx="113">
                  <c:v>6298.6408651000002</c:v>
                </c:pt>
                <c:pt idx="114">
                  <c:v>6369.2899881000003</c:v>
                </c:pt>
                <c:pt idx="115">
                  <c:v>6240.6021139000004</c:v>
                </c:pt>
                <c:pt idx="116">
                  <c:v>6284.3808284999996</c:v>
                </c:pt>
                <c:pt idx="117">
                  <c:v>6060.8717960000004</c:v>
                </c:pt>
                <c:pt idx="118">
                  <c:v>6041.2762521000004</c:v>
                </c:pt>
                <c:pt idx="119">
                  <c:v>6036.2346842999996</c:v>
                </c:pt>
                <c:pt idx="120">
                  <c:v>6127.3633172999998</c:v>
                </c:pt>
                <c:pt idx="121">
                  <c:v>5961.1316708000004</c:v>
                </c:pt>
                <c:pt idx="122">
                  <c:v>5903.5678513000003</c:v>
                </c:pt>
                <c:pt idx="123">
                  <c:v>6240.9846378000002</c:v>
                </c:pt>
                <c:pt idx="124">
                  <c:v>6309.5506300999996</c:v>
                </c:pt>
                <c:pt idx="125">
                  <c:v>6082.1553562999998</c:v>
                </c:pt>
                <c:pt idx="126">
                  <c:v>5884.5710805999997</c:v>
                </c:pt>
                <c:pt idx="127">
                  <c:v>5598.9980679999999</c:v>
                </c:pt>
                <c:pt idx="128">
                  <c:v>6239.0301927999999</c:v>
                </c:pt>
                <c:pt idx="129">
                  <c:v>5993.3162974999996</c:v>
                </c:pt>
                <c:pt idx="130">
                  <c:v>6105.5972364999998</c:v>
                </c:pt>
                <c:pt idx="131">
                  <c:v>5713.3222248000002</c:v>
                </c:pt>
                <c:pt idx="132">
                  <c:v>5911.0269711999999</c:v>
                </c:pt>
                <c:pt idx="133">
                  <c:v>5849.0869919999996</c:v>
                </c:pt>
                <c:pt idx="134">
                  <c:v>5702.0527359999996</c:v>
                </c:pt>
                <c:pt idx="135">
                  <c:v>6028.4906566999998</c:v>
                </c:pt>
                <c:pt idx="136">
                  <c:v>5763.9109195000001</c:v>
                </c:pt>
                <c:pt idx="137">
                  <c:v>5991.8961928999997</c:v>
                </c:pt>
                <c:pt idx="138">
                  <c:v>5883.0285471999996</c:v>
                </c:pt>
                <c:pt idx="139">
                  <c:v>5843.4052644000003</c:v>
                </c:pt>
                <c:pt idx="140">
                  <c:v>5878.0128144</c:v>
                </c:pt>
                <c:pt idx="141">
                  <c:v>6039.8689096999997</c:v>
                </c:pt>
                <c:pt idx="142">
                  <c:v>5693.8320630999997</c:v>
                </c:pt>
                <c:pt idx="143">
                  <c:v>5669.3400566</c:v>
                </c:pt>
                <c:pt idx="144">
                  <c:v>5692.3896390999998</c:v>
                </c:pt>
                <c:pt idx="145">
                  <c:v>5687.6903721999997</c:v>
                </c:pt>
                <c:pt idx="146">
                  <c:v>5781.9840768000004</c:v>
                </c:pt>
                <c:pt idx="147">
                  <c:v>5966.8685126</c:v>
                </c:pt>
                <c:pt idx="148">
                  <c:v>5612.0203281000004</c:v>
                </c:pt>
                <c:pt idx="149">
                  <c:v>5705.0614070000001</c:v>
                </c:pt>
                <c:pt idx="150">
                  <c:v>5692.9087189000002</c:v>
                </c:pt>
                <c:pt idx="151">
                  <c:v>5960.7754630999998</c:v>
                </c:pt>
                <c:pt idx="152">
                  <c:v>5693.9472904000004</c:v>
                </c:pt>
                <c:pt idx="153">
                  <c:v>5546.5087133999996</c:v>
                </c:pt>
                <c:pt idx="154">
                  <c:v>5606.2738158000002</c:v>
                </c:pt>
                <c:pt idx="155">
                  <c:v>5609.3438040999999</c:v>
                </c:pt>
                <c:pt idx="156">
                  <c:v>5363.0963106999998</c:v>
                </c:pt>
                <c:pt idx="157">
                  <c:v>5275.3758964999997</c:v>
                </c:pt>
                <c:pt idx="158">
                  <c:v>5762.1133479999999</c:v>
                </c:pt>
                <c:pt idx="159">
                  <c:v>5557.7504717000002</c:v>
                </c:pt>
                <c:pt idx="160">
                  <c:v>5412.9866155</c:v>
                </c:pt>
                <c:pt idx="161">
                  <c:v>5516.5618258000004</c:v>
                </c:pt>
                <c:pt idx="162">
                  <c:v>5353.0652735000003</c:v>
                </c:pt>
                <c:pt idx="163">
                  <c:v>5488.8411077000001</c:v>
                </c:pt>
                <c:pt idx="164">
                  <c:v>5542.2516341</c:v>
                </c:pt>
                <c:pt idx="165">
                  <c:v>5422.2151561999999</c:v>
                </c:pt>
                <c:pt idx="166">
                  <c:v>5485.0321045000001</c:v>
                </c:pt>
                <c:pt idx="167">
                  <c:v>5436.9412461000002</c:v>
                </c:pt>
                <c:pt idx="168">
                  <c:v>5352.0612438999997</c:v>
                </c:pt>
                <c:pt idx="169">
                  <c:v>5377.3300701999997</c:v>
                </c:pt>
                <c:pt idx="170">
                  <c:v>5544.5659201999997</c:v>
                </c:pt>
                <c:pt idx="171">
                  <c:v>5311.8473677000002</c:v>
                </c:pt>
                <c:pt idx="172">
                  <c:v>5283.7454934999996</c:v>
                </c:pt>
                <c:pt idx="173">
                  <c:v>4965.4493591999999</c:v>
                </c:pt>
                <c:pt idx="174">
                  <c:v>5344.5800449999997</c:v>
                </c:pt>
                <c:pt idx="175">
                  <c:v>5159.0623506000002</c:v>
                </c:pt>
                <c:pt idx="176">
                  <c:v>5026.7033768000001</c:v>
                </c:pt>
                <c:pt idx="177">
                  <c:v>4922.1635288999996</c:v>
                </c:pt>
                <c:pt idx="178">
                  <c:v>5074.6698765000001</c:v>
                </c:pt>
                <c:pt idx="179">
                  <c:v>5061.6279215000004</c:v>
                </c:pt>
                <c:pt idx="180">
                  <c:v>5002.0072111999998</c:v>
                </c:pt>
                <c:pt idx="181">
                  <c:v>5293.3908732999998</c:v>
                </c:pt>
                <c:pt idx="182">
                  <c:v>5151.0044924000003</c:v>
                </c:pt>
                <c:pt idx="183">
                  <c:v>5163.6705220000003</c:v>
                </c:pt>
                <c:pt idx="184">
                  <c:v>4940.3551321000004</c:v>
                </c:pt>
                <c:pt idx="185">
                  <c:v>5324.9964701999997</c:v>
                </c:pt>
                <c:pt idx="186">
                  <c:v>5108.5942415</c:v>
                </c:pt>
                <c:pt idx="187">
                  <c:v>5073.3272467999996</c:v>
                </c:pt>
                <c:pt idx="188">
                  <c:v>5040.7423951000001</c:v>
                </c:pt>
                <c:pt idx="189">
                  <c:v>5005.5140203000001</c:v>
                </c:pt>
                <c:pt idx="190">
                  <c:v>5309.1901447</c:v>
                </c:pt>
                <c:pt idx="191">
                  <c:v>4885.0337493999996</c:v>
                </c:pt>
                <c:pt idx="192">
                  <c:v>4906.6745290999997</c:v>
                </c:pt>
                <c:pt idx="193">
                  <c:v>5190.3011563999999</c:v>
                </c:pt>
                <c:pt idx="194">
                  <c:v>5003.3435295999998</c:v>
                </c:pt>
                <c:pt idx="195">
                  <c:v>4924.4487091999999</c:v>
                </c:pt>
                <c:pt idx="196">
                  <c:v>5079.8814509000003</c:v>
                </c:pt>
                <c:pt idx="197">
                  <c:v>4804.1305933000003</c:v>
                </c:pt>
                <c:pt idx="198">
                  <c:v>4883.1977076000003</c:v>
                </c:pt>
                <c:pt idx="199">
                  <c:v>4896.0388499000001</c:v>
                </c:pt>
                <c:pt idx="200">
                  <c:v>5032.1006778000001</c:v>
                </c:pt>
                <c:pt idx="201">
                  <c:v>4831.8098043</c:v>
                </c:pt>
                <c:pt idx="202">
                  <c:v>4877.0524074000004</c:v>
                </c:pt>
                <c:pt idx="203">
                  <c:v>4899.0343031000002</c:v>
                </c:pt>
                <c:pt idx="204">
                  <c:v>4718.5522473999999</c:v>
                </c:pt>
                <c:pt idx="205">
                  <c:v>4824.3330041999998</c:v>
                </c:pt>
                <c:pt idx="206">
                  <c:v>4898.9933311000004</c:v>
                </c:pt>
                <c:pt idx="207">
                  <c:v>4656.2730475999997</c:v>
                </c:pt>
                <c:pt idx="208">
                  <c:v>4747.9425086000001</c:v>
                </c:pt>
                <c:pt idx="209">
                  <c:v>4898.8551537000003</c:v>
                </c:pt>
                <c:pt idx="210">
                  <c:v>4664.4706373999998</c:v>
                </c:pt>
                <c:pt idx="211">
                  <c:v>4837.1105243000002</c:v>
                </c:pt>
                <c:pt idx="212">
                  <c:v>4810.3862250000002</c:v>
                </c:pt>
                <c:pt idx="213">
                  <c:v>4515.3564051000003</c:v>
                </c:pt>
                <c:pt idx="214">
                  <c:v>4659.0813936000004</c:v>
                </c:pt>
                <c:pt idx="215">
                  <c:v>4918.9823763000004</c:v>
                </c:pt>
                <c:pt idx="216">
                  <c:v>4550.4647459999996</c:v>
                </c:pt>
                <c:pt idx="217">
                  <c:v>4889.2011560000001</c:v>
                </c:pt>
                <c:pt idx="218">
                  <c:v>4779.3383026000001</c:v>
                </c:pt>
                <c:pt idx="219">
                  <c:v>4406.0610890999997</c:v>
                </c:pt>
                <c:pt idx="220">
                  <c:v>4525.2169359</c:v>
                </c:pt>
                <c:pt idx="221">
                  <c:v>4829.7202442999996</c:v>
                </c:pt>
                <c:pt idx="222">
                  <c:v>4641.6996418999997</c:v>
                </c:pt>
                <c:pt idx="223">
                  <c:v>4613.9381325000004</c:v>
                </c:pt>
                <c:pt idx="224">
                  <c:v>4710.8381445000005</c:v>
                </c:pt>
                <c:pt idx="225">
                  <c:v>4396.3513143</c:v>
                </c:pt>
                <c:pt idx="226">
                  <c:v>4509.8189764999997</c:v>
                </c:pt>
                <c:pt idx="227">
                  <c:v>4432.0797709999997</c:v>
                </c:pt>
                <c:pt idx="228">
                  <c:v>4468.5788492000001</c:v>
                </c:pt>
                <c:pt idx="229">
                  <c:v>4454.6570103000004</c:v>
                </c:pt>
                <c:pt idx="230">
                  <c:v>4663.9495398999998</c:v>
                </c:pt>
                <c:pt idx="231">
                  <c:v>4247.1297458999998</c:v>
                </c:pt>
                <c:pt idx="232">
                  <c:v>4280.7172852000003</c:v>
                </c:pt>
                <c:pt idx="233">
                  <c:v>4294.4120927000004</c:v>
                </c:pt>
                <c:pt idx="234">
                  <c:v>4313.4614240000001</c:v>
                </c:pt>
                <c:pt idx="235">
                  <c:v>4387.3380182999999</c:v>
                </c:pt>
                <c:pt idx="236">
                  <c:v>4356.4522335000001</c:v>
                </c:pt>
                <c:pt idx="237">
                  <c:v>4463.7649525999996</c:v>
                </c:pt>
                <c:pt idx="238">
                  <c:v>4294.9888112999997</c:v>
                </c:pt>
                <c:pt idx="239">
                  <c:v>4468.6399310999996</c:v>
                </c:pt>
                <c:pt idx="240">
                  <c:v>4342.5260391000002</c:v>
                </c:pt>
                <c:pt idx="241">
                  <c:v>4490.7754181</c:v>
                </c:pt>
                <c:pt idx="242">
                  <c:v>4289.2819348000003</c:v>
                </c:pt>
                <c:pt idx="243">
                  <c:v>4389.4170789</c:v>
                </c:pt>
                <c:pt idx="244">
                  <c:v>4350.9750004999996</c:v>
                </c:pt>
                <c:pt idx="245">
                  <c:v>4207.7165369000004</c:v>
                </c:pt>
                <c:pt idx="246">
                  <c:v>4254.4725736</c:v>
                </c:pt>
                <c:pt idx="247">
                  <c:v>4290.6939802999996</c:v>
                </c:pt>
                <c:pt idx="248">
                  <c:v>4206.7832890999998</c:v>
                </c:pt>
                <c:pt idx="249">
                  <c:v>4323.2473931000004</c:v>
                </c:pt>
                <c:pt idx="250">
                  <c:v>4163.9347908999998</c:v>
                </c:pt>
                <c:pt idx="251">
                  <c:v>4438.8682734000004</c:v>
                </c:pt>
                <c:pt idx="252">
                  <c:v>4368.9494062000003</c:v>
                </c:pt>
                <c:pt idx="253">
                  <c:v>4377.0624551999999</c:v>
                </c:pt>
                <c:pt idx="254">
                  <c:v>4270.7954529999997</c:v>
                </c:pt>
                <c:pt idx="255">
                  <c:v>4273.8185205</c:v>
                </c:pt>
                <c:pt idx="256">
                  <c:v>4239.9451418999997</c:v>
                </c:pt>
                <c:pt idx="257">
                  <c:v>4231.5777700999997</c:v>
                </c:pt>
                <c:pt idx="258">
                  <c:v>4119.5655200000001</c:v>
                </c:pt>
                <c:pt idx="259">
                  <c:v>4260.6086150000001</c:v>
                </c:pt>
                <c:pt idx="260">
                  <c:v>4124.3695172999996</c:v>
                </c:pt>
                <c:pt idx="261">
                  <c:v>4204.9326211999996</c:v>
                </c:pt>
                <c:pt idx="262">
                  <c:v>4205.9595170000002</c:v>
                </c:pt>
                <c:pt idx="263">
                  <c:v>4161.7295045999999</c:v>
                </c:pt>
                <c:pt idx="264">
                  <c:v>4060.4567376</c:v>
                </c:pt>
                <c:pt idx="265">
                  <c:v>4068.0103991999999</c:v>
                </c:pt>
                <c:pt idx="266">
                  <c:v>4010.3455849000002</c:v>
                </c:pt>
                <c:pt idx="267">
                  <c:v>4236.0113297999997</c:v>
                </c:pt>
                <c:pt idx="268">
                  <c:v>3936.3799537</c:v>
                </c:pt>
                <c:pt idx="269">
                  <c:v>3931.3950546999999</c:v>
                </c:pt>
                <c:pt idx="270">
                  <c:v>3910.9068312999998</c:v>
                </c:pt>
                <c:pt idx="271">
                  <c:v>3976.0584520000002</c:v>
                </c:pt>
                <c:pt idx="272">
                  <c:v>4002.7895008999999</c:v>
                </c:pt>
                <c:pt idx="273">
                  <c:v>3935.9516058999998</c:v>
                </c:pt>
                <c:pt idx="274">
                  <c:v>3858.1918995000001</c:v>
                </c:pt>
                <c:pt idx="275">
                  <c:v>3923.0199179000001</c:v>
                </c:pt>
                <c:pt idx="276">
                  <c:v>3957.5106685000001</c:v>
                </c:pt>
                <c:pt idx="277">
                  <c:v>3845.4865467999998</c:v>
                </c:pt>
                <c:pt idx="278">
                  <c:v>3635.0380384999999</c:v>
                </c:pt>
                <c:pt idx="279">
                  <c:v>3852.1485652000001</c:v>
                </c:pt>
                <c:pt idx="280">
                  <c:v>3957.4079409999999</c:v>
                </c:pt>
                <c:pt idx="281">
                  <c:v>3878.8713684999998</c:v>
                </c:pt>
                <c:pt idx="282">
                  <c:v>3859.9001604</c:v>
                </c:pt>
                <c:pt idx="283">
                  <c:v>3698.8843631999998</c:v>
                </c:pt>
                <c:pt idx="284">
                  <c:v>3790.0122169000001</c:v>
                </c:pt>
                <c:pt idx="285">
                  <c:v>3949.6254442999998</c:v>
                </c:pt>
                <c:pt idx="286">
                  <c:v>3878.8929019000002</c:v>
                </c:pt>
                <c:pt idx="287">
                  <c:v>3802.6370747999999</c:v>
                </c:pt>
                <c:pt idx="288">
                  <c:v>3980.7839005000001</c:v>
                </c:pt>
                <c:pt idx="289">
                  <c:v>3930.7776724999999</c:v>
                </c:pt>
                <c:pt idx="290">
                  <c:v>3800.5745582</c:v>
                </c:pt>
                <c:pt idx="291">
                  <c:v>3674.3975188999998</c:v>
                </c:pt>
                <c:pt idx="292">
                  <c:v>3861.2793746000002</c:v>
                </c:pt>
                <c:pt idx="293">
                  <c:v>3841.3165309000001</c:v>
                </c:pt>
                <c:pt idx="294">
                  <c:v>4225.1402791</c:v>
                </c:pt>
                <c:pt idx="295">
                  <c:v>3976.9819266999998</c:v>
                </c:pt>
                <c:pt idx="296">
                  <c:v>3925.4515532</c:v>
                </c:pt>
                <c:pt idx="297">
                  <c:v>4081.4859870999999</c:v>
                </c:pt>
                <c:pt idx="298">
                  <c:v>4111.2576945999999</c:v>
                </c:pt>
                <c:pt idx="299">
                  <c:v>3936.7342659999999</c:v>
                </c:pt>
                <c:pt idx="300">
                  <c:v>3894.3161137000002</c:v>
                </c:pt>
                <c:pt idx="301">
                  <c:v>3979.7067548</c:v>
                </c:pt>
                <c:pt idx="302">
                  <c:v>3978.4180359000002</c:v>
                </c:pt>
                <c:pt idx="303">
                  <c:v>4015.8779902000001</c:v>
                </c:pt>
                <c:pt idx="304">
                  <c:v>3841.5183013000001</c:v>
                </c:pt>
                <c:pt idx="305">
                  <c:v>4231.5431259999996</c:v>
                </c:pt>
                <c:pt idx="306">
                  <c:v>4024.6796362999999</c:v>
                </c:pt>
                <c:pt idx="307">
                  <c:v>4068.3039598</c:v>
                </c:pt>
                <c:pt idx="308">
                  <c:v>3791.6571564999999</c:v>
                </c:pt>
                <c:pt idx="309">
                  <c:v>3824.3235442999999</c:v>
                </c:pt>
                <c:pt idx="310">
                  <c:v>3624.8214932999999</c:v>
                </c:pt>
                <c:pt idx="311">
                  <c:v>4105.3403126000003</c:v>
                </c:pt>
                <c:pt idx="312">
                  <c:v>3822.6798097999999</c:v>
                </c:pt>
                <c:pt idx="313">
                  <c:v>3986.0533446999998</c:v>
                </c:pt>
                <c:pt idx="314">
                  <c:v>3800.3668468000001</c:v>
                </c:pt>
                <c:pt idx="315">
                  <c:v>3942.5946331</c:v>
                </c:pt>
                <c:pt idx="316">
                  <c:v>3632.6792227999999</c:v>
                </c:pt>
                <c:pt idx="317">
                  <c:v>3514.3788829999999</c:v>
                </c:pt>
                <c:pt idx="318">
                  <c:v>3576.8257595999999</c:v>
                </c:pt>
                <c:pt idx="319">
                  <c:v>3534.3778096999999</c:v>
                </c:pt>
                <c:pt idx="320">
                  <c:v>3558.6801261000001</c:v>
                </c:pt>
                <c:pt idx="321">
                  <c:v>3714.2852238</c:v>
                </c:pt>
                <c:pt idx="322">
                  <c:v>3931.9751967000002</c:v>
                </c:pt>
                <c:pt idx="323">
                  <c:v>3522.5534250000001</c:v>
                </c:pt>
                <c:pt idx="324">
                  <c:v>3334.1652816000001</c:v>
                </c:pt>
                <c:pt idx="325">
                  <c:v>3839.7670005</c:v>
                </c:pt>
                <c:pt idx="326">
                  <c:v>3833.0513170999998</c:v>
                </c:pt>
                <c:pt idx="327">
                  <c:v>3835.4701869999999</c:v>
                </c:pt>
                <c:pt idx="328">
                  <c:v>3953.8428156</c:v>
                </c:pt>
                <c:pt idx="329">
                  <c:v>3895.1773094</c:v>
                </c:pt>
                <c:pt idx="330">
                  <c:v>3803.1955984000001</c:v>
                </c:pt>
                <c:pt idx="331">
                  <c:v>3802.2642839</c:v>
                </c:pt>
                <c:pt idx="332">
                  <c:v>3645.9187461000001</c:v>
                </c:pt>
                <c:pt idx="333">
                  <c:v>3779.5085350999998</c:v>
                </c:pt>
                <c:pt idx="334">
                  <c:v>3565.5847721</c:v>
                </c:pt>
                <c:pt idx="335">
                  <c:v>4083.5833336999999</c:v>
                </c:pt>
                <c:pt idx="336">
                  <c:v>3780.1075919</c:v>
                </c:pt>
                <c:pt idx="337">
                  <c:v>3747.406849</c:v>
                </c:pt>
                <c:pt idx="338">
                  <c:v>3858.2492648000002</c:v>
                </c:pt>
                <c:pt idx="339">
                  <c:v>3735.9062051000001</c:v>
                </c:pt>
                <c:pt idx="340">
                  <c:v>3649.011571</c:v>
                </c:pt>
                <c:pt idx="341">
                  <c:v>3632.8859603000001</c:v>
                </c:pt>
                <c:pt idx="342">
                  <c:v>3843.9158385000001</c:v>
                </c:pt>
                <c:pt idx="343">
                  <c:v>3611.1244746000002</c:v>
                </c:pt>
                <c:pt idx="344">
                  <c:v>3819.8334506000001</c:v>
                </c:pt>
                <c:pt idx="345">
                  <c:v>3636.2631766999998</c:v>
                </c:pt>
                <c:pt idx="346">
                  <c:v>3645.414088</c:v>
                </c:pt>
                <c:pt idx="347">
                  <c:v>3746.9034243999999</c:v>
                </c:pt>
                <c:pt idx="348">
                  <c:v>3619.9084920999999</c:v>
                </c:pt>
                <c:pt idx="349">
                  <c:v>3564.6548891000002</c:v>
                </c:pt>
                <c:pt idx="350">
                  <c:v>3849.6783019</c:v>
                </c:pt>
                <c:pt idx="351">
                  <c:v>3858.3393034000001</c:v>
                </c:pt>
                <c:pt idx="352">
                  <c:v>3700.8602996</c:v>
                </c:pt>
                <c:pt idx="353">
                  <c:v>3858.9537740999999</c:v>
                </c:pt>
                <c:pt idx="354">
                  <c:v>3604.3899372999999</c:v>
                </c:pt>
                <c:pt idx="355">
                  <c:v>3738.9559595999999</c:v>
                </c:pt>
                <c:pt idx="356">
                  <c:v>3636.4500733999998</c:v>
                </c:pt>
                <c:pt idx="357">
                  <c:v>3871.4842054000001</c:v>
                </c:pt>
                <c:pt idx="358">
                  <c:v>3911.6823144</c:v>
                </c:pt>
                <c:pt idx="359">
                  <c:v>3643.0347965999999</c:v>
                </c:pt>
                <c:pt idx="360">
                  <c:v>3777.1706356</c:v>
                </c:pt>
                <c:pt idx="361">
                  <c:v>3781.9802933000001</c:v>
                </c:pt>
                <c:pt idx="362">
                  <c:v>3820.5446599000002</c:v>
                </c:pt>
                <c:pt idx="363">
                  <c:v>3528.4110722999999</c:v>
                </c:pt>
                <c:pt idx="364">
                  <c:v>3577.7933352999999</c:v>
                </c:pt>
                <c:pt idx="365">
                  <c:v>3728.8439453000001</c:v>
                </c:pt>
                <c:pt idx="366">
                  <c:v>3714.9941705000001</c:v>
                </c:pt>
                <c:pt idx="367">
                  <c:v>3679.2524637000001</c:v>
                </c:pt>
                <c:pt idx="368">
                  <c:v>3686.7102324000002</c:v>
                </c:pt>
                <c:pt idx="369">
                  <c:v>4139.2037882000004</c:v>
                </c:pt>
                <c:pt idx="370">
                  <c:v>3990.8819450999999</c:v>
                </c:pt>
                <c:pt idx="371">
                  <c:v>4063.9912929000002</c:v>
                </c:pt>
                <c:pt idx="372">
                  <c:v>3897.7789772000001</c:v>
                </c:pt>
                <c:pt idx="373">
                  <c:v>3894.3901643999998</c:v>
                </c:pt>
                <c:pt idx="374">
                  <c:v>3893.6611146</c:v>
                </c:pt>
                <c:pt idx="375">
                  <c:v>3830.3484886000001</c:v>
                </c:pt>
                <c:pt idx="376">
                  <c:v>3840.1495805999998</c:v>
                </c:pt>
                <c:pt idx="377">
                  <c:v>3801.1557428000001</c:v>
                </c:pt>
                <c:pt idx="378">
                  <c:v>3772.9663605000001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C6CB-4F80-9C7B-A87DEC439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943391"/>
        <c:axId val="1759940895"/>
      </c:scatterChart>
      <c:valAx>
        <c:axId val="1759943391"/>
        <c:scaling>
          <c:orientation val="minMax"/>
          <c:min val="1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Net Load (MW)</a:t>
                </a:r>
              </a:p>
            </c:rich>
          </c:tx>
          <c:layout>
            <c:manualLayout>
              <c:xMode val="edge"/>
              <c:yMode val="edge"/>
              <c:x val="0.50036465927870133"/>
              <c:y val="0.934722222222222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0895"/>
        <c:crosses val="autoZero"/>
        <c:crossBetween val="midCat"/>
      </c:valAx>
      <c:valAx>
        <c:axId val="1759940895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PRC (MW)</a:t>
                </a:r>
              </a:p>
            </c:rich>
          </c:tx>
          <c:layout>
            <c:manualLayout>
              <c:xMode val="edge"/>
              <c:yMode val="edge"/>
              <c:x val="1.2345679012345678E-2"/>
              <c:y val="0.38234711286089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33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796259842519685"/>
          <c:y val="4.96170129379951E-2"/>
          <c:w val="8.3410858364926607E-2"/>
          <c:h val="0.31012970253718286"/>
        </c:manualLayout>
      </c:layout>
      <c:overlay val="0"/>
      <c:spPr>
        <a:solidFill>
          <a:sysClr val="window" lastClr="FFFFFF"/>
        </a:solidFill>
        <a:ln>
          <a:solidFill>
            <a:schemeClr val="accent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9919072615923"/>
          <c:y val="3.0555555555555555E-2"/>
          <c:w val="0.85142327695149222"/>
          <c:h val="0.85144444444444445"/>
        </c:manualLayout>
      </c:layout>
      <c:scatterChart>
        <c:scatterStyle val="lineMarker"/>
        <c:varyColors val="0"/>
        <c:ser>
          <c:idx val="0"/>
          <c:order val="0"/>
          <c:tx>
            <c:strRef>
              <c:f>'[Avg RTOLCAP RTOFFCAP PRC per 100MW GTBD and Net Load Step.xlsx]per Net Load'!$A$1:$D$1</c:f>
              <c:strCache>
                <c:ptCount val="1"/>
                <c:pt idx="0">
                  <c:v>Jul-21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'[Avg RTOLCAP RTOFFCAP PRC per 100MW GTBD and Net Load Step.xlsx]per Net Load'!$A$3:$A$422</c:f>
              <c:numCache>
                <c:formatCode>General</c:formatCode>
                <c:ptCount val="420"/>
                <c:pt idx="0">
                  <c:v>22600</c:v>
                </c:pt>
                <c:pt idx="1">
                  <c:v>22700</c:v>
                </c:pt>
                <c:pt idx="2">
                  <c:v>22800</c:v>
                </c:pt>
                <c:pt idx="3">
                  <c:v>22900</c:v>
                </c:pt>
                <c:pt idx="4">
                  <c:v>23000</c:v>
                </c:pt>
                <c:pt idx="5">
                  <c:v>23100</c:v>
                </c:pt>
                <c:pt idx="6">
                  <c:v>23200</c:v>
                </c:pt>
                <c:pt idx="7">
                  <c:v>23300</c:v>
                </c:pt>
                <c:pt idx="8">
                  <c:v>23400</c:v>
                </c:pt>
                <c:pt idx="9">
                  <c:v>23500</c:v>
                </c:pt>
                <c:pt idx="10">
                  <c:v>23600</c:v>
                </c:pt>
                <c:pt idx="11">
                  <c:v>23700</c:v>
                </c:pt>
                <c:pt idx="12">
                  <c:v>23800</c:v>
                </c:pt>
                <c:pt idx="13">
                  <c:v>23900</c:v>
                </c:pt>
                <c:pt idx="14">
                  <c:v>24000</c:v>
                </c:pt>
                <c:pt idx="15">
                  <c:v>24200</c:v>
                </c:pt>
                <c:pt idx="16">
                  <c:v>24300</c:v>
                </c:pt>
                <c:pt idx="17">
                  <c:v>24400</c:v>
                </c:pt>
                <c:pt idx="18">
                  <c:v>24500</c:v>
                </c:pt>
                <c:pt idx="19">
                  <c:v>24600</c:v>
                </c:pt>
                <c:pt idx="20">
                  <c:v>24700</c:v>
                </c:pt>
                <c:pt idx="21">
                  <c:v>24800</c:v>
                </c:pt>
                <c:pt idx="22">
                  <c:v>24900</c:v>
                </c:pt>
                <c:pt idx="23">
                  <c:v>25000</c:v>
                </c:pt>
                <c:pt idx="24">
                  <c:v>25100</c:v>
                </c:pt>
                <c:pt idx="25">
                  <c:v>25200</c:v>
                </c:pt>
                <c:pt idx="26">
                  <c:v>25300</c:v>
                </c:pt>
                <c:pt idx="27">
                  <c:v>25500</c:v>
                </c:pt>
                <c:pt idx="28">
                  <c:v>25600</c:v>
                </c:pt>
                <c:pt idx="29">
                  <c:v>25700</c:v>
                </c:pt>
                <c:pt idx="30">
                  <c:v>25800</c:v>
                </c:pt>
                <c:pt idx="31">
                  <c:v>25900</c:v>
                </c:pt>
                <c:pt idx="32">
                  <c:v>26000</c:v>
                </c:pt>
                <c:pt idx="33">
                  <c:v>26100</c:v>
                </c:pt>
                <c:pt idx="34">
                  <c:v>26200</c:v>
                </c:pt>
                <c:pt idx="35">
                  <c:v>26300</c:v>
                </c:pt>
                <c:pt idx="36">
                  <c:v>26400</c:v>
                </c:pt>
                <c:pt idx="37">
                  <c:v>26500</c:v>
                </c:pt>
                <c:pt idx="38">
                  <c:v>26600</c:v>
                </c:pt>
                <c:pt idx="39">
                  <c:v>26700</c:v>
                </c:pt>
                <c:pt idx="40">
                  <c:v>26800</c:v>
                </c:pt>
                <c:pt idx="41">
                  <c:v>26900</c:v>
                </c:pt>
                <c:pt idx="42">
                  <c:v>27000</c:v>
                </c:pt>
                <c:pt idx="43">
                  <c:v>27100</c:v>
                </c:pt>
                <c:pt idx="44">
                  <c:v>27200</c:v>
                </c:pt>
                <c:pt idx="45">
                  <c:v>27300</c:v>
                </c:pt>
                <c:pt idx="46">
                  <c:v>27400</c:v>
                </c:pt>
                <c:pt idx="47">
                  <c:v>27500</c:v>
                </c:pt>
                <c:pt idx="48">
                  <c:v>27600</c:v>
                </c:pt>
                <c:pt idx="49">
                  <c:v>27700</c:v>
                </c:pt>
                <c:pt idx="50">
                  <c:v>27800</c:v>
                </c:pt>
                <c:pt idx="51">
                  <c:v>27900</c:v>
                </c:pt>
                <c:pt idx="52">
                  <c:v>28000</c:v>
                </c:pt>
                <c:pt idx="53">
                  <c:v>28100</c:v>
                </c:pt>
                <c:pt idx="54">
                  <c:v>28200</c:v>
                </c:pt>
                <c:pt idx="55">
                  <c:v>28300</c:v>
                </c:pt>
                <c:pt idx="56">
                  <c:v>28400</c:v>
                </c:pt>
                <c:pt idx="57">
                  <c:v>28500</c:v>
                </c:pt>
                <c:pt idx="58">
                  <c:v>28600</c:v>
                </c:pt>
                <c:pt idx="59">
                  <c:v>28700</c:v>
                </c:pt>
                <c:pt idx="60">
                  <c:v>28800</c:v>
                </c:pt>
                <c:pt idx="61">
                  <c:v>28900</c:v>
                </c:pt>
                <c:pt idx="62">
                  <c:v>29000</c:v>
                </c:pt>
                <c:pt idx="63">
                  <c:v>29100</c:v>
                </c:pt>
                <c:pt idx="64">
                  <c:v>29200</c:v>
                </c:pt>
                <c:pt idx="65">
                  <c:v>29300</c:v>
                </c:pt>
                <c:pt idx="66">
                  <c:v>29400</c:v>
                </c:pt>
                <c:pt idx="67">
                  <c:v>29500</c:v>
                </c:pt>
                <c:pt idx="68">
                  <c:v>29600</c:v>
                </c:pt>
                <c:pt idx="69">
                  <c:v>29700</c:v>
                </c:pt>
                <c:pt idx="70">
                  <c:v>29800</c:v>
                </c:pt>
                <c:pt idx="71">
                  <c:v>29900</c:v>
                </c:pt>
                <c:pt idx="72">
                  <c:v>30000</c:v>
                </c:pt>
                <c:pt idx="73">
                  <c:v>30100</c:v>
                </c:pt>
                <c:pt idx="74">
                  <c:v>30200</c:v>
                </c:pt>
                <c:pt idx="75">
                  <c:v>30300</c:v>
                </c:pt>
                <c:pt idx="76">
                  <c:v>30400</c:v>
                </c:pt>
                <c:pt idx="77">
                  <c:v>30500</c:v>
                </c:pt>
                <c:pt idx="78">
                  <c:v>30600</c:v>
                </c:pt>
                <c:pt idx="79">
                  <c:v>30700</c:v>
                </c:pt>
                <c:pt idx="80">
                  <c:v>30800</c:v>
                </c:pt>
                <c:pt idx="81">
                  <c:v>30900</c:v>
                </c:pt>
                <c:pt idx="82">
                  <c:v>31000</c:v>
                </c:pt>
                <c:pt idx="83">
                  <c:v>31100</c:v>
                </c:pt>
                <c:pt idx="84">
                  <c:v>31200</c:v>
                </c:pt>
                <c:pt idx="85">
                  <c:v>31300</c:v>
                </c:pt>
                <c:pt idx="86">
                  <c:v>31400</c:v>
                </c:pt>
                <c:pt idx="87">
                  <c:v>31500</c:v>
                </c:pt>
                <c:pt idx="88">
                  <c:v>31600</c:v>
                </c:pt>
                <c:pt idx="89">
                  <c:v>31700</c:v>
                </c:pt>
                <c:pt idx="90">
                  <c:v>31800</c:v>
                </c:pt>
                <c:pt idx="91">
                  <c:v>31900</c:v>
                </c:pt>
                <c:pt idx="92">
                  <c:v>32000</c:v>
                </c:pt>
                <c:pt idx="93">
                  <c:v>32100</c:v>
                </c:pt>
                <c:pt idx="94">
                  <c:v>32200</c:v>
                </c:pt>
                <c:pt idx="95">
                  <c:v>32300</c:v>
                </c:pt>
                <c:pt idx="96">
                  <c:v>32400</c:v>
                </c:pt>
                <c:pt idx="97">
                  <c:v>32500</c:v>
                </c:pt>
                <c:pt idx="98">
                  <c:v>32600</c:v>
                </c:pt>
                <c:pt idx="99">
                  <c:v>32700</c:v>
                </c:pt>
                <c:pt idx="100">
                  <c:v>32800</c:v>
                </c:pt>
                <c:pt idx="101">
                  <c:v>32900</c:v>
                </c:pt>
                <c:pt idx="102">
                  <c:v>33000</c:v>
                </c:pt>
                <c:pt idx="103">
                  <c:v>33100</c:v>
                </c:pt>
                <c:pt idx="104">
                  <c:v>33200</c:v>
                </c:pt>
                <c:pt idx="105">
                  <c:v>33300</c:v>
                </c:pt>
                <c:pt idx="106">
                  <c:v>33400</c:v>
                </c:pt>
                <c:pt idx="107">
                  <c:v>33500</c:v>
                </c:pt>
                <c:pt idx="108">
                  <c:v>33600</c:v>
                </c:pt>
                <c:pt idx="109">
                  <c:v>33700</c:v>
                </c:pt>
                <c:pt idx="110">
                  <c:v>33800</c:v>
                </c:pt>
                <c:pt idx="111">
                  <c:v>33900</c:v>
                </c:pt>
                <c:pt idx="112">
                  <c:v>34000</c:v>
                </c:pt>
                <c:pt idx="113">
                  <c:v>34100</c:v>
                </c:pt>
                <c:pt idx="114">
                  <c:v>34200</c:v>
                </c:pt>
                <c:pt idx="115">
                  <c:v>34300</c:v>
                </c:pt>
                <c:pt idx="116">
                  <c:v>34400</c:v>
                </c:pt>
                <c:pt idx="117">
                  <c:v>34500</c:v>
                </c:pt>
                <c:pt idx="118">
                  <c:v>34600</c:v>
                </c:pt>
                <c:pt idx="119">
                  <c:v>34700</c:v>
                </c:pt>
                <c:pt idx="120">
                  <c:v>34800</c:v>
                </c:pt>
                <c:pt idx="121">
                  <c:v>34900</c:v>
                </c:pt>
                <c:pt idx="122">
                  <c:v>35000</c:v>
                </c:pt>
                <c:pt idx="123">
                  <c:v>35100</c:v>
                </c:pt>
                <c:pt idx="124">
                  <c:v>35200</c:v>
                </c:pt>
                <c:pt idx="125">
                  <c:v>35300</c:v>
                </c:pt>
                <c:pt idx="126">
                  <c:v>35400</c:v>
                </c:pt>
                <c:pt idx="127">
                  <c:v>35500</c:v>
                </c:pt>
                <c:pt idx="128">
                  <c:v>35600</c:v>
                </c:pt>
                <c:pt idx="129">
                  <c:v>35700</c:v>
                </c:pt>
                <c:pt idx="130">
                  <c:v>35800</c:v>
                </c:pt>
                <c:pt idx="131">
                  <c:v>35900</c:v>
                </c:pt>
                <c:pt idx="132">
                  <c:v>36000</c:v>
                </c:pt>
                <c:pt idx="133">
                  <c:v>36100</c:v>
                </c:pt>
                <c:pt idx="134">
                  <c:v>36200</c:v>
                </c:pt>
                <c:pt idx="135">
                  <c:v>36300</c:v>
                </c:pt>
                <c:pt idx="136">
                  <c:v>36400</c:v>
                </c:pt>
                <c:pt idx="137">
                  <c:v>36500</c:v>
                </c:pt>
                <c:pt idx="138">
                  <c:v>36600</c:v>
                </c:pt>
                <c:pt idx="139">
                  <c:v>36700</c:v>
                </c:pt>
                <c:pt idx="140">
                  <c:v>36800</c:v>
                </c:pt>
                <c:pt idx="141">
                  <c:v>36900</c:v>
                </c:pt>
                <c:pt idx="142">
                  <c:v>37000</c:v>
                </c:pt>
                <c:pt idx="143">
                  <c:v>37100</c:v>
                </c:pt>
                <c:pt idx="144">
                  <c:v>37200</c:v>
                </c:pt>
                <c:pt idx="145">
                  <c:v>37300</c:v>
                </c:pt>
                <c:pt idx="146">
                  <c:v>37400</c:v>
                </c:pt>
                <c:pt idx="147">
                  <c:v>37500</c:v>
                </c:pt>
                <c:pt idx="148">
                  <c:v>37600</c:v>
                </c:pt>
                <c:pt idx="149">
                  <c:v>37700</c:v>
                </c:pt>
                <c:pt idx="150">
                  <c:v>37800</c:v>
                </c:pt>
                <c:pt idx="151">
                  <c:v>37900</c:v>
                </c:pt>
                <c:pt idx="152">
                  <c:v>38000</c:v>
                </c:pt>
                <c:pt idx="153">
                  <c:v>38100</c:v>
                </c:pt>
                <c:pt idx="154">
                  <c:v>38200</c:v>
                </c:pt>
                <c:pt idx="155">
                  <c:v>38300</c:v>
                </c:pt>
                <c:pt idx="156">
                  <c:v>38400</c:v>
                </c:pt>
                <c:pt idx="157">
                  <c:v>38500</c:v>
                </c:pt>
                <c:pt idx="158">
                  <c:v>38600</c:v>
                </c:pt>
                <c:pt idx="159">
                  <c:v>38700</c:v>
                </c:pt>
                <c:pt idx="160">
                  <c:v>38800</c:v>
                </c:pt>
                <c:pt idx="161">
                  <c:v>38900</c:v>
                </c:pt>
                <c:pt idx="162">
                  <c:v>39000</c:v>
                </c:pt>
                <c:pt idx="163">
                  <c:v>39100</c:v>
                </c:pt>
                <c:pt idx="164">
                  <c:v>39200</c:v>
                </c:pt>
                <c:pt idx="165">
                  <c:v>39300</c:v>
                </c:pt>
                <c:pt idx="166">
                  <c:v>39400</c:v>
                </c:pt>
                <c:pt idx="167">
                  <c:v>39500</c:v>
                </c:pt>
                <c:pt idx="168">
                  <c:v>39600</c:v>
                </c:pt>
                <c:pt idx="169">
                  <c:v>39700</c:v>
                </c:pt>
                <c:pt idx="170">
                  <c:v>39800</c:v>
                </c:pt>
                <c:pt idx="171">
                  <c:v>39900</c:v>
                </c:pt>
                <c:pt idx="172">
                  <c:v>40000</c:v>
                </c:pt>
                <c:pt idx="173">
                  <c:v>40100</c:v>
                </c:pt>
                <c:pt idx="174">
                  <c:v>40200</c:v>
                </c:pt>
                <c:pt idx="175">
                  <c:v>40300</c:v>
                </c:pt>
                <c:pt idx="176">
                  <c:v>40400</c:v>
                </c:pt>
                <c:pt idx="177">
                  <c:v>40500</c:v>
                </c:pt>
                <c:pt idx="178">
                  <c:v>40600</c:v>
                </c:pt>
                <c:pt idx="179">
                  <c:v>40700</c:v>
                </c:pt>
                <c:pt idx="180">
                  <c:v>40800</c:v>
                </c:pt>
                <c:pt idx="181">
                  <c:v>40900</c:v>
                </c:pt>
                <c:pt idx="182">
                  <c:v>41000</c:v>
                </c:pt>
                <c:pt idx="183">
                  <c:v>41100</c:v>
                </c:pt>
                <c:pt idx="184">
                  <c:v>41200</c:v>
                </c:pt>
                <c:pt idx="185">
                  <c:v>41300</c:v>
                </c:pt>
                <c:pt idx="186">
                  <c:v>41400</c:v>
                </c:pt>
                <c:pt idx="187">
                  <c:v>41500</c:v>
                </c:pt>
                <c:pt idx="188">
                  <c:v>41600</c:v>
                </c:pt>
                <c:pt idx="189">
                  <c:v>41700</c:v>
                </c:pt>
                <c:pt idx="190">
                  <c:v>41800</c:v>
                </c:pt>
                <c:pt idx="191">
                  <c:v>41900</c:v>
                </c:pt>
                <c:pt idx="192">
                  <c:v>42000</c:v>
                </c:pt>
                <c:pt idx="193">
                  <c:v>42100</c:v>
                </c:pt>
                <c:pt idx="194">
                  <c:v>42200</c:v>
                </c:pt>
                <c:pt idx="195">
                  <c:v>42300</c:v>
                </c:pt>
                <c:pt idx="196">
                  <c:v>42400</c:v>
                </c:pt>
                <c:pt idx="197">
                  <c:v>42500</c:v>
                </c:pt>
                <c:pt idx="198">
                  <c:v>42600</c:v>
                </c:pt>
                <c:pt idx="199">
                  <c:v>42700</c:v>
                </c:pt>
                <c:pt idx="200">
                  <c:v>42800</c:v>
                </c:pt>
                <c:pt idx="201">
                  <c:v>42900</c:v>
                </c:pt>
                <c:pt idx="202">
                  <c:v>43000</c:v>
                </c:pt>
                <c:pt idx="203">
                  <c:v>43100</c:v>
                </c:pt>
                <c:pt idx="204">
                  <c:v>43200</c:v>
                </c:pt>
                <c:pt idx="205">
                  <c:v>43300</c:v>
                </c:pt>
                <c:pt idx="206">
                  <c:v>43400</c:v>
                </c:pt>
                <c:pt idx="207">
                  <c:v>43500</c:v>
                </c:pt>
                <c:pt idx="208">
                  <c:v>43600</c:v>
                </c:pt>
                <c:pt idx="209">
                  <c:v>43700</c:v>
                </c:pt>
                <c:pt idx="210">
                  <c:v>43800</c:v>
                </c:pt>
                <c:pt idx="211">
                  <c:v>43900</c:v>
                </c:pt>
                <c:pt idx="212">
                  <c:v>44000</c:v>
                </c:pt>
                <c:pt idx="213">
                  <c:v>44100</c:v>
                </c:pt>
                <c:pt idx="214">
                  <c:v>44200</c:v>
                </c:pt>
                <c:pt idx="215">
                  <c:v>44300</c:v>
                </c:pt>
                <c:pt idx="216">
                  <c:v>44400</c:v>
                </c:pt>
                <c:pt idx="217">
                  <c:v>44500</c:v>
                </c:pt>
                <c:pt idx="218">
                  <c:v>44600</c:v>
                </c:pt>
                <c:pt idx="219">
                  <c:v>44700</c:v>
                </c:pt>
                <c:pt idx="220">
                  <c:v>44800</c:v>
                </c:pt>
                <c:pt idx="221">
                  <c:v>44900</c:v>
                </c:pt>
                <c:pt idx="222">
                  <c:v>45000</c:v>
                </c:pt>
                <c:pt idx="223">
                  <c:v>45100</c:v>
                </c:pt>
                <c:pt idx="224">
                  <c:v>45200</c:v>
                </c:pt>
                <c:pt idx="225">
                  <c:v>45300</c:v>
                </c:pt>
                <c:pt idx="226">
                  <c:v>45400</c:v>
                </c:pt>
                <c:pt idx="227">
                  <c:v>45500</c:v>
                </c:pt>
                <c:pt idx="228">
                  <c:v>45600</c:v>
                </c:pt>
                <c:pt idx="229">
                  <c:v>45700</c:v>
                </c:pt>
                <c:pt idx="230">
                  <c:v>45800</c:v>
                </c:pt>
                <c:pt idx="231">
                  <c:v>45900</c:v>
                </c:pt>
                <c:pt idx="232">
                  <c:v>46000</c:v>
                </c:pt>
                <c:pt idx="233">
                  <c:v>46100</c:v>
                </c:pt>
                <c:pt idx="234">
                  <c:v>46200</c:v>
                </c:pt>
                <c:pt idx="235">
                  <c:v>46300</c:v>
                </c:pt>
                <c:pt idx="236">
                  <c:v>46400</c:v>
                </c:pt>
                <c:pt idx="237">
                  <c:v>46500</c:v>
                </c:pt>
                <c:pt idx="238">
                  <c:v>46600</c:v>
                </c:pt>
                <c:pt idx="239">
                  <c:v>46700</c:v>
                </c:pt>
                <c:pt idx="240">
                  <c:v>46800</c:v>
                </c:pt>
                <c:pt idx="241">
                  <c:v>46900</c:v>
                </c:pt>
                <c:pt idx="242">
                  <c:v>47000</c:v>
                </c:pt>
                <c:pt idx="243">
                  <c:v>47100</c:v>
                </c:pt>
                <c:pt idx="244">
                  <c:v>47200</c:v>
                </c:pt>
                <c:pt idx="245">
                  <c:v>47300</c:v>
                </c:pt>
                <c:pt idx="246">
                  <c:v>47400</c:v>
                </c:pt>
                <c:pt idx="247">
                  <c:v>47500</c:v>
                </c:pt>
                <c:pt idx="248">
                  <c:v>47600</c:v>
                </c:pt>
                <c:pt idx="249">
                  <c:v>47700</c:v>
                </c:pt>
                <c:pt idx="250">
                  <c:v>47800</c:v>
                </c:pt>
                <c:pt idx="251">
                  <c:v>47900</c:v>
                </c:pt>
                <c:pt idx="252">
                  <c:v>48000</c:v>
                </c:pt>
                <c:pt idx="253">
                  <c:v>48100</c:v>
                </c:pt>
                <c:pt idx="254">
                  <c:v>48200</c:v>
                </c:pt>
                <c:pt idx="255">
                  <c:v>48300</c:v>
                </c:pt>
                <c:pt idx="256">
                  <c:v>48400</c:v>
                </c:pt>
                <c:pt idx="257">
                  <c:v>48500</c:v>
                </c:pt>
                <c:pt idx="258">
                  <c:v>48600</c:v>
                </c:pt>
                <c:pt idx="259">
                  <c:v>48700</c:v>
                </c:pt>
                <c:pt idx="260">
                  <c:v>48800</c:v>
                </c:pt>
                <c:pt idx="261">
                  <c:v>48900</c:v>
                </c:pt>
                <c:pt idx="262">
                  <c:v>49000</c:v>
                </c:pt>
                <c:pt idx="263">
                  <c:v>49100</c:v>
                </c:pt>
                <c:pt idx="264">
                  <c:v>49200</c:v>
                </c:pt>
                <c:pt idx="265">
                  <c:v>49300</c:v>
                </c:pt>
                <c:pt idx="266">
                  <c:v>49400</c:v>
                </c:pt>
                <c:pt idx="267">
                  <c:v>49500</c:v>
                </c:pt>
                <c:pt idx="268">
                  <c:v>49600</c:v>
                </c:pt>
                <c:pt idx="269">
                  <c:v>49700</c:v>
                </c:pt>
                <c:pt idx="270">
                  <c:v>49800</c:v>
                </c:pt>
                <c:pt idx="271">
                  <c:v>49900</c:v>
                </c:pt>
                <c:pt idx="272">
                  <c:v>50000</c:v>
                </c:pt>
                <c:pt idx="273">
                  <c:v>50100</c:v>
                </c:pt>
                <c:pt idx="274">
                  <c:v>50200</c:v>
                </c:pt>
                <c:pt idx="275">
                  <c:v>50300</c:v>
                </c:pt>
                <c:pt idx="276">
                  <c:v>50400</c:v>
                </c:pt>
                <c:pt idx="277">
                  <c:v>50500</c:v>
                </c:pt>
                <c:pt idx="278">
                  <c:v>50600</c:v>
                </c:pt>
                <c:pt idx="279">
                  <c:v>50700</c:v>
                </c:pt>
                <c:pt idx="280">
                  <c:v>50800</c:v>
                </c:pt>
                <c:pt idx="281">
                  <c:v>50900</c:v>
                </c:pt>
                <c:pt idx="282">
                  <c:v>51000</c:v>
                </c:pt>
                <c:pt idx="283">
                  <c:v>51100</c:v>
                </c:pt>
                <c:pt idx="284">
                  <c:v>51200</c:v>
                </c:pt>
                <c:pt idx="285">
                  <c:v>51300</c:v>
                </c:pt>
                <c:pt idx="286">
                  <c:v>51400</c:v>
                </c:pt>
                <c:pt idx="287">
                  <c:v>51500</c:v>
                </c:pt>
                <c:pt idx="288">
                  <c:v>51600</c:v>
                </c:pt>
                <c:pt idx="289">
                  <c:v>51700</c:v>
                </c:pt>
                <c:pt idx="290">
                  <c:v>51800</c:v>
                </c:pt>
                <c:pt idx="291">
                  <c:v>51900</c:v>
                </c:pt>
                <c:pt idx="292">
                  <c:v>52000</c:v>
                </c:pt>
                <c:pt idx="293">
                  <c:v>52100</c:v>
                </c:pt>
                <c:pt idx="294">
                  <c:v>52200</c:v>
                </c:pt>
                <c:pt idx="295">
                  <c:v>52300</c:v>
                </c:pt>
                <c:pt idx="296">
                  <c:v>52400</c:v>
                </c:pt>
                <c:pt idx="297">
                  <c:v>52500</c:v>
                </c:pt>
                <c:pt idx="298">
                  <c:v>52600</c:v>
                </c:pt>
                <c:pt idx="299">
                  <c:v>52700</c:v>
                </c:pt>
                <c:pt idx="300">
                  <c:v>52800</c:v>
                </c:pt>
                <c:pt idx="301">
                  <c:v>52900</c:v>
                </c:pt>
                <c:pt idx="302">
                  <c:v>53000</c:v>
                </c:pt>
                <c:pt idx="303">
                  <c:v>53100</c:v>
                </c:pt>
                <c:pt idx="304">
                  <c:v>53200</c:v>
                </c:pt>
                <c:pt idx="305">
                  <c:v>53300</c:v>
                </c:pt>
                <c:pt idx="306">
                  <c:v>53400</c:v>
                </c:pt>
                <c:pt idx="307">
                  <c:v>53500</c:v>
                </c:pt>
                <c:pt idx="308">
                  <c:v>53600</c:v>
                </c:pt>
                <c:pt idx="309">
                  <c:v>53700</c:v>
                </c:pt>
                <c:pt idx="310">
                  <c:v>53800</c:v>
                </c:pt>
                <c:pt idx="311">
                  <c:v>53900</c:v>
                </c:pt>
                <c:pt idx="312">
                  <c:v>54000</c:v>
                </c:pt>
                <c:pt idx="313">
                  <c:v>54100</c:v>
                </c:pt>
                <c:pt idx="314">
                  <c:v>54200</c:v>
                </c:pt>
                <c:pt idx="315">
                  <c:v>54300</c:v>
                </c:pt>
                <c:pt idx="316">
                  <c:v>54400</c:v>
                </c:pt>
                <c:pt idx="317">
                  <c:v>54500</c:v>
                </c:pt>
                <c:pt idx="318">
                  <c:v>54600</c:v>
                </c:pt>
                <c:pt idx="319">
                  <c:v>54700</c:v>
                </c:pt>
                <c:pt idx="320">
                  <c:v>54800</c:v>
                </c:pt>
                <c:pt idx="321">
                  <c:v>54900</c:v>
                </c:pt>
                <c:pt idx="322">
                  <c:v>55000</c:v>
                </c:pt>
                <c:pt idx="323">
                  <c:v>55100</c:v>
                </c:pt>
                <c:pt idx="324">
                  <c:v>55200</c:v>
                </c:pt>
                <c:pt idx="325">
                  <c:v>55300</c:v>
                </c:pt>
                <c:pt idx="326">
                  <c:v>55400</c:v>
                </c:pt>
                <c:pt idx="327">
                  <c:v>55500</c:v>
                </c:pt>
                <c:pt idx="328">
                  <c:v>55600</c:v>
                </c:pt>
                <c:pt idx="329">
                  <c:v>55700</c:v>
                </c:pt>
                <c:pt idx="330">
                  <c:v>55800</c:v>
                </c:pt>
                <c:pt idx="331">
                  <c:v>55900</c:v>
                </c:pt>
                <c:pt idx="332">
                  <c:v>56000</c:v>
                </c:pt>
                <c:pt idx="333">
                  <c:v>56100</c:v>
                </c:pt>
                <c:pt idx="334">
                  <c:v>56200</c:v>
                </c:pt>
                <c:pt idx="335">
                  <c:v>56300</c:v>
                </c:pt>
                <c:pt idx="336">
                  <c:v>56400</c:v>
                </c:pt>
                <c:pt idx="337">
                  <c:v>56500</c:v>
                </c:pt>
                <c:pt idx="338">
                  <c:v>56600</c:v>
                </c:pt>
                <c:pt idx="339">
                  <c:v>56700</c:v>
                </c:pt>
                <c:pt idx="340">
                  <c:v>56800</c:v>
                </c:pt>
                <c:pt idx="341">
                  <c:v>56900</c:v>
                </c:pt>
                <c:pt idx="342">
                  <c:v>57000</c:v>
                </c:pt>
                <c:pt idx="343">
                  <c:v>57100</c:v>
                </c:pt>
                <c:pt idx="344">
                  <c:v>57200</c:v>
                </c:pt>
                <c:pt idx="345">
                  <c:v>57300</c:v>
                </c:pt>
                <c:pt idx="346">
                  <c:v>57400</c:v>
                </c:pt>
                <c:pt idx="347">
                  <c:v>57500</c:v>
                </c:pt>
                <c:pt idx="348">
                  <c:v>57600</c:v>
                </c:pt>
                <c:pt idx="349">
                  <c:v>57700</c:v>
                </c:pt>
                <c:pt idx="350">
                  <c:v>57800</c:v>
                </c:pt>
                <c:pt idx="351">
                  <c:v>57900</c:v>
                </c:pt>
                <c:pt idx="352">
                  <c:v>58000</c:v>
                </c:pt>
                <c:pt idx="353">
                  <c:v>58100</c:v>
                </c:pt>
                <c:pt idx="354">
                  <c:v>58200</c:v>
                </c:pt>
                <c:pt idx="355">
                  <c:v>58300</c:v>
                </c:pt>
                <c:pt idx="356">
                  <c:v>58400</c:v>
                </c:pt>
                <c:pt idx="357">
                  <c:v>58500</c:v>
                </c:pt>
                <c:pt idx="358">
                  <c:v>58600</c:v>
                </c:pt>
                <c:pt idx="359">
                  <c:v>58700</c:v>
                </c:pt>
                <c:pt idx="360">
                  <c:v>58800</c:v>
                </c:pt>
                <c:pt idx="361">
                  <c:v>58900</c:v>
                </c:pt>
                <c:pt idx="362">
                  <c:v>59000</c:v>
                </c:pt>
                <c:pt idx="363">
                  <c:v>59100</c:v>
                </c:pt>
                <c:pt idx="364">
                  <c:v>59200</c:v>
                </c:pt>
                <c:pt idx="365">
                  <c:v>59300</c:v>
                </c:pt>
                <c:pt idx="366">
                  <c:v>59400</c:v>
                </c:pt>
                <c:pt idx="367">
                  <c:v>59500</c:v>
                </c:pt>
                <c:pt idx="368">
                  <c:v>59600</c:v>
                </c:pt>
                <c:pt idx="369">
                  <c:v>59700</c:v>
                </c:pt>
                <c:pt idx="370">
                  <c:v>59800</c:v>
                </c:pt>
                <c:pt idx="371">
                  <c:v>59900</c:v>
                </c:pt>
                <c:pt idx="372">
                  <c:v>60000</c:v>
                </c:pt>
                <c:pt idx="373">
                  <c:v>60100</c:v>
                </c:pt>
                <c:pt idx="374">
                  <c:v>60200</c:v>
                </c:pt>
                <c:pt idx="375">
                  <c:v>60300</c:v>
                </c:pt>
                <c:pt idx="376">
                  <c:v>60400</c:v>
                </c:pt>
                <c:pt idx="377">
                  <c:v>60500</c:v>
                </c:pt>
                <c:pt idx="378">
                  <c:v>60600</c:v>
                </c:pt>
                <c:pt idx="379">
                  <c:v>60700</c:v>
                </c:pt>
                <c:pt idx="380">
                  <c:v>60800</c:v>
                </c:pt>
                <c:pt idx="381">
                  <c:v>60900</c:v>
                </c:pt>
                <c:pt idx="382">
                  <c:v>61000</c:v>
                </c:pt>
                <c:pt idx="383">
                  <c:v>61100</c:v>
                </c:pt>
                <c:pt idx="384">
                  <c:v>61200</c:v>
                </c:pt>
                <c:pt idx="385">
                  <c:v>61300</c:v>
                </c:pt>
                <c:pt idx="386">
                  <c:v>61400</c:v>
                </c:pt>
                <c:pt idx="387">
                  <c:v>61500</c:v>
                </c:pt>
                <c:pt idx="388">
                  <c:v>61600</c:v>
                </c:pt>
                <c:pt idx="389">
                  <c:v>61700</c:v>
                </c:pt>
                <c:pt idx="390">
                  <c:v>61800</c:v>
                </c:pt>
                <c:pt idx="391">
                  <c:v>61900</c:v>
                </c:pt>
                <c:pt idx="392">
                  <c:v>62000</c:v>
                </c:pt>
                <c:pt idx="393">
                  <c:v>62100</c:v>
                </c:pt>
                <c:pt idx="394">
                  <c:v>62200</c:v>
                </c:pt>
                <c:pt idx="395">
                  <c:v>62300</c:v>
                </c:pt>
                <c:pt idx="396">
                  <c:v>62400</c:v>
                </c:pt>
                <c:pt idx="397">
                  <c:v>62500</c:v>
                </c:pt>
                <c:pt idx="398">
                  <c:v>62600</c:v>
                </c:pt>
                <c:pt idx="399">
                  <c:v>62700</c:v>
                </c:pt>
                <c:pt idx="400">
                  <c:v>62800</c:v>
                </c:pt>
                <c:pt idx="401">
                  <c:v>62900</c:v>
                </c:pt>
                <c:pt idx="402">
                  <c:v>63000</c:v>
                </c:pt>
                <c:pt idx="403">
                  <c:v>63100</c:v>
                </c:pt>
                <c:pt idx="404">
                  <c:v>63200</c:v>
                </c:pt>
                <c:pt idx="405">
                  <c:v>63300</c:v>
                </c:pt>
                <c:pt idx="406">
                  <c:v>63400</c:v>
                </c:pt>
                <c:pt idx="407">
                  <c:v>63500</c:v>
                </c:pt>
                <c:pt idx="408">
                  <c:v>63600</c:v>
                </c:pt>
                <c:pt idx="409">
                  <c:v>63700</c:v>
                </c:pt>
                <c:pt idx="410">
                  <c:v>63800</c:v>
                </c:pt>
                <c:pt idx="411">
                  <c:v>63900</c:v>
                </c:pt>
                <c:pt idx="412">
                  <c:v>64000</c:v>
                </c:pt>
                <c:pt idx="413">
                  <c:v>64200</c:v>
                </c:pt>
                <c:pt idx="414">
                  <c:v>64300</c:v>
                </c:pt>
                <c:pt idx="415">
                  <c:v>64400</c:v>
                </c:pt>
                <c:pt idx="416">
                  <c:v>64500</c:v>
                </c:pt>
                <c:pt idx="417">
                  <c:v>64600</c:v>
                </c:pt>
                <c:pt idx="418">
                  <c:v>64700</c:v>
                </c:pt>
                <c:pt idx="419">
                  <c:v>64800</c:v>
                </c:pt>
              </c:numCache>
            </c:numRef>
          </c:xVal>
          <c:yVal>
            <c:numRef>
              <c:f>'[Avg RTOLCAP RTOFFCAP PRC per 100MW GTBD and Net Load Step.xlsx]per Net Load'!$B$3:$B$422</c:f>
              <c:numCache>
                <c:formatCode>General</c:formatCode>
                <c:ptCount val="420"/>
                <c:pt idx="0">
                  <c:v>18825.722656000002</c:v>
                </c:pt>
                <c:pt idx="1">
                  <c:v>18703.200547</c:v>
                </c:pt>
                <c:pt idx="2">
                  <c:v>18507.250884000001</c:v>
                </c:pt>
                <c:pt idx="3">
                  <c:v>18326.087692000001</c:v>
                </c:pt>
                <c:pt idx="4">
                  <c:v>18402.377250000001</c:v>
                </c:pt>
                <c:pt idx="5">
                  <c:v>18330.900572999999</c:v>
                </c:pt>
                <c:pt idx="6">
                  <c:v>18227.068246999999</c:v>
                </c:pt>
                <c:pt idx="7">
                  <c:v>17987.382430000001</c:v>
                </c:pt>
                <c:pt idx="8">
                  <c:v>17871.291009</c:v>
                </c:pt>
                <c:pt idx="9">
                  <c:v>17485.612134999999</c:v>
                </c:pt>
                <c:pt idx="10">
                  <c:v>17704.123733</c:v>
                </c:pt>
                <c:pt idx="11">
                  <c:v>17495.97668</c:v>
                </c:pt>
                <c:pt idx="12">
                  <c:v>17566.179776000001</c:v>
                </c:pt>
                <c:pt idx="13">
                  <c:v>17425.349493000002</c:v>
                </c:pt>
                <c:pt idx="14">
                  <c:v>17707.522359999999</c:v>
                </c:pt>
                <c:pt idx="15">
                  <c:v>17024.638536999999</c:v>
                </c:pt>
                <c:pt idx="16">
                  <c:v>17399.181973999999</c:v>
                </c:pt>
                <c:pt idx="17">
                  <c:v>16506.160251000001</c:v>
                </c:pt>
                <c:pt idx="18">
                  <c:v>17708.807612000001</c:v>
                </c:pt>
                <c:pt idx="19">
                  <c:v>16857.946609999999</c:v>
                </c:pt>
                <c:pt idx="20">
                  <c:v>17542.875</c:v>
                </c:pt>
                <c:pt idx="21">
                  <c:v>16409.696103999999</c:v>
                </c:pt>
                <c:pt idx="22">
                  <c:v>16472.755831999999</c:v>
                </c:pt>
                <c:pt idx="23">
                  <c:v>16278.721618</c:v>
                </c:pt>
                <c:pt idx="24">
                  <c:v>20683.319307999998</c:v>
                </c:pt>
                <c:pt idx="25">
                  <c:v>18921.014897000001</c:v>
                </c:pt>
                <c:pt idx="26">
                  <c:v>18748.872428999999</c:v>
                </c:pt>
                <c:pt idx="27">
                  <c:v>18147.24667</c:v>
                </c:pt>
                <c:pt idx="28">
                  <c:v>17826.835745</c:v>
                </c:pt>
                <c:pt idx="29">
                  <c:v>16529.55817</c:v>
                </c:pt>
                <c:pt idx="30">
                  <c:v>15940.779071999999</c:v>
                </c:pt>
                <c:pt idx="31">
                  <c:v>19616.392577999999</c:v>
                </c:pt>
                <c:pt idx="32">
                  <c:v>19875.884563</c:v>
                </c:pt>
                <c:pt idx="33">
                  <c:v>16744.767199999998</c:v>
                </c:pt>
                <c:pt idx="34">
                  <c:v>18908.532716000002</c:v>
                </c:pt>
                <c:pt idx="35">
                  <c:v>18646.394018999999</c:v>
                </c:pt>
                <c:pt idx="36">
                  <c:v>17011.019334000001</c:v>
                </c:pt>
                <c:pt idx="37">
                  <c:v>14506.630859000001</c:v>
                </c:pt>
                <c:pt idx="38">
                  <c:v>16161.173290999999</c:v>
                </c:pt>
                <c:pt idx="39">
                  <c:v>16000.768859</c:v>
                </c:pt>
                <c:pt idx="40">
                  <c:v>17925.640116999999</c:v>
                </c:pt>
                <c:pt idx="41">
                  <c:v>17491.120537999999</c:v>
                </c:pt>
                <c:pt idx="42">
                  <c:v>18544.82735</c:v>
                </c:pt>
                <c:pt idx="43">
                  <c:v>17192.992932000001</c:v>
                </c:pt>
                <c:pt idx="44">
                  <c:v>18394.186085000001</c:v>
                </c:pt>
                <c:pt idx="45">
                  <c:v>17600.576374</c:v>
                </c:pt>
                <c:pt idx="46">
                  <c:v>16355.986429</c:v>
                </c:pt>
                <c:pt idx="47">
                  <c:v>15780.131052000001</c:v>
                </c:pt>
                <c:pt idx="48">
                  <c:v>16579.871135000001</c:v>
                </c:pt>
                <c:pt idx="49">
                  <c:v>16635.029827999999</c:v>
                </c:pt>
                <c:pt idx="50">
                  <c:v>18138.458235999999</c:v>
                </c:pt>
                <c:pt idx="51">
                  <c:v>16348.967918</c:v>
                </c:pt>
                <c:pt idx="52">
                  <c:v>16221.718884</c:v>
                </c:pt>
                <c:pt idx="53">
                  <c:v>16310.196221</c:v>
                </c:pt>
                <c:pt idx="54">
                  <c:v>15706.49286</c:v>
                </c:pt>
                <c:pt idx="55">
                  <c:v>16941.259645999999</c:v>
                </c:pt>
                <c:pt idx="56">
                  <c:v>15606.402905000001</c:v>
                </c:pt>
                <c:pt idx="57">
                  <c:v>16054.263841</c:v>
                </c:pt>
                <c:pt idx="58">
                  <c:v>16157.760518999999</c:v>
                </c:pt>
                <c:pt idx="59">
                  <c:v>15374.693756000001</c:v>
                </c:pt>
                <c:pt idx="60">
                  <c:v>15505.818036000001</c:v>
                </c:pt>
                <c:pt idx="61">
                  <c:v>16103.005378</c:v>
                </c:pt>
                <c:pt idx="62">
                  <c:v>15555.27586</c:v>
                </c:pt>
                <c:pt idx="63">
                  <c:v>15696.724246</c:v>
                </c:pt>
                <c:pt idx="64">
                  <c:v>15426.785291</c:v>
                </c:pt>
                <c:pt idx="65">
                  <c:v>15057.210148</c:v>
                </c:pt>
                <c:pt idx="66">
                  <c:v>15624.111709000001</c:v>
                </c:pt>
                <c:pt idx="67">
                  <c:v>15943.883030000001</c:v>
                </c:pt>
                <c:pt idx="68">
                  <c:v>16578.793390999999</c:v>
                </c:pt>
                <c:pt idx="69">
                  <c:v>13951.527711000001</c:v>
                </c:pt>
                <c:pt idx="70">
                  <c:v>16368.701518</c:v>
                </c:pt>
                <c:pt idx="71">
                  <c:v>15393.164489000001</c:v>
                </c:pt>
                <c:pt idx="72">
                  <c:v>16371.508898</c:v>
                </c:pt>
                <c:pt idx="73">
                  <c:v>15633.909772000001</c:v>
                </c:pt>
                <c:pt idx="74">
                  <c:v>16195.40098</c:v>
                </c:pt>
                <c:pt idx="75">
                  <c:v>15383.448974999999</c:v>
                </c:pt>
                <c:pt idx="76">
                  <c:v>16506.019184000001</c:v>
                </c:pt>
                <c:pt idx="77">
                  <c:v>15798.277581</c:v>
                </c:pt>
                <c:pt idx="78">
                  <c:v>14811.174485</c:v>
                </c:pt>
                <c:pt idx="79">
                  <c:v>15378.477634999999</c:v>
                </c:pt>
                <c:pt idx="80">
                  <c:v>13333.284933000001</c:v>
                </c:pt>
                <c:pt idx="81">
                  <c:v>15306.289205999999</c:v>
                </c:pt>
                <c:pt idx="82">
                  <c:v>16921.410223999999</c:v>
                </c:pt>
                <c:pt idx="83">
                  <c:v>15746.369161000001</c:v>
                </c:pt>
                <c:pt idx="84">
                  <c:v>16238.091597000001</c:v>
                </c:pt>
                <c:pt idx="85">
                  <c:v>16078.282379</c:v>
                </c:pt>
                <c:pt idx="86">
                  <c:v>15358.131383</c:v>
                </c:pt>
                <c:pt idx="87">
                  <c:v>13777.566451000001</c:v>
                </c:pt>
                <c:pt idx="88">
                  <c:v>16355.632819</c:v>
                </c:pt>
                <c:pt idx="89">
                  <c:v>14212.717923</c:v>
                </c:pt>
                <c:pt idx="90">
                  <c:v>15580.553793999999</c:v>
                </c:pt>
                <c:pt idx="91">
                  <c:v>15662.776371</c:v>
                </c:pt>
                <c:pt idx="92">
                  <c:v>14990.360338</c:v>
                </c:pt>
                <c:pt idx="93">
                  <c:v>14337.587836000001</c:v>
                </c:pt>
                <c:pt idx="94">
                  <c:v>14235.896989999999</c:v>
                </c:pt>
                <c:pt idx="95">
                  <c:v>13625.043062999999</c:v>
                </c:pt>
                <c:pt idx="96">
                  <c:v>14198.871370999999</c:v>
                </c:pt>
                <c:pt idx="97">
                  <c:v>14152.556731000001</c:v>
                </c:pt>
                <c:pt idx="98">
                  <c:v>14338.927331000001</c:v>
                </c:pt>
                <c:pt idx="99">
                  <c:v>15674.914725000001</c:v>
                </c:pt>
                <c:pt idx="100">
                  <c:v>15327.417169</c:v>
                </c:pt>
                <c:pt idx="101">
                  <c:v>15212.885098000001</c:v>
                </c:pt>
                <c:pt idx="102">
                  <c:v>14230.635231</c:v>
                </c:pt>
                <c:pt idx="103">
                  <c:v>15403.273428</c:v>
                </c:pt>
                <c:pt idx="104">
                  <c:v>16189.648228</c:v>
                </c:pt>
                <c:pt idx="105">
                  <c:v>16586.468153000002</c:v>
                </c:pt>
                <c:pt idx="106">
                  <c:v>15233.504763999999</c:v>
                </c:pt>
                <c:pt idx="107">
                  <c:v>16278.867504</c:v>
                </c:pt>
                <c:pt idx="108">
                  <c:v>15872.362623999999</c:v>
                </c:pt>
                <c:pt idx="109">
                  <c:v>15249.261236</c:v>
                </c:pt>
                <c:pt idx="110">
                  <c:v>14575.262677000001</c:v>
                </c:pt>
                <c:pt idx="111">
                  <c:v>17091.341839000001</c:v>
                </c:pt>
                <c:pt idx="112">
                  <c:v>15426.338516</c:v>
                </c:pt>
                <c:pt idx="113">
                  <c:v>16105.582844</c:v>
                </c:pt>
                <c:pt idx="114">
                  <c:v>16397.249312</c:v>
                </c:pt>
                <c:pt idx="115">
                  <c:v>15316.544400999999</c:v>
                </c:pt>
                <c:pt idx="116">
                  <c:v>15284.631386999999</c:v>
                </c:pt>
                <c:pt idx="117">
                  <c:v>15471.733844</c:v>
                </c:pt>
                <c:pt idx="118">
                  <c:v>15555.868818999999</c:v>
                </c:pt>
                <c:pt idx="119">
                  <c:v>14773.705499</c:v>
                </c:pt>
                <c:pt idx="120">
                  <c:v>14134.923626</c:v>
                </c:pt>
                <c:pt idx="121">
                  <c:v>14856.066045</c:v>
                </c:pt>
                <c:pt idx="122">
                  <c:v>14097.850726999999</c:v>
                </c:pt>
                <c:pt idx="123">
                  <c:v>14054.833177</c:v>
                </c:pt>
                <c:pt idx="124">
                  <c:v>14574.083979999999</c:v>
                </c:pt>
                <c:pt idx="125">
                  <c:v>14734.985608000001</c:v>
                </c:pt>
                <c:pt idx="126">
                  <c:v>14612.658552000001</c:v>
                </c:pt>
                <c:pt idx="127">
                  <c:v>14644.791010000001</c:v>
                </c:pt>
                <c:pt idx="128">
                  <c:v>15181.071026</c:v>
                </c:pt>
                <c:pt idx="129">
                  <c:v>14008.208452000001</c:v>
                </c:pt>
                <c:pt idx="130">
                  <c:v>14837.137672999999</c:v>
                </c:pt>
                <c:pt idx="131">
                  <c:v>14066.888988999999</c:v>
                </c:pt>
                <c:pt idx="132">
                  <c:v>13697.460313</c:v>
                </c:pt>
                <c:pt idx="133">
                  <c:v>13572.745975</c:v>
                </c:pt>
                <c:pt idx="134">
                  <c:v>15001.916034</c:v>
                </c:pt>
                <c:pt idx="135">
                  <c:v>15533.143364</c:v>
                </c:pt>
                <c:pt idx="136">
                  <c:v>15280.783173</c:v>
                </c:pt>
                <c:pt idx="137">
                  <c:v>14454.492624</c:v>
                </c:pt>
                <c:pt idx="138">
                  <c:v>14077.756143000001</c:v>
                </c:pt>
                <c:pt idx="139">
                  <c:v>13833.782628999999</c:v>
                </c:pt>
                <c:pt idx="140">
                  <c:v>13712.280617</c:v>
                </c:pt>
                <c:pt idx="141">
                  <c:v>14044.785658000001</c:v>
                </c:pt>
                <c:pt idx="142">
                  <c:v>13630.136148</c:v>
                </c:pt>
                <c:pt idx="143">
                  <c:v>13573.425735999999</c:v>
                </c:pt>
                <c:pt idx="144">
                  <c:v>13988.952442</c:v>
                </c:pt>
                <c:pt idx="145">
                  <c:v>13870.179958999999</c:v>
                </c:pt>
                <c:pt idx="146">
                  <c:v>12940.398019</c:v>
                </c:pt>
                <c:pt idx="147">
                  <c:v>13278.863085999999</c:v>
                </c:pt>
                <c:pt idx="148">
                  <c:v>13317.943083</c:v>
                </c:pt>
                <c:pt idx="149">
                  <c:v>13162.378948</c:v>
                </c:pt>
                <c:pt idx="150">
                  <c:v>13386.748102</c:v>
                </c:pt>
                <c:pt idx="151">
                  <c:v>13804.086284000001</c:v>
                </c:pt>
                <c:pt idx="152">
                  <c:v>13357.883871</c:v>
                </c:pt>
                <c:pt idx="153">
                  <c:v>12690.111505000001</c:v>
                </c:pt>
                <c:pt idx="154">
                  <c:v>12955.748188</c:v>
                </c:pt>
                <c:pt idx="155">
                  <c:v>13461.508814000001</c:v>
                </c:pt>
                <c:pt idx="156">
                  <c:v>13322.04298</c:v>
                </c:pt>
                <c:pt idx="157">
                  <c:v>12730.288037</c:v>
                </c:pt>
                <c:pt idx="158">
                  <c:v>12880.068603</c:v>
                </c:pt>
                <c:pt idx="159">
                  <c:v>13306.125540999999</c:v>
                </c:pt>
                <c:pt idx="160">
                  <c:v>13508.895521</c:v>
                </c:pt>
                <c:pt idx="161">
                  <c:v>12913.153659</c:v>
                </c:pt>
                <c:pt idx="162">
                  <c:v>12492.628357</c:v>
                </c:pt>
                <c:pt idx="163">
                  <c:v>12460.556592999999</c:v>
                </c:pt>
                <c:pt idx="164">
                  <c:v>13445.432070000001</c:v>
                </c:pt>
                <c:pt idx="165">
                  <c:v>13378.036119</c:v>
                </c:pt>
                <c:pt idx="166">
                  <c:v>13410.932029</c:v>
                </c:pt>
                <c:pt idx="167">
                  <c:v>13546.648431</c:v>
                </c:pt>
                <c:pt idx="168">
                  <c:v>13383.532578</c:v>
                </c:pt>
                <c:pt idx="169">
                  <c:v>13803.313389000001</c:v>
                </c:pt>
                <c:pt idx="170">
                  <c:v>13375.006128000001</c:v>
                </c:pt>
                <c:pt idx="171">
                  <c:v>13373.631312</c:v>
                </c:pt>
                <c:pt idx="172">
                  <c:v>12524.760754999999</c:v>
                </c:pt>
                <c:pt idx="173">
                  <c:v>12446.044306</c:v>
                </c:pt>
                <c:pt idx="174">
                  <c:v>12344.340581</c:v>
                </c:pt>
                <c:pt idx="175">
                  <c:v>12158.569192999999</c:v>
                </c:pt>
                <c:pt idx="176">
                  <c:v>12307.242587000001</c:v>
                </c:pt>
                <c:pt idx="177">
                  <c:v>12179.02579</c:v>
                </c:pt>
                <c:pt idx="178">
                  <c:v>13222.224182</c:v>
                </c:pt>
                <c:pt idx="179">
                  <c:v>12036.291002</c:v>
                </c:pt>
                <c:pt idx="180">
                  <c:v>12424.14783</c:v>
                </c:pt>
                <c:pt idx="181">
                  <c:v>12408.116023</c:v>
                </c:pt>
                <c:pt idx="182">
                  <c:v>12651.602077</c:v>
                </c:pt>
                <c:pt idx="183">
                  <c:v>12485.378828000001</c:v>
                </c:pt>
                <c:pt idx="184">
                  <c:v>11658.755357</c:v>
                </c:pt>
                <c:pt idx="185">
                  <c:v>12275.596334</c:v>
                </c:pt>
                <c:pt idx="186">
                  <c:v>12007.605201</c:v>
                </c:pt>
                <c:pt idx="187">
                  <c:v>12237.693635</c:v>
                </c:pt>
                <c:pt idx="188">
                  <c:v>12818.650422999999</c:v>
                </c:pt>
                <c:pt idx="189">
                  <c:v>12316.444267000001</c:v>
                </c:pt>
                <c:pt idx="190">
                  <c:v>13091.214110999999</c:v>
                </c:pt>
                <c:pt idx="191">
                  <c:v>12310.227612000001</c:v>
                </c:pt>
                <c:pt idx="192">
                  <c:v>12125.882900000001</c:v>
                </c:pt>
                <c:pt idx="193">
                  <c:v>12335.703242</c:v>
                </c:pt>
                <c:pt idx="194">
                  <c:v>11983.940527000001</c:v>
                </c:pt>
                <c:pt idx="195">
                  <c:v>11295.326422</c:v>
                </c:pt>
                <c:pt idx="196">
                  <c:v>12465.216302000001</c:v>
                </c:pt>
                <c:pt idx="197">
                  <c:v>11977.151759</c:v>
                </c:pt>
                <c:pt idx="198">
                  <c:v>12886.0087</c:v>
                </c:pt>
                <c:pt idx="199">
                  <c:v>12016.488728</c:v>
                </c:pt>
                <c:pt idx="200">
                  <c:v>12233.652865</c:v>
                </c:pt>
                <c:pt idx="201">
                  <c:v>12352.274868</c:v>
                </c:pt>
                <c:pt idx="202">
                  <c:v>12200.824051</c:v>
                </c:pt>
                <c:pt idx="203">
                  <c:v>12006.264467999999</c:v>
                </c:pt>
                <c:pt idx="204">
                  <c:v>11879.212493999999</c:v>
                </c:pt>
                <c:pt idx="205">
                  <c:v>11839.946561999999</c:v>
                </c:pt>
                <c:pt idx="206">
                  <c:v>12208.777931000001</c:v>
                </c:pt>
                <c:pt idx="207">
                  <c:v>10481.991583999999</c:v>
                </c:pt>
                <c:pt idx="208">
                  <c:v>11962.294994</c:v>
                </c:pt>
                <c:pt idx="209">
                  <c:v>11325.725297000001</c:v>
                </c:pt>
                <c:pt idx="210">
                  <c:v>12110.494017000001</c:v>
                </c:pt>
                <c:pt idx="211">
                  <c:v>11504.004879</c:v>
                </c:pt>
                <c:pt idx="212">
                  <c:v>12011.745043999999</c:v>
                </c:pt>
                <c:pt idx="213">
                  <c:v>11608.681678000001</c:v>
                </c:pt>
                <c:pt idx="214">
                  <c:v>11059.153337</c:v>
                </c:pt>
                <c:pt idx="215">
                  <c:v>11744.062609000001</c:v>
                </c:pt>
                <c:pt idx="216">
                  <c:v>11087.887224</c:v>
                </c:pt>
                <c:pt idx="217">
                  <c:v>10682.025174</c:v>
                </c:pt>
                <c:pt idx="218">
                  <c:v>11456.19664</c:v>
                </c:pt>
                <c:pt idx="219">
                  <c:v>11454.152101</c:v>
                </c:pt>
                <c:pt idx="220">
                  <c:v>10892.507433000001</c:v>
                </c:pt>
                <c:pt idx="221">
                  <c:v>10642.976060999999</c:v>
                </c:pt>
                <c:pt idx="222">
                  <c:v>11291.739281</c:v>
                </c:pt>
                <c:pt idx="223">
                  <c:v>11057.094947</c:v>
                </c:pt>
                <c:pt idx="224">
                  <c:v>11094.307664</c:v>
                </c:pt>
                <c:pt idx="225">
                  <c:v>11186.512552</c:v>
                </c:pt>
                <c:pt idx="226">
                  <c:v>10918.859371</c:v>
                </c:pt>
                <c:pt idx="227">
                  <c:v>10009.839012</c:v>
                </c:pt>
                <c:pt idx="228">
                  <c:v>10669.145377000001</c:v>
                </c:pt>
                <c:pt idx="229">
                  <c:v>10720.528039999999</c:v>
                </c:pt>
                <c:pt idx="230">
                  <c:v>10351.699481</c:v>
                </c:pt>
                <c:pt idx="231">
                  <c:v>10695.469724</c:v>
                </c:pt>
                <c:pt idx="232">
                  <c:v>10487.721769</c:v>
                </c:pt>
                <c:pt idx="233">
                  <c:v>10271.347822</c:v>
                </c:pt>
                <c:pt idx="234">
                  <c:v>9689.1494086999992</c:v>
                </c:pt>
                <c:pt idx="235">
                  <c:v>10168.814483</c:v>
                </c:pt>
                <c:pt idx="236">
                  <c:v>10247.198918</c:v>
                </c:pt>
                <c:pt idx="237">
                  <c:v>10318.23496</c:v>
                </c:pt>
                <c:pt idx="238">
                  <c:v>10067.878551</c:v>
                </c:pt>
                <c:pt idx="239">
                  <c:v>9499.1330990999995</c:v>
                </c:pt>
                <c:pt idx="240">
                  <c:v>9715.3010346999999</c:v>
                </c:pt>
                <c:pt idx="241">
                  <c:v>10197.735855000001</c:v>
                </c:pt>
                <c:pt idx="242">
                  <c:v>10277.754097999999</c:v>
                </c:pt>
                <c:pt idx="243">
                  <c:v>9869.1681427999993</c:v>
                </c:pt>
                <c:pt idx="244">
                  <c:v>9662.2548616000004</c:v>
                </c:pt>
                <c:pt idx="245">
                  <c:v>9385.0686575</c:v>
                </c:pt>
                <c:pt idx="246">
                  <c:v>9757.8489236000005</c:v>
                </c:pt>
                <c:pt idx="247">
                  <c:v>9228.0124551999997</c:v>
                </c:pt>
                <c:pt idx="248">
                  <c:v>9359.2128819999998</c:v>
                </c:pt>
                <c:pt idx="249">
                  <c:v>9533.3610107000004</c:v>
                </c:pt>
                <c:pt idx="250">
                  <c:v>8769.6226912000002</c:v>
                </c:pt>
                <c:pt idx="251">
                  <c:v>8956.0321633000003</c:v>
                </c:pt>
                <c:pt idx="252">
                  <c:v>9740.6042992999992</c:v>
                </c:pt>
                <c:pt idx="253">
                  <c:v>8526.0356706999992</c:v>
                </c:pt>
                <c:pt idx="254">
                  <c:v>9403.4515085999992</c:v>
                </c:pt>
                <c:pt idx="255">
                  <c:v>9746.7248743</c:v>
                </c:pt>
                <c:pt idx="256">
                  <c:v>9076.9655442999992</c:v>
                </c:pt>
                <c:pt idx="257">
                  <c:v>9272.8359572000008</c:v>
                </c:pt>
                <c:pt idx="258">
                  <c:v>9245.7103853999997</c:v>
                </c:pt>
                <c:pt idx="259">
                  <c:v>9121.8133202000008</c:v>
                </c:pt>
                <c:pt idx="260">
                  <c:v>9255.6756917000002</c:v>
                </c:pt>
                <c:pt idx="261">
                  <c:v>9225.1153704000008</c:v>
                </c:pt>
                <c:pt idx="262">
                  <c:v>8943.6519759999992</c:v>
                </c:pt>
                <c:pt idx="263">
                  <c:v>9328.1167621000004</c:v>
                </c:pt>
                <c:pt idx="264">
                  <c:v>9290.1802332999996</c:v>
                </c:pt>
                <c:pt idx="265">
                  <c:v>9117.2060215000001</c:v>
                </c:pt>
                <c:pt idx="266">
                  <c:v>8684.8048395000005</c:v>
                </c:pt>
                <c:pt idx="267">
                  <c:v>8564.6323548</c:v>
                </c:pt>
                <c:pt idx="268">
                  <c:v>8740.2715437000006</c:v>
                </c:pt>
                <c:pt idx="269">
                  <c:v>8808.4089500999999</c:v>
                </c:pt>
                <c:pt idx="270">
                  <c:v>9228.7519668999994</c:v>
                </c:pt>
                <c:pt idx="271">
                  <c:v>8694.8283190000002</c:v>
                </c:pt>
                <c:pt idx="272">
                  <c:v>9191.1704637000003</c:v>
                </c:pt>
                <c:pt idx="273">
                  <c:v>8471.1169341000004</c:v>
                </c:pt>
                <c:pt idx="274">
                  <c:v>9090.2364269999998</c:v>
                </c:pt>
                <c:pt idx="275">
                  <c:v>8734.1677510000009</c:v>
                </c:pt>
                <c:pt idx="276">
                  <c:v>8742.2085862000004</c:v>
                </c:pt>
                <c:pt idx="277">
                  <c:v>8976.4787551000009</c:v>
                </c:pt>
                <c:pt idx="278">
                  <c:v>9021.2808234999993</c:v>
                </c:pt>
                <c:pt idx="279">
                  <c:v>8252.9761197000007</c:v>
                </c:pt>
                <c:pt idx="280">
                  <c:v>8945.6849227999992</c:v>
                </c:pt>
                <c:pt idx="281">
                  <c:v>9072.8629607999992</c:v>
                </c:pt>
                <c:pt idx="282">
                  <c:v>7871.3391373000004</c:v>
                </c:pt>
                <c:pt idx="283">
                  <c:v>7976.1917880999999</c:v>
                </c:pt>
                <c:pt idx="284">
                  <c:v>8677.3933094000004</c:v>
                </c:pt>
                <c:pt idx="285">
                  <c:v>9321.8935935999998</c:v>
                </c:pt>
                <c:pt idx="286">
                  <c:v>8195.9882032000005</c:v>
                </c:pt>
                <c:pt idx="287">
                  <c:v>8843.0833139000006</c:v>
                </c:pt>
                <c:pt idx="288">
                  <c:v>8779.0172505999999</c:v>
                </c:pt>
                <c:pt idx="289">
                  <c:v>8457.2379211000007</c:v>
                </c:pt>
                <c:pt idx="290">
                  <c:v>7828.1137440000002</c:v>
                </c:pt>
                <c:pt idx="291">
                  <c:v>7194.0226847000004</c:v>
                </c:pt>
                <c:pt idx="292">
                  <c:v>8068.5283539000002</c:v>
                </c:pt>
                <c:pt idx="293">
                  <c:v>8196.3573082000003</c:v>
                </c:pt>
                <c:pt idx="294">
                  <c:v>7879.4854128999996</c:v>
                </c:pt>
                <c:pt idx="295">
                  <c:v>7968.0741894000003</c:v>
                </c:pt>
                <c:pt idx="296">
                  <c:v>8191.1915594000002</c:v>
                </c:pt>
                <c:pt idx="297">
                  <c:v>7992.9783316000003</c:v>
                </c:pt>
                <c:pt idx="298">
                  <c:v>7980.6018228000003</c:v>
                </c:pt>
                <c:pt idx="299">
                  <c:v>8446.8070072999999</c:v>
                </c:pt>
                <c:pt idx="300">
                  <c:v>8282.5812716</c:v>
                </c:pt>
                <c:pt idx="301">
                  <c:v>7935.3617455000003</c:v>
                </c:pt>
                <c:pt idx="302">
                  <c:v>8178.3538740000004</c:v>
                </c:pt>
                <c:pt idx="303">
                  <c:v>8180.8582152999998</c:v>
                </c:pt>
                <c:pt idx="304">
                  <c:v>7847.7077729000002</c:v>
                </c:pt>
                <c:pt idx="305">
                  <c:v>7676.8041350000003</c:v>
                </c:pt>
                <c:pt idx="306">
                  <c:v>7852.3053766000003</c:v>
                </c:pt>
                <c:pt idx="307">
                  <c:v>7387.9588099000002</c:v>
                </c:pt>
                <c:pt idx="308">
                  <c:v>7673.8522388000001</c:v>
                </c:pt>
                <c:pt idx="309">
                  <c:v>6844.7778258999997</c:v>
                </c:pt>
                <c:pt idx="310">
                  <c:v>6073.4551050999999</c:v>
                </c:pt>
                <c:pt idx="311">
                  <c:v>7392.6280428999999</c:v>
                </c:pt>
                <c:pt idx="312">
                  <c:v>6030.3049449999999</c:v>
                </c:pt>
                <c:pt idx="313">
                  <c:v>6904.2756280000003</c:v>
                </c:pt>
                <c:pt idx="314">
                  <c:v>8562.1906780999998</c:v>
                </c:pt>
                <c:pt idx="315">
                  <c:v>7738.2304487000001</c:v>
                </c:pt>
                <c:pt idx="316">
                  <c:v>8706.8334749999995</c:v>
                </c:pt>
                <c:pt idx="317">
                  <c:v>8806.4406053000002</c:v>
                </c:pt>
                <c:pt idx="318">
                  <c:v>9085.4325718</c:v>
                </c:pt>
                <c:pt idx="319">
                  <c:v>8768.2678997000003</c:v>
                </c:pt>
                <c:pt idx="320">
                  <c:v>9313.7338153000001</c:v>
                </c:pt>
                <c:pt idx="321">
                  <c:v>8416.6707282999996</c:v>
                </c:pt>
                <c:pt idx="322">
                  <c:v>8649.4163005999999</c:v>
                </c:pt>
                <c:pt idx="323">
                  <c:v>8849.1892905000004</c:v>
                </c:pt>
                <c:pt idx="324">
                  <c:v>8148.2161618999999</c:v>
                </c:pt>
                <c:pt idx="325">
                  <c:v>8622.2762911000009</c:v>
                </c:pt>
                <c:pt idx="326">
                  <c:v>8342.1959905999993</c:v>
                </c:pt>
                <c:pt idx="327">
                  <c:v>7999.6234150999999</c:v>
                </c:pt>
                <c:pt idx="328">
                  <c:v>7865.6854488999998</c:v>
                </c:pt>
                <c:pt idx="329">
                  <c:v>8027.3842193</c:v>
                </c:pt>
                <c:pt idx="330">
                  <c:v>8764.7398527000005</c:v>
                </c:pt>
                <c:pt idx="331">
                  <c:v>8224.7916299999997</c:v>
                </c:pt>
                <c:pt idx="332">
                  <c:v>8659.0790732999994</c:v>
                </c:pt>
                <c:pt idx="333">
                  <c:v>8945.6159277999996</c:v>
                </c:pt>
                <c:pt idx="334">
                  <c:v>8107.9382826000001</c:v>
                </c:pt>
                <c:pt idx="335">
                  <c:v>8772.0867247999995</c:v>
                </c:pt>
                <c:pt idx="336">
                  <c:v>7344.8214163000002</c:v>
                </c:pt>
                <c:pt idx="337">
                  <c:v>8101.5056199000001</c:v>
                </c:pt>
                <c:pt idx="338">
                  <c:v>7437.6260611999996</c:v>
                </c:pt>
                <c:pt idx="339">
                  <c:v>7977.4231729000003</c:v>
                </c:pt>
                <c:pt idx="340">
                  <c:v>7898.8296477000004</c:v>
                </c:pt>
                <c:pt idx="341">
                  <c:v>7316.1869479999996</c:v>
                </c:pt>
                <c:pt idx="342">
                  <c:v>8169.4641331000003</c:v>
                </c:pt>
                <c:pt idx="343">
                  <c:v>8178.7618303999998</c:v>
                </c:pt>
                <c:pt idx="344">
                  <c:v>7536.6228564000003</c:v>
                </c:pt>
                <c:pt idx="345">
                  <c:v>7765.5900337000003</c:v>
                </c:pt>
                <c:pt idx="346">
                  <c:v>6965.2191574999997</c:v>
                </c:pt>
                <c:pt idx="347">
                  <c:v>8614.7007396000008</c:v>
                </c:pt>
                <c:pt idx="348">
                  <c:v>8108.9214589000003</c:v>
                </c:pt>
                <c:pt idx="349">
                  <c:v>7127.5603381000001</c:v>
                </c:pt>
                <c:pt idx="350">
                  <c:v>8103.1382061000004</c:v>
                </c:pt>
                <c:pt idx="351">
                  <c:v>8278.8908833999994</c:v>
                </c:pt>
                <c:pt idx="352">
                  <c:v>7960.2959419999997</c:v>
                </c:pt>
                <c:pt idx="353">
                  <c:v>7987.6734354</c:v>
                </c:pt>
                <c:pt idx="354">
                  <c:v>7768.1689176999998</c:v>
                </c:pt>
                <c:pt idx="355">
                  <c:v>7845.7663614000003</c:v>
                </c:pt>
                <c:pt idx="356">
                  <c:v>7772.4095354999999</c:v>
                </c:pt>
                <c:pt idx="357">
                  <c:v>7535.2685216</c:v>
                </c:pt>
                <c:pt idx="358">
                  <c:v>7546.0816426000001</c:v>
                </c:pt>
                <c:pt idx="359">
                  <c:v>7234.5011956999997</c:v>
                </c:pt>
                <c:pt idx="360">
                  <c:v>6911.3019572000003</c:v>
                </c:pt>
                <c:pt idx="361">
                  <c:v>6799.6795003999996</c:v>
                </c:pt>
                <c:pt idx="362">
                  <c:v>6660.0882756000001</c:v>
                </c:pt>
                <c:pt idx="363">
                  <c:v>6911.0736338999995</c:v>
                </c:pt>
                <c:pt idx="364">
                  <c:v>6913.3961545000002</c:v>
                </c:pt>
                <c:pt idx="365">
                  <c:v>6924.6614233999999</c:v>
                </c:pt>
                <c:pt idx="366">
                  <c:v>7430.9928026999996</c:v>
                </c:pt>
                <c:pt idx="367">
                  <c:v>6926.4703465000002</c:v>
                </c:pt>
                <c:pt idx="368">
                  <c:v>7787.3068319000004</c:v>
                </c:pt>
                <c:pt idx="369">
                  <c:v>8277.4440565999994</c:v>
                </c:pt>
                <c:pt idx="370">
                  <c:v>7584.4064021000004</c:v>
                </c:pt>
                <c:pt idx="371">
                  <c:v>7910.5246692000001</c:v>
                </c:pt>
                <c:pt idx="372">
                  <c:v>7881.0171049</c:v>
                </c:pt>
                <c:pt idx="373">
                  <c:v>7794.2495133000002</c:v>
                </c:pt>
                <c:pt idx="374">
                  <c:v>7640.4226052000004</c:v>
                </c:pt>
                <c:pt idx="375">
                  <c:v>7463.0046942999998</c:v>
                </c:pt>
                <c:pt idx="376">
                  <c:v>7498.6359970000003</c:v>
                </c:pt>
                <c:pt idx="377">
                  <c:v>7232.1258762999996</c:v>
                </c:pt>
                <c:pt idx="378">
                  <c:v>7283.4162446</c:v>
                </c:pt>
                <c:pt idx="379">
                  <c:v>7146.4457238000005</c:v>
                </c:pt>
                <c:pt idx="380">
                  <c:v>6669.8457614999998</c:v>
                </c:pt>
                <c:pt idx="381">
                  <c:v>7296.0448420000002</c:v>
                </c:pt>
                <c:pt idx="382">
                  <c:v>7115.1587564000001</c:v>
                </c:pt>
                <c:pt idx="383">
                  <c:v>7325.8288694000003</c:v>
                </c:pt>
                <c:pt idx="384">
                  <c:v>7013.1393292000002</c:v>
                </c:pt>
                <c:pt idx="385">
                  <c:v>6985.7605105000002</c:v>
                </c:pt>
                <c:pt idx="386">
                  <c:v>6898.0810418000001</c:v>
                </c:pt>
                <c:pt idx="387">
                  <c:v>7246.5087298999997</c:v>
                </c:pt>
                <c:pt idx="388">
                  <c:v>6468.2498714000003</c:v>
                </c:pt>
                <c:pt idx="389">
                  <c:v>6724.1080011000004</c:v>
                </c:pt>
                <c:pt idx="390">
                  <c:v>6546.9862331000004</c:v>
                </c:pt>
                <c:pt idx="391">
                  <c:v>6866.0262579</c:v>
                </c:pt>
                <c:pt idx="392">
                  <c:v>6625.4973984999997</c:v>
                </c:pt>
                <c:pt idx="393">
                  <c:v>6597.0363205000003</c:v>
                </c:pt>
                <c:pt idx="394">
                  <c:v>6404.8600597000004</c:v>
                </c:pt>
                <c:pt idx="395">
                  <c:v>6425.8172684000001</c:v>
                </c:pt>
                <c:pt idx="396">
                  <c:v>5999.5278071000002</c:v>
                </c:pt>
                <c:pt idx="397">
                  <c:v>6447.7654200999996</c:v>
                </c:pt>
                <c:pt idx="398">
                  <c:v>6289.9964048000002</c:v>
                </c:pt>
                <c:pt idx="399">
                  <c:v>5982.0077583000002</c:v>
                </c:pt>
                <c:pt idx="400">
                  <c:v>6075.5837350000002</c:v>
                </c:pt>
                <c:pt idx="401">
                  <c:v>5932.0111785999998</c:v>
                </c:pt>
                <c:pt idx="402">
                  <c:v>6056.6684797999997</c:v>
                </c:pt>
                <c:pt idx="403">
                  <c:v>5814.4781458999996</c:v>
                </c:pt>
                <c:pt idx="404">
                  <c:v>5593.9898805000003</c:v>
                </c:pt>
                <c:pt idx="405">
                  <c:v>5591.1786619000004</c:v>
                </c:pt>
                <c:pt idx="406">
                  <c:v>5478.5317953000003</c:v>
                </c:pt>
                <c:pt idx="407">
                  <c:v>5387.0718832000002</c:v>
                </c:pt>
                <c:pt idx="408">
                  <c:v>5535.4059563000001</c:v>
                </c:pt>
                <c:pt idx="409">
                  <c:v>5384.4983086000002</c:v>
                </c:pt>
                <c:pt idx="410">
                  <c:v>5402.1317361000001</c:v>
                </c:pt>
                <c:pt idx="411">
                  <c:v>5496.4499402000001</c:v>
                </c:pt>
                <c:pt idx="412">
                  <c:v>5215.1528551000001</c:v>
                </c:pt>
                <c:pt idx="413">
                  <c:v>5150.9214032999998</c:v>
                </c:pt>
                <c:pt idx="414">
                  <c:v>5106.3176781000002</c:v>
                </c:pt>
                <c:pt idx="415">
                  <c:v>5032.6338260000002</c:v>
                </c:pt>
                <c:pt idx="416">
                  <c:v>4915.8369628999999</c:v>
                </c:pt>
                <c:pt idx="417">
                  <c:v>4734.4104742999998</c:v>
                </c:pt>
                <c:pt idx="418">
                  <c:v>4556.7773999000001</c:v>
                </c:pt>
                <c:pt idx="419">
                  <c:v>4569.2931052000004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FE-4650-90BA-01CA28ED143F}"/>
            </c:ext>
          </c:extLst>
        </c:ser>
        <c:ser>
          <c:idx val="1"/>
          <c:order val="1"/>
          <c:tx>
            <c:strRef>
              <c:f>'[Avg RTOLCAP RTOFFCAP PRC per 100MW GTBD and Net Load Step.xlsx]per Net Load'!$F$1:$I$1</c:f>
              <c:strCache>
                <c:ptCount val="1"/>
                <c:pt idx="0">
                  <c:v>Jun-21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'[Avg RTOLCAP RTOFFCAP PRC per 100MW GTBD and Net Load Step.xlsx]per Net Load'!$F$3:$F$425</c:f>
              <c:numCache>
                <c:formatCode>General</c:formatCode>
                <c:ptCount val="423"/>
                <c:pt idx="0">
                  <c:v>19300</c:v>
                </c:pt>
                <c:pt idx="1">
                  <c:v>19400</c:v>
                </c:pt>
                <c:pt idx="2">
                  <c:v>19500</c:v>
                </c:pt>
                <c:pt idx="3">
                  <c:v>19600</c:v>
                </c:pt>
                <c:pt idx="4">
                  <c:v>19700</c:v>
                </c:pt>
                <c:pt idx="5">
                  <c:v>19800</c:v>
                </c:pt>
                <c:pt idx="6">
                  <c:v>19900</c:v>
                </c:pt>
                <c:pt idx="7">
                  <c:v>20000</c:v>
                </c:pt>
                <c:pt idx="8">
                  <c:v>20100</c:v>
                </c:pt>
                <c:pt idx="9">
                  <c:v>20200</c:v>
                </c:pt>
                <c:pt idx="10">
                  <c:v>20300</c:v>
                </c:pt>
                <c:pt idx="11">
                  <c:v>20400</c:v>
                </c:pt>
                <c:pt idx="12">
                  <c:v>20500</c:v>
                </c:pt>
                <c:pt idx="13">
                  <c:v>20600</c:v>
                </c:pt>
                <c:pt idx="14">
                  <c:v>20700</c:v>
                </c:pt>
                <c:pt idx="15">
                  <c:v>20800</c:v>
                </c:pt>
                <c:pt idx="16">
                  <c:v>20900</c:v>
                </c:pt>
                <c:pt idx="17">
                  <c:v>21000</c:v>
                </c:pt>
                <c:pt idx="18">
                  <c:v>21100</c:v>
                </c:pt>
                <c:pt idx="19">
                  <c:v>21300</c:v>
                </c:pt>
                <c:pt idx="20">
                  <c:v>21500</c:v>
                </c:pt>
                <c:pt idx="21">
                  <c:v>21600</c:v>
                </c:pt>
                <c:pt idx="22">
                  <c:v>21700</c:v>
                </c:pt>
                <c:pt idx="23">
                  <c:v>21800</c:v>
                </c:pt>
                <c:pt idx="24">
                  <c:v>22000</c:v>
                </c:pt>
                <c:pt idx="25">
                  <c:v>22200</c:v>
                </c:pt>
                <c:pt idx="26">
                  <c:v>22300</c:v>
                </c:pt>
                <c:pt idx="27">
                  <c:v>22400</c:v>
                </c:pt>
                <c:pt idx="28">
                  <c:v>22500</c:v>
                </c:pt>
                <c:pt idx="29">
                  <c:v>22600</c:v>
                </c:pt>
                <c:pt idx="30">
                  <c:v>22700</c:v>
                </c:pt>
                <c:pt idx="31">
                  <c:v>22800</c:v>
                </c:pt>
                <c:pt idx="32">
                  <c:v>22900</c:v>
                </c:pt>
                <c:pt idx="33">
                  <c:v>23000</c:v>
                </c:pt>
                <c:pt idx="34">
                  <c:v>23100</c:v>
                </c:pt>
                <c:pt idx="35">
                  <c:v>23200</c:v>
                </c:pt>
                <c:pt idx="36">
                  <c:v>23300</c:v>
                </c:pt>
                <c:pt idx="37">
                  <c:v>23400</c:v>
                </c:pt>
                <c:pt idx="38">
                  <c:v>23500</c:v>
                </c:pt>
                <c:pt idx="39">
                  <c:v>23600</c:v>
                </c:pt>
                <c:pt idx="40">
                  <c:v>23700</c:v>
                </c:pt>
                <c:pt idx="41">
                  <c:v>23800</c:v>
                </c:pt>
                <c:pt idx="42">
                  <c:v>23900</c:v>
                </c:pt>
                <c:pt idx="43">
                  <c:v>24000</c:v>
                </c:pt>
                <c:pt idx="44">
                  <c:v>24100</c:v>
                </c:pt>
                <c:pt idx="45">
                  <c:v>24200</c:v>
                </c:pt>
                <c:pt idx="46">
                  <c:v>24300</c:v>
                </c:pt>
                <c:pt idx="47">
                  <c:v>24400</c:v>
                </c:pt>
                <c:pt idx="48">
                  <c:v>24500</c:v>
                </c:pt>
                <c:pt idx="49">
                  <c:v>24600</c:v>
                </c:pt>
                <c:pt idx="50">
                  <c:v>24700</c:v>
                </c:pt>
                <c:pt idx="51">
                  <c:v>24800</c:v>
                </c:pt>
                <c:pt idx="52">
                  <c:v>24900</c:v>
                </c:pt>
                <c:pt idx="53">
                  <c:v>25000</c:v>
                </c:pt>
                <c:pt idx="54">
                  <c:v>25100</c:v>
                </c:pt>
                <c:pt idx="55">
                  <c:v>25200</c:v>
                </c:pt>
                <c:pt idx="56">
                  <c:v>25300</c:v>
                </c:pt>
                <c:pt idx="57">
                  <c:v>25400</c:v>
                </c:pt>
                <c:pt idx="58">
                  <c:v>25500</c:v>
                </c:pt>
                <c:pt idx="59">
                  <c:v>25600</c:v>
                </c:pt>
                <c:pt idx="60">
                  <c:v>25700</c:v>
                </c:pt>
                <c:pt idx="61">
                  <c:v>25800</c:v>
                </c:pt>
                <c:pt idx="62">
                  <c:v>25900</c:v>
                </c:pt>
                <c:pt idx="63">
                  <c:v>26000</c:v>
                </c:pt>
                <c:pt idx="64">
                  <c:v>26100</c:v>
                </c:pt>
                <c:pt idx="65">
                  <c:v>26200</c:v>
                </c:pt>
                <c:pt idx="66">
                  <c:v>26300</c:v>
                </c:pt>
                <c:pt idx="67">
                  <c:v>26400</c:v>
                </c:pt>
                <c:pt idx="68">
                  <c:v>26500</c:v>
                </c:pt>
                <c:pt idx="69">
                  <c:v>26600</c:v>
                </c:pt>
                <c:pt idx="70">
                  <c:v>26700</c:v>
                </c:pt>
                <c:pt idx="71">
                  <c:v>26800</c:v>
                </c:pt>
                <c:pt idx="72">
                  <c:v>26900</c:v>
                </c:pt>
                <c:pt idx="73">
                  <c:v>27000</c:v>
                </c:pt>
                <c:pt idx="74">
                  <c:v>27100</c:v>
                </c:pt>
                <c:pt idx="75">
                  <c:v>27200</c:v>
                </c:pt>
                <c:pt idx="76">
                  <c:v>27300</c:v>
                </c:pt>
                <c:pt idx="77">
                  <c:v>27400</c:v>
                </c:pt>
                <c:pt idx="78">
                  <c:v>27500</c:v>
                </c:pt>
                <c:pt idx="79">
                  <c:v>27600</c:v>
                </c:pt>
                <c:pt idx="80">
                  <c:v>27700</c:v>
                </c:pt>
                <c:pt idx="81">
                  <c:v>27800</c:v>
                </c:pt>
                <c:pt idx="82">
                  <c:v>27900</c:v>
                </c:pt>
                <c:pt idx="83">
                  <c:v>28000</c:v>
                </c:pt>
                <c:pt idx="84">
                  <c:v>28100</c:v>
                </c:pt>
                <c:pt idx="85">
                  <c:v>28200</c:v>
                </c:pt>
                <c:pt idx="86">
                  <c:v>28300</c:v>
                </c:pt>
                <c:pt idx="87">
                  <c:v>28400</c:v>
                </c:pt>
                <c:pt idx="88">
                  <c:v>28500</c:v>
                </c:pt>
                <c:pt idx="89">
                  <c:v>28600</c:v>
                </c:pt>
                <c:pt idx="90">
                  <c:v>28700</c:v>
                </c:pt>
                <c:pt idx="91">
                  <c:v>28800</c:v>
                </c:pt>
                <c:pt idx="92">
                  <c:v>28900</c:v>
                </c:pt>
                <c:pt idx="93">
                  <c:v>29000</c:v>
                </c:pt>
                <c:pt idx="94">
                  <c:v>29100</c:v>
                </c:pt>
                <c:pt idx="95">
                  <c:v>29200</c:v>
                </c:pt>
                <c:pt idx="96">
                  <c:v>29300</c:v>
                </c:pt>
                <c:pt idx="97">
                  <c:v>29400</c:v>
                </c:pt>
                <c:pt idx="98">
                  <c:v>29500</c:v>
                </c:pt>
                <c:pt idx="99">
                  <c:v>29600</c:v>
                </c:pt>
                <c:pt idx="100">
                  <c:v>29700</c:v>
                </c:pt>
                <c:pt idx="101">
                  <c:v>29800</c:v>
                </c:pt>
                <c:pt idx="102">
                  <c:v>29900</c:v>
                </c:pt>
                <c:pt idx="103">
                  <c:v>30000</c:v>
                </c:pt>
                <c:pt idx="104">
                  <c:v>30100</c:v>
                </c:pt>
                <c:pt idx="105">
                  <c:v>30200</c:v>
                </c:pt>
                <c:pt idx="106">
                  <c:v>30300</c:v>
                </c:pt>
                <c:pt idx="107">
                  <c:v>30400</c:v>
                </c:pt>
                <c:pt idx="108">
                  <c:v>30500</c:v>
                </c:pt>
                <c:pt idx="109">
                  <c:v>30600</c:v>
                </c:pt>
                <c:pt idx="110">
                  <c:v>30700</c:v>
                </c:pt>
                <c:pt idx="111">
                  <c:v>30800</c:v>
                </c:pt>
                <c:pt idx="112">
                  <c:v>30900</c:v>
                </c:pt>
                <c:pt idx="113">
                  <c:v>31000</c:v>
                </c:pt>
                <c:pt idx="114">
                  <c:v>31100</c:v>
                </c:pt>
                <c:pt idx="115">
                  <c:v>31200</c:v>
                </c:pt>
                <c:pt idx="116">
                  <c:v>31300</c:v>
                </c:pt>
                <c:pt idx="117">
                  <c:v>31400</c:v>
                </c:pt>
                <c:pt idx="118">
                  <c:v>31500</c:v>
                </c:pt>
                <c:pt idx="119">
                  <c:v>31600</c:v>
                </c:pt>
                <c:pt idx="120">
                  <c:v>31700</c:v>
                </c:pt>
                <c:pt idx="121">
                  <c:v>31800</c:v>
                </c:pt>
                <c:pt idx="122">
                  <c:v>31900</c:v>
                </c:pt>
                <c:pt idx="123">
                  <c:v>32000</c:v>
                </c:pt>
                <c:pt idx="124">
                  <c:v>32100</c:v>
                </c:pt>
                <c:pt idx="125">
                  <c:v>32200</c:v>
                </c:pt>
                <c:pt idx="126">
                  <c:v>32300</c:v>
                </c:pt>
                <c:pt idx="127">
                  <c:v>32400</c:v>
                </c:pt>
                <c:pt idx="128">
                  <c:v>32500</c:v>
                </c:pt>
                <c:pt idx="129">
                  <c:v>32600</c:v>
                </c:pt>
                <c:pt idx="130">
                  <c:v>32700</c:v>
                </c:pt>
                <c:pt idx="131">
                  <c:v>32800</c:v>
                </c:pt>
                <c:pt idx="132">
                  <c:v>32900</c:v>
                </c:pt>
                <c:pt idx="133">
                  <c:v>33000</c:v>
                </c:pt>
                <c:pt idx="134">
                  <c:v>33100</c:v>
                </c:pt>
                <c:pt idx="135">
                  <c:v>33200</c:v>
                </c:pt>
                <c:pt idx="136">
                  <c:v>33300</c:v>
                </c:pt>
                <c:pt idx="137">
                  <c:v>33400</c:v>
                </c:pt>
                <c:pt idx="138">
                  <c:v>33500</c:v>
                </c:pt>
                <c:pt idx="139">
                  <c:v>33600</c:v>
                </c:pt>
                <c:pt idx="140">
                  <c:v>33700</c:v>
                </c:pt>
                <c:pt idx="141">
                  <c:v>33800</c:v>
                </c:pt>
                <c:pt idx="142">
                  <c:v>33900</c:v>
                </c:pt>
                <c:pt idx="143">
                  <c:v>34000</c:v>
                </c:pt>
                <c:pt idx="144">
                  <c:v>34100</c:v>
                </c:pt>
                <c:pt idx="145">
                  <c:v>34200</c:v>
                </c:pt>
                <c:pt idx="146">
                  <c:v>34300</c:v>
                </c:pt>
                <c:pt idx="147">
                  <c:v>34400</c:v>
                </c:pt>
                <c:pt idx="148">
                  <c:v>34500</c:v>
                </c:pt>
                <c:pt idx="149">
                  <c:v>34600</c:v>
                </c:pt>
                <c:pt idx="150">
                  <c:v>34700</c:v>
                </c:pt>
                <c:pt idx="151">
                  <c:v>34800</c:v>
                </c:pt>
                <c:pt idx="152">
                  <c:v>34900</c:v>
                </c:pt>
                <c:pt idx="153">
                  <c:v>35000</c:v>
                </c:pt>
                <c:pt idx="154">
                  <c:v>35100</c:v>
                </c:pt>
                <c:pt idx="155">
                  <c:v>35200</c:v>
                </c:pt>
                <c:pt idx="156">
                  <c:v>35300</c:v>
                </c:pt>
                <c:pt idx="157">
                  <c:v>35400</c:v>
                </c:pt>
                <c:pt idx="158">
                  <c:v>35500</c:v>
                </c:pt>
                <c:pt idx="159">
                  <c:v>35600</c:v>
                </c:pt>
                <c:pt idx="160">
                  <c:v>35700</c:v>
                </c:pt>
                <c:pt idx="161">
                  <c:v>35800</c:v>
                </c:pt>
                <c:pt idx="162">
                  <c:v>35900</c:v>
                </c:pt>
                <c:pt idx="163">
                  <c:v>36000</c:v>
                </c:pt>
                <c:pt idx="164">
                  <c:v>36100</c:v>
                </c:pt>
                <c:pt idx="165">
                  <c:v>36200</c:v>
                </c:pt>
                <c:pt idx="166">
                  <c:v>36300</c:v>
                </c:pt>
                <c:pt idx="167">
                  <c:v>36400</c:v>
                </c:pt>
                <c:pt idx="168">
                  <c:v>36500</c:v>
                </c:pt>
                <c:pt idx="169">
                  <c:v>36600</c:v>
                </c:pt>
                <c:pt idx="170">
                  <c:v>36700</c:v>
                </c:pt>
                <c:pt idx="171">
                  <c:v>36800</c:v>
                </c:pt>
                <c:pt idx="172">
                  <c:v>36900</c:v>
                </c:pt>
                <c:pt idx="173">
                  <c:v>37000</c:v>
                </c:pt>
                <c:pt idx="174">
                  <c:v>37100</c:v>
                </c:pt>
                <c:pt idx="175">
                  <c:v>37200</c:v>
                </c:pt>
                <c:pt idx="176">
                  <c:v>37300</c:v>
                </c:pt>
                <c:pt idx="177">
                  <c:v>37400</c:v>
                </c:pt>
                <c:pt idx="178">
                  <c:v>37500</c:v>
                </c:pt>
                <c:pt idx="179">
                  <c:v>37600</c:v>
                </c:pt>
                <c:pt idx="180">
                  <c:v>37700</c:v>
                </c:pt>
                <c:pt idx="181">
                  <c:v>37800</c:v>
                </c:pt>
                <c:pt idx="182">
                  <c:v>37900</c:v>
                </c:pt>
                <c:pt idx="183">
                  <c:v>38000</c:v>
                </c:pt>
                <c:pt idx="184">
                  <c:v>38100</c:v>
                </c:pt>
                <c:pt idx="185">
                  <c:v>38200</c:v>
                </c:pt>
                <c:pt idx="186">
                  <c:v>38300</c:v>
                </c:pt>
                <c:pt idx="187">
                  <c:v>38400</c:v>
                </c:pt>
                <c:pt idx="188">
                  <c:v>38500</c:v>
                </c:pt>
                <c:pt idx="189">
                  <c:v>38600</c:v>
                </c:pt>
                <c:pt idx="190">
                  <c:v>38700</c:v>
                </c:pt>
                <c:pt idx="191">
                  <c:v>38800</c:v>
                </c:pt>
                <c:pt idx="192">
                  <c:v>38900</c:v>
                </c:pt>
                <c:pt idx="193">
                  <c:v>39000</c:v>
                </c:pt>
                <c:pt idx="194">
                  <c:v>39100</c:v>
                </c:pt>
                <c:pt idx="195">
                  <c:v>39200</c:v>
                </c:pt>
                <c:pt idx="196">
                  <c:v>39300</c:v>
                </c:pt>
                <c:pt idx="197">
                  <c:v>39400</c:v>
                </c:pt>
                <c:pt idx="198">
                  <c:v>39500</c:v>
                </c:pt>
                <c:pt idx="199">
                  <c:v>39600</c:v>
                </c:pt>
                <c:pt idx="200">
                  <c:v>39700</c:v>
                </c:pt>
                <c:pt idx="201">
                  <c:v>39800</c:v>
                </c:pt>
                <c:pt idx="202">
                  <c:v>39900</c:v>
                </c:pt>
                <c:pt idx="203">
                  <c:v>40000</c:v>
                </c:pt>
                <c:pt idx="204">
                  <c:v>40100</c:v>
                </c:pt>
                <c:pt idx="205">
                  <c:v>40200</c:v>
                </c:pt>
                <c:pt idx="206">
                  <c:v>40300</c:v>
                </c:pt>
                <c:pt idx="207">
                  <c:v>40400</c:v>
                </c:pt>
                <c:pt idx="208">
                  <c:v>40500</c:v>
                </c:pt>
                <c:pt idx="209">
                  <c:v>40600</c:v>
                </c:pt>
                <c:pt idx="210">
                  <c:v>40700</c:v>
                </c:pt>
                <c:pt idx="211">
                  <c:v>40800</c:v>
                </c:pt>
                <c:pt idx="212">
                  <c:v>40900</c:v>
                </c:pt>
                <c:pt idx="213">
                  <c:v>41000</c:v>
                </c:pt>
                <c:pt idx="214">
                  <c:v>41100</c:v>
                </c:pt>
                <c:pt idx="215">
                  <c:v>41200</c:v>
                </c:pt>
                <c:pt idx="216">
                  <c:v>41300</c:v>
                </c:pt>
                <c:pt idx="217">
                  <c:v>41400</c:v>
                </c:pt>
                <c:pt idx="218">
                  <c:v>41500</c:v>
                </c:pt>
                <c:pt idx="219">
                  <c:v>41600</c:v>
                </c:pt>
                <c:pt idx="220">
                  <c:v>41700</c:v>
                </c:pt>
                <c:pt idx="221">
                  <c:v>41800</c:v>
                </c:pt>
                <c:pt idx="222">
                  <c:v>41900</c:v>
                </c:pt>
                <c:pt idx="223">
                  <c:v>42000</c:v>
                </c:pt>
                <c:pt idx="224">
                  <c:v>42100</c:v>
                </c:pt>
                <c:pt idx="225">
                  <c:v>42200</c:v>
                </c:pt>
                <c:pt idx="226">
                  <c:v>42300</c:v>
                </c:pt>
                <c:pt idx="227">
                  <c:v>42400</c:v>
                </c:pt>
                <c:pt idx="228">
                  <c:v>42500</c:v>
                </c:pt>
                <c:pt idx="229">
                  <c:v>42600</c:v>
                </c:pt>
                <c:pt idx="230">
                  <c:v>42700</c:v>
                </c:pt>
                <c:pt idx="231">
                  <c:v>42800</c:v>
                </c:pt>
                <c:pt idx="232">
                  <c:v>42900</c:v>
                </c:pt>
                <c:pt idx="233">
                  <c:v>43000</c:v>
                </c:pt>
                <c:pt idx="234">
                  <c:v>43100</c:v>
                </c:pt>
                <c:pt idx="235">
                  <c:v>43200</c:v>
                </c:pt>
                <c:pt idx="236">
                  <c:v>43300</c:v>
                </c:pt>
                <c:pt idx="237">
                  <c:v>43400</c:v>
                </c:pt>
                <c:pt idx="238">
                  <c:v>43500</c:v>
                </c:pt>
                <c:pt idx="239">
                  <c:v>43600</c:v>
                </c:pt>
                <c:pt idx="240">
                  <c:v>43700</c:v>
                </c:pt>
                <c:pt idx="241">
                  <c:v>43800</c:v>
                </c:pt>
                <c:pt idx="242">
                  <c:v>43900</c:v>
                </c:pt>
                <c:pt idx="243">
                  <c:v>44000</c:v>
                </c:pt>
                <c:pt idx="244">
                  <c:v>44100</c:v>
                </c:pt>
                <c:pt idx="245">
                  <c:v>44200</c:v>
                </c:pt>
                <c:pt idx="246">
                  <c:v>44300</c:v>
                </c:pt>
                <c:pt idx="247">
                  <c:v>44400</c:v>
                </c:pt>
                <c:pt idx="248">
                  <c:v>44500</c:v>
                </c:pt>
                <c:pt idx="249">
                  <c:v>44600</c:v>
                </c:pt>
                <c:pt idx="250">
                  <c:v>44700</c:v>
                </c:pt>
                <c:pt idx="251">
                  <c:v>44800</c:v>
                </c:pt>
                <c:pt idx="252">
                  <c:v>44900</c:v>
                </c:pt>
                <c:pt idx="253">
                  <c:v>45000</c:v>
                </c:pt>
                <c:pt idx="254">
                  <c:v>45100</c:v>
                </c:pt>
                <c:pt idx="255">
                  <c:v>45200</c:v>
                </c:pt>
                <c:pt idx="256">
                  <c:v>45300</c:v>
                </c:pt>
                <c:pt idx="257">
                  <c:v>45400</c:v>
                </c:pt>
                <c:pt idx="258">
                  <c:v>45500</c:v>
                </c:pt>
                <c:pt idx="259">
                  <c:v>45600</c:v>
                </c:pt>
                <c:pt idx="260">
                  <c:v>45700</c:v>
                </c:pt>
                <c:pt idx="261">
                  <c:v>45800</c:v>
                </c:pt>
                <c:pt idx="262">
                  <c:v>45900</c:v>
                </c:pt>
                <c:pt idx="263">
                  <c:v>46000</c:v>
                </c:pt>
                <c:pt idx="264">
                  <c:v>46100</c:v>
                </c:pt>
                <c:pt idx="265">
                  <c:v>46200</c:v>
                </c:pt>
                <c:pt idx="266">
                  <c:v>46300</c:v>
                </c:pt>
                <c:pt idx="267">
                  <c:v>46400</c:v>
                </c:pt>
                <c:pt idx="268">
                  <c:v>46500</c:v>
                </c:pt>
                <c:pt idx="269">
                  <c:v>46600</c:v>
                </c:pt>
                <c:pt idx="270">
                  <c:v>46700</c:v>
                </c:pt>
                <c:pt idx="271">
                  <c:v>46800</c:v>
                </c:pt>
                <c:pt idx="272">
                  <c:v>46900</c:v>
                </c:pt>
                <c:pt idx="273">
                  <c:v>47000</c:v>
                </c:pt>
                <c:pt idx="274">
                  <c:v>47100</c:v>
                </c:pt>
                <c:pt idx="275">
                  <c:v>47200</c:v>
                </c:pt>
                <c:pt idx="276">
                  <c:v>47300</c:v>
                </c:pt>
                <c:pt idx="277">
                  <c:v>47400</c:v>
                </c:pt>
                <c:pt idx="278">
                  <c:v>47500</c:v>
                </c:pt>
                <c:pt idx="279">
                  <c:v>47600</c:v>
                </c:pt>
                <c:pt idx="280">
                  <c:v>47700</c:v>
                </c:pt>
                <c:pt idx="281">
                  <c:v>47800</c:v>
                </c:pt>
                <c:pt idx="282">
                  <c:v>47900</c:v>
                </c:pt>
                <c:pt idx="283">
                  <c:v>48000</c:v>
                </c:pt>
                <c:pt idx="284">
                  <c:v>48100</c:v>
                </c:pt>
                <c:pt idx="285">
                  <c:v>48200</c:v>
                </c:pt>
                <c:pt idx="286">
                  <c:v>48300</c:v>
                </c:pt>
                <c:pt idx="287">
                  <c:v>48400</c:v>
                </c:pt>
                <c:pt idx="288">
                  <c:v>48500</c:v>
                </c:pt>
                <c:pt idx="289">
                  <c:v>48600</c:v>
                </c:pt>
                <c:pt idx="290">
                  <c:v>48700</c:v>
                </c:pt>
                <c:pt idx="291">
                  <c:v>48800</c:v>
                </c:pt>
                <c:pt idx="292">
                  <c:v>48900</c:v>
                </c:pt>
                <c:pt idx="293">
                  <c:v>49000</c:v>
                </c:pt>
                <c:pt idx="294">
                  <c:v>49100</c:v>
                </c:pt>
                <c:pt idx="295">
                  <c:v>49200</c:v>
                </c:pt>
                <c:pt idx="296">
                  <c:v>49300</c:v>
                </c:pt>
                <c:pt idx="297">
                  <c:v>49400</c:v>
                </c:pt>
                <c:pt idx="298">
                  <c:v>49500</c:v>
                </c:pt>
                <c:pt idx="299">
                  <c:v>49600</c:v>
                </c:pt>
                <c:pt idx="300">
                  <c:v>49700</c:v>
                </c:pt>
                <c:pt idx="301">
                  <c:v>49800</c:v>
                </c:pt>
                <c:pt idx="302">
                  <c:v>49900</c:v>
                </c:pt>
                <c:pt idx="303">
                  <c:v>50000</c:v>
                </c:pt>
                <c:pt idx="304">
                  <c:v>50100</c:v>
                </c:pt>
                <c:pt idx="305">
                  <c:v>50200</c:v>
                </c:pt>
                <c:pt idx="306">
                  <c:v>50300</c:v>
                </c:pt>
                <c:pt idx="307">
                  <c:v>50400</c:v>
                </c:pt>
                <c:pt idx="308">
                  <c:v>50500</c:v>
                </c:pt>
                <c:pt idx="309">
                  <c:v>50600</c:v>
                </c:pt>
                <c:pt idx="310">
                  <c:v>50700</c:v>
                </c:pt>
                <c:pt idx="311">
                  <c:v>50800</c:v>
                </c:pt>
                <c:pt idx="312">
                  <c:v>50900</c:v>
                </c:pt>
                <c:pt idx="313">
                  <c:v>51000</c:v>
                </c:pt>
                <c:pt idx="314">
                  <c:v>51100</c:v>
                </c:pt>
                <c:pt idx="315">
                  <c:v>51200</c:v>
                </c:pt>
                <c:pt idx="316">
                  <c:v>51300</c:v>
                </c:pt>
                <c:pt idx="317">
                  <c:v>51400</c:v>
                </c:pt>
                <c:pt idx="318">
                  <c:v>51500</c:v>
                </c:pt>
                <c:pt idx="319">
                  <c:v>51600</c:v>
                </c:pt>
                <c:pt idx="320">
                  <c:v>51700</c:v>
                </c:pt>
                <c:pt idx="321">
                  <c:v>51800</c:v>
                </c:pt>
                <c:pt idx="322">
                  <c:v>51900</c:v>
                </c:pt>
                <c:pt idx="323">
                  <c:v>52000</c:v>
                </c:pt>
                <c:pt idx="324">
                  <c:v>52100</c:v>
                </c:pt>
                <c:pt idx="325">
                  <c:v>52200</c:v>
                </c:pt>
                <c:pt idx="326">
                  <c:v>52300</c:v>
                </c:pt>
                <c:pt idx="327">
                  <c:v>52400</c:v>
                </c:pt>
                <c:pt idx="328">
                  <c:v>52500</c:v>
                </c:pt>
                <c:pt idx="329">
                  <c:v>52600</c:v>
                </c:pt>
                <c:pt idx="330">
                  <c:v>52700</c:v>
                </c:pt>
                <c:pt idx="331">
                  <c:v>52800</c:v>
                </c:pt>
                <c:pt idx="332">
                  <c:v>52900</c:v>
                </c:pt>
                <c:pt idx="333">
                  <c:v>53000</c:v>
                </c:pt>
                <c:pt idx="334">
                  <c:v>53100</c:v>
                </c:pt>
                <c:pt idx="335">
                  <c:v>53200</c:v>
                </c:pt>
                <c:pt idx="336">
                  <c:v>53300</c:v>
                </c:pt>
                <c:pt idx="337">
                  <c:v>53400</c:v>
                </c:pt>
                <c:pt idx="338">
                  <c:v>53500</c:v>
                </c:pt>
                <c:pt idx="339">
                  <c:v>53600</c:v>
                </c:pt>
                <c:pt idx="340">
                  <c:v>53700</c:v>
                </c:pt>
                <c:pt idx="341">
                  <c:v>53800</c:v>
                </c:pt>
                <c:pt idx="342">
                  <c:v>53900</c:v>
                </c:pt>
                <c:pt idx="343">
                  <c:v>54000</c:v>
                </c:pt>
                <c:pt idx="344">
                  <c:v>54100</c:v>
                </c:pt>
                <c:pt idx="345">
                  <c:v>54200</c:v>
                </c:pt>
                <c:pt idx="346">
                  <c:v>54300</c:v>
                </c:pt>
                <c:pt idx="347">
                  <c:v>54400</c:v>
                </c:pt>
                <c:pt idx="348">
                  <c:v>54500</c:v>
                </c:pt>
                <c:pt idx="349">
                  <c:v>54600</c:v>
                </c:pt>
                <c:pt idx="350">
                  <c:v>54700</c:v>
                </c:pt>
                <c:pt idx="351">
                  <c:v>54800</c:v>
                </c:pt>
                <c:pt idx="352">
                  <c:v>54900</c:v>
                </c:pt>
                <c:pt idx="353">
                  <c:v>55000</c:v>
                </c:pt>
                <c:pt idx="354">
                  <c:v>55100</c:v>
                </c:pt>
                <c:pt idx="355">
                  <c:v>55200</c:v>
                </c:pt>
                <c:pt idx="356">
                  <c:v>55300</c:v>
                </c:pt>
                <c:pt idx="357">
                  <c:v>55400</c:v>
                </c:pt>
                <c:pt idx="358">
                  <c:v>55500</c:v>
                </c:pt>
                <c:pt idx="359">
                  <c:v>55600</c:v>
                </c:pt>
                <c:pt idx="360">
                  <c:v>55700</c:v>
                </c:pt>
                <c:pt idx="361">
                  <c:v>55800</c:v>
                </c:pt>
                <c:pt idx="362">
                  <c:v>55900</c:v>
                </c:pt>
                <c:pt idx="363">
                  <c:v>56000</c:v>
                </c:pt>
                <c:pt idx="364">
                  <c:v>56100</c:v>
                </c:pt>
                <c:pt idx="365">
                  <c:v>56200</c:v>
                </c:pt>
                <c:pt idx="366">
                  <c:v>56300</c:v>
                </c:pt>
                <c:pt idx="367">
                  <c:v>56400</c:v>
                </c:pt>
                <c:pt idx="368">
                  <c:v>56500</c:v>
                </c:pt>
                <c:pt idx="369">
                  <c:v>56600</c:v>
                </c:pt>
                <c:pt idx="370">
                  <c:v>56700</c:v>
                </c:pt>
                <c:pt idx="371">
                  <c:v>56800</c:v>
                </c:pt>
                <c:pt idx="372">
                  <c:v>56900</c:v>
                </c:pt>
                <c:pt idx="373">
                  <c:v>57000</c:v>
                </c:pt>
                <c:pt idx="374">
                  <c:v>57100</c:v>
                </c:pt>
                <c:pt idx="375">
                  <c:v>57200</c:v>
                </c:pt>
                <c:pt idx="376">
                  <c:v>57300</c:v>
                </c:pt>
                <c:pt idx="377">
                  <c:v>57400</c:v>
                </c:pt>
                <c:pt idx="378">
                  <c:v>57500</c:v>
                </c:pt>
                <c:pt idx="379">
                  <c:v>57600</c:v>
                </c:pt>
                <c:pt idx="380">
                  <c:v>57700</c:v>
                </c:pt>
                <c:pt idx="381">
                  <c:v>57800</c:v>
                </c:pt>
                <c:pt idx="382">
                  <c:v>57900</c:v>
                </c:pt>
                <c:pt idx="383">
                  <c:v>58000</c:v>
                </c:pt>
                <c:pt idx="384">
                  <c:v>58100</c:v>
                </c:pt>
                <c:pt idx="385">
                  <c:v>58200</c:v>
                </c:pt>
                <c:pt idx="386">
                  <c:v>58300</c:v>
                </c:pt>
                <c:pt idx="387">
                  <c:v>58400</c:v>
                </c:pt>
                <c:pt idx="388">
                  <c:v>58500</c:v>
                </c:pt>
                <c:pt idx="389">
                  <c:v>58600</c:v>
                </c:pt>
                <c:pt idx="390">
                  <c:v>58700</c:v>
                </c:pt>
                <c:pt idx="391">
                  <c:v>58800</c:v>
                </c:pt>
                <c:pt idx="392">
                  <c:v>58900</c:v>
                </c:pt>
                <c:pt idx="393">
                  <c:v>59000</c:v>
                </c:pt>
                <c:pt idx="394">
                  <c:v>59100</c:v>
                </c:pt>
                <c:pt idx="395">
                  <c:v>59200</c:v>
                </c:pt>
                <c:pt idx="396">
                  <c:v>59300</c:v>
                </c:pt>
                <c:pt idx="397">
                  <c:v>59400</c:v>
                </c:pt>
                <c:pt idx="398">
                  <c:v>59500</c:v>
                </c:pt>
                <c:pt idx="399">
                  <c:v>59600</c:v>
                </c:pt>
                <c:pt idx="400">
                  <c:v>59700</c:v>
                </c:pt>
                <c:pt idx="401">
                  <c:v>59800</c:v>
                </c:pt>
                <c:pt idx="402">
                  <c:v>59900</c:v>
                </c:pt>
                <c:pt idx="403">
                  <c:v>60000</c:v>
                </c:pt>
                <c:pt idx="404">
                  <c:v>60100</c:v>
                </c:pt>
                <c:pt idx="405">
                  <c:v>60200</c:v>
                </c:pt>
                <c:pt idx="406">
                  <c:v>60300</c:v>
                </c:pt>
                <c:pt idx="407">
                  <c:v>60400</c:v>
                </c:pt>
                <c:pt idx="408">
                  <c:v>60500</c:v>
                </c:pt>
                <c:pt idx="409">
                  <c:v>60600</c:v>
                </c:pt>
                <c:pt idx="410">
                  <c:v>60700</c:v>
                </c:pt>
                <c:pt idx="411">
                  <c:v>60800</c:v>
                </c:pt>
                <c:pt idx="412">
                  <c:v>60900</c:v>
                </c:pt>
                <c:pt idx="413">
                  <c:v>61000</c:v>
                </c:pt>
                <c:pt idx="414">
                  <c:v>61100</c:v>
                </c:pt>
                <c:pt idx="415">
                  <c:v>61200</c:v>
                </c:pt>
                <c:pt idx="416">
                  <c:v>61300</c:v>
                </c:pt>
                <c:pt idx="417">
                  <c:v>61400</c:v>
                </c:pt>
                <c:pt idx="418">
                  <c:v>61500</c:v>
                </c:pt>
                <c:pt idx="419">
                  <c:v>61600</c:v>
                </c:pt>
                <c:pt idx="420">
                  <c:v>61700</c:v>
                </c:pt>
                <c:pt idx="421">
                  <c:v>61800</c:v>
                </c:pt>
                <c:pt idx="422">
                  <c:v>61900</c:v>
                </c:pt>
              </c:numCache>
            </c:numRef>
          </c:xVal>
          <c:yVal>
            <c:numRef>
              <c:f>'[Avg RTOLCAP RTOFFCAP PRC per 100MW GTBD and Net Load Step.xlsx]per Net Load'!$G$3:$G$425</c:f>
              <c:numCache>
                <c:formatCode>General</c:formatCode>
                <c:ptCount val="423"/>
                <c:pt idx="0">
                  <c:v>16051.853816999999</c:v>
                </c:pt>
                <c:pt idx="1">
                  <c:v>16461.421200000001</c:v>
                </c:pt>
                <c:pt idx="2">
                  <c:v>16333.157979</c:v>
                </c:pt>
                <c:pt idx="3">
                  <c:v>15530.830438000001</c:v>
                </c:pt>
                <c:pt idx="4">
                  <c:v>15519.457874</c:v>
                </c:pt>
                <c:pt idx="5">
                  <c:v>15169.744261</c:v>
                </c:pt>
                <c:pt idx="6">
                  <c:v>15426.692056</c:v>
                </c:pt>
                <c:pt idx="7">
                  <c:v>15284.204632999999</c:v>
                </c:pt>
                <c:pt idx="8">
                  <c:v>15127.856683</c:v>
                </c:pt>
                <c:pt idx="9">
                  <c:v>15034.726613999999</c:v>
                </c:pt>
                <c:pt idx="10">
                  <c:v>14743.18569</c:v>
                </c:pt>
                <c:pt idx="11">
                  <c:v>14625.136350999999</c:v>
                </c:pt>
                <c:pt idx="12">
                  <c:v>14536.179867000001</c:v>
                </c:pt>
                <c:pt idx="13">
                  <c:v>14392.340641999999</c:v>
                </c:pt>
                <c:pt idx="14">
                  <c:v>14207.396484000001</c:v>
                </c:pt>
                <c:pt idx="15">
                  <c:v>14502.347981999999</c:v>
                </c:pt>
                <c:pt idx="16">
                  <c:v>13922.507244</c:v>
                </c:pt>
                <c:pt idx="17">
                  <c:v>14122.172806</c:v>
                </c:pt>
                <c:pt idx="18">
                  <c:v>13858.058692000001</c:v>
                </c:pt>
                <c:pt idx="19">
                  <c:v>13689.194154000001</c:v>
                </c:pt>
                <c:pt idx="20">
                  <c:v>14565.344727</c:v>
                </c:pt>
                <c:pt idx="21">
                  <c:v>13133.112305000001</c:v>
                </c:pt>
                <c:pt idx="22">
                  <c:v>13139.466796999999</c:v>
                </c:pt>
                <c:pt idx="23">
                  <c:v>13041.936964</c:v>
                </c:pt>
                <c:pt idx="24">
                  <c:v>13778.457409000001</c:v>
                </c:pt>
                <c:pt idx="25">
                  <c:v>14739.742188</c:v>
                </c:pt>
                <c:pt idx="26">
                  <c:v>16904.717581000001</c:v>
                </c:pt>
                <c:pt idx="27">
                  <c:v>16115.064528000001</c:v>
                </c:pt>
                <c:pt idx="28">
                  <c:v>15981.382808</c:v>
                </c:pt>
                <c:pt idx="29">
                  <c:v>17982.74711</c:v>
                </c:pt>
                <c:pt idx="30">
                  <c:v>16998.341794</c:v>
                </c:pt>
                <c:pt idx="31">
                  <c:v>17235.122545999999</c:v>
                </c:pt>
                <c:pt idx="32">
                  <c:v>16640.636102</c:v>
                </c:pt>
                <c:pt idx="33">
                  <c:v>16289.680872999999</c:v>
                </c:pt>
                <c:pt idx="34">
                  <c:v>16619.151569000001</c:v>
                </c:pt>
                <c:pt idx="35">
                  <c:v>16215.367708</c:v>
                </c:pt>
                <c:pt idx="36">
                  <c:v>17490.564265000001</c:v>
                </c:pt>
                <c:pt idx="37">
                  <c:v>16932.768731</c:v>
                </c:pt>
                <c:pt idx="38">
                  <c:v>16752.378268</c:v>
                </c:pt>
                <c:pt idx="39">
                  <c:v>15904.928029000001</c:v>
                </c:pt>
                <c:pt idx="40">
                  <c:v>16068.949989999999</c:v>
                </c:pt>
                <c:pt idx="41">
                  <c:v>15535.667482999999</c:v>
                </c:pt>
                <c:pt idx="42">
                  <c:v>15527.075079</c:v>
                </c:pt>
                <c:pt idx="43">
                  <c:v>15704.655111</c:v>
                </c:pt>
                <c:pt idx="44">
                  <c:v>15539.011562</c:v>
                </c:pt>
                <c:pt idx="45">
                  <c:v>15433.134817</c:v>
                </c:pt>
                <c:pt idx="46">
                  <c:v>15563.311005</c:v>
                </c:pt>
                <c:pt idx="47">
                  <c:v>15529.348217999999</c:v>
                </c:pt>
                <c:pt idx="48">
                  <c:v>15181.167314</c:v>
                </c:pt>
                <c:pt idx="49">
                  <c:v>15441.60125</c:v>
                </c:pt>
                <c:pt idx="50">
                  <c:v>15760.853682000001</c:v>
                </c:pt>
                <c:pt idx="51">
                  <c:v>15301.385376</c:v>
                </c:pt>
                <c:pt idx="52">
                  <c:v>14804.802819</c:v>
                </c:pt>
                <c:pt idx="53">
                  <c:v>15252.015699</c:v>
                </c:pt>
                <c:pt idx="54">
                  <c:v>14826.884635</c:v>
                </c:pt>
                <c:pt idx="55">
                  <c:v>15130.230348999999</c:v>
                </c:pt>
                <c:pt idx="56">
                  <c:v>17539.080160000001</c:v>
                </c:pt>
                <c:pt idx="57">
                  <c:v>17858.288679000001</c:v>
                </c:pt>
                <c:pt idx="58">
                  <c:v>17502.995109</c:v>
                </c:pt>
                <c:pt idx="59">
                  <c:v>16624.871558999999</c:v>
                </c:pt>
                <c:pt idx="60">
                  <c:v>17407.630802</c:v>
                </c:pt>
                <c:pt idx="61">
                  <c:v>15930.683129999999</c:v>
                </c:pt>
                <c:pt idx="62">
                  <c:v>15363.903993</c:v>
                </c:pt>
                <c:pt idx="63">
                  <c:v>15777.947806</c:v>
                </c:pt>
                <c:pt idx="64">
                  <c:v>15937.025754</c:v>
                </c:pt>
                <c:pt idx="65">
                  <c:v>15597.243849</c:v>
                </c:pt>
                <c:pt idx="66">
                  <c:v>16503.906545999998</c:v>
                </c:pt>
                <c:pt idx="67">
                  <c:v>15247.788852</c:v>
                </c:pt>
                <c:pt idx="68">
                  <c:v>16012.596436</c:v>
                </c:pt>
                <c:pt idx="69">
                  <c:v>15673.333173000001</c:v>
                </c:pt>
                <c:pt idx="70">
                  <c:v>15402.205153999999</c:v>
                </c:pt>
                <c:pt idx="71">
                  <c:v>14672.319093</c:v>
                </c:pt>
                <c:pt idx="72">
                  <c:v>14345.122604</c:v>
                </c:pt>
                <c:pt idx="73">
                  <c:v>14106.198367999999</c:v>
                </c:pt>
                <c:pt idx="74">
                  <c:v>14765.473760999999</c:v>
                </c:pt>
                <c:pt idx="75">
                  <c:v>15435.893474</c:v>
                </c:pt>
                <c:pt idx="76">
                  <c:v>14561.86183</c:v>
                </c:pt>
                <c:pt idx="77">
                  <c:v>14879.929607</c:v>
                </c:pt>
                <c:pt idx="78">
                  <c:v>15039.111149</c:v>
                </c:pt>
                <c:pt idx="79">
                  <c:v>15362.958234</c:v>
                </c:pt>
                <c:pt idx="80">
                  <c:v>13414.229652</c:v>
                </c:pt>
                <c:pt idx="81">
                  <c:v>13969.619901</c:v>
                </c:pt>
                <c:pt idx="82">
                  <c:v>14128.778442999999</c:v>
                </c:pt>
                <c:pt idx="83">
                  <c:v>13831.670854</c:v>
                </c:pt>
                <c:pt idx="84">
                  <c:v>14307.512616</c:v>
                </c:pt>
                <c:pt idx="85">
                  <c:v>14836.616221</c:v>
                </c:pt>
                <c:pt idx="86">
                  <c:v>15804.531322000001</c:v>
                </c:pt>
                <c:pt idx="87">
                  <c:v>15293.815472</c:v>
                </c:pt>
                <c:pt idx="88">
                  <c:v>14229.90674</c:v>
                </c:pt>
                <c:pt idx="89">
                  <c:v>15364.218484999999</c:v>
                </c:pt>
                <c:pt idx="90">
                  <c:v>14382.875855</c:v>
                </c:pt>
                <c:pt idx="91">
                  <c:v>14865.639911</c:v>
                </c:pt>
                <c:pt idx="92">
                  <c:v>14573.983523000001</c:v>
                </c:pt>
                <c:pt idx="93">
                  <c:v>14188.922312000001</c:v>
                </c:pt>
                <c:pt idx="94">
                  <c:v>13567.016555</c:v>
                </c:pt>
                <c:pt idx="95">
                  <c:v>13695.105960999999</c:v>
                </c:pt>
                <c:pt idx="96">
                  <c:v>14823.646419999999</c:v>
                </c:pt>
                <c:pt idx="97">
                  <c:v>14649.03046</c:v>
                </c:pt>
                <c:pt idx="98">
                  <c:v>14451.239314</c:v>
                </c:pt>
                <c:pt idx="99">
                  <c:v>14437.876367000001</c:v>
                </c:pt>
                <c:pt idx="100">
                  <c:v>13789.498785</c:v>
                </c:pt>
                <c:pt idx="101">
                  <c:v>13762.187618</c:v>
                </c:pt>
                <c:pt idx="102">
                  <c:v>13427.886522000001</c:v>
                </c:pt>
                <c:pt idx="103">
                  <c:v>13139.372861</c:v>
                </c:pt>
                <c:pt idx="104">
                  <c:v>14286.605791</c:v>
                </c:pt>
                <c:pt idx="105">
                  <c:v>14202.032789999999</c:v>
                </c:pt>
                <c:pt idx="106">
                  <c:v>12429.767002000001</c:v>
                </c:pt>
                <c:pt idx="107">
                  <c:v>14521.65511</c:v>
                </c:pt>
                <c:pt idx="108">
                  <c:v>14462.469816999999</c:v>
                </c:pt>
                <c:pt idx="109">
                  <c:v>13269.387881000001</c:v>
                </c:pt>
                <c:pt idx="110">
                  <c:v>13804.161094999999</c:v>
                </c:pt>
                <c:pt idx="111">
                  <c:v>13197.935416</c:v>
                </c:pt>
                <c:pt idx="112">
                  <c:v>13802.736843999999</c:v>
                </c:pt>
                <c:pt idx="113">
                  <c:v>13550.658373</c:v>
                </c:pt>
                <c:pt idx="114">
                  <c:v>13630.063894000001</c:v>
                </c:pt>
                <c:pt idx="115">
                  <c:v>11737.695938999999</c:v>
                </c:pt>
                <c:pt idx="116">
                  <c:v>13038.741072000001</c:v>
                </c:pt>
                <c:pt idx="117">
                  <c:v>13244.152679999999</c:v>
                </c:pt>
                <c:pt idx="118">
                  <c:v>13292.656444</c:v>
                </c:pt>
                <c:pt idx="119">
                  <c:v>13356.587485</c:v>
                </c:pt>
                <c:pt idx="120">
                  <c:v>12834.37365</c:v>
                </c:pt>
                <c:pt idx="121">
                  <c:v>14161.698116</c:v>
                </c:pt>
                <c:pt idx="122">
                  <c:v>12739.570066</c:v>
                </c:pt>
                <c:pt idx="123">
                  <c:v>13660.71552</c:v>
                </c:pt>
                <c:pt idx="124">
                  <c:v>15010.021676</c:v>
                </c:pt>
                <c:pt idx="125">
                  <c:v>13662.774409</c:v>
                </c:pt>
                <c:pt idx="126">
                  <c:v>13591.723211</c:v>
                </c:pt>
                <c:pt idx="127">
                  <c:v>12945.138589</c:v>
                </c:pt>
                <c:pt idx="128">
                  <c:v>13869.348502999999</c:v>
                </c:pt>
                <c:pt idx="129">
                  <c:v>14268.207944</c:v>
                </c:pt>
                <c:pt idx="130">
                  <c:v>14023.061519999999</c:v>
                </c:pt>
                <c:pt idx="131">
                  <c:v>14075.219776</c:v>
                </c:pt>
                <c:pt idx="132">
                  <c:v>14092.494245</c:v>
                </c:pt>
                <c:pt idx="133">
                  <c:v>13876.454680999999</c:v>
                </c:pt>
                <c:pt idx="134">
                  <c:v>13290.462624</c:v>
                </c:pt>
                <c:pt idx="135">
                  <c:v>13710.525218999999</c:v>
                </c:pt>
                <c:pt idx="136">
                  <c:v>12522.296840999999</c:v>
                </c:pt>
                <c:pt idx="137">
                  <c:v>13023.06781</c:v>
                </c:pt>
                <c:pt idx="138">
                  <c:v>13633.103951999999</c:v>
                </c:pt>
                <c:pt idx="139">
                  <c:v>12946.349495</c:v>
                </c:pt>
                <c:pt idx="140">
                  <c:v>13391.954232</c:v>
                </c:pt>
                <c:pt idx="141">
                  <c:v>12352.287213</c:v>
                </c:pt>
                <c:pt idx="142">
                  <c:v>11919.082785000001</c:v>
                </c:pt>
                <c:pt idx="143">
                  <c:v>11862.269409</c:v>
                </c:pt>
                <c:pt idx="144">
                  <c:v>12809.987118999999</c:v>
                </c:pt>
                <c:pt idx="145">
                  <c:v>13679.508637000001</c:v>
                </c:pt>
                <c:pt idx="146">
                  <c:v>12447.842549999999</c:v>
                </c:pt>
                <c:pt idx="147">
                  <c:v>12231.261759000001</c:v>
                </c:pt>
                <c:pt idx="148">
                  <c:v>12303.468164</c:v>
                </c:pt>
                <c:pt idx="149">
                  <c:v>12286.416314</c:v>
                </c:pt>
                <c:pt idx="150">
                  <c:v>12843.544207999999</c:v>
                </c:pt>
                <c:pt idx="151">
                  <c:v>13689.880536999999</c:v>
                </c:pt>
                <c:pt idx="152">
                  <c:v>12544.758448</c:v>
                </c:pt>
                <c:pt idx="153">
                  <c:v>12219.534044</c:v>
                </c:pt>
                <c:pt idx="154">
                  <c:v>11723.509035999999</c:v>
                </c:pt>
                <c:pt idx="155">
                  <c:v>12740.727249</c:v>
                </c:pt>
                <c:pt idx="156">
                  <c:v>12819.151424</c:v>
                </c:pt>
                <c:pt idx="157">
                  <c:v>11531.386485000001</c:v>
                </c:pt>
                <c:pt idx="158">
                  <c:v>11837.606345</c:v>
                </c:pt>
                <c:pt idx="159">
                  <c:v>11432.324188000001</c:v>
                </c:pt>
                <c:pt idx="160">
                  <c:v>11507.660574</c:v>
                </c:pt>
                <c:pt idx="161">
                  <c:v>11931.981362</c:v>
                </c:pt>
                <c:pt idx="162">
                  <c:v>11350.487593</c:v>
                </c:pt>
                <c:pt idx="163">
                  <c:v>11547.809636</c:v>
                </c:pt>
                <c:pt idx="164">
                  <c:v>12245.472347000001</c:v>
                </c:pt>
                <c:pt idx="165">
                  <c:v>12416.937642999999</c:v>
                </c:pt>
                <c:pt idx="166">
                  <c:v>10918.796474999999</c:v>
                </c:pt>
                <c:pt idx="167">
                  <c:v>11866.278539999999</c:v>
                </c:pt>
                <c:pt idx="168">
                  <c:v>12508.630823</c:v>
                </c:pt>
                <c:pt idx="169">
                  <c:v>11724.201241000001</c:v>
                </c:pt>
                <c:pt idx="170">
                  <c:v>11436.982540999999</c:v>
                </c:pt>
                <c:pt idx="171">
                  <c:v>11518.903767</c:v>
                </c:pt>
                <c:pt idx="172">
                  <c:v>11757.967761</c:v>
                </c:pt>
                <c:pt idx="173">
                  <c:v>11919.080214</c:v>
                </c:pt>
                <c:pt idx="174">
                  <c:v>11823.663385</c:v>
                </c:pt>
                <c:pt idx="175">
                  <c:v>13243.209045</c:v>
                </c:pt>
                <c:pt idx="176">
                  <c:v>11723.269233999999</c:v>
                </c:pt>
                <c:pt idx="177">
                  <c:v>11589.91135</c:v>
                </c:pt>
                <c:pt idx="178">
                  <c:v>11883.708975</c:v>
                </c:pt>
                <c:pt idx="179">
                  <c:v>11890.727083</c:v>
                </c:pt>
                <c:pt idx="180">
                  <c:v>11985.507637999999</c:v>
                </c:pt>
                <c:pt idx="181">
                  <c:v>11899.33887</c:v>
                </c:pt>
                <c:pt idx="182">
                  <c:v>11749.592560999999</c:v>
                </c:pt>
                <c:pt idx="183">
                  <c:v>11956.710778000001</c:v>
                </c:pt>
                <c:pt idx="184">
                  <c:v>11869.712501</c:v>
                </c:pt>
                <c:pt idx="185">
                  <c:v>11240.357040000001</c:v>
                </c:pt>
                <c:pt idx="186">
                  <c:v>10801.267784</c:v>
                </c:pt>
                <c:pt idx="187">
                  <c:v>12011.206781000001</c:v>
                </c:pt>
                <c:pt idx="188">
                  <c:v>12363.628288</c:v>
                </c:pt>
                <c:pt idx="189">
                  <c:v>10401.096087</c:v>
                </c:pt>
                <c:pt idx="190">
                  <c:v>10994.37167</c:v>
                </c:pt>
                <c:pt idx="191">
                  <c:v>11147.544121000001</c:v>
                </c:pt>
                <c:pt idx="192">
                  <c:v>12515.110113999999</c:v>
                </c:pt>
                <c:pt idx="193">
                  <c:v>11539.633351</c:v>
                </c:pt>
                <c:pt idx="194">
                  <c:v>11173.966336</c:v>
                </c:pt>
                <c:pt idx="195">
                  <c:v>11344.468336</c:v>
                </c:pt>
                <c:pt idx="196">
                  <c:v>10275.207221000001</c:v>
                </c:pt>
                <c:pt idx="197">
                  <c:v>10964.19425</c:v>
                </c:pt>
                <c:pt idx="198">
                  <c:v>10589.877852</c:v>
                </c:pt>
                <c:pt idx="199">
                  <c:v>11363.493504</c:v>
                </c:pt>
                <c:pt idx="200">
                  <c:v>10971.070616000001</c:v>
                </c:pt>
                <c:pt idx="201">
                  <c:v>11002.112805000001</c:v>
                </c:pt>
                <c:pt idx="202">
                  <c:v>10256.424419000001</c:v>
                </c:pt>
                <c:pt idx="203">
                  <c:v>10444.422225</c:v>
                </c:pt>
                <c:pt idx="204">
                  <c:v>9977.1406380000008</c:v>
                </c:pt>
                <c:pt idx="205">
                  <c:v>10575.170259</c:v>
                </c:pt>
                <c:pt idx="206">
                  <c:v>11127.592352</c:v>
                </c:pt>
                <c:pt idx="207">
                  <c:v>10920.895130999999</c:v>
                </c:pt>
                <c:pt idx="208">
                  <c:v>11518.568234</c:v>
                </c:pt>
                <c:pt idx="209">
                  <c:v>10779.988932</c:v>
                </c:pt>
                <c:pt idx="210">
                  <c:v>10354.920525</c:v>
                </c:pt>
                <c:pt idx="211">
                  <c:v>10547.738810000001</c:v>
                </c:pt>
                <c:pt idx="212">
                  <c:v>10129.777367999999</c:v>
                </c:pt>
                <c:pt idx="213">
                  <c:v>10779.611416</c:v>
                </c:pt>
                <c:pt idx="214">
                  <c:v>10166.295330000001</c:v>
                </c:pt>
                <c:pt idx="215">
                  <c:v>9610.1968221999996</c:v>
                </c:pt>
                <c:pt idx="216">
                  <c:v>10255.868769000001</c:v>
                </c:pt>
                <c:pt idx="217">
                  <c:v>11321.381271</c:v>
                </c:pt>
                <c:pt idx="218">
                  <c:v>10140.757068999999</c:v>
                </c:pt>
                <c:pt idx="219">
                  <c:v>10221.560567</c:v>
                </c:pt>
                <c:pt idx="220">
                  <c:v>10581.283165999999</c:v>
                </c:pt>
                <c:pt idx="221">
                  <c:v>10605.952213</c:v>
                </c:pt>
                <c:pt idx="222">
                  <c:v>9602.8165220999999</c:v>
                </c:pt>
                <c:pt idx="223">
                  <c:v>9397.0672856000001</c:v>
                </c:pt>
                <c:pt idx="224">
                  <c:v>9448.5548784000002</c:v>
                </c:pt>
                <c:pt idx="225">
                  <c:v>8743.6576308999993</c:v>
                </c:pt>
                <c:pt idx="226">
                  <c:v>9418.0760774999999</c:v>
                </c:pt>
                <c:pt idx="227">
                  <c:v>8935.1999274999998</c:v>
                </c:pt>
                <c:pt idx="228">
                  <c:v>9225.7576324000001</c:v>
                </c:pt>
                <c:pt idx="229">
                  <c:v>9275.6302059000009</c:v>
                </c:pt>
                <c:pt idx="230">
                  <c:v>10491.312435</c:v>
                </c:pt>
                <c:pt idx="231">
                  <c:v>10823.656811999999</c:v>
                </c:pt>
                <c:pt idx="232">
                  <c:v>11603.86745</c:v>
                </c:pt>
                <c:pt idx="233">
                  <c:v>10417.756638999999</c:v>
                </c:pt>
                <c:pt idx="234">
                  <c:v>10221.580666</c:v>
                </c:pt>
                <c:pt idx="235">
                  <c:v>10266.076949</c:v>
                </c:pt>
                <c:pt idx="236">
                  <c:v>10259.451519</c:v>
                </c:pt>
                <c:pt idx="237">
                  <c:v>10738.036233000001</c:v>
                </c:pt>
                <c:pt idx="238">
                  <c:v>10189.666546</c:v>
                </c:pt>
                <c:pt idx="239">
                  <c:v>9685.6671186000003</c:v>
                </c:pt>
                <c:pt idx="240">
                  <c:v>9700.3010154000003</c:v>
                </c:pt>
                <c:pt idx="241">
                  <c:v>10031.752634</c:v>
                </c:pt>
                <c:pt idx="242">
                  <c:v>10016.434273999999</c:v>
                </c:pt>
                <c:pt idx="243">
                  <c:v>9541.3700891999997</c:v>
                </c:pt>
                <c:pt idx="244">
                  <c:v>9721.0839608000006</c:v>
                </c:pt>
                <c:pt idx="245">
                  <c:v>9337.7519888999996</c:v>
                </c:pt>
                <c:pt idx="246">
                  <c:v>10480.385591</c:v>
                </c:pt>
                <c:pt idx="247">
                  <c:v>10147.160970000001</c:v>
                </c:pt>
                <c:pt idx="248">
                  <c:v>9651.7297837999995</c:v>
                </c:pt>
                <c:pt idx="249">
                  <c:v>9561.9953795000001</c:v>
                </c:pt>
                <c:pt idx="250">
                  <c:v>9827.6370537999992</c:v>
                </c:pt>
                <c:pt idx="251">
                  <c:v>8953.4327560999991</c:v>
                </c:pt>
                <c:pt idx="252">
                  <c:v>9288.2266013000008</c:v>
                </c:pt>
                <c:pt idx="253">
                  <c:v>9916.3480493999996</c:v>
                </c:pt>
                <c:pt idx="254">
                  <c:v>9490.0429507999997</c:v>
                </c:pt>
                <c:pt idx="255">
                  <c:v>9049.0222527999995</c:v>
                </c:pt>
                <c:pt idx="256">
                  <c:v>8931.8413994999992</c:v>
                </c:pt>
                <c:pt idx="257">
                  <c:v>8680.5082607000004</c:v>
                </c:pt>
                <c:pt idx="258">
                  <c:v>8759.3571315999998</c:v>
                </c:pt>
                <c:pt idx="259">
                  <c:v>8589.2491100000007</c:v>
                </c:pt>
                <c:pt idx="260">
                  <c:v>8928.0538957999997</c:v>
                </c:pt>
                <c:pt idx="261">
                  <c:v>9317.6416117999997</c:v>
                </c:pt>
                <c:pt idx="262">
                  <c:v>9101.2525318000007</c:v>
                </c:pt>
                <c:pt idx="263">
                  <c:v>9533.3638162000007</c:v>
                </c:pt>
                <c:pt idx="264">
                  <c:v>9576.4157677999992</c:v>
                </c:pt>
                <c:pt idx="265">
                  <c:v>9264.2742433000003</c:v>
                </c:pt>
                <c:pt idx="266">
                  <c:v>8843.9180608000006</c:v>
                </c:pt>
                <c:pt idx="267">
                  <c:v>9271.3937702000003</c:v>
                </c:pt>
                <c:pt idx="268">
                  <c:v>9357.8153184000003</c:v>
                </c:pt>
                <c:pt idx="269">
                  <c:v>8790.9953544</c:v>
                </c:pt>
                <c:pt idx="270">
                  <c:v>9326.8433332000004</c:v>
                </c:pt>
                <c:pt idx="271">
                  <c:v>9654.1464111999994</c:v>
                </c:pt>
                <c:pt idx="272">
                  <c:v>9645.7441878999998</c:v>
                </c:pt>
                <c:pt idx="273">
                  <c:v>9382.2311095000005</c:v>
                </c:pt>
                <c:pt idx="274">
                  <c:v>8566.2990262999992</c:v>
                </c:pt>
                <c:pt idx="275">
                  <c:v>9030.0512534000009</c:v>
                </c:pt>
                <c:pt idx="276">
                  <c:v>8658.3483957999997</c:v>
                </c:pt>
                <c:pt idx="277">
                  <c:v>8534.9134752000009</c:v>
                </c:pt>
                <c:pt idx="278">
                  <c:v>7964.6381029000004</c:v>
                </c:pt>
                <c:pt idx="279">
                  <c:v>8163.4151843999998</c:v>
                </c:pt>
                <c:pt idx="280">
                  <c:v>8313.7780454000003</c:v>
                </c:pt>
                <c:pt idx="281">
                  <c:v>7582.7871476999999</c:v>
                </c:pt>
                <c:pt idx="282">
                  <c:v>8139.5510247000002</c:v>
                </c:pt>
                <c:pt idx="283">
                  <c:v>7627.9896915999998</c:v>
                </c:pt>
                <c:pt idx="284">
                  <c:v>7987.7890359000003</c:v>
                </c:pt>
                <c:pt idx="285">
                  <c:v>8416.1497111999997</c:v>
                </c:pt>
                <c:pt idx="286">
                  <c:v>8148.9880020000001</c:v>
                </c:pt>
                <c:pt idx="287">
                  <c:v>8146.2762216000001</c:v>
                </c:pt>
                <c:pt idx="288">
                  <c:v>8472.5193739999995</c:v>
                </c:pt>
                <c:pt idx="289">
                  <c:v>7948.6164201000001</c:v>
                </c:pt>
                <c:pt idx="290">
                  <c:v>8168.4865501000004</c:v>
                </c:pt>
                <c:pt idx="291">
                  <c:v>8051.4771903999999</c:v>
                </c:pt>
                <c:pt idx="292">
                  <c:v>8597.9750358000001</c:v>
                </c:pt>
                <c:pt idx="293">
                  <c:v>8405.6829789999992</c:v>
                </c:pt>
                <c:pt idx="294">
                  <c:v>7514.3817777000004</c:v>
                </c:pt>
                <c:pt idx="295">
                  <c:v>8689.2448869</c:v>
                </c:pt>
                <c:pt idx="296">
                  <c:v>8037.2396611000004</c:v>
                </c:pt>
                <c:pt idx="297">
                  <c:v>8945.7606271000004</c:v>
                </c:pt>
                <c:pt idx="298">
                  <c:v>8132.9912259000002</c:v>
                </c:pt>
                <c:pt idx="299">
                  <c:v>8819.8697348999995</c:v>
                </c:pt>
                <c:pt idx="300">
                  <c:v>8483.1690593999992</c:v>
                </c:pt>
                <c:pt idx="301">
                  <c:v>8198.2765204000007</c:v>
                </c:pt>
                <c:pt idx="302">
                  <c:v>7852.4379983999997</c:v>
                </c:pt>
                <c:pt idx="303">
                  <c:v>7961.9071139999996</c:v>
                </c:pt>
                <c:pt idx="304">
                  <c:v>8117.825742</c:v>
                </c:pt>
                <c:pt idx="305">
                  <c:v>8567.8624397999993</c:v>
                </c:pt>
                <c:pt idx="306">
                  <c:v>8919.9241820999996</c:v>
                </c:pt>
                <c:pt idx="307">
                  <c:v>9996.8306417000003</c:v>
                </c:pt>
                <c:pt idx="308">
                  <c:v>8384.0079917999992</c:v>
                </c:pt>
                <c:pt idx="309">
                  <c:v>8131.6227087999996</c:v>
                </c:pt>
                <c:pt idx="310">
                  <c:v>8114.7227755000004</c:v>
                </c:pt>
                <c:pt idx="311">
                  <c:v>8781.9426105999992</c:v>
                </c:pt>
                <c:pt idx="312">
                  <c:v>8393.6333398000006</c:v>
                </c:pt>
                <c:pt idx="313">
                  <c:v>8609.4688365000002</c:v>
                </c:pt>
                <c:pt idx="314">
                  <c:v>8197.6773928999992</c:v>
                </c:pt>
                <c:pt idx="315">
                  <c:v>8071.7898181</c:v>
                </c:pt>
                <c:pt idx="316">
                  <c:v>8605.9200631999993</c:v>
                </c:pt>
                <c:pt idx="317">
                  <c:v>8199.6654436000008</c:v>
                </c:pt>
                <c:pt idx="318">
                  <c:v>8417.3670851000006</c:v>
                </c:pt>
                <c:pt idx="319">
                  <c:v>8063.9372511000001</c:v>
                </c:pt>
                <c:pt idx="320">
                  <c:v>8712.7483427999996</c:v>
                </c:pt>
                <c:pt idx="321">
                  <c:v>8200.8761777</c:v>
                </c:pt>
                <c:pt idx="322">
                  <c:v>8247.8322021000004</c:v>
                </c:pt>
                <c:pt idx="323">
                  <c:v>7603.6584890000004</c:v>
                </c:pt>
                <c:pt idx="324">
                  <c:v>8270.9589632000007</c:v>
                </c:pt>
                <c:pt idx="325">
                  <c:v>7789.6811336000001</c:v>
                </c:pt>
                <c:pt idx="326">
                  <c:v>8637.2415942000007</c:v>
                </c:pt>
                <c:pt idx="327">
                  <c:v>7489.1002225000002</c:v>
                </c:pt>
                <c:pt idx="328">
                  <c:v>7746.6851448999996</c:v>
                </c:pt>
                <c:pt idx="329">
                  <c:v>7524.7279963000001</c:v>
                </c:pt>
                <c:pt idx="330">
                  <c:v>7128.1451256999999</c:v>
                </c:pt>
                <c:pt idx="331">
                  <c:v>7389.4291568999997</c:v>
                </c:pt>
                <c:pt idx="332">
                  <c:v>6753.9431548000002</c:v>
                </c:pt>
                <c:pt idx="333">
                  <c:v>6897.4847418999998</c:v>
                </c:pt>
                <c:pt idx="334">
                  <c:v>7240.6010624</c:v>
                </c:pt>
                <c:pt idx="335">
                  <c:v>7271.5275313000002</c:v>
                </c:pt>
                <c:pt idx="336">
                  <c:v>7250.9954501000002</c:v>
                </c:pt>
                <c:pt idx="337">
                  <c:v>6675.4055861999996</c:v>
                </c:pt>
                <c:pt idx="338">
                  <c:v>7463.5960205000001</c:v>
                </c:pt>
                <c:pt idx="339">
                  <c:v>6777.6409336999996</c:v>
                </c:pt>
                <c:pt idx="340">
                  <c:v>6963.9991712000001</c:v>
                </c:pt>
                <c:pt idx="341">
                  <c:v>6901.7469547999999</c:v>
                </c:pt>
                <c:pt idx="342">
                  <c:v>7014.2040503999997</c:v>
                </c:pt>
                <c:pt idx="343">
                  <c:v>7032.0468836</c:v>
                </c:pt>
                <c:pt idx="344">
                  <c:v>6959.1051164999999</c:v>
                </c:pt>
                <c:pt idx="345">
                  <c:v>7168.4459540999997</c:v>
                </c:pt>
                <c:pt idx="346">
                  <c:v>6751.6079833000003</c:v>
                </c:pt>
                <c:pt idx="347">
                  <c:v>6052.3317091999998</c:v>
                </c:pt>
                <c:pt idx="348">
                  <c:v>6897.1834921</c:v>
                </c:pt>
                <c:pt idx="349">
                  <c:v>6868.8058832999996</c:v>
                </c:pt>
                <c:pt idx="350">
                  <c:v>6487.1170167</c:v>
                </c:pt>
                <c:pt idx="351">
                  <c:v>7955.0329038999998</c:v>
                </c:pt>
                <c:pt idx="352">
                  <c:v>6212.2483259999999</c:v>
                </c:pt>
                <c:pt idx="353">
                  <c:v>6718.6837078999997</c:v>
                </c:pt>
                <c:pt idx="354">
                  <c:v>6312.1687272999998</c:v>
                </c:pt>
                <c:pt idx="355">
                  <c:v>5968.0680708</c:v>
                </c:pt>
                <c:pt idx="356">
                  <c:v>6403.7841716000003</c:v>
                </c:pt>
                <c:pt idx="357">
                  <c:v>6212.6469582</c:v>
                </c:pt>
                <c:pt idx="358">
                  <c:v>6192.3061589999998</c:v>
                </c:pt>
                <c:pt idx="359">
                  <c:v>6266.2545375999998</c:v>
                </c:pt>
                <c:pt idx="360">
                  <c:v>6315.8724922000001</c:v>
                </c:pt>
                <c:pt idx="361">
                  <c:v>6361.1873386999996</c:v>
                </c:pt>
                <c:pt idx="362">
                  <c:v>7336.5194186999997</c:v>
                </c:pt>
                <c:pt idx="363">
                  <c:v>6333.4080266999999</c:v>
                </c:pt>
                <c:pt idx="364">
                  <c:v>6765.0427990999997</c:v>
                </c:pt>
                <c:pt idx="365">
                  <c:v>6357.6665102999996</c:v>
                </c:pt>
                <c:pt idx="366">
                  <c:v>6476.6122378</c:v>
                </c:pt>
                <c:pt idx="367">
                  <c:v>7027.4928022000004</c:v>
                </c:pt>
                <c:pt idx="368">
                  <c:v>6614.3810413000001</c:v>
                </c:pt>
                <c:pt idx="369">
                  <c:v>6873.3325799000004</c:v>
                </c:pt>
                <c:pt idx="370">
                  <c:v>6456.5408903999996</c:v>
                </c:pt>
                <c:pt idx="371">
                  <c:v>7044.1261471999997</c:v>
                </c:pt>
                <c:pt idx="372">
                  <c:v>6891.5427545000002</c:v>
                </c:pt>
                <c:pt idx="373">
                  <c:v>6215.1372480999999</c:v>
                </c:pt>
                <c:pt idx="374">
                  <c:v>6054.7507462000003</c:v>
                </c:pt>
                <c:pt idx="375">
                  <c:v>6515.4364587</c:v>
                </c:pt>
                <c:pt idx="376">
                  <c:v>6403.1435536999998</c:v>
                </c:pt>
                <c:pt idx="377">
                  <c:v>6232.0068468999998</c:v>
                </c:pt>
                <c:pt idx="378">
                  <c:v>6012.8978426000003</c:v>
                </c:pt>
                <c:pt idx="379">
                  <c:v>6226.7475424000004</c:v>
                </c:pt>
                <c:pt idx="380">
                  <c:v>6517.4030276000003</c:v>
                </c:pt>
                <c:pt idx="381">
                  <c:v>6184.0724673000004</c:v>
                </c:pt>
                <c:pt idx="382">
                  <c:v>5731.4387960000004</c:v>
                </c:pt>
                <c:pt idx="383">
                  <c:v>6563.7508802000002</c:v>
                </c:pt>
                <c:pt idx="384">
                  <c:v>6265.4226623000004</c:v>
                </c:pt>
                <c:pt idx="385">
                  <c:v>6057.8770946000004</c:v>
                </c:pt>
                <c:pt idx="386">
                  <c:v>5832.3044965999998</c:v>
                </c:pt>
                <c:pt idx="387">
                  <c:v>6272.4312209</c:v>
                </c:pt>
                <c:pt idx="388">
                  <c:v>5852.4479702999997</c:v>
                </c:pt>
                <c:pt idx="389">
                  <c:v>5821.0257429000003</c:v>
                </c:pt>
                <c:pt idx="390">
                  <c:v>5413.0951506000001</c:v>
                </c:pt>
                <c:pt idx="391">
                  <c:v>5847.6212563999998</c:v>
                </c:pt>
                <c:pt idx="392">
                  <c:v>5205.0155574</c:v>
                </c:pt>
                <c:pt idx="393">
                  <c:v>4713.8748922000004</c:v>
                </c:pt>
                <c:pt idx="394">
                  <c:v>4686.887592</c:v>
                </c:pt>
                <c:pt idx="395">
                  <c:v>4230.2824416000003</c:v>
                </c:pt>
                <c:pt idx="396">
                  <c:v>4434.7235824999998</c:v>
                </c:pt>
                <c:pt idx="397">
                  <c:v>4348.9272779000003</c:v>
                </c:pt>
                <c:pt idx="398">
                  <c:v>4403.1253545999998</c:v>
                </c:pt>
                <c:pt idx="399">
                  <c:v>3848.2001018000001</c:v>
                </c:pt>
                <c:pt idx="400">
                  <c:v>4496.9429584</c:v>
                </c:pt>
                <c:pt idx="401">
                  <c:v>4007.3151474000001</c:v>
                </c:pt>
                <c:pt idx="402">
                  <c:v>3883.4278396</c:v>
                </c:pt>
                <c:pt idx="403">
                  <c:v>3700.5643697</c:v>
                </c:pt>
                <c:pt idx="404">
                  <c:v>4312.0325143</c:v>
                </c:pt>
                <c:pt idx="405">
                  <c:v>4877.4111132999997</c:v>
                </c:pt>
                <c:pt idx="406">
                  <c:v>4730.3764929999998</c:v>
                </c:pt>
                <c:pt idx="407">
                  <c:v>4693.6258644999998</c:v>
                </c:pt>
                <c:pt idx="408">
                  <c:v>4141.4482478</c:v>
                </c:pt>
                <c:pt idx="409">
                  <c:v>4288.4313756000001</c:v>
                </c:pt>
                <c:pt idx="410">
                  <c:v>3231.0174043000002</c:v>
                </c:pt>
                <c:pt idx="411">
                  <c:v>3689.1861493000001</c:v>
                </c:pt>
                <c:pt idx="412">
                  <c:v>4179.1368345999999</c:v>
                </c:pt>
                <c:pt idx="413">
                  <c:v>3748.6561118999998</c:v>
                </c:pt>
                <c:pt idx="414">
                  <c:v>4372.1951267000004</c:v>
                </c:pt>
                <c:pt idx="415">
                  <c:v>4020.4936345000001</c:v>
                </c:pt>
                <c:pt idx="416">
                  <c:v>3958.6919112999999</c:v>
                </c:pt>
                <c:pt idx="417">
                  <c:v>4027.2261450000001</c:v>
                </c:pt>
                <c:pt idx="418">
                  <c:v>3560.0651855000001</c:v>
                </c:pt>
                <c:pt idx="419">
                  <c:v>3651.7691037</c:v>
                </c:pt>
                <c:pt idx="420">
                  <c:v>3540.5269712999998</c:v>
                </c:pt>
                <c:pt idx="421">
                  <c:v>3584.0769484000002</c:v>
                </c:pt>
                <c:pt idx="422">
                  <c:v>3373.1423344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6FE-4650-90BA-01CA28ED143F}"/>
            </c:ext>
          </c:extLst>
        </c:ser>
        <c:ser>
          <c:idx val="2"/>
          <c:order val="2"/>
          <c:tx>
            <c:strRef>
              <c:f>'[Avg RTOLCAP RTOFFCAP PRC per 100MW GTBD and Net Load Step.xlsx]per Net Load'!$K$1:$N$1</c:f>
              <c:strCache>
                <c:ptCount val="1"/>
                <c:pt idx="0">
                  <c:v>May-21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'[Avg RTOLCAP RTOFFCAP PRC per 100MW GTBD and Net Load Step.xlsx]per Net Load'!$K$3:$K$330</c:f>
              <c:numCache>
                <c:formatCode>General</c:formatCode>
                <c:ptCount val="328"/>
                <c:pt idx="0">
                  <c:v>15300</c:v>
                </c:pt>
                <c:pt idx="1">
                  <c:v>15400</c:v>
                </c:pt>
                <c:pt idx="2">
                  <c:v>15500</c:v>
                </c:pt>
                <c:pt idx="3">
                  <c:v>15600</c:v>
                </c:pt>
                <c:pt idx="4">
                  <c:v>15700</c:v>
                </c:pt>
                <c:pt idx="5">
                  <c:v>15800</c:v>
                </c:pt>
                <c:pt idx="6">
                  <c:v>15900</c:v>
                </c:pt>
                <c:pt idx="7">
                  <c:v>16000</c:v>
                </c:pt>
                <c:pt idx="8">
                  <c:v>16100</c:v>
                </c:pt>
                <c:pt idx="9">
                  <c:v>16200</c:v>
                </c:pt>
                <c:pt idx="10">
                  <c:v>16300</c:v>
                </c:pt>
                <c:pt idx="11">
                  <c:v>16400</c:v>
                </c:pt>
                <c:pt idx="12">
                  <c:v>16500</c:v>
                </c:pt>
                <c:pt idx="13">
                  <c:v>16600</c:v>
                </c:pt>
                <c:pt idx="14">
                  <c:v>16700</c:v>
                </c:pt>
                <c:pt idx="15">
                  <c:v>16800</c:v>
                </c:pt>
                <c:pt idx="16">
                  <c:v>16900</c:v>
                </c:pt>
                <c:pt idx="17">
                  <c:v>17000</c:v>
                </c:pt>
                <c:pt idx="18">
                  <c:v>17100</c:v>
                </c:pt>
                <c:pt idx="19">
                  <c:v>17200</c:v>
                </c:pt>
                <c:pt idx="20">
                  <c:v>17300</c:v>
                </c:pt>
                <c:pt idx="21">
                  <c:v>17400</c:v>
                </c:pt>
                <c:pt idx="22">
                  <c:v>17500</c:v>
                </c:pt>
                <c:pt idx="23">
                  <c:v>17600</c:v>
                </c:pt>
                <c:pt idx="24">
                  <c:v>17700</c:v>
                </c:pt>
                <c:pt idx="25">
                  <c:v>17800</c:v>
                </c:pt>
                <c:pt idx="26">
                  <c:v>17900</c:v>
                </c:pt>
                <c:pt idx="27">
                  <c:v>18000</c:v>
                </c:pt>
                <c:pt idx="28">
                  <c:v>18100</c:v>
                </c:pt>
                <c:pt idx="29">
                  <c:v>18200</c:v>
                </c:pt>
                <c:pt idx="30">
                  <c:v>18300</c:v>
                </c:pt>
                <c:pt idx="31">
                  <c:v>18400</c:v>
                </c:pt>
                <c:pt idx="32">
                  <c:v>18500</c:v>
                </c:pt>
                <c:pt idx="33">
                  <c:v>18600</c:v>
                </c:pt>
                <c:pt idx="34">
                  <c:v>18700</c:v>
                </c:pt>
                <c:pt idx="35">
                  <c:v>18800</c:v>
                </c:pt>
                <c:pt idx="36">
                  <c:v>18900</c:v>
                </c:pt>
                <c:pt idx="37">
                  <c:v>19000</c:v>
                </c:pt>
                <c:pt idx="38">
                  <c:v>19100</c:v>
                </c:pt>
                <c:pt idx="39">
                  <c:v>19200</c:v>
                </c:pt>
                <c:pt idx="40">
                  <c:v>19300</c:v>
                </c:pt>
                <c:pt idx="41">
                  <c:v>19400</c:v>
                </c:pt>
                <c:pt idx="42">
                  <c:v>19500</c:v>
                </c:pt>
                <c:pt idx="43">
                  <c:v>19600</c:v>
                </c:pt>
                <c:pt idx="44">
                  <c:v>19700</c:v>
                </c:pt>
                <c:pt idx="45">
                  <c:v>19800</c:v>
                </c:pt>
                <c:pt idx="46">
                  <c:v>19900</c:v>
                </c:pt>
                <c:pt idx="47">
                  <c:v>20000</c:v>
                </c:pt>
                <c:pt idx="48">
                  <c:v>20100</c:v>
                </c:pt>
                <c:pt idx="49">
                  <c:v>20200</c:v>
                </c:pt>
                <c:pt idx="50">
                  <c:v>20300</c:v>
                </c:pt>
                <c:pt idx="51">
                  <c:v>20400</c:v>
                </c:pt>
                <c:pt idx="52">
                  <c:v>20500</c:v>
                </c:pt>
                <c:pt idx="53">
                  <c:v>20600</c:v>
                </c:pt>
                <c:pt idx="54">
                  <c:v>20700</c:v>
                </c:pt>
                <c:pt idx="55">
                  <c:v>20800</c:v>
                </c:pt>
                <c:pt idx="56">
                  <c:v>20900</c:v>
                </c:pt>
                <c:pt idx="57">
                  <c:v>21000</c:v>
                </c:pt>
                <c:pt idx="58">
                  <c:v>21100</c:v>
                </c:pt>
                <c:pt idx="59">
                  <c:v>21200</c:v>
                </c:pt>
                <c:pt idx="60">
                  <c:v>21300</c:v>
                </c:pt>
                <c:pt idx="61">
                  <c:v>21400</c:v>
                </c:pt>
                <c:pt idx="62">
                  <c:v>21500</c:v>
                </c:pt>
                <c:pt idx="63">
                  <c:v>21600</c:v>
                </c:pt>
                <c:pt idx="64">
                  <c:v>21700</c:v>
                </c:pt>
                <c:pt idx="65">
                  <c:v>21800</c:v>
                </c:pt>
                <c:pt idx="66">
                  <c:v>21900</c:v>
                </c:pt>
                <c:pt idx="67">
                  <c:v>22000</c:v>
                </c:pt>
                <c:pt idx="68">
                  <c:v>22100</c:v>
                </c:pt>
                <c:pt idx="69">
                  <c:v>22200</c:v>
                </c:pt>
                <c:pt idx="70">
                  <c:v>22300</c:v>
                </c:pt>
                <c:pt idx="71">
                  <c:v>22400</c:v>
                </c:pt>
                <c:pt idx="72">
                  <c:v>22500</c:v>
                </c:pt>
                <c:pt idx="73">
                  <c:v>22600</c:v>
                </c:pt>
                <c:pt idx="74">
                  <c:v>22700</c:v>
                </c:pt>
                <c:pt idx="75">
                  <c:v>22800</c:v>
                </c:pt>
                <c:pt idx="76">
                  <c:v>22900</c:v>
                </c:pt>
                <c:pt idx="77">
                  <c:v>23000</c:v>
                </c:pt>
                <c:pt idx="78">
                  <c:v>23100</c:v>
                </c:pt>
                <c:pt idx="79">
                  <c:v>23200</c:v>
                </c:pt>
                <c:pt idx="80">
                  <c:v>23300</c:v>
                </c:pt>
                <c:pt idx="81">
                  <c:v>23400</c:v>
                </c:pt>
                <c:pt idx="82">
                  <c:v>23500</c:v>
                </c:pt>
                <c:pt idx="83">
                  <c:v>23600</c:v>
                </c:pt>
                <c:pt idx="84">
                  <c:v>23700</c:v>
                </c:pt>
                <c:pt idx="85">
                  <c:v>23800</c:v>
                </c:pt>
                <c:pt idx="86">
                  <c:v>23900</c:v>
                </c:pt>
                <c:pt idx="87">
                  <c:v>24000</c:v>
                </c:pt>
                <c:pt idx="88">
                  <c:v>24100</c:v>
                </c:pt>
                <c:pt idx="89">
                  <c:v>24200</c:v>
                </c:pt>
                <c:pt idx="90">
                  <c:v>24300</c:v>
                </c:pt>
                <c:pt idx="91">
                  <c:v>24400</c:v>
                </c:pt>
                <c:pt idx="92">
                  <c:v>24500</c:v>
                </c:pt>
                <c:pt idx="93">
                  <c:v>24600</c:v>
                </c:pt>
                <c:pt idx="94">
                  <c:v>24700</c:v>
                </c:pt>
                <c:pt idx="95">
                  <c:v>24800</c:v>
                </c:pt>
                <c:pt idx="96">
                  <c:v>24900</c:v>
                </c:pt>
                <c:pt idx="97">
                  <c:v>25000</c:v>
                </c:pt>
                <c:pt idx="98">
                  <c:v>25100</c:v>
                </c:pt>
                <c:pt idx="99">
                  <c:v>25200</c:v>
                </c:pt>
                <c:pt idx="100">
                  <c:v>25300</c:v>
                </c:pt>
                <c:pt idx="101">
                  <c:v>25400</c:v>
                </c:pt>
                <c:pt idx="102">
                  <c:v>25500</c:v>
                </c:pt>
                <c:pt idx="103">
                  <c:v>25600</c:v>
                </c:pt>
                <c:pt idx="104">
                  <c:v>25700</c:v>
                </c:pt>
                <c:pt idx="105">
                  <c:v>25800</c:v>
                </c:pt>
                <c:pt idx="106">
                  <c:v>25900</c:v>
                </c:pt>
                <c:pt idx="107">
                  <c:v>26000</c:v>
                </c:pt>
                <c:pt idx="108">
                  <c:v>26100</c:v>
                </c:pt>
                <c:pt idx="109">
                  <c:v>26200</c:v>
                </c:pt>
                <c:pt idx="110">
                  <c:v>26300</c:v>
                </c:pt>
                <c:pt idx="111">
                  <c:v>26400</c:v>
                </c:pt>
                <c:pt idx="112">
                  <c:v>26500</c:v>
                </c:pt>
                <c:pt idx="113">
                  <c:v>26600</c:v>
                </c:pt>
                <c:pt idx="114">
                  <c:v>26700</c:v>
                </c:pt>
                <c:pt idx="115">
                  <c:v>26800</c:v>
                </c:pt>
                <c:pt idx="116">
                  <c:v>26900</c:v>
                </c:pt>
                <c:pt idx="117">
                  <c:v>27000</c:v>
                </c:pt>
                <c:pt idx="118">
                  <c:v>27100</c:v>
                </c:pt>
                <c:pt idx="119">
                  <c:v>27200</c:v>
                </c:pt>
                <c:pt idx="120">
                  <c:v>27300</c:v>
                </c:pt>
                <c:pt idx="121">
                  <c:v>27400</c:v>
                </c:pt>
                <c:pt idx="122">
                  <c:v>27500</c:v>
                </c:pt>
                <c:pt idx="123">
                  <c:v>27600</c:v>
                </c:pt>
                <c:pt idx="124">
                  <c:v>27700</c:v>
                </c:pt>
                <c:pt idx="125">
                  <c:v>27800</c:v>
                </c:pt>
                <c:pt idx="126">
                  <c:v>27900</c:v>
                </c:pt>
                <c:pt idx="127">
                  <c:v>28000</c:v>
                </c:pt>
                <c:pt idx="128">
                  <c:v>28100</c:v>
                </c:pt>
                <c:pt idx="129">
                  <c:v>28200</c:v>
                </c:pt>
                <c:pt idx="130">
                  <c:v>28300</c:v>
                </c:pt>
                <c:pt idx="131">
                  <c:v>28400</c:v>
                </c:pt>
                <c:pt idx="132">
                  <c:v>28500</c:v>
                </c:pt>
                <c:pt idx="133">
                  <c:v>28600</c:v>
                </c:pt>
                <c:pt idx="134">
                  <c:v>28700</c:v>
                </c:pt>
                <c:pt idx="135">
                  <c:v>28800</c:v>
                </c:pt>
                <c:pt idx="136">
                  <c:v>28900</c:v>
                </c:pt>
                <c:pt idx="137">
                  <c:v>29000</c:v>
                </c:pt>
                <c:pt idx="138">
                  <c:v>29100</c:v>
                </c:pt>
                <c:pt idx="139">
                  <c:v>29200</c:v>
                </c:pt>
                <c:pt idx="140">
                  <c:v>29300</c:v>
                </c:pt>
                <c:pt idx="141">
                  <c:v>29400</c:v>
                </c:pt>
                <c:pt idx="142">
                  <c:v>29500</c:v>
                </c:pt>
                <c:pt idx="143">
                  <c:v>29600</c:v>
                </c:pt>
                <c:pt idx="144">
                  <c:v>29700</c:v>
                </c:pt>
                <c:pt idx="145">
                  <c:v>29800</c:v>
                </c:pt>
                <c:pt idx="146">
                  <c:v>29900</c:v>
                </c:pt>
                <c:pt idx="147">
                  <c:v>30000</c:v>
                </c:pt>
                <c:pt idx="148">
                  <c:v>30100</c:v>
                </c:pt>
                <c:pt idx="149">
                  <c:v>30200</c:v>
                </c:pt>
                <c:pt idx="150">
                  <c:v>30300</c:v>
                </c:pt>
                <c:pt idx="151">
                  <c:v>30400</c:v>
                </c:pt>
                <c:pt idx="152">
                  <c:v>30500</c:v>
                </c:pt>
                <c:pt idx="153">
                  <c:v>30600</c:v>
                </c:pt>
                <c:pt idx="154">
                  <c:v>30700</c:v>
                </c:pt>
                <c:pt idx="155">
                  <c:v>30800</c:v>
                </c:pt>
                <c:pt idx="156">
                  <c:v>30900</c:v>
                </c:pt>
                <c:pt idx="157">
                  <c:v>31000</c:v>
                </c:pt>
                <c:pt idx="158">
                  <c:v>31100</c:v>
                </c:pt>
                <c:pt idx="159">
                  <c:v>31200</c:v>
                </c:pt>
                <c:pt idx="160">
                  <c:v>31300</c:v>
                </c:pt>
                <c:pt idx="161">
                  <c:v>31400</c:v>
                </c:pt>
                <c:pt idx="162">
                  <c:v>31500</c:v>
                </c:pt>
                <c:pt idx="163">
                  <c:v>31600</c:v>
                </c:pt>
                <c:pt idx="164">
                  <c:v>31700</c:v>
                </c:pt>
                <c:pt idx="165">
                  <c:v>31800</c:v>
                </c:pt>
                <c:pt idx="166">
                  <c:v>31900</c:v>
                </c:pt>
                <c:pt idx="167">
                  <c:v>32000</c:v>
                </c:pt>
                <c:pt idx="168">
                  <c:v>32100</c:v>
                </c:pt>
                <c:pt idx="169">
                  <c:v>32200</c:v>
                </c:pt>
                <c:pt idx="170">
                  <c:v>32300</c:v>
                </c:pt>
                <c:pt idx="171">
                  <c:v>32400</c:v>
                </c:pt>
                <c:pt idx="172">
                  <c:v>32500</c:v>
                </c:pt>
                <c:pt idx="173">
                  <c:v>32600</c:v>
                </c:pt>
                <c:pt idx="174">
                  <c:v>32700</c:v>
                </c:pt>
                <c:pt idx="175">
                  <c:v>32800</c:v>
                </c:pt>
                <c:pt idx="176">
                  <c:v>32900</c:v>
                </c:pt>
                <c:pt idx="177">
                  <c:v>33000</c:v>
                </c:pt>
                <c:pt idx="178">
                  <c:v>33100</c:v>
                </c:pt>
                <c:pt idx="179">
                  <c:v>33200</c:v>
                </c:pt>
                <c:pt idx="180">
                  <c:v>33300</c:v>
                </c:pt>
                <c:pt idx="181">
                  <c:v>33400</c:v>
                </c:pt>
                <c:pt idx="182">
                  <c:v>33500</c:v>
                </c:pt>
                <c:pt idx="183">
                  <c:v>33600</c:v>
                </c:pt>
                <c:pt idx="184">
                  <c:v>33700</c:v>
                </c:pt>
                <c:pt idx="185">
                  <c:v>33800</c:v>
                </c:pt>
                <c:pt idx="186">
                  <c:v>33900</c:v>
                </c:pt>
                <c:pt idx="187">
                  <c:v>34000</c:v>
                </c:pt>
                <c:pt idx="188">
                  <c:v>34100</c:v>
                </c:pt>
                <c:pt idx="189">
                  <c:v>34200</c:v>
                </c:pt>
                <c:pt idx="190">
                  <c:v>34300</c:v>
                </c:pt>
                <c:pt idx="191">
                  <c:v>34400</c:v>
                </c:pt>
                <c:pt idx="192">
                  <c:v>34500</c:v>
                </c:pt>
                <c:pt idx="193">
                  <c:v>34600</c:v>
                </c:pt>
                <c:pt idx="194">
                  <c:v>34700</c:v>
                </c:pt>
                <c:pt idx="195">
                  <c:v>34800</c:v>
                </c:pt>
                <c:pt idx="196">
                  <c:v>34900</c:v>
                </c:pt>
                <c:pt idx="197">
                  <c:v>35000</c:v>
                </c:pt>
                <c:pt idx="198">
                  <c:v>35100</c:v>
                </c:pt>
                <c:pt idx="199">
                  <c:v>35200</c:v>
                </c:pt>
                <c:pt idx="200">
                  <c:v>35300</c:v>
                </c:pt>
                <c:pt idx="201">
                  <c:v>35400</c:v>
                </c:pt>
                <c:pt idx="202">
                  <c:v>35500</c:v>
                </c:pt>
                <c:pt idx="203">
                  <c:v>35600</c:v>
                </c:pt>
                <c:pt idx="204">
                  <c:v>35700</c:v>
                </c:pt>
                <c:pt idx="205">
                  <c:v>35800</c:v>
                </c:pt>
                <c:pt idx="206">
                  <c:v>35900</c:v>
                </c:pt>
                <c:pt idx="207">
                  <c:v>36000</c:v>
                </c:pt>
                <c:pt idx="208">
                  <c:v>36100</c:v>
                </c:pt>
                <c:pt idx="209">
                  <c:v>36200</c:v>
                </c:pt>
                <c:pt idx="210">
                  <c:v>36300</c:v>
                </c:pt>
                <c:pt idx="211">
                  <c:v>36400</c:v>
                </c:pt>
                <c:pt idx="212">
                  <c:v>36500</c:v>
                </c:pt>
                <c:pt idx="213">
                  <c:v>36600</c:v>
                </c:pt>
                <c:pt idx="214">
                  <c:v>36700</c:v>
                </c:pt>
                <c:pt idx="215">
                  <c:v>36800</c:v>
                </c:pt>
                <c:pt idx="216">
                  <c:v>36900</c:v>
                </c:pt>
                <c:pt idx="217">
                  <c:v>37000</c:v>
                </c:pt>
                <c:pt idx="218">
                  <c:v>37100</c:v>
                </c:pt>
                <c:pt idx="219">
                  <c:v>37200</c:v>
                </c:pt>
                <c:pt idx="220">
                  <c:v>37300</c:v>
                </c:pt>
                <c:pt idx="221">
                  <c:v>37400</c:v>
                </c:pt>
                <c:pt idx="222">
                  <c:v>37500</c:v>
                </c:pt>
                <c:pt idx="223">
                  <c:v>37600</c:v>
                </c:pt>
                <c:pt idx="224">
                  <c:v>37700</c:v>
                </c:pt>
                <c:pt idx="225">
                  <c:v>37800</c:v>
                </c:pt>
                <c:pt idx="226">
                  <c:v>37900</c:v>
                </c:pt>
                <c:pt idx="227">
                  <c:v>38000</c:v>
                </c:pt>
                <c:pt idx="228">
                  <c:v>38100</c:v>
                </c:pt>
                <c:pt idx="229">
                  <c:v>38200</c:v>
                </c:pt>
                <c:pt idx="230">
                  <c:v>38300</c:v>
                </c:pt>
                <c:pt idx="231">
                  <c:v>38400</c:v>
                </c:pt>
                <c:pt idx="232">
                  <c:v>38500</c:v>
                </c:pt>
                <c:pt idx="233">
                  <c:v>38600</c:v>
                </c:pt>
                <c:pt idx="234">
                  <c:v>38700</c:v>
                </c:pt>
                <c:pt idx="235">
                  <c:v>38800</c:v>
                </c:pt>
                <c:pt idx="236">
                  <c:v>38900</c:v>
                </c:pt>
                <c:pt idx="237">
                  <c:v>39000</c:v>
                </c:pt>
                <c:pt idx="238">
                  <c:v>39100</c:v>
                </c:pt>
                <c:pt idx="239">
                  <c:v>39200</c:v>
                </c:pt>
                <c:pt idx="240">
                  <c:v>39300</c:v>
                </c:pt>
                <c:pt idx="241">
                  <c:v>39400</c:v>
                </c:pt>
                <c:pt idx="242">
                  <c:v>39500</c:v>
                </c:pt>
                <c:pt idx="243">
                  <c:v>39600</c:v>
                </c:pt>
                <c:pt idx="244">
                  <c:v>39700</c:v>
                </c:pt>
                <c:pt idx="245">
                  <c:v>39800</c:v>
                </c:pt>
                <c:pt idx="246">
                  <c:v>39900</c:v>
                </c:pt>
                <c:pt idx="247">
                  <c:v>40000</c:v>
                </c:pt>
                <c:pt idx="248">
                  <c:v>40100</c:v>
                </c:pt>
                <c:pt idx="249">
                  <c:v>40200</c:v>
                </c:pt>
                <c:pt idx="250">
                  <c:v>40300</c:v>
                </c:pt>
                <c:pt idx="251">
                  <c:v>40400</c:v>
                </c:pt>
                <c:pt idx="252">
                  <c:v>40500</c:v>
                </c:pt>
                <c:pt idx="253">
                  <c:v>40600</c:v>
                </c:pt>
                <c:pt idx="254">
                  <c:v>40700</c:v>
                </c:pt>
                <c:pt idx="255">
                  <c:v>40800</c:v>
                </c:pt>
                <c:pt idx="256">
                  <c:v>40900</c:v>
                </c:pt>
                <c:pt idx="257">
                  <c:v>41000</c:v>
                </c:pt>
                <c:pt idx="258">
                  <c:v>41100</c:v>
                </c:pt>
                <c:pt idx="259">
                  <c:v>41200</c:v>
                </c:pt>
                <c:pt idx="260">
                  <c:v>41300</c:v>
                </c:pt>
                <c:pt idx="261">
                  <c:v>41400</c:v>
                </c:pt>
                <c:pt idx="262">
                  <c:v>41500</c:v>
                </c:pt>
                <c:pt idx="263">
                  <c:v>41600</c:v>
                </c:pt>
                <c:pt idx="264">
                  <c:v>41700</c:v>
                </c:pt>
                <c:pt idx="265">
                  <c:v>41800</c:v>
                </c:pt>
                <c:pt idx="266">
                  <c:v>41900</c:v>
                </c:pt>
                <c:pt idx="267">
                  <c:v>42000</c:v>
                </c:pt>
                <c:pt idx="268">
                  <c:v>42100</c:v>
                </c:pt>
                <c:pt idx="269">
                  <c:v>42200</c:v>
                </c:pt>
                <c:pt idx="270">
                  <c:v>42300</c:v>
                </c:pt>
                <c:pt idx="271">
                  <c:v>42400</c:v>
                </c:pt>
                <c:pt idx="272">
                  <c:v>42500</c:v>
                </c:pt>
                <c:pt idx="273">
                  <c:v>42600</c:v>
                </c:pt>
                <c:pt idx="274">
                  <c:v>42700</c:v>
                </c:pt>
                <c:pt idx="275">
                  <c:v>42900</c:v>
                </c:pt>
                <c:pt idx="276">
                  <c:v>43000</c:v>
                </c:pt>
                <c:pt idx="277">
                  <c:v>43100</c:v>
                </c:pt>
                <c:pt idx="278">
                  <c:v>43200</c:v>
                </c:pt>
                <c:pt idx="279">
                  <c:v>43300</c:v>
                </c:pt>
                <c:pt idx="280">
                  <c:v>43400</c:v>
                </c:pt>
                <c:pt idx="281">
                  <c:v>43600</c:v>
                </c:pt>
                <c:pt idx="282">
                  <c:v>43700</c:v>
                </c:pt>
                <c:pt idx="283">
                  <c:v>43800</c:v>
                </c:pt>
                <c:pt idx="284">
                  <c:v>43900</c:v>
                </c:pt>
                <c:pt idx="285">
                  <c:v>44000</c:v>
                </c:pt>
                <c:pt idx="286">
                  <c:v>44100</c:v>
                </c:pt>
                <c:pt idx="287">
                  <c:v>44200</c:v>
                </c:pt>
                <c:pt idx="288">
                  <c:v>44300</c:v>
                </c:pt>
                <c:pt idx="289">
                  <c:v>44400</c:v>
                </c:pt>
                <c:pt idx="290">
                  <c:v>44500</c:v>
                </c:pt>
                <c:pt idx="291">
                  <c:v>44600</c:v>
                </c:pt>
                <c:pt idx="292">
                  <c:v>44700</c:v>
                </c:pt>
                <c:pt idx="293">
                  <c:v>44800</c:v>
                </c:pt>
                <c:pt idx="294">
                  <c:v>44900</c:v>
                </c:pt>
                <c:pt idx="295">
                  <c:v>45000</c:v>
                </c:pt>
                <c:pt idx="296">
                  <c:v>45100</c:v>
                </c:pt>
                <c:pt idx="297">
                  <c:v>45200</c:v>
                </c:pt>
                <c:pt idx="298">
                  <c:v>45300</c:v>
                </c:pt>
                <c:pt idx="299">
                  <c:v>45400</c:v>
                </c:pt>
                <c:pt idx="300">
                  <c:v>45600</c:v>
                </c:pt>
                <c:pt idx="301">
                  <c:v>45800</c:v>
                </c:pt>
                <c:pt idx="302">
                  <c:v>46000</c:v>
                </c:pt>
                <c:pt idx="303">
                  <c:v>46300</c:v>
                </c:pt>
                <c:pt idx="304">
                  <c:v>46400</c:v>
                </c:pt>
                <c:pt idx="305">
                  <c:v>46500</c:v>
                </c:pt>
                <c:pt idx="306">
                  <c:v>46600</c:v>
                </c:pt>
                <c:pt idx="307">
                  <c:v>46700</c:v>
                </c:pt>
                <c:pt idx="308">
                  <c:v>46800</c:v>
                </c:pt>
                <c:pt idx="309">
                  <c:v>46900</c:v>
                </c:pt>
                <c:pt idx="310">
                  <c:v>47100</c:v>
                </c:pt>
                <c:pt idx="311">
                  <c:v>47200</c:v>
                </c:pt>
                <c:pt idx="312">
                  <c:v>47500</c:v>
                </c:pt>
                <c:pt idx="313">
                  <c:v>47600</c:v>
                </c:pt>
                <c:pt idx="314">
                  <c:v>47700</c:v>
                </c:pt>
                <c:pt idx="315">
                  <c:v>47800</c:v>
                </c:pt>
                <c:pt idx="316">
                  <c:v>47900</c:v>
                </c:pt>
                <c:pt idx="317">
                  <c:v>48000</c:v>
                </c:pt>
                <c:pt idx="318">
                  <c:v>48100</c:v>
                </c:pt>
                <c:pt idx="319">
                  <c:v>48200</c:v>
                </c:pt>
                <c:pt idx="320">
                  <c:v>48300</c:v>
                </c:pt>
                <c:pt idx="321">
                  <c:v>48400</c:v>
                </c:pt>
                <c:pt idx="322">
                  <c:v>48500</c:v>
                </c:pt>
                <c:pt idx="323">
                  <c:v>48700</c:v>
                </c:pt>
                <c:pt idx="324">
                  <c:v>48800</c:v>
                </c:pt>
                <c:pt idx="325">
                  <c:v>48900</c:v>
                </c:pt>
                <c:pt idx="326">
                  <c:v>49000</c:v>
                </c:pt>
                <c:pt idx="327">
                  <c:v>49100</c:v>
                </c:pt>
              </c:numCache>
            </c:numRef>
          </c:xVal>
          <c:yVal>
            <c:numRef>
              <c:f>'[Avg RTOLCAP RTOFFCAP PRC per 100MW GTBD and Net Load Step.xlsx]per Net Load'!$L$3:$L$330</c:f>
              <c:numCache>
                <c:formatCode>General</c:formatCode>
                <c:ptCount val="328"/>
                <c:pt idx="0">
                  <c:v>10555.068461000001</c:v>
                </c:pt>
                <c:pt idx="1">
                  <c:v>12290.097958</c:v>
                </c:pt>
                <c:pt idx="2">
                  <c:v>14990.38913</c:v>
                </c:pt>
                <c:pt idx="3">
                  <c:v>16208.614626</c:v>
                </c:pt>
                <c:pt idx="4">
                  <c:v>14506.823203</c:v>
                </c:pt>
                <c:pt idx="5">
                  <c:v>12439.602543000001</c:v>
                </c:pt>
                <c:pt idx="6">
                  <c:v>12714.632562000001</c:v>
                </c:pt>
                <c:pt idx="7">
                  <c:v>13044.91115</c:v>
                </c:pt>
                <c:pt idx="8">
                  <c:v>11865.77217</c:v>
                </c:pt>
                <c:pt idx="9">
                  <c:v>13144.635431999999</c:v>
                </c:pt>
                <c:pt idx="10">
                  <c:v>12074.623132999999</c:v>
                </c:pt>
                <c:pt idx="11">
                  <c:v>13810.974969999999</c:v>
                </c:pt>
                <c:pt idx="12">
                  <c:v>11508.05863</c:v>
                </c:pt>
                <c:pt idx="13">
                  <c:v>15179.556495999999</c:v>
                </c:pt>
                <c:pt idx="14">
                  <c:v>14111.297607</c:v>
                </c:pt>
                <c:pt idx="15">
                  <c:v>11667.096401999999</c:v>
                </c:pt>
                <c:pt idx="16">
                  <c:v>10394.984243999999</c:v>
                </c:pt>
                <c:pt idx="17">
                  <c:v>11041.850868</c:v>
                </c:pt>
                <c:pt idx="18">
                  <c:v>10414.211856</c:v>
                </c:pt>
                <c:pt idx="19">
                  <c:v>15310.159444000001</c:v>
                </c:pt>
                <c:pt idx="20">
                  <c:v>14353.912775000001</c:v>
                </c:pt>
                <c:pt idx="21">
                  <c:v>12165.917363</c:v>
                </c:pt>
                <c:pt idx="22">
                  <c:v>12763.354921</c:v>
                </c:pt>
                <c:pt idx="23">
                  <c:v>11498.530901</c:v>
                </c:pt>
                <c:pt idx="24">
                  <c:v>13299.973026</c:v>
                </c:pt>
                <c:pt idx="25">
                  <c:v>14076.466011</c:v>
                </c:pt>
                <c:pt idx="26">
                  <c:v>13815.171985999999</c:v>
                </c:pt>
                <c:pt idx="27">
                  <c:v>13958.841977</c:v>
                </c:pt>
                <c:pt idx="28">
                  <c:v>12824.976252</c:v>
                </c:pt>
                <c:pt idx="29">
                  <c:v>13343.034444000001</c:v>
                </c:pt>
                <c:pt idx="30">
                  <c:v>12515.449428</c:v>
                </c:pt>
                <c:pt idx="31">
                  <c:v>12311.247052000001</c:v>
                </c:pt>
                <c:pt idx="32">
                  <c:v>12464.609881</c:v>
                </c:pt>
                <c:pt idx="33">
                  <c:v>12329.320239999999</c:v>
                </c:pt>
                <c:pt idx="34">
                  <c:v>12191.823456</c:v>
                </c:pt>
                <c:pt idx="35">
                  <c:v>12551.636424</c:v>
                </c:pt>
                <c:pt idx="36">
                  <c:v>12284.206690000001</c:v>
                </c:pt>
                <c:pt idx="37">
                  <c:v>12344.827211</c:v>
                </c:pt>
                <c:pt idx="38">
                  <c:v>12804.114637000001</c:v>
                </c:pt>
                <c:pt idx="39">
                  <c:v>12657.188641999999</c:v>
                </c:pt>
                <c:pt idx="40">
                  <c:v>13080.426618</c:v>
                </c:pt>
                <c:pt idx="41">
                  <c:v>11975.962567</c:v>
                </c:pt>
                <c:pt idx="42">
                  <c:v>12230.173201</c:v>
                </c:pt>
                <c:pt idx="43">
                  <c:v>13174.415641</c:v>
                </c:pt>
                <c:pt idx="44">
                  <c:v>12841.852245</c:v>
                </c:pt>
                <c:pt idx="45">
                  <c:v>12714.686469</c:v>
                </c:pt>
                <c:pt idx="46">
                  <c:v>12540.357328</c:v>
                </c:pt>
                <c:pt idx="47">
                  <c:v>12574.660909</c:v>
                </c:pt>
                <c:pt idx="48">
                  <c:v>12781.669474</c:v>
                </c:pt>
                <c:pt idx="49">
                  <c:v>12019.002463999999</c:v>
                </c:pt>
                <c:pt idx="50">
                  <c:v>13432.570358000001</c:v>
                </c:pt>
                <c:pt idx="51">
                  <c:v>12103.637944</c:v>
                </c:pt>
                <c:pt idx="52">
                  <c:v>11346.661241</c:v>
                </c:pt>
                <c:pt idx="53">
                  <c:v>11791.958009</c:v>
                </c:pt>
                <c:pt idx="54">
                  <c:v>12546.385915999999</c:v>
                </c:pt>
                <c:pt idx="55">
                  <c:v>12161.087729999999</c:v>
                </c:pt>
                <c:pt idx="56">
                  <c:v>11688.311713999999</c:v>
                </c:pt>
                <c:pt idx="57">
                  <c:v>11675.635534999999</c:v>
                </c:pt>
                <c:pt idx="58">
                  <c:v>11941.84794</c:v>
                </c:pt>
                <c:pt idx="59">
                  <c:v>11600.053574</c:v>
                </c:pt>
                <c:pt idx="60">
                  <c:v>12100.471043</c:v>
                </c:pt>
                <c:pt idx="61">
                  <c:v>12349.990215</c:v>
                </c:pt>
                <c:pt idx="62">
                  <c:v>12027.116497000001</c:v>
                </c:pt>
                <c:pt idx="63">
                  <c:v>14309.907509000001</c:v>
                </c:pt>
                <c:pt idx="64">
                  <c:v>12312.478087</c:v>
                </c:pt>
                <c:pt idx="65">
                  <c:v>12006.123750999999</c:v>
                </c:pt>
                <c:pt idx="66">
                  <c:v>11813.932131</c:v>
                </c:pt>
                <c:pt idx="67">
                  <c:v>12773.307102000001</c:v>
                </c:pt>
                <c:pt idx="68">
                  <c:v>11616.769331</c:v>
                </c:pt>
                <c:pt idx="69">
                  <c:v>11805.137769999999</c:v>
                </c:pt>
                <c:pt idx="70">
                  <c:v>11330.002366000001</c:v>
                </c:pt>
                <c:pt idx="71">
                  <c:v>11691.063974000001</c:v>
                </c:pt>
                <c:pt idx="72">
                  <c:v>12011.448985000001</c:v>
                </c:pt>
                <c:pt idx="73">
                  <c:v>12316.023458</c:v>
                </c:pt>
                <c:pt idx="74">
                  <c:v>10724.989068000001</c:v>
                </c:pt>
                <c:pt idx="75">
                  <c:v>11130.410900000001</c:v>
                </c:pt>
                <c:pt idx="76">
                  <c:v>10838.344677999999</c:v>
                </c:pt>
                <c:pt idx="77">
                  <c:v>11684.538737999999</c:v>
                </c:pt>
                <c:pt idx="78">
                  <c:v>12156.681533999999</c:v>
                </c:pt>
                <c:pt idx="79">
                  <c:v>11650.608695999999</c:v>
                </c:pt>
                <c:pt idx="80">
                  <c:v>11234.990976999999</c:v>
                </c:pt>
                <c:pt idx="81">
                  <c:v>11574.108472</c:v>
                </c:pt>
                <c:pt idx="82">
                  <c:v>12207.221879999999</c:v>
                </c:pt>
                <c:pt idx="83">
                  <c:v>12183.933171999999</c:v>
                </c:pt>
                <c:pt idx="84">
                  <c:v>11667.952255</c:v>
                </c:pt>
                <c:pt idx="85">
                  <c:v>12017.384115999999</c:v>
                </c:pt>
                <c:pt idx="86">
                  <c:v>11371.348829</c:v>
                </c:pt>
                <c:pt idx="87">
                  <c:v>11556.664525</c:v>
                </c:pt>
                <c:pt idx="88">
                  <c:v>10333.217492</c:v>
                </c:pt>
                <c:pt idx="89">
                  <c:v>11635.149899</c:v>
                </c:pt>
                <c:pt idx="90">
                  <c:v>10148.375897</c:v>
                </c:pt>
                <c:pt idx="91">
                  <c:v>10892.739679</c:v>
                </c:pt>
                <c:pt idx="92">
                  <c:v>10667.165744</c:v>
                </c:pt>
                <c:pt idx="93">
                  <c:v>10591.625952</c:v>
                </c:pt>
                <c:pt idx="94">
                  <c:v>10520.238777</c:v>
                </c:pt>
                <c:pt idx="95">
                  <c:v>10268.983092</c:v>
                </c:pt>
                <c:pt idx="96">
                  <c:v>10090.559821999999</c:v>
                </c:pt>
                <c:pt idx="97">
                  <c:v>10647.050997</c:v>
                </c:pt>
                <c:pt idx="98">
                  <c:v>10974.028209</c:v>
                </c:pt>
                <c:pt idx="99">
                  <c:v>11057.335633000001</c:v>
                </c:pt>
                <c:pt idx="100">
                  <c:v>10557.968938</c:v>
                </c:pt>
                <c:pt idx="101">
                  <c:v>11416.090156</c:v>
                </c:pt>
                <c:pt idx="102">
                  <c:v>11534.401946</c:v>
                </c:pt>
                <c:pt idx="103">
                  <c:v>11250.584985</c:v>
                </c:pt>
                <c:pt idx="104">
                  <c:v>10875.212820999999</c:v>
                </c:pt>
                <c:pt idx="105">
                  <c:v>10733.584309</c:v>
                </c:pt>
                <c:pt idx="106">
                  <c:v>10440.685296</c:v>
                </c:pt>
                <c:pt idx="107">
                  <c:v>11029.395151000001</c:v>
                </c:pt>
                <c:pt idx="108">
                  <c:v>11013.999296</c:v>
                </c:pt>
                <c:pt idx="109">
                  <c:v>10738.532689</c:v>
                </c:pt>
                <c:pt idx="110">
                  <c:v>10970.277065</c:v>
                </c:pt>
                <c:pt idx="111">
                  <c:v>10353.38601</c:v>
                </c:pt>
                <c:pt idx="112">
                  <c:v>10426.213206</c:v>
                </c:pt>
                <c:pt idx="113">
                  <c:v>9992.2000748999999</c:v>
                </c:pt>
                <c:pt idx="114">
                  <c:v>10463.922983</c:v>
                </c:pt>
                <c:pt idx="115">
                  <c:v>9825.1302930999991</c:v>
                </c:pt>
                <c:pt idx="116">
                  <c:v>10892.328851</c:v>
                </c:pt>
                <c:pt idx="117">
                  <c:v>10473.037802999999</c:v>
                </c:pt>
                <c:pt idx="118">
                  <c:v>10871.402067000001</c:v>
                </c:pt>
                <c:pt idx="119">
                  <c:v>10586.167704</c:v>
                </c:pt>
                <c:pt idx="120">
                  <c:v>10710.277092</c:v>
                </c:pt>
                <c:pt idx="121">
                  <c:v>10668.988719999999</c:v>
                </c:pt>
                <c:pt idx="122">
                  <c:v>10916.447565</c:v>
                </c:pt>
                <c:pt idx="123">
                  <c:v>10424.50857</c:v>
                </c:pt>
                <c:pt idx="124">
                  <c:v>10662.065949</c:v>
                </c:pt>
                <c:pt idx="125">
                  <c:v>10291.169993</c:v>
                </c:pt>
                <c:pt idx="126">
                  <c:v>10169.637393999999</c:v>
                </c:pt>
                <c:pt idx="127">
                  <c:v>10370.503498</c:v>
                </c:pt>
                <c:pt idx="128">
                  <c:v>10431.034598</c:v>
                </c:pt>
                <c:pt idx="129">
                  <c:v>10249.614699</c:v>
                </c:pt>
                <c:pt idx="130">
                  <c:v>10551.518346000001</c:v>
                </c:pt>
                <c:pt idx="131">
                  <c:v>10458.891813</c:v>
                </c:pt>
                <c:pt idx="132">
                  <c:v>10090.863262000001</c:v>
                </c:pt>
                <c:pt idx="133">
                  <c:v>10459.350023999999</c:v>
                </c:pt>
                <c:pt idx="134">
                  <c:v>10176.931044999999</c:v>
                </c:pt>
                <c:pt idx="135">
                  <c:v>10459.792791</c:v>
                </c:pt>
                <c:pt idx="136">
                  <c:v>10328.681812000001</c:v>
                </c:pt>
                <c:pt idx="137">
                  <c:v>10489.648814</c:v>
                </c:pt>
                <c:pt idx="138">
                  <c:v>10120.276648999999</c:v>
                </c:pt>
                <c:pt idx="139">
                  <c:v>10391.373776</c:v>
                </c:pt>
                <c:pt idx="140">
                  <c:v>10196.249</c:v>
                </c:pt>
                <c:pt idx="141">
                  <c:v>10030.531884</c:v>
                </c:pt>
                <c:pt idx="142">
                  <c:v>10330.97652</c:v>
                </c:pt>
                <c:pt idx="143">
                  <c:v>9879.2825943000007</c:v>
                </c:pt>
                <c:pt idx="144">
                  <c:v>10401.355597</c:v>
                </c:pt>
                <c:pt idx="145">
                  <c:v>9448.0215334999994</c:v>
                </c:pt>
                <c:pt idx="146">
                  <c:v>10038.057118999999</c:v>
                </c:pt>
                <c:pt idx="147">
                  <c:v>10015.07919</c:v>
                </c:pt>
                <c:pt idx="148">
                  <c:v>9843.8080614999999</c:v>
                </c:pt>
                <c:pt idx="149">
                  <c:v>9222.0224868999994</c:v>
                </c:pt>
                <c:pt idx="150">
                  <c:v>9975.3639105999991</c:v>
                </c:pt>
                <c:pt idx="151">
                  <c:v>10206.127858</c:v>
                </c:pt>
                <c:pt idx="152">
                  <c:v>8994.4515491999991</c:v>
                </c:pt>
                <c:pt idx="153">
                  <c:v>9381.4943318999995</c:v>
                </c:pt>
                <c:pt idx="154">
                  <c:v>9672.5327627999995</c:v>
                </c:pt>
                <c:pt idx="155">
                  <c:v>9669.1719300999994</c:v>
                </c:pt>
                <c:pt idx="156">
                  <c:v>9193.7877232999999</c:v>
                </c:pt>
                <c:pt idx="157">
                  <c:v>9128.2087193999996</c:v>
                </c:pt>
                <c:pt idx="158">
                  <c:v>9563.4722196000002</c:v>
                </c:pt>
                <c:pt idx="159">
                  <c:v>8752.1909885999994</c:v>
                </c:pt>
                <c:pt idx="160">
                  <c:v>9210.6945393000005</c:v>
                </c:pt>
                <c:pt idx="161">
                  <c:v>8695.7253452999994</c:v>
                </c:pt>
                <c:pt idx="162">
                  <c:v>8673.6944003000008</c:v>
                </c:pt>
                <c:pt idx="163">
                  <c:v>9330.7404545000009</c:v>
                </c:pt>
                <c:pt idx="164">
                  <c:v>9035.1998103999995</c:v>
                </c:pt>
                <c:pt idx="165">
                  <c:v>9184.6539083000007</c:v>
                </c:pt>
                <c:pt idx="166">
                  <c:v>9083.5909052999996</c:v>
                </c:pt>
                <c:pt idx="167">
                  <c:v>8927.3930920999992</c:v>
                </c:pt>
                <c:pt idx="168">
                  <c:v>8549.9327709000008</c:v>
                </c:pt>
                <c:pt idx="169">
                  <c:v>8938.7049652000005</c:v>
                </c:pt>
                <c:pt idx="170">
                  <c:v>9002.0733708999996</c:v>
                </c:pt>
                <c:pt idx="171">
                  <c:v>9365.8114698999998</c:v>
                </c:pt>
                <c:pt idx="172">
                  <c:v>9439.5173871000006</c:v>
                </c:pt>
                <c:pt idx="173">
                  <c:v>8587.5881654999994</c:v>
                </c:pt>
                <c:pt idx="174">
                  <c:v>8812.1429045000004</c:v>
                </c:pt>
                <c:pt idx="175">
                  <c:v>8836.3305846999992</c:v>
                </c:pt>
                <c:pt idx="176">
                  <c:v>8766.3964381000005</c:v>
                </c:pt>
                <c:pt idx="177">
                  <c:v>8648.1526587000008</c:v>
                </c:pt>
                <c:pt idx="178">
                  <c:v>8778.1275812000003</c:v>
                </c:pt>
                <c:pt idx="179">
                  <c:v>9006.1452711999991</c:v>
                </c:pt>
                <c:pt idx="180">
                  <c:v>8795.1866811</c:v>
                </c:pt>
                <c:pt idx="181">
                  <c:v>8808.5845864000003</c:v>
                </c:pt>
                <c:pt idx="182">
                  <c:v>8600.4332986999998</c:v>
                </c:pt>
                <c:pt idx="183">
                  <c:v>9014.3186521999996</c:v>
                </c:pt>
                <c:pt idx="184">
                  <c:v>8882.9983998000007</c:v>
                </c:pt>
                <c:pt idx="185">
                  <c:v>9354.3150232000007</c:v>
                </c:pt>
                <c:pt idx="186">
                  <c:v>8491.5051578999992</c:v>
                </c:pt>
                <c:pt idx="187">
                  <c:v>8444.2927505000007</c:v>
                </c:pt>
                <c:pt idx="188">
                  <c:v>8715.4717607999992</c:v>
                </c:pt>
                <c:pt idx="189">
                  <c:v>8403.7398966000001</c:v>
                </c:pt>
                <c:pt idx="190">
                  <c:v>7957.9261263999997</c:v>
                </c:pt>
                <c:pt idx="191">
                  <c:v>8449.3566269000003</c:v>
                </c:pt>
                <c:pt idx="192">
                  <c:v>7663.7673728999998</c:v>
                </c:pt>
                <c:pt idx="193">
                  <c:v>7704.6888331999999</c:v>
                </c:pt>
                <c:pt idx="194">
                  <c:v>7862.0204174999999</c:v>
                </c:pt>
                <c:pt idx="195">
                  <c:v>7809.8944746999996</c:v>
                </c:pt>
                <c:pt idx="196">
                  <c:v>7627.0876638</c:v>
                </c:pt>
                <c:pt idx="197">
                  <c:v>7944.5260780999997</c:v>
                </c:pt>
                <c:pt idx="198">
                  <c:v>8091.3560261000002</c:v>
                </c:pt>
                <c:pt idx="199">
                  <c:v>7553.8628533999999</c:v>
                </c:pt>
                <c:pt idx="200">
                  <c:v>8045.5219477999999</c:v>
                </c:pt>
                <c:pt idx="201">
                  <c:v>8089.7430829000004</c:v>
                </c:pt>
                <c:pt idx="202">
                  <c:v>8071.8162451999997</c:v>
                </c:pt>
                <c:pt idx="203">
                  <c:v>8337.8361167000003</c:v>
                </c:pt>
                <c:pt idx="204">
                  <c:v>9131.6473989000006</c:v>
                </c:pt>
                <c:pt idx="205">
                  <c:v>8554.7421130000002</c:v>
                </c:pt>
                <c:pt idx="206">
                  <c:v>9740.9923763000006</c:v>
                </c:pt>
                <c:pt idx="207">
                  <c:v>8413.6042214000008</c:v>
                </c:pt>
                <c:pt idx="208">
                  <c:v>8028.7014810999999</c:v>
                </c:pt>
                <c:pt idx="209">
                  <c:v>7845.1642662000004</c:v>
                </c:pt>
                <c:pt idx="210">
                  <c:v>8993.0536185000001</c:v>
                </c:pt>
                <c:pt idx="211">
                  <c:v>8101.6921238000004</c:v>
                </c:pt>
                <c:pt idx="212">
                  <c:v>9301.2405027000004</c:v>
                </c:pt>
                <c:pt idx="213">
                  <c:v>8553.9891267000003</c:v>
                </c:pt>
                <c:pt idx="214">
                  <c:v>8999.8283890000002</c:v>
                </c:pt>
                <c:pt idx="215">
                  <c:v>8816.7241494000009</c:v>
                </c:pt>
                <c:pt idx="216">
                  <c:v>8476.4554874999994</c:v>
                </c:pt>
                <c:pt idx="217">
                  <c:v>8156.4195233</c:v>
                </c:pt>
                <c:pt idx="218">
                  <c:v>8251.4627237999994</c:v>
                </c:pt>
                <c:pt idx="219">
                  <c:v>8719.4594689000005</c:v>
                </c:pt>
                <c:pt idx="220">
                  <c:v>8352.6050326999994</c:v>
                </c:pt>
                <c:pt idx="221">
                  <c:v>8147.5640033999998</c:v>
                </c:pt>
                <c:pt idx="222">
                  <c:v>8581.8110101000002</c:v>
                </c:pt>
                <c:pt idx="223">
                  <c:v>8126.3572903000004</c:v>
                </c:pt>
                <c:pt idx="224">
                  <c:v>8041.0734315999998</c:v>
                </c:pt>
                <c:pt idx="225">
                  <c:v>7636.5302278999998</c:v>
                </c:pt>
                <c:pt idx="226">
                  <c:v>7706.5515914999996</c:v>
                </c:pt>
                <c:pt idx="227">
                  <c:v>8512.0297441000002</c:v>
                </c:pt>
                <c:pt idx="228">
                  <c:v>8133.4015621999997</c:v>
                </c:pt>
                <c:pt idx="229">
                  <c:v>7743.6373903000003</c:v>
                </c:pt>
                <c:pt idx="230">
                  <c:v>8205.1813801999997</c:v>
                </c:pt>
                <c:pt idx="231">
                  <c:v>7948.2123044</c:v>
                </c:pt>
                <c:pt idx="232">
                  <c:v>7853.9128775999998</c:v>
                </c:pt>
                <c:pt idx="233">
                  <c:v>7600.6002168000005</c:v>
                </c:pt>
                <c:pt idx="234">
                  <c:v>7532.6850010999997</c:v>
                </c:pt>
                <c:pt idx="235">
                  <c:v>7409.9500600000001</c:v>
                </c:pt>
                <c:pt idx="236">
                  <c:v>6950.4253337</c:v>
                </c:pt>
                <c:pt idx="237">
                  <c:v>7526.2255504000004</c:v>
                </c:pt>
                <c:pt idx="238">
                  <c:v>7704.2039848000004</c:v>
                </c:pt>
                <c:pt idx="239">
                  <c:v>7800.3927433999997</c:v>
                </c:pt>
                <c:pt idx="240">
                  <c:v>7959.5213812000002</c:v>
                </c:pt>
                <c:pt idx="241">
                  <c:v>8716.5713699000007</c:v>
                </c:pt>
                <c:pt idx="242">
                  <c:v>7661.6623724999999</c:v>
                </c:pt>
                <c:pt idx="243">
                  <c:v>7395.2680025</c:v>
                </c:pt>
                <c:pt idx="244">
                  <c:v>7057.4731957000004</c:v>
                </c:pt>
                <c:pt idx="245">
                  <c:v>7636.2071650999997</c:v>
                </c:pt>
                <c:pt idx="246">
                  <c:v>6368.6645009000003</c:v>
                </c:pt>
                <c:pt idx="247">
                  <c:v>7086.7895644</c:v>
                </c:pt>
                <c:pt idx="248">
                  <c:v>7549.2880667999998</c:v>
                </c:pt>
                <c:pt idx="249">
                  <c:v>6555.7100805</c:v>
                </c:pt>
                <c:pt idx="250">
                  <c:v>7075.7721891000001</c:v>
                </c:pt>
                <c:pt idx="251">
                  <c:v>7519.7091705000003</c:v>
                </c:pt>
                <c:pt idx="252">
                  <c:v>7282.0918263000003</c:v>
                </c:pt>
                <c:pt idx="253">
                  <c:v>6766.0229811999998</c:v>
                </c:pt>
                <c:pt idx="254">
                  <c:v>6600.8575339999998</c:v>
                </c:pt>
                <c:pt idx="255">
                  <c:v>7211.7834374000004</c:v>
                </c:pt>
                <c:pt idx="256">
                  <c:v>7548.2367949999998</c:v>
                </c:pt>
                <c:pt idx="257">
                  <c:v>7335.7300107000001</c:v>
                </c:pt>
                <c:pt idx="258">
                  <c:v>6583.8512013999998</c:v>
                </c:pt>
                <c:pt idx="259">
                  <c:v>6732.8306503000003</c:v>
                </c:pt>
                <c:pt idx="260">
                  <c:v>8870.1218162999994</c:v>
                </c:pt>
                <c:pt idx="261">
                  <c:v>6607.2443764</c:v>
                </c:pt>
                <c:pt idx="262">
                  <c:v>8226.1250072999992</c:v>
                </c:pt>
                <c:pt idx="263">
                  <c:v>6588.1244129999995</c:v>
                </c:pt>
                <c:pt idx="264">
                  <c:v>7122.9320092999997</c:v>
                </c:pt>
                <c:pt idx="265">
                  <c:v>10768.393555000001</c:v>
                </c:pt>
                <c:pt idx="266">
                  <c:v>8637.2470926999995</c:v>
                </c:pt>
                <c:pt idx="267">
                  <c:v>6248.0519981999996</c:v>
                </c:pt>
                <c:pt idx="268">
                  <c:v>7005.6555367000001</c:v>
                </c:pt>
                <c:pt idx="269">
                  <c:v>7767.9422562999998</c:v>
                </c:pt>
                <c:pt idx="270">
                  <c:v>6397.0858988</c:v>
                </c:pt>
                <c:pt idx="271">
                  <c:v>7282.1392605000001</c:v>
                </c:pt>
                <c:pt idx="272">
                  <c:v>5675.8775776000002</c:v>
                </c:pt>
                <c:pt idx="273">
                  <c:v>9334.4336827000006</c:v>
                </c:pt>
                <c:pt idx="274">
                  <c:v>9615.9179688000004</c:v>
                </c:pt>
                <c:pt idx="275">
                  <c:v>9858.8623047000001</c:v>
                </c:pt>
                <c:pt idx="276">
                  <c:v>10558.839276000001</c:v>
                </c:pt>
                <c:pt idx="277">
                  <c:v>10535.688432000001</c:v>
                </c:pt>
                <c:pt idx="278">
                  <c:v>9875.2705218999999</c:v>
                </c:pt>
                <c:pt idx="279">
                  <c:v>10360.519646000001</c:v>
                </c:pt>
                <c:pt idx="280">
                  <c:v>10264.806153</c:v>
                </c:pt>
                <c:pt idx="281">
                  <c:v>9087.4130858999997</c:v>
                </c:pt>
                <c:pt idx="282">
                  <c:v>9100.4628905999998</c:v>
                </c:pt>
                <c:pt idx="283">
                  <c:v>8469.2122163999993</c:v>
                </c:pt>
                <c:pt idx="284">
                  <c:v>9392.1660155999998</c:v>
                </c:pt>
                <c:pt idx="285">
                  <c:v>9585</c:v>
                </c:pt>
                <c:pt idx="286">
                  <c:v>8833.7934592000001</c:v>
                </c:pt>
                <c:pt idx="287">
                  <c:v>8383.4873047000001</c:v>
                </c:pt>
                <c:pt idx="288">
                  <c:v>9404.2783202999999</c:v>
                </c:pt>
                <c:pt idx="289">
                  <c:v>8322.0879891999994</c:v>
                </c:pt>
                <c:pt idx="290">
                  <c:v>8617.6398217999995</c:v>
                </c:pt>
                <c:pt idx="291">
                  <c:v>8510.0824033000008</c:v>
                </c:pt>
                <c:pt idx="292">
                  <c:v>8589.3033223000002</c:v>
                </c:pt>
                <c:pt idx="293">
                  <c:v>10187.885742</c:v>
                </c:pt>
                <c:pt idx="294">
                  <c:v>8003.8476858000004</c:v>
                </c:pt>
                <c:pt idx="295">
                  <c:v>7920.486911</c:v>
                </c:pt>
                <c:pt idx="296">
                  <c:v>9057.7486736999999</c:v>
                </c:pt>
                <c:pt idx="297">
                  <c:v>8005.2893344000004</c:v>
                </c:pt>
                <c:pt idx="298">
                  <c:v>7561.2194001999997</c:v>
                </c:pt>
                <c:pt idx="299">
                  <c:v>7656.9135741999999</c:v>
                </c:pt>
                <c:pt idx="300">
                  <c:v>9358.6699219000002</c:v>
                </c:pt>
                <c:pt idx="301">
                  <c:v>8411.0316516000003</c:v>
                </c:pt>
                <c:pt idx="302">
                  <c:v>7277.7162275000001</c:v>
                </c:pt>
                <c:pt idx="303">
                  <c:v>8618.0488280999998</c:v>
                </c:pt>
                <c:pt idx="304">
                  <c:v>7336.8334961</c:v>
                </c:pt>
                <c:pt idx="305">
                  <c:v>8149.9169922000001</c:v>
                </c:pt>
                <c:pt idx="306">
                  <c:v>7548.1113191000004</c:v>
                </c:pt>
                <c:pt idx="307">
                  <c:v>7537.8509279999998</c:v>
                </c:pt>
                <c:pt idx="308">
                  <c:v>9298.8027344000002</c:v>
                </c:pt>
                <c:pt idx="309">
                  <c:v>8847.4710455000004</c:v>
                </c:pt>
                <c:pt idx="310">
                  <c:v>9278.0996723999997</c:v>
                </c:pt>
                <c:pt idx="311">
                  <c:v>8300.6815346000003</c:v>
                </c:pt>
                <c:pt idx="312">
                  <c:v>8046.5975940999997</c:v>
                </c:pt>
                <c:pt idx="313">
                  <c:v>6716.0146483999997</c:v>
                </c:pt>
                <c:pt idx="314">
                  <c:v>8627.3974608999997</c:v>
                </c:pt>
                <c:pt idx="315">
                  <c:v>6929.6259766000003</c:v>
                </c:pt>
                <c:pt idx="316">
                  <c:v>7653.8717691000002</c:v>
                </c:pt>
                <c:pt idx="317">
                  <c:v>7880.2944024999997</c:v>
                </c:pt>
                <c:pt idx="318">
                  <c:v>7840.0190430000002</c:v>
                </c:pt>
                <c:pt idx="319">
                  <c:v>7555.8738764</c:v>
                </c:pt>
                <c:pt idx="320">
                  <c:v>6554.9934393000003</c:v>
                </c:pt>
                <c:pt idx="321">
                  <c:v>6580.4376404000004</c:v>
                </c:pt>
                <c:pt idx="322">
                  <c:v>6478.3257587999997</c:v>
                </c:pt>
                <c:pt idx="323">
                  <c:v>7255.7495116999999</c:v>
                </c:pt>
                <c:pt idx="324">
                  <c:v>6810.2617188000004</c:v>
                </c:pt>
                <c:pt idx="325">
                  <c:v>6900.8833562</c:v>
                </c:pt>
                <c:pt idx="326">
                  <c:v>6882.8483610000003</c:v>
                </c:pt>
                <c:pt idx="327">
                  <c:v>6716.8139647999997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6FE-4650-90BA-01CA28ED143F}"/>
            </c:ext>
          </c:extLst>
        </c:ser>
        <c:ser>
          <c:idx val="3"/>
          <c:order val="3"/>
          <c:tx>
            <c:strRef>
              <c:f>'[Avg RTOLCAP RTOFFCAP PRC per 100MW GTBD and Net Load Step.xlsx]per Net Load'!$P$1:$S$1</c:f>
              <c:strCache>
                <c:ptCount val="1"/>
                <c:pt idx="0">
                  <c:v>Apr-21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'[Avg RTOLCAP RTOFFCAP PRC per 100MW GTBD and Net Load Step.xlsx]per Net Load'!$P$3:$P$302</c:f>
              <c:numCache>
                <c:formatCode>General</c:formatCode>
                <c:ptCount val="300"/>
                <c:pt idx="0">
                  <c:v>12100</c:v>
                </c:pt>
                <c:pt idx="1">
                  <c:v>12200</c:v>
                </c:pt>
                <c:pt idx="2">
                  <c:v>12300</c:v>
                </c:pt>
                <c:pt idx="3">
                  <c:v>12400</c:v>
                </c:pt>
                <c:pt idx="4">
                  <c:v>12500</c:v>
                </c:pt>
                <c:pt idx="5">
                  <c:v>12600</c:v>
                </c:pt>
                <c:pt idx="6">
                  <c:v>12700</c:v>
                </c:pt>
                <c:pt idx="7">
                  <c:v>12800</c:v>
                </c:pt>
                <c:pt idx="8">
                  <c:v>12900</c:v>
                </c:pt>
                <c:pt idx="9">
                  <c:v>13000</c:v>
                </c:pt>
                <c:pt idx="10">
                  <c:v>13100</c:v>
                </c:pt>
                <c:pt idx="11">
                  <c:v>13200</c:v>
                </c:pt>
                <c:pt idx="12">
                  <c:v>13300</c:v>
                </c:pt>
                <c:pt idx="13">
                  <c:v>13400</c:v>
                </c:pt>
                <c:pt idx="14">
                  <c:v>13500</c:v>
                </c:pt>
                <c:pt idx="15">
                  <c:v>13600</c:v>
                </c:pt>
                <c:pt idx="16">
                  <c:v>13700</c:v>
                </c:pt>
                <c:pt idx="17">
                  <c:v>13800</c:v>
                </c:pt>
                <c:pt idx="18">
                  <c:v>13900</c:v>
                </c:pt>
                <c:pt idx="19">
                  <c:v>14000</c:v>
                </c:pt>
                <c:pt idx="20">
                  <c:v>14100</c:v>
                </c:pt>
                <c:pt idx="21">
                  <c:v>14200</c:v>
                </c:pt>
                <c:pt idx="22">
                  <c:v>14300</c:v>
                </c:pt>
                <c:pt idx="23">
                  <c:v>14400</c:v>
                </c:pt>
                <c:pt idx="24">
                  <c:v>14500</c:v>
                </c:pt>
                <c:pt idx="25">
                  <c:v>14600</c:v>
                </c:pt>
                <c:pt idx="26">
                  <c:v>14700</c:v>
                </c:pt>
                <c:pt idx="27">
                  <c:v>14800</c:v>
                </c:pt>
                <c:pt idx="28">
                  <c:v>14900</c:v>
                </c:pt>
                <c:pt idx="29">
                  <c:v>15000</c:v>
                </c:pt>
                <c:pt idx="30">
                  <c:v>15100</c:v>
                </c:pt>
                <c:pt idx="31">
                  <c:v>15200</c:v>
                </c:pt>
                <c:pt idx="32">
                  <c:v>15300</c:v>
                </c:pt>
                <c:pt idx="33">
                  <c:v>15400</c:v>
                </c:pt>
                <c:pt idx="34">
                  <c:v>15500</c:v>
                </c:pt>
                <c:pt idx="35">
                  <c:v>15600</c:v>
                </c:pt>
                <c:pt idx="36">
                  <c:v>15700</c:v>
                </c:pt>
                <c:pt idx="37">
                  <c:v>15800</c:v>
                </c:pt>
                <c:pt idx="38">
                  <c:v>15900</c:v>
                </c:pt>
                <c:pt idx="39">
                  <c:v>16000</c:v>
                </c:pt>
                <c:pt idx="40">
                  <c:v>16100</c:v>
                </c:pt>
                <c:pt idx="41">
                  <c:v>16200</c:v>
                </c:pt>
                <c:pt idx="42">
                  <c:v>16300</c:v>
                </c:pt>
                <c:pt idx="43">
                  <c:v>16400</c:v>
                </c:pt>
                <c:pt idx="44">
                  <c:v>16500</c:v>
                </c:pt>
                <c:pt idx="45">
                  <c:v>16600</c:v>
                </c:pt>
                <c:pt idx="46">
                  <c:v>16700</c:v>
                </c:pt>
                <c:pt idx="47">
                  <c:v>16800</c:v>
                </c:pt>
                <c:pt idx="48">
                  <c:v>16900</c:v>
                </c:pt>
                <c:pt idx="49">
                  <c:v>17000</c:v>
                </c:pt>
                <c:pt idx="50">
                  <c:v>17100</c:v>
                </c:pt>
                <c:pt idx="51">
                  <c:v>17200</c:v>
                </c:pt>
                <c:pt idx="52">
                  <c:v>17300</c:v>
                </c:pt>
                <c:pt idx="53">
                  <c:v>17400</c:v>
                </c:pt>
                <c:pt idx="54">
                  <c:v>17500</c:v>
                </c:pt>
                <c:pt idx="55">
                  <c:v>17600</c:v>
                </c:pt>
                <c:pt idx="56">
                  <c:v>17700</c:v>
                </c:pt>
                <c:pt idx="57">
                  <c:v>17800</c:v>
                </c:pt>
                <c:pt idx="58">
                  <c:v>17900</c:v>
                </c:pt>
                <c:pt idx="59">
                  <c:v>18000</c:v>
                </c:pt>
                <c:pt idx="60">
                  <c:v>18100</c:v>
                </c:pt>
                <c:pt idx="61">
                  <c:v>18200</c:v>
                </c:pt>
                <c:pt idx="62">
                  <c:v>18300</c:v>
                </c:pt>
                <c:pt idx="63">
                  <c:v>18400</c:v>
                </c:pt>
                <c:pt idx="64">
                  <c:v>18500</c:v>
                </c:pt>
                <c:pt idx="65">
                  <c:v>18600</c:v>
                </c:pt>
                <c:pt idx="66">
                  <c:v>18700</c:v>
                </c:pt>
                <c:pt idx="67">
                  <c:v>18800</c:v>
                </c:pt>
                <c:pt idx="68">
                  <c:v>18900</c:v>
                </c:pt>
                <c:pt idx="69">
                  <c:v>19000</c:v>
                </c:pt>
                <c:pt idx="70">
                  <c:v>19100</c:v>
                </c:pt>
                <c:pt idx="71">
                  <c:v>19200</c:v>
                </c:pt>
                <c:pt idx="72">
                  <c:v>19300</c:v>
                </c:pt>
                <c:pt idx="73">
                  <c:v>19400</c:v>
                </c:pt>
                <c:pt idx="74">
                  <c:v>19500</c:v>
                </c:pt>
                <c:pt idx="75">
                  <c:v>19600</c:v>
                </c:pt>
                <c:pt idx="76">
                  <c:v>19700</c:v>
                </c:pt>
                <c:pt idx="77">
                  <c:v>19800</c:v>
                </c:pt>
                <c:pt idx="78">
                  <c:v>19900</c:v>
                </c:pt>
                <c:pt idx="79">
                  <c:v>20000</c:v>
                </c:pt>
                <c:pt idx="80">
                  <c:v>20100</c:v>
                </c:pt>
                <c:pt idx="81">
                  <c:v>20200</c:v>
                </c:pt>
                <c:pt idx="82">
                  <c:v>20300</c:v>
                </c:pt>
                <c:pt idx="83">
                  <c:v>20400</c:v>
                </c:pt>
                <c:pt idx="84">
                  <c:v>20500</c:v>
                </c:pt>
                <c:pt idx="85">
                  <c:v>20600</c:v>
                </c:pt>
                <c:pt idx="86">
                  <c:v>20700</c:v>
                </c:pt>
                <c:pt idx="87">
                  <c:v>20800</c:v>
                </c:pt>
                <c:pt idx="88">
                  <c:v>20900</c:v>
                </c:pt>
                <c:pt idx="89">
                  <c:v>21000</c:v>
                </c:pt>
                <c:pt idx="90">
                  <c:v>21100</c:v>
                </c:pt>
                <c:pt idx="91">
                  <c:v>21200</c:v>
                </c:pt>
                <c:pt idx="92">
                  <c:v>21300</c:v>
                </c:pt>
                <c:pt idx="93">
                  <c:v>21400</c:v>
                </c:pt>
                <c:pt idx="94">
                  <c:v>21500</c:v>
                </c:pt>
                <c:pt idx="95">
                  <c:v>21600</c:v>
                </c:pt>
                <c:pt idx="96">
                  <c:v>21700</c:v>
                </c:pt>
                <c:pt idx="97">
                  <c:v>21800</c:v>
                </c:pt>
                <c:pt idx="98">
                  <c:v>21900</c:v>
                </c:pt>
                <c:pt idx="99">
                  <c:v>22000</c:v>
                </c:pt>
                <c:pt idx="100">
                  <c:v>22100</c:v>
                </c:pt>
                <c:pt idx="101">
                  <c:v>22200</c:v>
                </c:pt>
                <c:pt idx="102">
                  <c:v>22300</c:v>
                </c:pt>
                <c:pt idx="103">
                  <c:v>22400</c:v>
                </c:pt>
                <c:pt idx="104">
                  <c:v>22500</c:v>
                </c:pt>
                <c:pt idx="105">
                  <c:v>22600</c:v>
                </c:pt>
                <c:pt idx="106">
                  <c:v>22700</c:v>
                </c:pt>
                <c:pt idx="107">
                  <c:v>22800</c:v>
                </c:pt>
                <c:pt idx="108">
                  <c:v>22900</c:v>
                </c:pt>
                <c:pt idx="109">
                  <c:v>23000</c:v>
                </c:pt>
                <c:pt idx="110">
                  <c:v>23100</c:v>
                </c:pt>
                <c:pt idx="111">
                  <c:v>23200</c:v>
                </c:pt>
                <c:pt idx="112">
                  <c:v>23300</c:v>
                </c:pt>
                <c:pt idx="113">
                  <c:v>23400</c:v>
                </c:pt>
                <c:pt idx="114">
                  <c:v>23500</c:v>
                </c:pt>
                <c:pt idx="115">
                  <c:v>23600</c:v>
                </c:pt>
                <c:pt idx="116">
                  <c:v>23700</c:v>
                </c:pt>
                <c:pt idx="117">
                  <c:v>23800</c:v>
                </c:pt>
                <c:pt idx="118">
                  <c:v>23900</c:v>
                </c:pt>
                <c:pt idx="119">
                  <c:v>24000</c:v>
                </c:pt>
                <c:pt idx="120">
                  <c:v>24100</c:v>
                </c:pt>
                <c:pt idx="121">
                  <c:v>24200</c:v>
                </c:pt>
                <c:pt idx="122">
                  <c:v>24300</c:v>
                </c:pt>
                <c:pt idx="123">
                  <c:v>24400</c:v>
                </c:pt>
                <c:pt idx="124">
                  <c:v>24500</c:v>
                </c:pt>
                <c:pt idx="125">
                  <c:v>24600</c:v>
                </c:pt>
                <c:pt idx="126">
                  <c:v>24700</c:v>
                </c:pt>
                <c:pt idx="127">
                  <c:v>24800</c:v>
                </c:pt>
                <c:pt idx="128">
                  <c:v>24900</c:v>
                </c:pt>
                <c:pt idx="129">
                  <c:v>25000</c:v>
                </c:pt>
                <c:pt idx="130">
                  <c:v>25100</c:v>
                </c:pt>
                <c:pt idx="131">
                  <c:v>25200</c:v>
                </c:pt>
                <c:pt idx="132">
                  <c:v>25300</c:v>
                </c:pt>
                <c:pt idx="133">
                  <c:v>25400</c:v>
                </c:pt>
                <c:pt idx="134">
                  <c:v>25500</c:v>
                </c:pt>
                <c:pt idx="135">
                  <c:v>25600</c:v>
                </c:pt>
                <c:pt idx="136">
                  <c:v>25700</c:v>
                </c:pt>
                <c:pt idx="137">
                  <c:v>25800</c:v>
                </c:pt>
                <c:pt idx="138">
                  <c:v>25900</c:v>
                </c:pt>
                <c:pt idx="139">
                  <c:v>26000</c:v>
                </c:pt>
                <c:pt idx="140">
                  <c:v>26100</c:v>
                </c:pt>
                <c:pt idx="141">
                  <c:v>26200</c:v>
                </c:pt>
                <c:pt idx="142">
                  <c:v>26300</c:v>
                </c:pt>
                <c:pt idx="143">
                  <c:v>26400</c:v>
                </c:pt>
                <c:pt idx="144">
                  <c:v>26500</c:v>
                </c:pt>
                <c:pt idx="145">
                  <c:v>26600</c:v>
                </c:pt>
                <c:pt idx="146">
                  <c:v>26700</c:v>
                </c:pt>
                <c:pt idx="147">
                  <c:v>26800</c:v>
                </c:pt>
                <c:pt idx="148">
                  <c:v>26900</c:v>
                </c:pt>
                <c:pt idx="149">
                  <c:v>27000</c:v>
                </c:pt>
                <c:pt idx="150">
                  <c:v>27100</c:v>
                </c:pt>
                <c:pt idx="151">
                  <c:v>27200</c:v>
                </c:pt>
                <c:pt idx="152">
                  <c:v>27300</c:v>
                </c:pt>
                <c:pt idx="153">
                  <c:v>27400</c:v>
                </c:pt>
                <c:pt idx="154">
                  <c:v>27500</c:v>
                </c:pt>
                <c:pt idx="155">
                  <c:v>27600</c:v>
                </c:pt>
                <c:pt idx="156">
                  <c:v>27700</c:v>
                </c:pt>
                <c:pt idx="157">
                  <c:v>27800</c:v>
                </c:pt>
                <c:pt idx="158">
                  <c:v>27900</c:v>
                </c:pt>
                <c:pt idx="159">
                  <c:v>28000</c:v>
                </c:pt>
                <c:pt idx="160">
                  <c:v>28100</c:v>
                </c:pt>
                <c:pt idx="161">
                  <c:v>28200</c:v>
                </c:pt>
                <c:pt idx="162">
                  <c:v>28300</c:v>
                </c:pt>
                <c:pt idx="163">
                  <c:v>28400</c:v>
                </c:pt>
                <c:pt idx="164">
                  <c:v>28500</c:v>
                </c:pt>
                <c:pt idx="165">
                  <c:v>28600</c:v>
                </c:pt>
                <c:pt idx="166">
                  <c:v>28700</c:v>
                </c:pt>
                <c:pt idx="167">
                  <c:v>28800</c:v>
                </c:pt>
                <c:pt idx="168">
                  <c:v>28900</c:v>
                </c:pt>
                <c:pt idx="169">
                  <c:v>29000</c:v>
                </c:pt>
                <c:pt idx="170">
                  <c:v>29100</c:v>
                </c:pt>
                <c:pt idx="171">
                  <c:v>29200</c:v>
                </c:pt>
                <c:pt idx="172">
                  <c:v>29300</c:v>
                </c:pt>
                <c:pt idx="173">
                  <c:v>29400</c:v>
                </c:pt>
                <c:pt idx="174">
                  <c:v>29500</c:v>
                </c:pt>
                <c:pt idx="175">
                  <c:v>29600</c:v>
                </c:pt>
                <c:pt idx="176">
                  <c:v>29700</c:v>
                </c:pt>
                <c:pt idx="177">
                  <c:v>29800</c:v>
                </c:pt>
                <c:pt idx="178">
                  <c:v>29900</c:v>
                </c:pt>
                <c:pt idx="179">
                  <c:v>30000</c:v>
                </c:pt>
                <c:pt idx="180">
                  <c:v>30100</c:v>
                </c:pt>
                <c:pt idx="181">
                  <c:v>30200</c:v>
                </c:pt>
                <c:pt idx="182">
                  <c:v>30300</c:v>
                </c:pt>
                <c:pt idx="183">
                  <c:v>30400</c:v>
                </c:pt>
                <c:pt idx="184">
                  <c:v>30500</c:v>
                </c:pt>
                <c:pt idx="185">
                  <c:v>30600</c:v>
                </c:pt>
                <c:pt idx="186">
                  <c:v>30700</c:v>
                </c:pt>
                <c:pt idx="187">
                  <c:v>30800</c:v>
                </c:pt>
                <c:pt idx="188">
                  <c:v>30900</c:v>
                </c:pt>
                <c:pt idx="189">
                  <c:v>31000</c:v>
                </c:pt>
                <c:pt idx="190">
                  <c:v>31100</c:v>
                </c:pt>
                <c:pt idx="191">
                  <c:v>31200</c:v>
                </c:pt>
                <c:pt idx="192">
                  <c:v>31300</c:v>
                </c:pt>
                <c:pt idx="193">
                  <c:v>31400</c:v>
                </c:pt>
                <c:pt idx="194">
                  <c:v>31500</c:v>
                </c:pt>
                <c:pt idx="195">
                  <c:v>31600</c:v>
                </c:pt>
                <c:pt idx="196">
                  <c:v>31700</c:v>
                </c:pt>
                <c:pt idx="197">
                  <c:v>31800</c:v>
                </c:pt>
                <c:pt idx="198">
                  <c:v>31900</c:v>
                </c:pt>
                <c:pt idx="199">
                  <c:v>32000</c:v>
                </c:pt>
                <c:pt idx="200">
                  <c:v>32100</c:v>
                </c:pt>
                <c:pt idx="201">
                  <c:v>32200</c:v>
                </c:pt>
                <c:pt idx="202">
                  <c:v>32300</c:v>
                </c:pt>
                <c:pt idx="203">
                  <c:v>32400</c:v>
                </c:pt>
                <c:pt idx="204">
                  <c:v>32500</c:v>
                </c:pt>
                <c:pt idx="205">
                  <c:v>32600</c:v>
                </c:pt>
                <c:pt idx="206">
                  <c:v>32700</c:v>
                </c:pt>
                <c:pt idx="207">
                  <c:v>32800</c:v>
                </c:pt>
                <c:pt idx="208">
                  <c:v>32900</c:v>
                </c:pt>
                <c:pt idx="209">
                  <c:v>33000</c:v>
                </c:pt>
                <c:pt idx="210">
                  <c:v>33100</c:v>
                </c:pt>
                <c:pt idx="211">
                  <c:v>33200</c:v>
                </c:pt>
                <c:pt idx="212">
                  <c:v>33300</c:v>
                </c:pt>
                <c:pt idx="213">
                  <c:v>33400</c:v>
                </c:pt>
                <c:pt idx="214">
                  <c:v>33500</c:v>
                </c:pt>
                <c:pt idx="215">
                  <c:v>33600</c:v>
                </c:pt>
                <c:pt idx="216">
                  <c:v>33700</c:v>
                </c:pt>
                <c:pt idx="217">
                  <c:v>33800</c:v>
                </c:pt>
                <c:pt idx="218">
                  <c:v>33900</c:v>
                </c:pt>
                <c:pt idx="219">
                  <c:v>34000</c:v>
                </c:pt>
                <c:pt idx="220">
                  <c:v>34100</c:v>
                </c:pt>
                <c:pt idx="221">
                  <c:v>34200</c:v>
                </c:pt>
                <c:pt idx="222">
                  <c:v>34300</c:v>
                </c:pt>
                <c:pt idx="223">
                  <c:v>34400</c:v>
                </c:pt>
                <c:pt idx="224">
                  <c:v>34500</c:v>
                </c:pt>
                <c:pt idx="225">
                  <c:v>34600</c:v>
                </c:pt>
                <c:pt idx="226">
                  <c:v>34700</c:v>
                </c:pt>
                <c:pt idx="227">
                  <c:v>34800</c:v>
                </c:pt>
                <c:pt idx="228">
                  <c:v>34900</c:v>
                </c:pt>
                <c:pt idx="229">
                  <c:v>35000</c:v>
                </c:pt>
                <c:pt idx="230">
                  <c:v>35100</c:v>
                </c:pt>
                <c:pt idx="231">
                  <c:v>35200</c:v>
                </c:pt>
                <c:pt idx="232">
                  <c:v>35300</c:v>
                </c:pt>
                <c:pt idx="233">
                  <c:v>35400</c:v>
                </c:pt>
                <c:pt idx="234">
                  <c:v>35500</c:v>
                </c:pt>
                <c:pt idx="235">
                  <c:v>35600</c:v>
                </c:pt>
                <c:pt idx="236">
                  <c:v>35700</c:v>
                </c:pt>
                <c:pt idx="237">
                  <c:v>35800</c:v>
                </c:pt>
                <c:pt idx="238">
                  <c:v>35900</c:v>
                </c:pt>
                <c:pt idx="239">
                  <c:v>36000</c:v>
                </c:pt>
                <c:pt idx="240">
                  <c:v>36100</c:v>
                </c:pt>
                <c:pt idx="241">
                  <c:v>36200</c:v>
                </c:pt>
                <c:pt idx="242">
                  <c:v>36300</c:v>
                </c:pt>
                <c:pt idx="243">
                  <c:v>36400</c:v>
                </c:pt>
                <c:pt idx="244">
                  <c:v>36500</c:v>
                </c:pt>
                <c:pt idx="245">
                  <c:v>36600</c:v>
                </c:pt>
                <c:pt idx="246">
                  <c:v>36700</c:v>
                </c:pt>
                <c:pt idx="247">
                  <c:v>36800</c:v>
                </c:pt>
                <c:pt idx="248">
                  <c:v>36900</c:v>
                </c:pt>
                <c:pt idx="249">
                  <c:v>37000</c:v>
                </c:pt>
                <c:pt idx="250">
                  <c:v>37100</c:v>
                </c:pt>
                <c:pt idx="251">
                  <c:v>37200</c:v>
                </c:pt>
                <c:pt idx="252">
                  <c:v>37300</c:v>
                </c:pt>
                <c:pt idx="253">
                  <c:v>37400</c:v>
                </c:pt>
                <c:pt idx="254">
                  <c:v>37500</c:v>
                </c:pt>
                <c:pt idx="255">
                  <c:v>37600</c:v>
                </c:pt>
                <c:pt idx="256">
                  <c:v>37700</c:v>
                </c:pt>
                <c:pt idx="257">
                  <c:v>37800</c:v>
                </c:pt>
                <c:pt idx="258">
                  <c:v>37900</c:v>
                </c:pt>
                <c:pt idx="259">
                  <c:v>38000</c:v>
                </c:pt>
                <c:pt idx="260">
                  <c:v>38100</c:v>
                </c:pt>
                <c:pt idx="261">
                  <c:v>38200</c:v>
                </c:pt>
                <c:pt idx="262">
                  <c:v>38300</c:v>
                </c:pt>
                <c:pt idx="263">
                  <c:v>38400</c:v>
                </c:pt>
                <c:pt idx="264">
                  <c:v>38500</c:v>
                </c:pt>
                <c:pt idx="265">
                  <c:v>38600</c:v>
                </c:pt>
                <c:pt idx="266">
                  <c:v>38700</c:v>
                </c:pt>
                <c:pt idx="267">
                  <c:v>38800</c:v>
                </c:pt>
                <c:pt idx="268">
                  <c:v>38900</c:v>
                </c:pt>
                <c:pt idx="269">
                  <c:v>39000</c:v>
                </c:pt>
                <c:pt idx="270">
                  <c:v>39100</c:v>
                </c:pt>
                <c:pt idx="271">
                  <c:v>39200</c:v>
                </c:pt>
                <c:pt idx="272">
                  <c:v>39300</c:v>
                </c:pt>
                <c:pt idx="273">
                  <c:v>39400</c:v>
                </c:pt>
                <c:pt idx="274">
                  <c:v>39500</c:v>
                </c:pt>
                <c:pt idx="275">
                  <c:v>39600</c:v>
                </c:pt>
                <c:pt idx="276">
                  <c:v>39700</c:v>
                </c:pt>
                <c:pt idx="277">
                  <c:v>39800</c:v>
                </c:pt>
                <c:pt idx="278">
                  <c:v>39900</c:v>
                </c:pt>
                <c:pt idx="279">
                  <c:v>40000</c:v>
                </c:pt>
                <c:pt idx="280">
                  <c:v>40100</c:v>
                </c:pt>
                <c:pt idx="281">
                  <c:v>40200</c:v>
                </c:pt>
                <c:pt idx="282">
                  <c:v>40300</c:v>
                </c:pt>
                <c:pt idx="283">
                  <c:v>40400</c:v>
                </c:pt>
                <c:pt idx="284">
                  <c:v>40500</c:v>
                </c:pt>
                <c:pt idx="285">
                  <c:v>40600</c:v>
                </c:pt>
                <c:pt idx="286">
                  <c:v>40700</c:v>
                </c:pt>
                <c:pt idx="287">
                  <c:v>40800</c:v>
                </c:pt>
                <c:pt idx="288">
                  <c:v>40900</c:v>
                </c:pt>
                <c:pt idx="289">
                  <c:v>41000</c:v>
                </c:pt>
                <c:pt idx="290">
                  <c:v>41100</c:v>
                </c:pt>
                <c:pt idx="291">
                  <c:v>41200</c:v>
                </c:pt>
                <c:pt idx="292">
                  <c:v>41300</c:v>
                </c:pt>
                <c:pt idx="293">
                  <c:v>41400</c:v>
                </c:pt>
                <c:pt idx="294">
                  <c:v>41500</c:v>
                </c:pt>
                <c:pt idx="295">
                  <c:v>41600</c:v>
                </c:pt>
                <c:pt idx="296">
                  <c:v>41700</c:v>
                </c:pt>
                <c:pt idx="297">
                  <c:v>41800</c:v>
                </c:pt>
                <c:pt idx="298">
                  <c:v>41900</c:v>
                </c:pt>
                <c:pt idx="299">
                  <c:v>42000</c:v>
                </c:pt>
              </c:numCache>
            </c:numRef>
          </c:xVal>
          <c:yVal>
            <c:numRef>
              <c:f>'[Avg RTOLCAP RTOFFCAP PRC per 100MW GTBD and Net Load Step.xlsx]per Net Load'!$Q$3:$Q$302</c:f>
              <c:numCache>
                <c:formatCode>General</c:formatCode>
                <c:ptCount val="300"/>
                <c:pt idx="0">
                  <c:v>14974.866015</c:v>
                </c:pt>
                <c:pt idx="1">
                  <c:v>15376.108185999999</c:v>
                </c:pt>
                <c:pt idx="2">
                  <c:v>14035.021572</c:v>
                </c:pt>
                <c:pt idx="3">
                  <c:v>14566.269807999999</c:v>
                </c:pt>
                <c:pt idx="4">
                  <c:v>14045.18677</c:v>
                </c:pt>
                <c:pt idx="5">
                  <c:v>11637.683594</c:v>
                </c:pt>
                <c:pt idx="6">
                  <c:v>14323.842988</c:v>
                </c:pt>
                <c:pt idx="7">
                  <c:v>14177.898176999999</c:v>
                </c:pt>
                <c:pt idx="8">
                  <c:v>13345.003737999999</c:v>
                </c:pt>
                <c:pt idx="9">
                  <c:v>13474.874741</c:v>
                </c:pt>
                <c:pt idx="10">
                  <c:v>12550.307602000001</c:v>
                </c:pt>
                <c:pt idx="11">
                  <c:v>12395.689289</c:v>
                </c:pt>
                <c:pt idx="12">
                  <c:v>13430.83617</c:v>
                </c:pt>
                <c:pt idx="13">
                  <c:v>11101.803227</c:v>
                </c:pt>
                <c:pt idx="14">
                  <c:v>16005.207361000001</c:v>
                </c:pt>
                <c:pt idx="15">
                  <c:v>15368.460904</c:v>
                </c:pt>
                <c:pt idx="16">
                  <c:v>14312.717397</c:v>
                </c:pt>
                <c:pt idx="17">
                  <c:v>13197.712675999999</c:v>
                </c:pt>
                <c:pt idx="18">
                  <c:v>13227.7466</c:v>
                </c:pt>
                <c:pt idx="19">
                  <c:v>12896.826039</c:v>
                </c:pt>
                <c:pt idx="20">
                  <c:v>14816.552404</c:v>
                </c:pt>
                <c:pt idx="21">
                  <c:v>14383.215974999999</c:v>
                </c:pt>
                <c:pt idx="22">
                  <c:v>13917.685675999999</c:v>
                </c:pt>
                <c:pt idx="23">
                  <c:v>15310.790892999999</c:v>
                </c:pt>
                <c:pt idx="24">
                  <c:v>15071.935432</c:v>
                </c:pt>
                <c:pt idx="25">
                  <c:v>14692.011834000001</c:v>
                </c:pt>
                <c:pt idx="26">
                  <c:v>14168.986394</c:v>
                </c:pt>
                <c:pt idx="27">
                  <c:v>14585.087078</c:v>
                </c:pt>
                <c:pt idx="28">
                  <c:v>14233.498903</c:v>
                </c:pt>
                <c:pt idx="29">
                  <c:v>14483.329589999999</c:v>
                </c:pt>
                <c:pt idx="30">
                  <c:v>14127.955932999999</c:v>
                </c:pt>
                <c:pt idx="31">
                  <c:v>14088.485328000001</c:v>
                </c:pt>
                <c:pt idx="32">
                  <c:v>14302.191966</c:v>
                </c:pt>
                <c:pt idx="33">
                  <c:v>14246.842218</c:v>
                </c:pt>
                <c:pt idx="34">
                  <c:v>15128.693567</c:v>
                </c:pt>
                <c:pt idx="35">
                  <c:v>15464.769654</c:v>
                </c:pt>
                <c:pt idx="36">
                  <c:v>14830.08446</c:v>
                </c:pt>
                <c:pt idx="37">
                  <c:v>14856.095895</c:v>
                </c:pt>
                <c:pt idx="38">
                  <c:v>14203.072937000001</c:v>
                </c:pt>
                <c:pt idx="39">
                  <c:v>14519.781766</c:v>
                </c:pt>
                <c:pt idx="40">
                  <c:v>13977.543303</c:v>
                </c:pt>
                <c:pt idx="41">
                  <c:v>13466.420941</c:v>
                </c:pt>
                <c:pt idx="42">
                  <c:v>13889.269232000001</c:v>
                </c:pt>
                <c:pt idx="43">
                  <c:v>13703.166363</c:v>
                </c:pt>
                <c:pt idx="44">
                  <c:v>13337.353725000001</c:v>
                </c:pt>
                <c:pt idx="45">
                  <c:v>12721.568626</c:v>
                </c:pt>
                <c:pt idx="46">
                  <c:v>13190.18203</c:v>
                </c:pt>
                <c:pt idx="47">
                  <c:v>12535.882582</c:v>
                </c:pt>
                <c:pt idx="48">
                  <c:v>13054.5213</c:v>
                </c:pt>
                <c:pt idx="49">
                  <c:v>13612.931264999999</c:v>
                </c:pt>
                <c:pt idx="50">
                  <c:v>12537.568262000001</c:v>
                </c:pt>
                <c:pt idx="51">
                  <c:v>13997.928814000001</c:v>
                </c:pt>
                <c:pt idx="52">
                  <c:v>14092.966727000001</c:v>
                </c:pt>
                <c:pt idx="53">
                  <c:v>13324.214292000001</c:v>
                </c:pt>
                <c:pt idx="54">
                  <c:v>12667.912557</c:v>
                </c:pt>
                <c:pt idx="55">
                  <c:v>13391.40393</c:v>
                </c:pt>
                <c:pt idx="56">
                  <c:v>13724.995150000001</c:v>
                </c:pt>
                <c:pt idx="57">
                  <c:v>12005.216794</c:v>
                </c:pt>
                <c:pt idx="58">
                  <c:v>12572.263938</c:v>
                </c:pt>
                <c:pt idx="59">
                  <c:v>12748.413788</c:v>
                </c:pt>
                <c:pt idx="60">
                  <c:v>13220.409368000001</c:v>
                </c:pt>
                <c:pt idx="61">
                  <c:v>11946.471436</c:v>
                </c:pt>
                <c:pt idx="62">
                  <c:v>12418.90263</c:v>
                </c:pt>
                <c:pt idx="63">
                  <c:v>11826.200075999999</c:v>
                </c:pt>
                <c:pt idx="64">
                  <c:v>11905.360360000001</c:v>
                </c:pt>
                <c:pt idx="65">
                  <c:v>11390.438989</c:v>
                </c:pt>
                <c:pt idx="66">
                  <c:v>12462.200817999999</c:v>
                </c:pt>
                <c:pt idx="67">
                  <c:v>12666.222948000001</c:v>
                </c:pt>
                <c:pt idx="68">
                  <c:v>13016.096702999999</c:v>
                </c:pt>
                <c:pt idx="69">
                  <c:v>12862.415433</c:v>
                </c:pt>
                <c:pt idx="70">
                  <c:v>12066.793564</c:v>
                </c:pt>
                <c:pt idx="71">
                  <c:v>12208.007475</c:v>
                </c:pt>
                <c:pt idx="72">
                  <c:v>12705.747433</c:v>
                </c:pt>
                <c:pt idx="73">
                  <c:v>11910.186610000001</c:v>
                </c:pt>
                <c:pt idx="74">
                  <c:v>12943.901217000001</c:v>
                </c:pt>
                <c:pt idx="75">
                  <c:v>12037.729627000001</c:v>
                </c:pt>
                <c:pt idx="76">
                  <c:v>12439.498702999999</c:v>
                </c:pt>
                <c:pt idx="77">
                  <c:v>11263.552142</c:v>
                </c:pt>
                <c:pt idx="78">
                  <c:v>11313.130433</c:v>
                </c:pt>
                <c:pt idx="79">
                  <c:v>12421.129133</c:v>
                </c:pt>
                <c:pt idx="80">
                  <c:v>12346.557298</c:v>
                </c:pt>
                <c:pt idx="81">
                  <c:v>11315.479214000001</c:v>
                </c:pt>
                <c:pt idx="82">
                  <c:v>11933.279570999999</c:v>
                </c:pt>
                <c:pt idx="83">
                  <c:v>11842.652418</c:v>
                </c:pt>
                <c:pt idx="84">
                  <c:v>11509.608741</c:v>
                </c:pt>
                <c:pt idx="85">
                  <c:v>12175.533192000001</c:v>
                </c:pt>
                <c:pt idx="86">
                  <c:v>11244.461427</c:v>
                </c:pt>
                <c:pt idx="87">
                  <c:v>10823.339142999999</c:v>
                </c:pt>
                <c:pt idx="88">
                  <c:v>12073.629011000001</c:v>
                </c:pt>
                <c:pt idx="89">
                  <c:v>11379.202080999999</c:v>
                </c:pt>
                <c:pt idx="90">
                  <c:v>11477.096799000001</c:v>
                </c:pt>
                <c:pt idx="91">
                  <c:v>10662.502495000001</c:v>
                </c:pt>
                <c:pt idx="92">
                  <c:v>12178.133854</c:v>
                </c:pt>
                <c:pt idx="93">
                  <c:v>10747.111962000001</c:v>
                </c:pt>
                <c:pt idx="94">
                  <c:v>11043.893485000001</c:v>
                </c:pt>
                <c:pt idx="95">
                  <c:v>10676.819318</c:v>
                </c:pt>
                <c:pt idx="96">
                  <c:v>11134.551299000001</c:v>
                </c:pt>
                <c:pt idx="97">
                  <c:v>11031.839175999999</c:v>
                </c:pt>
                <c:pt idx="98">
                  <c:v>10828.623731</c:v>
                </c:pt>
                <c:pt idx="99">
                  <c:v>11496.720654000001</c:v>
                </c:pt>
                <c:pt idx="100">
                  <c:v>11513.754077</c:v>
                </c:pt>
                <c:pt idx="101">
                  <c:v>11153.401977</c:v>
                </c:pt>
                <c:pt idx="102">
                  <c:v>11031.025034</c:v>
                </c:pt>
                <c:pt idx="103">
                  <c:v>11583.637629999999</c:v>
                </c:pt>
                <c:pt idx="104">
                  <c:v>11265.899772000001</c:v>
                </c:pt>
                <c:pt idx="105">
                  <c:v>11239.597496</c:v>
                </c:pt>
                <c:pt idx="106">
                  <c:v>11520.77886</c:v>
                </c:pt>
                <c:pt idx="107">
                  <c:v>11267.004814</c:v>
                </c:pt>
                <c:pt idx="108">
                  <c:v>11579.649948</c:v>
                </c:pt>
                <c:pt idx="109">
                  <c:v>10982.772299</c:v>
                </c:pt>
                <c:pt idx="110">
                  <c:v>10309.103811000001</c:v>
                </c:pt>
                <c:pt idx="111">
                  <c:v>10452.851570000001</c:v>
                </c:pt>
                <c:pt idx="112">
                  <c:v>10348.440821</c:v>
                </c:pt>
                <c:pt idx="113">
                  <c:v>10229.748951</c:v>
                </c:pt>
                <c:pt idx="114">
                  <c:v>10757.869312000001</c:v>
                </c:pt>
                <c:pt idx="115">
                  <c:v>10915.566294</c:v>
                </c:pt>
                <c:pt idx="116">
                  <c:v>10738.671828</c:v>
                </c:pt>
                <c:pt idx="117">
                  <c:v>11422.583123</c:v>
                </c:pt>
                <c:pt idx="118">
                  <c:v>10137.094287</c:v>
                </c:pt>
                <c:pt idx="119">
                  <c:v>10944.090602</c:v>
                </c:pt>
                <c:pt idx="120">
                  <c:v>10223.126428</c:v>
                </c:pt>
                <c:pt idx="121">
                  <c:v>10705.497971999999</c:v>
                </c:pt>
                <c:pt idx="122">
                  <c:v>10344.388469</c:v>
                </c:pt>
                <c:pt idx="123">
                  <c:v>10407.73819</c:v>
                </c:pt>
                <c:pt idx="124">
                  <c:v>10084.954543</c:v>
                </c:pt>
                <c:pt idx="125">
                  <c:v>10829.866329</c:v>
                </c:pt>
                <c:pt idx="126">
                  <c:v>11038.780882999999</c:v>
                </c:pt>
                <c:pt idx="127">
                  <c:v>10426.086203000001</c:v>
                </c:pt>
                <c:pt idx="128">
                  <c:v>11042.023755</c:v>
                </c:pt>
                <c:pt idx="129">
                  <c:v>10595.514694</c:v>
                </c:pt>
                <c:pt idx="130">
                  <c:v>10794.408127000001</c:v>
                </c:pt>
                <c:pt idx="131">
                  <c:v>10086.219345</c:v>
                </c:pt>
                <c:pt idx="132">
                  <c:v>10443.807006999999</c:v>
                </c:pt>
                <c:pt idx="133">
                  <c:v>10682.703202999999</c:v>
                </c:pt>
                <c:pt idx="134">
                  <c:v>10550.214818</c:v>
                </c:pt>
                <c:pt idx="135">
                  <c:v>10498.705883000001</c:v>
                </c:pt>
                <c:pt idx="136">
                  <c:v>10866.156585999999</c:v>
                </c:pt>
                <c:pt idx="137">
                  <c:v>9867.6947920000002</c:v>
                </c:pt>
                <c:pt idx="138">
                  <c:v>10161.717228</c:v>
                </c:pt>
                <c:pt idx="139">
                  <c:v>10016.090796</c:v>
                </c:pt>
                <c:pt idx="140">
                  <c:v>9820.9714537</c:v>
                </c:pt>
                <c:pt idx="141">
                  <c:v>9295.0530180999995</c:v>
                </c:pt>
                <c:pt idx="142">
                  <c:v>10209.697968</c:v>
                </c:pt>
                <c:pt idx="143">
                  <c:v>10045.031956999999</c:v>
                </c:pt>
                <c:pt idx="144">
                  <c:v>9487.0566999000002</c:v>
                </c:pt>
                <c:pt idx="145">
                  <c:v>9338.9669247000002</c:v>
                </c:pt>
                <c:pt idx="146">
                  <c:v>9253.4727920999994</c:v>
                </c:pt>
                <c:pt idx="147">
                  <c:v>9187.3903154</c:v>
                </c:pt>
                <c:pt idx="148">
                  <c:v>8791.7761627</c:v>
                </c:pt>
                <c:pt idx="149">
                  <c:v>9224.1561134999993</c:v>
                </c:pt>
                <c:pt idx="150">
                  <c:v>8834.9468013000005</c:v>
                </c:pt>
                <c:pt idx="151">
                  <c:v>8867.0780357999993</c:v>
                </c:pt>
                <c:pt idx="152">
                  <c:v>8407.0033122999994</c:v>
                </c:pt>
                <c:pt idx="153">
                  <c:v>8962.2030262000007</c:v>
                </c:pt>
                <c:pt idx="154">
                  <c:v>9471.7174883999996</c:v>
                </c:pt>
                <c:pt idx="155">
                  <c:v>9095.0299787999993</c:v>
                </c:pt>
                <c:pt idx="156">
                  <c:v>9244.6909188999998</c:v>
                </c:pt>
                <c:pt idx="157">
                  <c:v>9576.0910937000008</c:v>
                </c:pt>
                <c:pt idx="158">
                  <c:v>9189.9192688000003</c:v>
                </c:pt>
                <c:pt idx="159">
                  <c:v>9232.5851454000003</c:v>
                </c:pt>
                <c:pt idx="160">
                  <c:v>8805.0892349000005</c:v>
                </c:pt>
                <c:pt idx="161">
                  <c:v>8951.8216541999991</c:v>
                </c:pt>
                <c:pt idx="162">
                  <c:v>9536.5708302999992</c:v>
                </c:pt>
                <c:pt idx="163">
                  <c:v>8777.7627066999994</c:v>
                </c:pt>
                <c:pt idx="164">
                  <c:v>9254.7224069999993</c:v>
                </c:pt>
                <c:pt idx="165">
                  <c:v>8655.3752285999999</c:v>
                </c:pt>
                <c:pt idx="166">
                  <c:v>8813.8906640999994</c:v>
                </c:pt>
                <c:pt idx="167">
                  <c:v>8973.6384082000004</c:v>
                </c:pt>
                <c:pt idx="168">
                  <c:v>8399.2726261000007</c:v>
                </c:pt>
                <c:pt idx="169">
                  <c:v>8690.7561251999996</c:v>
                </c:pt>
                <c:pt idx="170">
                  <c:v>8564.0008120000002</c:v>
                </c:pt>
                <c:pt idx="171">
                  <c:v>7608.4134881</c:v>
                </c:pt>
                <c:pt idx="172">
                  <c:v>8104.2404526</c:v>
                </c:pt>
                <c:pt idx="173">
                  <c:v>8727.1552740000006</c:v>
                </c:pt>
                <c:pt idx="174">
                  <c:v>9168.4239447</c:v>
                </c:pt>
                <c:pt idx="175">
                  <c:v>9633.4023412000006</c:v>
                </c:pt>
                <c:pt idx="176">
                  <c:v>9033.0660000999997</c:v>
                </c:pt>
                <c:pt idx="177">
                  <c:v>9111.4795279000009</c:v>
                </c:pt>
                <c:pt idx="178">
                  <c:v>8832.7814627000007</c:v>
                </c:pt>
                <c:pt idx="179">
                  <c:v>8828.2764060999998</c:v>
                </c:pt>
                <c:pt idx="180">
                  <c:v>8447.1324944000007</c:v>
                </c:pt>
                <c:pt idx="181">
                  <c:v>8555.4399764000009</c:v>
                </c:pt>
                <c:pt idx="182">
                  <c:v>8572.0531663000002</c:v>
                </c:pt>
                <c:pt idx="183">
                  <c:v>8530.6520364000007</c:v>
                </c:pt>
                <c:pt idx="184">
                  <c:v>8096.4829550000004</c:v>
                </c:pt>
                <c:pt idx="185">
                  <c:v>8246.5744916000003</c:v>
                </c:pt>
                <c:pt idx="186">
                  <c:v>7797.3663261000002</c:v>
                </c:pt>
                <c:pt idx="187">
                  <c:v>8379.2862268999997</c:v>
                </c:pt>
                <c:pt idx="188">
                  <c:v>8084.4991325999999</c:v>
                </c:pt>
                <c:pt idx="189">
                  <c:v>7845.3122442000004</c:v>
                </c:pt>
                <c:pt idx="190">
                  <c:v>8535.3149240000002</c:v>
                </c:pt>
                <c:pt idx="191">
                  <c:v>7815.9266839000002</c:v>
                </c:pt>
                <c:pt idx="192">
                  <c:v>8198.3339918000001</c:v>
                </c:pt>
                <c:pt idx="193">
                  <c:v>8309.7217755000001</c:v>
                </c:pt>
                <c:pt idx="194">
                  <c:v>8311.8987015999992</c:v>
                </c:pt>
                <c:pt idx="195">
                  <c:v>8612.0555268999997</c:v>
                </c:pt>
                <c:pt idx="196">
                  <c:v>8878.9677011999993</c:v>
                </c:pt>
                <c:pt idx="197">
                  <c:v>8964.1438125000004</c:v>
                </c:pt>
                <c:pt idx="198">
                  <c:v>8308.1884850000006</c:v>
                </c:pt>
                <c:pt idx="199">
                  <c:v>8153.8293624999997</c:v>
                </c:pt>
                <c:pt idx="200">
                  <c:v>8508.7603386999999</c:v>
                </c:pt>
                <c:pt idx="201">
                  <c:v>8624.4934417000004</c:v>
                </c:pt>
                <c:pt idx="202">
                  <c:v>7955.5279361000003</c:v>
                </c:pt>
                <c:pt idx="203">
                  <c:v>8273.9843641000007</c:v>
                </c:pt>
                <c:pt idx="204">
                  <c:v>8742.4677807000007</c:v>
                </c:pt>
                <c:pt idx="205">
                  <c:v>7923.6221458</c:v>
                </c:pt>
                <c:pt idx="206">
                  <c:v>7830.3548244000003</c:v>
                </c:pt>
                <c:pt idx="207">
                  <c:v>7880.0572187999996</c:v>
                </c:pt>
                <c:pt idx="208">
                  <c:v>7744.7002126999996</c:v>
                </c:pt>
                <c:pt idx="209">
                  <c:v>7442.9818974</c:v>
                </c:pt>
                <c:pt idx="210">
                  <c:v>7573.7603384000004</c:v>
                </c:pt>
                <c:pt idx="211">
                  <c:v>8195.1946088000004</c:v>
                </c:pt>
                <c:pt idx="212">
                  <c:v>8376.9747067000008</c:v>
                </c:pt>
                <c:pt idx="213">
                  <c:v>8008.8982653000003</c:v>
                </c:pt>
                <c:pt idx="214">
                  <c:v>8391.1565905999996</c:v>
                </c:pt>
                <c:pt idx="215">
                  <c:v>8215.1787674000007</c:v>
                </c:pt>
                <c:pt idx="216">
                  <c:v>7456.5794814999999</c:v>
                </c:pt>
                <c:pt idx="217">
                  <c:v>7422.1984749000003</c:v>
                </c:pt>
                <c:pt idx="218">
                  <c:v>8109.9812585</c:v>
                </c:pt>
                <c:pt idx="219">
                  <c:v>7726.5263354999997</c:v>
                </c:pt>
                <c:pt idx="220">
                  <c:v>7889.1201213000004</c:v>
                </c:pt>
                <c:pt idx="221">
                  <c:v>7537.5762174000001</c:v>
                </c:pt>
                <c:pt idx="222">
                  <c:v>8282.3878327000002</c:v>
                </c:pt>
                <c:pt idx="223">
                  <c:v>7275.0370630999996</c:v>
                </c:pt>
                <c:pt idx="224">
                  <c:v>7472.6512992999997</c:v>
                </c:pt>
                <c:pt idx="225">
                  <c:v>8366.7717900999996</c:v>
                </c:pt>
                <c:pt idx="226">
                  <c:v>7450.1950510999995</c:v>
                </c:pt>
                <c:pt idx="227">
                  <c:v>7446.7465111000001</c:v>
                </c:pt>
                <c:pt idx="228">
                  <c:v>7215.6750142000001</c:v>
                </c:pt>
                <c:pt idx="229">
                  <c:v>8351.4004363000004</c:v>
                </c:pt>
                <c:pt idx="230">
                  <c:v>7688.0816688000004</c:v>
                </c:pt>
                <c:pt idx="231">
                  <c:v>7629.4877558999997</c:v>
                </c:pt>
                <c:pt idx="232">
                  <c:v>7933.1856279000003</c:v>
                </c:pt>
                <c:pt idx="233">
                  <c:v>7792.4295272999998</c:v>
                </c:pt>
                <c:pt idx="234">
                  <c:v>7916.5609600999996</c:v>
                </c:pt>
                <c:pt idx="235">
                  <c:v>6781.2481614999997</c:v>
                </c:pt>
                <c:pt idx="236">
                  <c:v>7748.7693774999998</c:v>
                </c:pt>
                <c:pt idx="237">
                  <c:v>8277.1844041000004</c:v>
                </c:pt>
                <c:pt idx="238">
                  <c:v>7807.4356568000003</c:v>
                </c:pt>
                <c:pt idx="239">
                  <c:v>7194.1312662</c:v>
                </c:pt>
                <c:pt idx="240">
                  <c:v>7478.0281580999999</c:v>
                </c:pt>
                <c:pt idx="241">
                  <c:v>6955.7920915000004</c:v>
                </c:pt>
                <c:pt idx="242">
                  <c:v>6654.1653205000002</c:v>
                </c:pt>
                <c:pt idx="243">
                  <c:v>7956.5401007999999</c:v>
                </c:pt>
                <c:pt idx="244">
                  <c:v>7904.9558396000002</c:v>
                </c:pt>
                <c:pt idx="245">
                  <c:v>8041.9128252999999</c:v>
                </c:pt>
                <c:pt idx="246">
                  <c:v>8742.2081054999999</c:v>
                </c:pt>
                <c:pt idx="247">
                  <c:v>9638.2498582000007</c:v>
                </c:pt>
                <c:pt idx="248">
                  <c:v>6892.7977441000003</c:v>
                </c:pt>
                <c:pt idx="249">
                  <c:v>7266.2403794000002</c:v>
                </c:pt>
                <c:pt idx="250">
                  <c:v>6282.9251949</c:v>
                </c:pt>
                <c:pt idx="251">
                  <c:v>5879.6266488000001</c:v>
                </c:pt>
                <c:pt idx="252">
                  <c:v>5647.5176068000001</c:v>
                </c:pt>
                <c:pt idx="253">
                  <c:v>6719.9451390000004</c:v>
                </c:pt>
                <c:pt idx="254">
                  <c:v>5771.6231871999998</c:v>
                </c:pt>
                <c:pt idx="255">
                  <c:v>6036.5785656999997</c:v>
                </c:pt>
                <c:pt idx="256">
                  <c:v>5573.8478385999997</c:v>
                </c:pt>
                <c:pt idx="257">
                  <c:v>5955.0199044000001</c:v>
                </c:pt>
                <c:pt idx="258">
                  <c:v>5991.9735436000001</c:v>
                </c:pt>
                <c:pt idx="259">
                  <c:v>6053.9620660999999</c:v>
                </c:pt>
                <c:pt idx="260">
                  <c:v>5610.9774011999998</c:v>
                </c:pt>
                <c:pt idx="261">
                  <c:v>5924.6229676000003</c:v>
                </c:pt>
                <c:pt idx="262">
                  <c:v>5403.0530489000002</c:v>
                </c:pt>
                <c:pt idx="263">
                  <c:v>6019.2890895999999</c:v>
                </c:pt>
                <c:pt idx="264">
                  <c:v>5902.1357291000004</c:v>
                </c:pt>
                <c:pt idx="265">
                  <c:v>5418.9907713000002</c:v>
                </c:pt>
                <c:pt idx="266">
                  <c:v>5202.8483219</c:v>
                </c:pt>
                <c:pt idx="267">
                  <c:v>5671.7593537000002</c:v>
                </c:pt>
                <c:pt idx="268">
                  <c:v>5238.9768412000003</c:v>
                </c:pt>
                <c:pt idx="269">
                  <c:v>5246.9620136000003</c:v>
                </c:pt>
                <c:pt idx="270">
                  <c:v>4742.4135526999999</c:v>
                </c:pt>
                <c:pt idx="271">
                  <c:v>4691.3995437000003</c:v>
                </c:pt>
                <c:pt idx="272">
                  <c:v>4694.0095626000002</c:v>
                </c:pt>
                <c:pt idx="273">
                  <c:v>5094.2768310000001</c:v>
                </c:pt>
                <c:pt idx="274">
                  <c:v>4219.4885038000002</c:v>
                </c:pt>
                <c:pt idx="275">
                  <c:v>4354.1623353000004</c:v>
                </c:pt>
                <c:pt idx="276">
                  <c:v>6020.8067485000001</c:v>
                </c:pt>
                <c:pt idx="277">
                  <c:v>3568.9855480000001</c:v>
                </c:pt>
                <c:pt idx="278">
                  <c:v>4896.7461237999996</c:v>
                </c:pt>
                <c:pt idx="279">
                  <c:v>4926.4477623000002</c:v>
                </c:pt>
                <c:pt idx="280">
                  <c:v>5198.6943631000004</c:v>
                </c:pt>
                <c:pt idx="281">
                  <c:v>6394.4681898999997</c:v>
                </c:pt>
                <c:pt idx="282">
                  <c:v>5701.0000724000001</c:v>
                </c:pt>
                <c:pt idx="283">
                  <c:v>4770.1357033000004</c:v>
                </c:pt>
                <c:pt idx="284">
                  <c:v>5346.3593001999998</c:v>
                </c:pt>
                <c:pt idx="285">
                  <c:v>4857.3945750000003</c:v>
                </c:pt>
                <c:pt idx="286">
                  <c:v>4366.3200878999996</c:v>
                </c:pt>
                <c:pt idx="287">
                  <c:v>4253.4013959000004</c:v>
                </c:pt>
                <c:pt idx="288">
                  <c:v>4323.5906262999997</c:v>
                </c:pt>
                <c:pt idx="289">
                  <c:v>5345.1321873999996</c:v>
                </c:pt>
                <c:pt idx="290">
                  <c:v>3938.1425878999999</c:v>
                </c:pt>
                <c:pt idx="291">
                  <c:v>4731.7204287000004</c:v>
                </c:pt>
                <c:pt idx="292">
                  <c:v>4908.3844713999997</c:v>
                </c:pt>
                <c:pt idx="293">
                  <c:v>4920.3321759999999</c:v>
                </c:pt>
                <c:pt idx="294">
                  <c:v>3574.1485087000001</c:v>
                </c:pt>
                <c:pt idx="295">
                  <c:v>5730.3247069999998</c:v>
                </c:pt>
                <c:pt idx="296">
                  <c:v>4117.7866481000001</c:v>
                </c:pt>
                <c:pt idx="297">
                  <c:v>2577.3909042</c:v>
                </c:pt>
                <c:pt idx="298">
                  <c:v>2850.7467452999999</c:v>
                </c:pt>
                <c:pt idx="299">
                  <c:v>5105.4150391000003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6FE-4650-90BA-01CA28ED143F}"/>
            </c:ext>
          </c:extLst>
        </c:ser>
        <c:ser>
          <c:idx val="4"/>
          <c:order val="4"/>
          <c:tx>
            <c:strRef>
              <c:f>'[Avg RTOLCAP RTOFFCAP PRC per 100MW GTBD and Net Load Step.xlsx]per Net Load'!$U$1:$X$1</c:f>
              <c:strCache>
                <c:ptCount val="1"/>
                <c:pt idx="0">
                  <c:v>Mar-21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'[Avg RTOLCAP RTOFFCAP PRC per 100MW GTBD and Net Load Step.xlsx]per Net Load'!$U$3:$U$259</c:f>
              <c:numCache>
                <c:formatCode>General</c:formatCode>
                <c:ptCount val="257"/>
                <c:pt idx="0">
                  <c:v>10500</c:v>
                </c:pt>
                <c:pt idx="1">
                  <c:v>10600</c:v>
                </c:pt>
                <c:pt idx="2">
                  <c:v>10700</c:v>
                </c:pt>
                <c:pt idx="3">
                  <c:v>10800</c:v>
                </c:pt>
                <c:pt idx="4">
                  <c:v>10900</c:v>
                </c:pt>
                <c:pt idx="5">
                  <c:v>11000</c:v>
                </c:pt>
                <c:pt idx="6">
                  <c:v>11100</c:v>
                </c:pt>
                <c:pt idx="7">
                  <c:v>11200</c:v>
                </c:pt>
                <c:pt idx="8">
                  <c:v>11300</c:v>
                </c:pt>
                <c:pt idx="9">
                  <c:v>11400</c:v>
                </c:pt>
                <c:pt idx="10">
                  <c:v>11500</c:v>
                </c:pt>
                <c:pt idx="11">
                  <c:v>11600</c:v>
                </c:pt>
                <c:pt idx="12">
                  <c:v>11700</c:v>
                </c:pt>
                <c:pt idx="13">
                  <c:v>11800</c:v>
                </c:pt>
                <c:pt idx="14">
                  <c:v>11900</c:v>
                </c:pt>
                <c:pt idx="15">
                  <c:v>12000</c:v>
                </c:pt>
                <c:pt idx="16">
                  <c:v>12100</c:v>
                </c:pt>
                <c:pt idx="17">
                  <c:v>12200</c:v>
                </c:pt>
                <c:pt idx="18">
                  <c:v>12300</c:v>
                </c:pt>
                <c:pt idx="19">
                  <c:v>12400</c:v>
                </c:pt>
                <c:pt idx="20">
                  <c:v>12500</c:v>
                </c:pt>
                <c:pt idx="21">
                  <c:v>12600</c:v>
                </c:pt>
                <c:pt idx="22">
                  <c:v>12700</c:v>
                </c:pt>
                <c:pt idx="23">
                  <c:v>12800</c:v>
                </c:pt>
                <c:pt idx="24">
                  <c:v>12900</c:v>
                </c:pt>
                <c:pt idx="25">
                  <c:v>13000</c:v>
                </c:pt>
                <c:pt idx="26">
                  <c:v>13100</c:v>
                </c:pt>
                <c:pt idx="27">
                  <c:v>13200</c:v>
                </c:pt>
                <c:pt idx="28">
                  <c:v>13300</c:v>
                </c:pt>
                <c:pt idx="29">
                  <c:v>13400</c:v>
                </c:pt>
                <c:pt idx="30">
                  <c:v>13500</c:v>
                </c:pt>
                <c:pt idx="31">
                  <c:v>13600</c:v>
                </c:pt>
                <c:pt idx="32">
                  <c:v>13700</c:v>
                </c:pt>
                <c:pt idx="33">
                  <c:v>13800</c:v>
                </c:pt>
                <c:pt idx="34">
                  <c:v>13900</c:v>
                </c:pt>
                <c:pt idx="35">
                  <c:v>14000</c:v>
                </c:pt>
                <c:pt idx="36">
                  <c:v>14100</c:v>
                </c:pt>
                <c:pt idx="37">
                  <c:v>14200</c:v>
                </c:pt>
                <c:pt idx="38">
                  <c:v>14300</c:v>
                </c:pt>
                <c:pt idx="39">
                  <c:v>14400</c:v>
                </c:pt>
                <c:pt idx="40">
                  <c:v>14500</c:v>
                </c:pt>
                <c:pt idx="41">
                  <c:v>14600</c:v>
                </c:pt>
                <c:pt idx="42">
                  <c:v>14700</c:v>
                </c:pt>
                <c:pt idx="43">
                  <c:v>14800</c:v>
                </c:pt>
                <c:pt idx="44">
                  <c:v>14900</c:v>
                </c:pt>
                <c:pt idx="45">
                  <c:v>15000</c:v>
                </c:pt>
                <c:pt idx="46">
                  <c:v>15100</c:v>
                </c:pt>
                <c:pt idx="47">
                  <c:v>15200</c:v>
                </c:pt>
                <c:pt idx="48">
                  <c:v>15300</c:v>
                </c:pt>
                <c:pt idx="49">
                  <c:v>15400</c:v>
                </c:pt>
                <c:pt idx="50">
                  <c:v>15500</c:v>
                </c:pt>
                <c:pt idx="51">
                  <c:v>15600</c:v>
                </c:pt>
                <c:pt idx="52">
                  <c:v>15700</c:v>
                </c:pt>
                <c:pt idx="53">
                  <c:v>15800</c:v>
                </c:pt>
                <c:pt idx="54">
                  <c:v>15900</c:v>
                </c:pt>
                <c:pt idx="55">
                  <c:v>16000</c:v>
                </c:pt>
                <c:pt idx="56">
                  <c:v>16100</c:v>
                </c:pt>
                <c:pt idx="57">
                  <c:v>16200</c:v>
                </c:pt>
                <c:pt idx="58">
                  <c:v>16300</c:v>
                </c:pt>
                <c:pt idx="59">
                  <c:v>16400</c:v>
                </c:pt>
                <c:pt idx="60">
                  <c:v>16500</c:v>
                </c:pt>
                <c:pt idx="61">
                  <c:v>16600</c:v>
                </c:pt>
                <c:pt idx="62">
                  <c:v>16700</c:v>
                </c:pt>
                <c:pt idx="63">
                  <c:v>16800</c:v>
                </c:pt>
                <c:pt idx="64">
                  <c:v>16900</c:v>
                </c:pt>
                <c:pt idx="65">
                  <c:v>17000</c:v>
                </c:pt>
                <c:pt idx="66">
                  <c:v>17100</c:v>
                </c:pt>
                <c:pt idx="67">
                  <c:v>17200</c:v>
                </c:pt>
                <c:pt idx="68">
                  <c:v>17300</c:v>
                </c:pt>
                <c:pt idx="69">
                  <c:v>17400</c:v>
                </c:pt>
                <c:pt idx="70">
                  <c:v>17500</c:v>
                </c:pt>
                <c:pt idx="71">
                  <c:v>17600</c:v>
                </c:pt>
                <c:pt idx="72">
                  <c:v>17700</c:v>
                </c:pt>
                <c:pt idx="73">
                  <c:v>17800</c:v>
                </c:pt>
                <c:pt idx="74">
                  <c:v>17900</c:v>
                </c:pt>
                <c:pt idx="75">
                  <c:v>18000</c:v>
                </c:pt>
                <c:pt idx="76">
                  <c:v>18100</c:v>
                </c:pt>
                <c:pt idx="77">
                  <c:v>18200</c:v>
                </c:pt>
                <c:pt idx="78">
                  <c:v>18300</c:v>
                </c:pt>
                <c:pt idx="79">
                  <c:v>18400</c:v>
                </c:pt>
                <c:pt idx="80">
                  <c:v>18500</c:v>
                </c:pt>
                <c:pt idx="81">
                  <c:v>18600</c:v>
                </c:pt>
                <c:pt idx="82">
                  <c:v>18700</c:v>
                </c:pt>
                <c:pt idx="83">
                  <c:v>18800</c:v>
                </c:pt>
                <c:pt idx="84">
                  <c:v>18900</c:v>
                </c:pt>
                <c:pt idx="85">
                  <c:v>19000</c:v>
                </c:pt>
                <c:pt idx="86">
                  <c:v>19100</c:v>
                </c:pt>
                <c:pt idx="87">
                  <c:v>19200</c:v>
                </c:pt>
                <c:pt idx="88">
                  <c:v>19300</c:v>
                </c:pt>
                <c:pt idx="89">
                  <c:v>19400</c:v>
                </c:pt>
                <c:pt idx="90">
                  <c:v>19500</c:v>
                </c:pt>
                <c:pt idx="91">
                  <c:v>19600</c:v>
                </c:pt>
                <c:pt idx="92">
                  <c:v>19700</c:v>
                </c:pt>
                <c:pt idx="93">
                  <c:v>19800</c:v>
                </c:pt>
                <c:pt idx="94">
                  <c:v>19900</c:v>
                </c:pt>
                <c:pt idx="95">
                  <c:v>20000</c:v>
                </c:pt>
                <c:pt idx="96">
                  <c:v>20100</c:v>
                </c:pt>
                <c:pt idx="97">
                  <c:v>20200</c:v>
                </c:pt>
                <c:pt idx="98">
                  <c:v>20300</c:v>
                </c:pt>
                <c:pt idx="99">
                  <c:v>20400</c:v>
                </c:pt>
                <c:pt idx="100">
                  <c:v>20500</c:v>
                </c:pt>
                <c:pt idx="101">
                  <c:v>20600</c:v>
                </c:pt>
                <c:pt idx="102">
                  <c:v>20700</c:v>
                </c:pt>
                <c:pt idx="103">
                  <c:v>20800</c:v>
                </c:pt>
                <c:pt idx="104">
                  <c:v>20900</c:v>
                </c:pt>
                <c:pt idx="105">
                  <c:v>21000</c:v>
                </c:pt>
                <c:pt idx="106">
                  <c:v>21100</c:v>
                </c:pt>
                <c:pt idx="107">
                  <c:v>21200</c:v>
                </c:pt>
                <c:pt idx="108">
                  <c:v>21300</c:v>
                </c:pt>
                <c:pt idx="109">
                  <c:v>21400</c:v>
                </c:pt>
                <c:pt idx="110">
                  <c:v>21500</c:v>
                </c:pt>
                <c:pt idx="111">
                  <c:v>21600</c:v>
                </c:pt>
                <c:pt idx="112">
                  <c:v>21700</c:v>
                </c:pt>
                <c:pt idx="113">
                  <c:v>21800</c:v>
                </c:pt>
                <c:pt idx="114">
                  <c:v>21900</c:v>
                </c:pt>
                <c:pt idx="115">
                  <c:v>22000</c:v>
                </c:pt>
                <c:pt idx="116">
                  <c:v>22100</c:v>
                </c:pt>
                <c:pt idx="117">
                  <c:v>22200</c:v>
                </c:pt>
                <c:pt idx="118">
                  <c:v>22300</c:v>
                </c:pt>
                <c:pt idx="119">
                  <c:v>22400</c:v>
                </c:pt>
                <c:pt idx="120">
                  <c:v>22500</c:v>
                </c:pt>
                <c:pt idx="121">
                  <c:v>22600</c:v>
                </c:pt>
                <c:pt idx="122">
                  <c:v>22700</c:v>
                </c:pt>
                <c:pt idx="123">
                  <c:v>22800</c:v>
                </c:pt>
                <c:pt idx="124">
                  <c:v>22900</c:v>
                </c:pt>
                <c:pt idx="125">
                  <c:v>23000</c:v>
                </c:pt>
                <c:pt idx="126">
                  <c:v>23100</c:v>
                </c:pt>
                <c:pt idx="127">
                  <c:v>23200</c:v>
                </c:pt>
                <c:pt idx="128">
                  <c:v>23300</c:v>
                </c:pt>
                <c:pt idx="129">
                  <c:v>23400</c:v>
                </c:pt>
                <c:pt idx="130">
                  <c:v>23500</c:v>
                </c:pt>
                <c:pt idx="131">
                  <c:v>23600</c:v>
                </c:pt>
                <c:pt idx="132">
                  <c:v>23700</c:v>
                </c:pt>
                <c:pt idx="133">
                  <c:v>23800</c:v>
                </c:pt>
                <c:pt idx="134">
                  <c:v>23900</c:v>
                </c:pt>
                <c:pt idx="135">
                  <c:v>24000</c:v>
                </c:pt>
                <c:pt idx="136">
                  <c:v>24100</c:v>
                </c:pt>
                <c:pt idx="137">
                  <c:v>24200</c:v>
                </c:pt>
                <c:pt idx="138">
                  <c:v>24300</c:v>
                </c:pt>
                <c:pt idx="139">
                  <c:v>24400</c:v>
                </c:pt>
                <c:pt idx="140">
                  <c:v>24500</c:v>
                </c:pt>
                <c:pt idx="141">
                  <c:v>24600</c:v>
                </c:pt>
                <c:pt idx="142">
                  <c:v>24700</c:v>
                </c:pt>
                <c:pt idx="143">
                  <c:v>24800</c:v>
                </c:pt>
                <c:pt idx="144">
                  <c:v>24900</c:v>
                </c:pt>
                <c:pt idx="145">
                  <c:v>25000</c:v>
                </c:pt>
                <c:pt idx="146">
                  <c:v>25100</c:v>
                </c:pt>
                <c:pt idx="147">
                  <c:v>25200</c:v>
                </c:pt>
                <c:pt idx="148">
                  <c:v>25300</c:v>
                </c:pt>
                <c:pt idx="149">
                  <c:v>25400</c:v>
                </c:pt>
                <c:pt idx="150">
                  <c:v>25500</c:v>
                </c:pt>
                <c:pt idx="151">
                  <c:v>25600</c:v>
                </c:pt>
                <c:pt idx="152">
                  <c:v>25700</c:v>
                </c:pt>
                <c:pt idx="153">
                  <c:v>25800</c:v>
                </c:pt>
                <c:pt idx="154">
                  <c:v>25900</c:v>
                </c:pt>
                <c:pt idx="155">
                  <c:v>26000</c:v>
                </c:pt>
                <c:pt idx="156">
                  <c:v>26100</c:v>
                </c:pt>
                <c:pt idx="157">
                  <c:v>26200</c:v>
                </c:pt>
                <c:pt idx="158">
                  <c:v>26300</c:v>
                </c:pt>
                <c:pt idx="159">
                  <c:v>26400</c:v>
                </c:pt>
                <c:pt idx="160">
                  <c:v>26500</c:v>
                </c:pt>
                <c:pt idx="161">
                  <c:v>26600</c:v>
                </c:pt>
                <c:pt idx="162">
                  <c:v>26700</c:v>
                </c:pt>
                <c:pt idx="163">
                  <c:v>26800</c:v>
                </c:pt>
                <c:pt idx="164">
                  <c:v>26900</c:v>
                </c:pt>
                <c:pt idx="165">
                  <c:v>27000</c:v>
                </c:pt>
                <c:pt idx="166">
                  <c:v>27100</c:v>
                </c:pt>
                <c:pt idx="167">
                  <c:v>27200</c:v>
                </c:pt>
                <c:pt idx="168">
                  <c:v>27300</c:v>
                </c:pt>
                <c:pt idx="169">
                  <c:v>27400</c:v>
                </c:pt>
                <c:pt idx="170">
                  <c:v>27500</c:v>
                </c:pt>
                <c:pt idx="171">
                  <c:v>27600</c:v>
                </c:pt>
                <c:pt idx="172">
                  <c:v>27700</c:v>
                </c:pt>
                <c:pt idx="173">
                  <c:v>27800</c:v>
                </c:pt>
                <c:pt idx="174">
                  <c:v>27900</c:v>
                </c:pt>
                <c:pt idx="175">
                  <c:v>28000</c:v>
                </c:pt>
                <c:pt idx="176">
                  <c:v>28100</c:v>
                </c:pt>
                <c:pt idx="177">
                  <c:v>28200</c:v>
                </c:pt>
                <c:pt idx="178">
                  <c:v>28300</c:v>
                </c:pt>
                <c:pt idx="179">
                  <c:v>28400</c:v>
                </c:pt>
                <c:pt idx="180">
                  <c:v>28500</c:v>
                </c:pt>
                <c:pt idx="181">
                  <c:v>28600</c:v>
                </c:pt>
                <c:pt idx="182">
                  <c:v>28700</c:v>
                </c:pt>
                <c:pt idx="183">
                  <c:v>28800</c:v>
                </c:pt>
                <c:pt idx="184">
                  <c:v>28900</c:v>
                </c:pt>
                <c:pt idx="185">
                  <c:v>29000</c:v>
                </c:pt>
                <c:pt idx="186">
                  <c:v>29100</c:v>
                </c:pt>
                <c:pt idx="187">
                  <c:v>29200</c:v>
                </c:pt>
                <c:pt idx="188">
                  <c:v>29300</c:v>
                </c:pt>
                <c:pt idx="189">
                  <c:v>29400</c:v>
                </c:pt>
                <c:pt idx="190">
                  <c:v>29500</c:v>
                </c:pt>
                <c:pt idx="191">
                  <c:v>29600</c:v>
                </c:pt>
                <c:pt idx="192">
                  <c:v>29700</c:v>
                </c:pt>
                <c:pt idx="193">
                  <c:v>29800</c:v>
                </c:pt>
                <c:pt idx="194">
                  <c:v>29900</c:v>
                </c:pt>
                <c:pt idx="195">
                  <c:v>30000</c:v>
                </c:pt>
                <c:pt idx="196">
                  <c:v>30100</c:v>
                </c:pt>
                <c:pt idx="197">
                  <c:v>30200</c:v>
                </c:pt>
                <c:pt idx="198">
                  <c:v>30300</c:v>
                </c:pt>
                <c:pt idx="199">
                  <c:v>30400</c:v>
                </c:pt>
                <c:pt idx="200">
                  <c:v>30500</c:v>
                </c:pt>
                <c:pt idx="201">
                  <c:v>30600</c:v>
                </c:pt>
                <c:pt idx="202">
                  <c:v>30700</c:v>
                </c:pt>
                <c:pt idx="203">
                  <c:v>30800</c:v>
                </c:pt>
                <c:pt idx="204">
                  <c:v>30900</c:v>
                </c:pt>
                <c:pt idx="205">
                  <c:v>31000</c:v>
                </c:pt>
                <c:pt idx="206">
                  <c:v>31100</c:v>
                </c:pt>
                <c:pt idx="207">
                  <c:v>31200</c:v>
                </c:pt>
                <c:pt idx="208">
                  <c:v>31300</c:v>
                </c:pt>
                <c:pt idx="209">
                  <c:v>31400</c:v>
                </c:pt>
                <c:pt idx="210">
                  <c:v>31500</c:v>
                </c:pt>
                <c:pt idx="211">
                  <c:v>31600</c:v>
                </c:pt>
                <c:pt idx="212">
                  <c:v>31700</c:v>
                </c:pt>
                <c:pt idx="213">
                  <c:v>31800</c:v>
                </c:pt>
                <c:pt idx="214">
                  <c:v>31900</c:v>
                </c:pt>
                <c:pt idx="215">
                  <c:v>32000</c:v>
                </c:pt>
                <c:pt idx="216">
                  <c:v>32100</c:v>
                </c:pt>
                <c:pt idx="217">
                  <c:v>32200</c:v>
                </c:pt>
                <c:pt idx="218">
                  <c:v>32300</c:v>
                </c:pt>
                <c:pt idx="219">
                  <c:v>32400</c:v>
                </c:pt>
                <c:pt idx="220">
                  <c:v>32500</c:v>
                </c:pt>
                <c:pt idx="221">
                  <c:v>32600</c:v>
                </c:pt>
                <c:pt idx="222">
                  <c:v>32700</c:v>
                </c:pt>
                <c:pt idx="223">
                  <c:v>32800</c:v>
                </c:pt>
                <c:pt idx="224">
                  <c:v>32900</c:v>
                </c:pt>
                <c:pt idx="225">
                  <c:v>33000</c:v>
                </c:pt>
                <c:pt idx="226">
                  <c:v>33100</c:v>
                </c:pt>
                <c:pt idx="227">
                  <c:v>33200</c:v>
                </c:pt>
                <c:pt idx="228">
                  <c:v>33300</c:v>
                </c:pt>
                <c:pt idx="229">
                  <c:v>33400</c:v>
                </c:pt>
                <c:pt idx="230">
                  <c:v>33500</c:v>
                </c:pt>
                <c:pt idx="231">
                  <c:v>33600</c:v>
                </c:pt>
                <c:pt idx="232">
                  <c:v>33700</c:v>
                </c:pt>
                <c:pt idx="233">
                  <c:v>33800</c:v>
                </c:pt>
                <c:pt idx="234">
                  <c:v>33900</c:v>
                </c:pt>
                <c:pt idx="235">
                  <c:v>34000</c:v>
                </c:pt>
                <c:pt idx="236">
                  <c:v>34100</c:v>
                </c:pt>
                <c:pt idx="237">
                  <c:v>34200</c:v>
                </c:pt>
                <c:pt idx="238">
                  <c:v>34300</c:v>
                </c:pt>
                <c:pt idx="239">
                  <c:v>34400</c:v>
                </c:pt>
                <c:pt idx="240">
                  <c:v>34500</c:v>
                </c:pt>
                <c:pt idx="241">
                  <c:v>34600</c:v>
                </c:pt>
                <c:pt idx="242">
                  <c:v>34700</c:v>
                </c:pt>
                <c:pt idx="243">
                  <c:v>34800</c:v>
                </c:pt>
                <c:pt idx="244">
                  <c:v>34900</c:v>
                </c:pt>
                <c:pt idx="245">
                  <c:v>35000</c:v>
                </c:pt>
                <c:pt idx="246">
                  <c:v>35100</c:v>
                </c:pt>
                <c:pt idx="247">
                  <c:v>35200</c:v>
                </c:pt>
                <c:pt idx="248">
                  <c:v>35300</c:v>
                </c:pt>
                <c:pt idx="249">
                  <c:v>35400</c:v>
                </c:pt>
                <c:pt idx="250">
                  <c:v>35500</c:v>
                </c:pt>
                <c:pt idx="251">
                  <c:v>35600</c:v>
                </c:pt>
                <c:pt idx="252">
                  <c:v>35700</c:v>
                </c:pt>
                <c:pt idx="253">
                  <c:v>35800</c:v>
                </c:pt>
                <c:pt idx="254">
                  <c:v>35900</c:v>
                </c:pt>
                <c:pt idx="255">
                  <c:v>36000</c:v>
                </c:pt>
                <c:pt idx="256">
                  <c:v>36100</c:v>
                </c:pt>
              </c:numCache>
            </c:numRef>
          </c:xVal>
          <c:yVal>
            <c:numRef>
              <c:f>'[Avg RTOLCAP RTOFFCAP PRC per 100MW GTBD and Net Load Step.xlsx]per Net Load'!$V$3:$V$259</c:f>
              <c:numCache>
                <c:formatCode>General</c:formatCode>
                <c:ptCount val="257"/>
                <c:pt idx="0">
                  <c:v>13412.207866000001</c:v>
                </c:pt>
                <c:pt idx="1">
                  <c:v>13626.125291</c:v>
                </c:pt>
                <c:pt idx="2">
                  <c:v>13003.740285</c:v>
                </c:pt>
                <c:pt idx="3">
                  <c:v>12881.780842</c:v>
                </c:pt>
                <c:pt idx="4">
                  <c:v>11515.71875</c:v>
                </c:pt>
                <c:pt idx="5">
                  <c:v>12629.103515999999</c:v>
                </c:pt>
                <c:pt idx="6">
                  <c:v>11799.091694999999</c:v>
                </c:pt>
                <c:pt idx="7">
                  <c:v>10818.016602</c:v>
                </c:pt>
                <c:pt idx="8">
                  <c:v>11214.205075</c:v>
                </c:pt>
                <c:pt idx="9">
                  <c:v>11381.985729</c:v>
                </c:pt>
                <c:pt idx="10">
                  <c:v>12152.141079999999</c:v>
                </c:pt>
                <c:pt idx="11">
                  <c:v>12146.520683000001</c:v>
                </c:pt>
                <c:pt idx="12">
                  <c:v>11855.675342</c:v>
                </c:pt>
                <c:pt idx="13">
                  <c:v>12236.961542999999</c:v>
                </c:pt>
                <c:pt idx="14">
                  <c:v>12019.860363</c:v>
                </c:pt>
                <c:pt idx="15">
                  <c:v>13146.498081</c:v>
                </c:pt>
                <c:pt idx="16">
                  <c:v>13808.798349999999</c:v>
                </c:pt>
                <c:pt idx="17">
                  <c:v>12231.533115</c:v>
                </c:pt>
                <c:pt idx="18">
                  <c:v>12049.117847</c:v>
                </c:pt>
                <c:pt idx="19">
                  <c:v>11732.272014</c:v>
                </c:pt>
                <c:pt idx="20">
                  <c:v>11872.460972999999</c:v>
                </c:pt>
                <c:pt idx="21">
                  <c:v>11797.152368999999</c:v>
                </c:pt>
                <c:pt idx="22">
                  <c:v>12505.878065000001</c:v>
                </c:pt>
                <c:pt idx="23">
                  <c:v>12354.093725000001</c:v>
                </c:pt>
                <c:pt idx="24">
                  <c:v>12587.075793</c:v>
                </c:pt>
                <c:pt idx="25">
                  <c:v>12166.648858</c:v>
                </c:pt>
                <c:pt idx="26">
                  <c:v>12744.129231999999</c:v>
                </c:pt>
                <c:pt idx="27">
                  <c:v>15421.502608000001</c:v>
                </c:pt>
                <c:pt idx="28">
                  <c:v>14622.042566</c:v>
                </c:pt>
                <c:pt idx="29">
                  <c:v>15356.419894000001</c:v>
                </c:pt>
                <c:pt idx="30">
                  <c:v>14944.933284999999</c:v>
                </c:pt>
                <c:pt idx="31">
                  <c:v>13745.210951999999</c:v>
                </c:pt>
                <c:pt idx="32">
                  <c:v>13844.909261999999</c:v>
                </c:pt>
                <c:pt idx="33">
                  <c:v>13149.341549000001</c:v>
                </c:pt>
                <c:pt idx="34">
                  <c:v>13457.014147</c:v>
                </c:pt>
                <c:pt idx="35">
                  <c:v>13434.651209</c:v>
                </c:pt>
                <c:pt idx="36">
                  <c:v>12423.626401</c:v>
                </c:pt>
                <c:pt idx="37">
                  <c:v>11898.572893</c:v>
                </c:pt>
                <c:pt idx="38">
                  <c:v>11371.766815999999</c:v>
                </c:pt>
                <c:pt idx="39">
                  <c:v>11614.694869999999</c:v>
                </c:pt>
                <c:pt idx="40">
                  <c:v>12343.016388</c:v>
                </c:pt>
                <c:pt idx="41">
                  <c:v>12442.22832</c:v>
                </c:pt>
                <c:pt idx="42">
                  <c:v>13147.610569</c:v>
                </c:pt>
                <c:pt idx="43">
                  <c:v>12345.157225000001</c:v>
                </c:pt>
                <c:pt idx="44">
                  <c:v>13489.822534000001</c:v>
                </c:pt>
                <c:pt idx="45">
                  <c:v>13023.369825</c:v>
                </c:pt>
                <c:pt idx="46">
                  <c:v>12582.745069000001</c:v>
                </c:pt>
                <c:pt idx="47">
                  <c:v>13003.933593</c:v>
                </c:pt>
                <c:pt idx="48">
                  <c:v>10921.954722</c:v>
                </c:pt>
                <c:pt idx="49">
                  <c:v>11931.244255</c:v>
                </c:pt>
                <c:pt idx="50">
                  <c:v>11824.153496999999</c:v>
                </c:pt>
                <c:pt idx="51">
                  <c:v>11755.638174</c:v>
                </c:pt>
                <c:pt idx="52">
                  <c:v>11201.201986</c:v>
                </c:pt>
                <c:pt idx="53">
                  <c:v>11070.137446000001</c:v>
                </c:pt>
                <c:pt idx="54">
                  <c:v>11809.389385</c:v>
                </c:pt>
                <c:pt idx="55">
                  <c:v>11698.150315999999</c:v>
                </c:pt>
                <c:pt idx="56">
                  <c:v>11554.594940999999</c:v>
                </c:pt>
                <c:pt idx="57">
                  <c:v>11162.833543000001</c:v>
                </c:pt>
                <c:pt idx="58">
                  <c:v>10695.430791999999</c:v>
                </c:pt>
                <c:pt idx="59">
                  <c:v>11157.145708</c:v>
                </c:pt>
                <c:pt idx="60">
                  <c:v>10922.535411999999</c:v>
                </c:pt>
                <c:pt idx="61">
                  <c:v>11364.411509</c:v>
                </c:pt>
                <c:pt idx="62">
                  <c:v>11127.710261</c:v>
                </c:pt>
                <c:pt idx="63">
                  <c:v>10971.264999000001</c:v>
                </c:pt>
                <c:pt idx="64">
                  <c:v>11714.603784999999</c:v>
                </c:pt>
                <c:pt idx="65">
                  <c:v>11894.478467999999</c:v>
                </c:pt>
                <c:pt idx="66">
                  <c:v>13158.383814999999</c:v>
                </c:pt>
                <c:pt idx="67">
                  <c:v>13807.858484</c:v>
                </c:pt>
                <c:pt idx="68">
                  <c:v>14647.653920999999</c:v>
                </c:pt>
                <c:pt idx="69">
                  <c:v>13249.270603000001</c:v>
                </c:pt>
                <c:pt idx="70">
                  <c:v>13195.206937000001</c:v>
                </c:pt>
                <c:pt idx="71">
                  <c:v>13378.396524</c:v>
                </c:pt>
                <c:pt idx="72">
                  <c:v>13336.270348</c:v>
                </c:pt>
                <c:pt idx="73">
                  <c:v>12771.407649999999</c:v>
                </c:pt>
                <c:pt idx="74">
                  <c:v>12992.917636</c:v>
                </c:pt>
                <c:pt idx="75">
                  <c:v>12865.834196</c:v>
                </c:pt>
                <c:pt idx="76">
                  <c:v>13042.006579999999</c:v>
                </c:pt>
                <c:pt idx="77">
                  <c:v>13230.01334</c:v>
                </c:pt>
                <c:pt idx="78">
                  <c:v>11291.219370000001</c:v>
                </c:pt>
                <c:pt idx="79">
                  <c:v>11829.410152</c:v>
                </c:pt>
                <c:pt idx="80">
                  <c:v>11486.980036999999</c:v>
                </c:pt>
                <c:pt idx="81">
                  <c:v>12096.356872</c:v>
                </c:pt>
                <c:pt idx="82">
                  <c:v>11920.405640999999</c:v>
                </c:pt>
                <c:pt idx="83">
                  <c:v>11231.847849</c:v>
                </c:pt>
                <c:pt idx="84">
                  <c:v>11874.296068</c:v>
                </c:pt>
                <c:pt idx="85">
                  <c:v>12023.170646</c:v>
                </c:pt>
                <c:pt idx="86">
                  <c:v>11565.488401000001</c:v>
                </c:pt>
                <c:pt idx="87">
                  <c:v>11667.719963</c:v>
                </c:pt>
                <c:pt idx="88">
                  <c:v>11378.676267000001</c:v>
                </c:pt>
                <c:pt idx="89">
                  <c:v>11266.53174</c:v>
                </c:pt>
                <c:pt idx="90">
                  <c:v>11213.875061999999</c:v>
                </c:pt>
                <c:pt idx="91">
                  <c:v>11627.234858</c:v>
                </c:pt>
                <c:pt idx="92">
                  <c:v>10980.265106999999</c:v>
                </c:pt>
                <c:pt idx="93">
                  <c:v>10819.417546999999</c:v>
                </c:pt>
                <c:pt idx="94">
                  <c:v>10333.18389</c:v>
                </c:pt>
                <c:pt idx="95">
                  <c:v>10891.472702999999</c:v>
                </c:pt>
                <c:pt idx="96">
                  <c:v>10931.216382000001</c:v>
                </c:pt>
                <c:pt idx="97">
                  <c:v>10273.917675999999</c:v>
                </c:pt>
                <c:pt idx="98">
                  <c:v>11012.667626</c:v>
                </c:pt>
                <c:pt idx="99">
                  <c:v>10352.836090000001</c:v>
                </c:pt>
                <c:pt idx="100">
                  <c:v>10566.418469</c:v>
                </c:pt>
                <c:pt idx="101">
                  <c:v>10106.857877</c:v>
                </c:pt>
                <c:pt idx="102">
                  <c:v>10261.279205999999</c:v>
                </c:pt>
                <c:pt idx="103">
                  <c:v>9495.5705020999994</c:v>
                </c:pt>
                <c:pt idx="104">
                  <c:v>10463.278128</c:v>
                </c:pt>
                <c:pt idx="105">
                  <c:v>10141.049003</c:v>
                </c:pt>
                <c:pt idx="106">
                  <c:v>9915.2887878000001</c:v>
                </c:pt>
                <c:pt idx="107">
                  <c:v>9871.9292838000001</c:v>
                </c:pt>
                <c:pt idx="108">
                  <c:v>9758.9044995000004</c:v>
                </c:pt>
                <c:pt idx="109">
                  <c:v>10073.764883</c:v>
                </c:pt>
                <c:pt idx="110">
                  <c:v>10315.008984</c:v>
                </c:pt>
                <c:pt idx="111">
                  <c:v>10201.532988000001</c:v>
                </c:pt>
                <c:pt idx="112">
                  <c:v>10642.416001</c:v>
                </c:pt>
                <c:pt idx="113">
                  <c:v>11351.834848</c:v>
                </c:pt>
                <c:pt idx="114">
                  <c:v>11508.062846000001</c:v>
                </c:pt>
                <c:pt idx="115">
                  <c:v>11136.34007</c:v>
                </c:pt>
                <c:pt idx="116">
                  <c:v>10822.358953999999</c:v>
                </c:pt>
                <c:pt idx="117">
                  <c:v>10234.412125999999</c:v>
                </c:pt>
                <c:pt idx="118">
                  <c:v>10756.798433</c:v>
                </c:pt>
                <c:pt idx="119">
                  <c:v>10181.899101999999</c:v>
                </c:pt>
                <c:pt idx="120">
                  <c:v>10517.361563</c:v>
                </c:pt>
                <c:pt idx="121">
                  <c:v>10221.63067</c:v>
                </c:pt>
                <c:pt idx="122">
                  <c:v>10146.144138</c:v>
                </c:pt>
                <c:pt idx="123">
                  <c:v>10357.275485</c:v>
                </c:pt>
                <c:pt idx="124">
                  <c:v>10769.657719000001</c:v>
                </c:pt>
                <c:pt idx="125">
                  <c:v>9994.0928703000009</c:v>
                </c:pt>
                <c:pt idx="126">
                  <c:v>10041.577665000001</c:v>
                </c:pt>
                <c:pt idx="127">
                  <c:v>10162.915606</c:v>
                </c:pt>
                <c:pt idx="128">
                  <c:v>9986.6217285000002</c:v>
                </c:pt>
                <c:pt idx="129">
                  <c:v>10744.346680000001</c:v>
                </c:pt>
                <c:pt idx="130">
                  <c:v>10229.014660000001</c:v>
                </c:pt>
                <c:pt idx="131">
                  <c:v>9737.7108425000006</c:v>
                </c:pt>
                <c:pt idx="132">
                  <c:v>10103.110704000001</c:v>
                </c:pt>
                <c:pt idx="133">
                  <c:v>10198.566219</c:v>
                </c:pt>
                <c:pt idx="134">
                  <c:v>10467.77548</c:v>
                </c:pt>
                <c:pt idx="135">
                  <c:v>10487.306458999999</c:v>
                </c:pt>
                <c:pt idx="136">
                  <c:v>10235.540795000001</c:v>
                </c:pt>
                <c:pt idx="137">
                  <c:v>10271.845468</c:v>
                </c:pt>
                <c:pt idx="138">
                  <c:v>10147.259437999999</c:v>
                </c:pt>
                <c:pt idx="139">
                  <c:v>10395.649767000001</c:v>
                </c:pt>
                <c:pt idx="140">
                  <c:v>10435.637361999999</c:v>
                </c:pt>
                <c:pt idx="141">
                  <c:v>10034.821433999999</c:v>
                </c:pt>
                <c:pt idx="142">
                  <c:v>9638.7828324999991</c:v>
                </c:pt>
                <c:pt idx="143">
                  <c:v>10088.875146</c:v>
                </c:pt>
                <c:pt idx="144">
                  <c:v>10053.315196</c:v>
                </c:pt>
                <c:pt idx="145">
                  <c:v>10568.667077</c:v>
                </c:pt>
                <c:pt idx="146">
                  <c:v>9916.1062342999994</c:v>
                </c:pt>
                <c:pt idx="147">
                  <c:v>9605.7990797999992</c:v>
                </c:pt>
                <c:pt idx="148">
                  <c:v>9672.7955817000002</c:v>
                </c:pt>
                <c:pt idx="149">
                  <c:v>11175.678454000001</c:v>
                </c:pt>
                <c:pt idx="150">
                  <c:v>10210.185258</c:v>
                </c:pt>
                <c:pt idx="151">
                  <c:v>10122.668141</c:v>
                </c:pt>
                <c:pt idx="152">
                  <c:v>10149.872651</c:v>
                </c:pt>
                <c:pt idx="153">
                  <c:v>9714.6648504999994</c:v>
                </c:pt>
                <c:pt idx="154">
                  <c:v>9570.8008551999992</c:v>
                </c:pt>
                <c:pt idx="155">
                  <c:v>10125.239882</c:v>
                </c:pt>
                <c:pt idx="156">
                  <c:v>9386.7689914000002</c:v>
                </c:pt>
                <c:pt idx="157">
                  <c:v>9117.3491725999993</c:v>
                </c:pt>
                <c:pt idx="158">
                  <c:v>9825.4792465999999</c:v>
                </c:pt>
                <c:pt idx="159">
                  <c:v>9386.4042561000006</c:v>
                </c:pt>
                <c:pt idx="160">
                  <c:v>9835.2517112000005</c:v>
                </c:pt>
                <c:pt idx="161">
                  <c:v>8954.4427474000004</c:v>
                </c:pt>
                <c:pt idx="162">
                  <c:v>10007.386977</c:v>
                </c:pt>
                <c:pt idx="163">
                  <c:v>9406.8342682000002</c:v>
                </c:pt>
                <c:pt idx="164">
                  <c:v>9468.1617091000007</c:v>
                </c:pt>
                <c:pt idx="165">
                  <c:v>8589.7891760000002</c:v>
                </c:pt>
                <c:pt idx="166">
                  <c:v>8990.8581807999999</c:v>
                </c:pt>
                <c:pt idx="167">
                  <c:v>8931.9688612999998</c:v>
                </c:pt>
                <c:pt idx="168">
                  <c:v>8334.5868713</c:v>
                </c:pt>
                <c:pt idx="169">
                  <c:v>9094.3463864000005</c:v>
                </c:pt>
                <c:pt idx="170">
                  <c:v>8266.8496145000008</c:v>
                </c:pt>
                <c:pt idx="171">
                  <c:v>8636.7654048999993</c:v>
                </c:pt>
                <c:pt idx="172">
                  <c:v>9261.4628644000004</c:v>
                </c:pt>
                <c:pt idx="173">
                  <c:v>8305.7763095999999</c:v>
                </c:pt>
                <c:pt idx="174">
                  <c:v>8470.5958179999998</c:v>
                </c:pt>
                <c:pt idx="175">
                  <c:v>8751.7702907999992</c:v>
                </c:pt>
                <c:pt idx="176">
                  <c:v>8766.2691804000006</c:v>
                </c:pt>
                <c:pt idx="177">
                  <c:v>8725.8053215</c:v>
                </c:pt>
                <c:pt idx="178">
                  <c:v>8401.5376395999992</c:v>
                </c:pt>
                <c:pt idx="179">
                  <c:v>8749.9752045999994</c:v>
                </c:pt>
                <c:pt idx="180">
                  <c:v>8705.1837343999996</c:v>
                </c:pt>
                <c:pt idx="181">
                  <c:v>9023.1253118999994</c:v>
                </c:pt>
                <c:pt idx="182">
                  <c:v>7829.4221893000004</c:v>
                </c:pt>
                <c:pt idx="183">
                  <c:v>8172.3780383000003</c:v>
                </c:pt>
                <c:pt idx="184">
                  <c:v>8497.9517446000009</c:v>
                </c:pt>
                <c:pt idx="185">
                  <c:v>8901.1700578</c:v>
                </c:pt>
                <c:pt idx="186">
                  <c:v>9008.4210223999999</c:v>
                </c:pt>
                <c:pt idx="187">
                  <c:v>8723.1903053999995</c:v>
                </c:pt>
                <c:pt idx="188">
                  <c:v>7689.4704517</c:v>
                </c:pt>
                <c:pt idx="189">
                  <c:v>8207.0693195999993</c:v>
                </c:pt>
                <c:pt idx="190">
                  <c:v>8237.8586708999992</c:v>
                </c:pt>
                <c:pt idx="191">
                  <c:v>7240.5913712000001</c:v>
                </c:pt>
                <c:pt idx="192">
                  <c:v>7762.7730382999998</c:v>
                </c:pt>
                <c:pt idx="193">
                  <c:v>8329.5926731</c:v>
                </c:pt>
                <c:pt idx="194">
                  <c:v>7852.4083091000002</c:v>
                </c:pt>
                <c:pt idx="195">
                  <c:v>8124.9572159999998</c:v>
                </c:pt>
                <c:pt idx="196">
                  <c:v>8445.1562541000003</c:v>
                </c:pt>
                <c:pt idx="197">
                  <c:v>8095.1000769000002</c:v>
                </c:pt>
                <c:pt idx="198">
                  <c:v>7947.3991451000002</c:v>
                </c:pt>
                <c:pt idx="199">
                  <c:v>7818.8598122000003</c:v>
                </c:pt>
                <c:pt idx="200">
                  <c:v>7953.6594599</c:v>
                </c:pt>
                <c:pt idx="201">
                  <c:v>7997.0694579000001</c:v>
                </c:pt>
                <c:pt idx="202">
                  <c:v>7756.5457364000004</c:v>
                </c:pt>
                <c:pt idx="203">
                  <c:v>7503.1464057000003</c:v>
                </c:pt>
                <c:pt idx="204">
                  <c:v>7464.2589752000004</c:v>
                </c:pt>
                <c:pt idx="205">
                  <c:v>7303.1604295999996</c:v>
                </c:pt>
                <c:pt idx="206">
                  <c:v>7975.9342176999999</c:v>
                </c:pt>
                <c:pt idx="207">
                  <c:v>7261.1953568999998</c:v>
                </c:pt>
                <c:pt idx="208">
                  <c:v>7483.7288079999998</c:v>
                </c:pt>
                <c:pt idx="209">
                  <c:v>7358.4658415000004</c:v>
                </c:pt>
                <c:pt idx="210">
                  <c:v>7210.1537723000001</c:v>
                </c:pt>
                <c:pt idx="211">
                  <c:v>8007.2306871999999</c:v>
                </c:pt>
                <c:pt idx="212">
                  <c:v>7766.0301385000002</c:v>
                </c:pt>
                <c:pt idx="213">
                  <c:v>7810.7661779</c:v>
                </c:pt>
                <c:pt idx="214">
                  <c:v>7504.6279199999999</c:v>
                </c:pt>
                <c:pt idx="215">
                  <c:v>7644.2970627000004</c:v>
                </c:pt>
                <c:pt idx="216">
                  <c:v>7987.4671625999999</c:v>
                </c:pt>
                <c:pt idx="217">
                  <c:v>7239.3426295999998</c:v>
                </c:pt>
                <c:pt idx="218">
                  <c:v>6765.1669168999997</c:v>
                </c:pt>
                <c:pt idx="219">
                  <c:v>7523.8072653999998</c:v>
                </c:pt>
                <c:pt idx="220">
                  <c:v>6974.5241662999997</c:v>
                </c:pt>
                <c:pt idx="221">
                  <c:v>6716.4849654</c:v>
                </c:pt>
                <c:pt idx="222">
                  <c:v>7269.3873758</c:v>
                </c:pt>
                <c:pt idx="223">
                  <c:v>7102.5269274000002</c:v>
                </c:pt>
                <c:pt idx="224">
                  <c:v>7549.5642540999997</c:v>
                </c:pt>
                <c:pt idx="225">
                  <c:v>7523.4501447000002</c:v>
                </c:pt>
                <c:pt idx="226">
                  <c:v>7281.653722</c:v>
                </c:pt>
                <c:pt idx="227">
                  <c:v>6902.1993623999997</c:v>
                </c:pt>
                <c:pt idx="228">
                  <c:v>7370.1842927999996</c:v>
                </c:pt>
                <c:pt idx="229">
                  <c:v>7272.5503769999996</c:v>
                </c:pt>
                <c:pt idx="230">
                  <c:v>6865.5442763000001</c:v>
                </c:pt>
                <c:pt idx="231">
                  <c:v>6868.3833647000001</c:v>
                </c:pt>
                <c:pt idx="232">
                  <c:v>6926.7270019999996</c:v>
                </c:pt>
                <c:pt idx="233">
                  <c:v>6951.2707764999996</c:v>
                </c:pt>
                <c:pt idx="234">
                  <c:v>6939.9786211000001</c:v>
                </c:pt>
                <c:pt idx="235">
                  <c:v>6806.9858832999998</c:v>
                </c:pt>
                <c:pt idx="236">
                  <c:v>6617.0807489999997</c:v>
                </c:pt>
                <c:pt idx="237">
                  <c:v>6587.6031354999996</c:v>
                </c:pt>
                <c:pt idx="238">
                  <c:v>6635.2501910000001</c:v>
                </c:pt>
                <c:pt idx="239">
                  <c:v>6695.8796812999999</c:v>
                </c:pt>
                <c:pt idx="240">
                  <c:v>6068.1223343000001</c:v>
                </c:pt>
                <c:pt idx="241">
                  <c:v>6420.4826652000002</c:v>
                </c:pt>
                <c:pt idx="242">
                  <c:v>6486.7329557000003</c:v>
                </c:pt>
                <c:pt idx="243">
                  <c:v>6144.2988839</c:v>
                </c:pt>
                <c:pt idx="244">
                  <c:v>6103.1887342</c:v>
                </c:pt>
                <c:pt idx="245">
                  <c:v>6385.6367491000001</c:v>
                </c:pt>
                <c:pt idx="246">
                  <c:v>5993.5283436</c:v>
                </c:pt>
                <c:pt idx="247">
                  <c:v>5990.2453612999998</c:v>
                </c:pt>
                <c:pt idx="248">
                  <c:v>5681.5224337999998</c:v>
                </c:pt>
                <c:pt idx="249">
                  <c:v>5977.3240059</c:v>
                </c:pt>
                <c:pt idx="250">
                  <c:v>5747.4842728000003</c:v>
                </c:pt>
                <c:pt idx="251">
                  <c:v>5671.2299135000003</c:v>
                </c:pt>
                <c:pt idx="252">
                  <c:v>5966.1519533999999</c:v>
                </c:pt>
                <c:pt idx="253">
                  <c:v>5266.0126874999996</c:v>
                </c:pt>
                <c:pt idx="254">
                  <c:v>5380.8270482999997</c:v>
                </c:pt>
                <c:pt idx="255">
                  <c:v>5535.8506839000001</c:v>
                </c:pt>
                <c:pt idx="256">
                  <c:v>5576.0882295000001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6FE-4650-90BA-01CA28ED143F}"/>
            </c:ext>
          </c:extLst>
        </c:ser>
        <c:ser>
          <c:idx val="5"/>
          <c:order val="5"/>
          <c:tx>
            <c:strRef>
              <c:f>'[Avg RTOLCAP RTOFFCAP PRC per 100MW GTBD and Net Load Step.xlsx]per Net Load'!$Z$1:$AC$1</c:f>
              <c:strCache>
                <c:ptCount val="1"/>
                <c:pt idx="0">
                  <c:v>Jul-20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'[Avg RTOLCAP RTOFFCAP PRC per 100MW GTBD and Net Load Step.xlsx]per Net Load'!$Z$3:$Z$372</c:f>
              <c:numCache>
                <c:formatCode>General</c:formatCode>
                <c:ptCount val="370"/>
                <c:pt idx="0">
                  <c:v>23800</c:v>
                </c:pt>
                <c:pt idx="1">
                  <c:v>23900</c:v>
                </c:pt>
                <c:pt idx="2">
                  <c:v>24000</c:v>
                </c:pt>
                <c:pt idx="3">
                  <c:v>24100</c:v>
                </c:pt>
                <c:pt idx="4">
                  <c:v>24200</c:v>
                </c:pt>
                <c:pt idx="5">
                  <c:v>24300</c:v>
                </c:pt>
                <c:pt idx="6">
                  <c:v>24400</c:v>
                </c:pt>
                <c:pt idx="7">
                  <c:v>24500</c:v>
                </c:pt>
                <c:pt idx="8">
                  <c:v>24600</c:v>
                </c:pt>
                <c:pt idx="9">
                  <c:v>24700</c:v>
                </c:pt>
                <c:pt idx="10">
                  <c:v>24800</c:v>
                </c:pt>
                <c:pt idx="11">
                  <c:v>24900</c:v>
                </c:pt>
                <c:pt idx="12">
                  <c:v>25000</c:v>
                </c:pt>
                <c:pt idx="13">
                  <c:v>25100</c:v>
                </c:pt>
                <c:pt idx="14">
                  <c:v>25200</c:v>
                </c:pt>
                <c:pt idx="15">
                  <c:v>25300</c:v>
                </c:pt>
                <c:pt idx="16">
                  <c:v>25400</c:v>
                </c:pt>
                <c:pt idx="17">
                  <c:v>25500</c:v>
                </c:pt>
                <c:pt idx="18">
                  <c:v>25600</c:v>
                </c:pt>
                <c:pt idx="19">
                  <c:v>25700</c:v>
                </c:pt>
                <c:pt idx="20">
                  <c:v>25800</c:v>
                </c:pt>
                <c:pt idx="21">
                  <c:v>25900</c:v>
                </c:pt>
                <c:pt idx="22">
                  <c:v>26000</c:v>
                </c:pt>
                <c:pt idx="23">
                  <c:v>26100</c:v>
                </c:pt>
                <c:pt idx="24">
                  <c:v>26200</c:v>
                </c:pt>
                <c:pt idx="25">
                  <c:v>26400</c:v>
                </c:pt>
                <c:pt idx="26">
                  <c:v>26500</c:v>
                </c:pt>
                <c:pt idx="27">
                  <c:v>26600</c:v>
                </c:pt>
                <c:pt idx="28">
                  <c:v>26700</c:v>
                </c:pt>
                <c:pt idx="29">
                  <c:v>26800</c:v>
                </c:pt>
                <c:pt idx="30">
                  <c:v>26900</c:v>
                </c:pt>
                <c:pt idx="31">
                  <c:v>27000</c:v>
                </c:pt>
                <c:pt idx="32">
                  <c:v>27100</c:v>
                </c:pt>
                <c:pt idx="33">
                  <c:v>27200</c:v>
                </c:pt>
                <c:pt idx="34">
                  <c:v>27300</c:v>
                </c:pt>
                <c:pt idx="35">
                  <c:v>27400</c:v>
                </c:pt>
                <c:pt idx="36">
                  <c:v>27500</c:v>
                </c:pt>
                <c:pt idx="37">
                  <c:v>27600</c:v>
                </c:pt>
                <c:pt idx="38">
                  <c:v>27700</c:v>
                </c:pt>
                <c:pt idx="39">
                  <c:v>27800</c:v>
                </c:pt>
                <c:pt idx="40">
                  <c:v>27900</c:v>
                </c:pt>
                <c:pt idx="41">
                  <c:v>28000</c:v>
                </c:pt>
                <c:pt idx="42">
                  <c:v>28100</c:v>
                </c:pt>
                <c:pt idx="43">
                  <c:v>28200</c:v>
                </c:pt>
                <c:pt idx="44">
                  <c:v>28300</c:v>
                </c:pt>
                <c:pt idx="45">
                  <c:v>28400</c:v>
                </c:pt>
                <c:pt idx="46">
                  <c:v>28500</c:v>
                </c:pt>
                <c:pt idx="47">
                  <c:v>28600</c:v>
                </c:pt>
                <c:pt idx="48">
                  <c:v>28700</c:v>
                </c:pt>
                <c:pt idx="49">
                  <c:v>28800</c:v>
                </c:pt>
                <c:pt idx="50">
                  <c:v>28900</c:v>
                </c:pt>
                <c:pt idx="51">
                  <c:v>29000</c:v>
                </c:pt>
                <c:pt idx="52">
                  <c:v>29100</c:v>
                </c:pt>
                <c:pt idx="53">
                  <c:v>29200</c:v>
                </c:pt>
                <c:pt idx="54">
                  <c:v>29300</c:v>
                </c:pt>
                <c:pt idx="55">
                  <c:v>29400</c:v>
                </c:pt>
                <c:pt idx="56">
                  <c:v>29500</c:v>
                </c:pt>
                <c:pt idx="57">
                  <c:v>29600</c:v>
                </c:pt>
                <c:pt idx="58">
                  <c:v>29700</c:v>
                </c:pt>
                <c:pt idx="59">
                  <c:v>29800</c:v>
                </c:pt>
                <c:pt idx="60">
                  <c:v>29900</c:v>
                </c:pt>
                <c:pt idx="61">
                  <c:v>30000</c:v>
                </c:pt>
                <c:pt idx="62">
                  <c:v>30100</c:v>
                </c:pt>
                <c:pt idx="63">
                  <c:v>30200</c:v>
                </c:pt>
                <c:pt idx="64">
                  <c:v>30300</c:v>
                </c:pt>
                <c:pt idx="65">
                  <c:v>30400</c:v>
                </c:pt>
                <c:pt idx="66">
                  <c:v>30500</c:v>
                </c:pt>
                <c:pt idx="67">
                  <c:v>30600</c:v>
                </c:pt>
                <c:pt idx="68">
                  <c:v>30700</c:v>
                </c:pt>
                <c:pt idx="69">
                  <c:v>30800</c:v>
                </c:pt>
                <c:pt idx="70">
                  <c:v>30900</c:v>
                </c:pt>
                <c:pt idx="71">
                  <c:v>31000</c:v>
                </c:pt>
                <c:pt idx="72">
                  <c:v>31100</c:v>
                </c:pt>
                <c:pt idx="73">
                  <c:v>31200</c:v>
                </c:pt>
                <c:pt idx="74">
                  <c:v>31300</c:v>
                </c:pt>
                <c:pt idx="75">
                  <c:v>31400</c:v>
                </c:pt>
                <c:pt idx="76">
                  <c:v>31500</c:v>
                </c:pt>
                <c:pt idx="77">
                  <c:v>31600</c:v>
                </c:pt>
                <c:pt idx="78">
                  <c:v>31700</c:v>
                </c:pt>
                <c:pt idx="79">
                  <c:v>31800</c:v>
                </c:pt>
                <c:pt idx="80">
                  <c:v>31900</c:v>
                </c:pt>
                <c:pt idx="81">
                  <c:v>32000</c:v>
                </c:pt>
                <c:pt idx="82">
                  <c:v>32100</c:v>
                </c:pt>
                <c:pt idx="83">
                  <c:v>32200</c:v>
                </c:pt>
                <c:pt idx="84">
                  <c:v>32300</c:v>
                </c:pt>
                <c:pt idx="85">
                  <c:v>32400</c:v>
                </c:pt>
                <c:pt idx="86">
                  <c:v>32500</c:v>
                </c:pt>
                <c:pt idx="87">
                  <c:v>32600</c:v>
                </c:pt>
                <c:pt idx="88">
                  <c:v>32700</c:v>
                </c:pt>
                <c:pt idx="89">
                  <c:v>32800</c:v>
                </c:pt>
                <c:pt idx="90">
                  <c:v>32900</c:v>
                </c:pt>
                <c:pt idx="91">
                  <c:v>33000</c:v>
                </c:pt>
                <c:pt idx="92">
                  <c:v>33100</c:v>
                </c:pt>
                <c:pt idx="93">
                  <c:v>33200</c:v>
                </c:pt>
                <c:pt idx="94">
                  <c:v>33300</c:v>
                </c:pt>
                <c:pt idx="95">
                  <c:v>33400</c:v>
                </c:pt>
                <c:pt idx="96">
                  <c:v>33500</c:v>
                </c:pt>
                <c:pt idx="97">
                  <c:v>33600</c:v>
                </c:pt>
                <c:pt idx="98">
                  <c:v>33700</c:v>
                </c:pt>
                <c:pt idx="99">
                  <c:v>33800</c:v>
                </c:pt>
                <c:pt idx="100">
                  <c:v>33900</c:v>
                </c:pt>
                <c:pt idx="101">
                  <c:v>34000</c:v>
                </c:pt>
                <c:pt idx="102">
                  <c:v>34100</c:v>
                </c:pt>
                <c:pt idx="103">
                  <c:v>34200</c:v>
                </c:pt>
                <c:pt idx="104">
                  <c:v>34300</c:v>
                </c:pt>
                <c:pt idx="105">
                  <c:v>34400</c:v>
                </c:pt>
                <c:pt idx="106">
                  <c:v>34500</c:v>
                </c:pt>
                <c:pt idx="107">
                  <c:v>34600</c:v>
                </c:pt>
                <c:pt idx="108">
                  <c:v>34700</c:v>
                </c:pt>
                <c:pt idx="109">
                  <c:v>34800</c:v>
                </c:pt>
                <c:pt idx="110">
                  <c:v>34900</c:v>
                </c:pt>
                <c:pt idx="111">
                  <c:v>35000</c:v>
                </c:pt>
                <c:pt idx="112">
                  <c:v>35100</c:v>
                </c:pt>
                <c:pt idx="113">
                  <c:v>35200</c:v>
                </c:pt>
                <c:pt idx="114">
                  <c:v>35300</c:v>
                </c:pt>
                <c:pt idx="115">
                  <c:v>35400</c:v>
                </c:pt>
                <c:pt idx="116">
                  <c:v>35500</c:v>
                </c:pt>
                <c:pt idx="117">
                  <c:v>35600</c:v>
                </c:pt>
                <c:pt idx="118">
                  <c:v>35700</c:v>
                </c:pt>
                <c:pt idx="119">
                  <c:v>35800</c:v>
                </c:pt>
                <c:pt idx="120">
                  <c:v>35900</c:v>
                </c:pt>
                <c:pt idx="121">
                  <c:v>36000</c:v>
                </c:pt>
                <c:pt idx="122">
                  <c:v>36100</c:v>
                </c:pt>
                <c:pt idx="123">
                  <c:v>36200</c:v>
                </c:pt>
                <c:pt idx="124">
                  <c:v>36300</c:v>
                </c:pt>
                <c:pt idx="125">
                  <c:v>36400</c:v>
                </c:pt>
                <c:pt idx="126">
                  <c:v>36500</c:v>
                </c:pt>
                <c:pt idx="127">
                  <c:v>36600</c:v>
                </c:pt>
                <c:pt idx="128">
                  <c:v>36700</c:v>
                </c:pt>
                <c:pt idx="129">
                  <c:v>36800</c:v>
                </c:pt>
                <c:pt idx="130">
                  <c:v>36900</c:v>
                </c:pt>
                <c:pt idx="131">
                  <c:v>37000</c:v>
                </c:pt>
                <c:pt idx="132">
                  <c:v>37100</c:v>
                </c:pt>
                <c:pt idx="133">
                  <c:v>37200</c:v>
                </c:pt>
                <c:pt idx="134">
                  <c:v>37300</c:v>
                </c:pt>
                <c:pt idx="135">
                  <c:v>37400</c:v>
                </c:pt>
                <c:pt idx="136">
                  <c:v>37500</c:v>
                </c:pt>
                <c:pt idx="137">
                  <c:v>37600</c:v>
                </c:pt>
                <c:pt idx="138">
                  <c:v>37700</c:v>
                </c:pt>
                <c:pt idx="139">
                  <c:v>37800</c:v>
                </c:pt>
                <c:pt idx="140">
                  <c:v>37900</c:v>
                </c:pt>
                <c:pt idx="141">
                  <c:v>38000</c:v>
                </c:pt>
                <c:pt idx="142">
                  <c:v>38100</c:v>
                </c:pt>
                <c:pt idx="143">
                  <c:v>38200</c:v>
                </c:pt>
                <c:pt idx="144">
                  <c:v>38300</c:v>
                </c:pt>
                <c:pt idx="145">
                  <c:v>38400</c:v>
                </c:pt>
                <c:pt idx="146">
                  <c:v>38500</c:v>
                </c:pt>
                <c:pt idx="147">
                  <c:v>38600</c:v>
                </c:pt>
                <c:pt idx="148">
                  <c:v>38700</c:v>
                </c:pt>
                <c:pt idx="149">
                  <c:v>38800</c:v>
                </c:pt>
                <c:pt idx="150">
                  <c:v>38900</c:v>
                </c:pt>
                <c:pt idx="151">
                  <c:v>39000</c:v>
                </c:pt>
                <c:pt idx="152">
                  <c:v>39100</c:v>
                </c:pt>
                <c:pt idx="153">
                  <c:v>39200</c:v>
                </c:pt>
                <c:pt idx="154">
                  <c:v>39300</c:v>
                </c:pt>
                <c:pt idx="155">
                  <c:v>39400</c:v>
                </c:pt>
                <c:pt idx="156">
                  <c:v>39500</c:v>
                </c:pt>
                <c:pt idx="157">
                  <c:v>39600</c:v>
                </c:pt>
                <c:pt idx="158">
                  <c:v>39700</c:v>
                </c:pt>
                <c:pt idx="159">
                  <c:v>39800</c:v>
                </c:pt>
                <c:pt idx="160">
                  <c:v>39900</c:v>
                </c:pt>
                <c:pt idx="161">
                  <c:v>40000</c:v>
                </c:pt>
                <c:pt idx="162">
                  <c:v>40100</c:v>
                </c:pt>
                <c:pt idx="163">
                  <c:v>40200</c:v>
                </c:pt>
                <c:pt idx="164">
                  <c:v>40300</c:v>
                </c:pt>
                <c:pt idx="165">
                  <c:v>40400</c:v>
                </c:pt>
                <c:pt idx="166">
                  <c:v>40500</c:v>
                </c:pt>
                <c:pt idx="167">
                  <c:v>40600</c:v>
                </c:pt>
                <c:pt idx="168">
                  <c:v>40700</c:v>
                </c:pt>
                <c:pt idx="169">
                  <c:v>40800</c:v>
                </c:pt>
                <c:pt idx="170">
                  <c:v>40900</c:v>
                </c:pt>
                <c:pt idx="171">
                  <c:v>41000</c:v>
                </c:pt>
                <c:pt idx="172">
                  <c:v>41100</c:v>
                </c:pt>
                <c:pt idx="173">
                  <c:v>41200</c:v>
                </c:pt>
                <c:pt idx="174">
                  <c:v>41300</c:v>
                </c:pt>
                <c:pt idx="175">
                  <c:v>41400</c:v>
                </c:pt>
                <c:pt idx="176">
                  <c:v>41500</c:v>
                </c:pt>
                <c:pt idx="177">
                  <c:v>41600</c:v>
                </c:pt>
                <c:pt idx="178">
                  <c:v>41700</c:v>
                </c:pt>
                <c:pt idx="179">
                  <c:v>41800</c:v>
                </c:pt>
                <c:pt idx="180">
                  <c:v>41900</c:v>
                </c:pt>
                <c:pt idx="181">
                  <c:v>42000</c:v>
                </c:pt>
                <c:pt idx="182">
                  <c:v>42100</c:v>
                </c:pt>
                <c:pt idx="183">
                  <c:v>42200</c:v>
                </c:pt>
                <c:pt idx="184">
                  <c:v>42300</c:v>
                </c:pt>
                <c:pt idx="185">
                  <c:v>42400</c:v>
                </c:pt>
                <c:pt idx="186">
                  <c:v>42500</c:v>
                </c:pt>
                <c:pt idx="187">
                  <c:v>42600</c:v>
                </c:pt>
                <c:pt idx="188">
                  <c:v>42700</c:v>
                </c:pt>
                <c:pt idx="189">
                  <c:v>42800</c:v>
                </c:pt>
                <c:pt idx="190">
                  <c:v>42900</c:v>
                </c:pt>
                <c:pt idx="191">
                  <c:v>43000</c:v>
                </c:pt>
                <c:pt idx="192">
                  <c:v>43100</c:v>
                </c:pt>
                <c:pt idx="193">
                  <c:v>43200</c:v>
                </c:pt>
                <c:pt idx="194">
                  <c:v>43300</c:v>
                </c:pt>
                <c:pt idx="195">
                  <c:v>43400</c:v>
                </c:pt>
                <c:pt idx="196">
                  <c:v>43500</c:v>
                </c:pt>
                <c:pt idx="197">
                  <c:v>43600</c:v>
                </c:pt>
                <c:pt idx="198">
                  <c:v>43700</c:v>
                </c:pt>
                <c:pt idx="199">
                  <c:v>43800</c:v>
                </c:pt>
                <c:pt idx="200">
                  <c:v>43900</c:v>
                </c:pt>
                <c:pt idx="201">
                  <c:v>44000</c:v>
                </c:pt>
                <c:pt idx="202">
                  <c:v>44100</c:v>
                </c:pt>
                <c:pt idx="203">
                  <c:v>44200</c:v>
                </c:pt>
                <c:pt idx="204">
                  <c:v>44300</c:v>
                </c:pt>
                <c:pt idx="205">
                  <c:v>44400</c:v>
                </c:pt>
                <c:pt idx="206">
                  <c:v>44500</c:v>
                </c:pt>
                <c:pt idx="207">
                  <c:v>44600</c:v>
                </c:pt>
                <c:pt idx="208">
                  <c:v>44700</c:v>
                </c:pt>
                <c:pt idx="209">
                  <c:v>44800</c:v>
                </c:pt>
                <c:pt idx="210">
                  <c:v>44900</c:v>
                </c:pt>
                <c:pt idx="211">
                  <c:v>45000</c:v>
                </c:pt>
                <c:pt idx="212">
                  <c:v>45100</c:v>
                </c:pt>
                <c:pt idx="213">
                  <c:v>45200</c:v>
                </c:pt>
                <c:pt idx="214">
                  <c:v>45300</c:v>
                </c:pt>
                <c:pt idx="215">
                  <c:v>45400</c:v>
                </c:pt>
                <c:pt idx="216">
                  <c:v>45500</c:v>
                </c:pt>
                <c:pt idx="217">
                  <c:v>45600</c:v>
                </c:pt>
                <c:pt idx="218">
                  <c:v>45700</c:v>
                </c:pt>
                <c:pt idx="219">
                  <c:v>45800</c:v>
                </c:pt>
                <c:pt idx="220">
                  <c:v>45900</c:v>
                </c:pt>
                <c:pt idx="221">
                  <c:v>46000</c:v>
                </c:pt>
                <c:pt idx="222">
                  <c:v>46100</c:v>
                </c:pt>
                <c:pt idx="223">
                  <c:v>46200</c:v>
                </c:pt>
                <c:pt idx="224">
                  <c:v>46300</c:v>
                </c:pt>
                <c:pt idx="225">
                  <c:v>46400</c:v>
                </c:pt>
                <c:pt idx="226">
                  <c:v>46500</c:v>
                </c:pt>
                <c:pt idx="227">
                  <c:v>46600</c:v>
                </c:pt>
                <c:pt idx="228">
                  <c:v>46700</c:v>
                </c:pt>
                <c:pt idx="229">
                  <c:v>46800</c:v>
                </c:pt>
                <c:pt idx="230">
                  <c:v>46900</c:v>
                </c:pt>
                <c:pt idx="231">
                  <c:v>47000</c:v>
                </c:pt>
                <c:pt idx="232">
                  <c:v>47100</c:v>
                </c:pt>
                <c:pt idx="233">
                  <c:v>47200</c:v>
                </c:pt>
                <c:pt idx="234">
                  <c:v>47300</c:v>
                </c:pt>
                <c:pt idx="235">
                  <c:v>47400</c:v>
                </c:pt>
                <c:pt idx="236">
                  <c:v>47500</c:v>
                </c:pt>
                <c:pt idx="237">
                  <c:v>47600</c:v>
                </c:pt>
                <c:pt idx="238">
                  <c:v>47700</c:v>
                </c:pt>
                <c:pt idx="239">
                  <c:v>47800</c:v>
                </c:pt>
                <c:pt idx="240">
                  <c:v>47900</c:v>
                </c:pt>
                <c:pt idx="241">
                  <c:v>48000</c:v>
                </c:pt>
                <c:pt idx="242">
                  <c:v>48100</c:v>
                </c:pt>
                <c:pt idx="243">
                  <c:v>48200</c:v>
                </c:pt>
                <c:pt idx="244">
                  <c:v>48300</c:v>
                </c:pt>
                <c:pt idx="245">
                  <c:v>48400</c:v>
                </c:pt>
                <c:pt idx="246">
                  <c:v>48500</c:v>
                </c:pt>
                <c:pt idx="247">
                  <c:v>48600</c:v>
                </c:pt>
                <c:pt idx="248">
                  <c:v>48700</c:v>
                </c:pt>
                <c:pt idx="249">
                  <c:v>48800</c:v>
                </c:pt>
                <c:pt idx="250">
                  <c:v>48900</c:v>
                </c:pt>
                <c:pt idx="251">
                  <c:v>49000</c:v>
                </c:pt>
                <c:pt idx="252">
                  <c:v>49100</c:v>
                </c:pt>
                <c:pt idx="253">
                  <c:v>49200</c:v>
                </c:pt>
                <c:pt idx="254">
                  <c:v>49300</c:v>
                </c:pt>
                <c:pt idx="255">
                  <c:v>49400</c:v>
                </c:pt>
                <c:pt idx="256">
                  <c:v>49500</c:v>
                </c:pt>
                <c:pt idx="257">
                  <c:v>49600</c:v>
                </c:pt>
                <c:pt idx="258">
                  <c:v>49700</c:v>
                </c:pt>
                <c:pt idx="259">
                  <c:v>49800</c:v>
                </c:pt>
                <c:pt idx="260">
                  <c:v>49900</c:v>
                </c:pt>
                <c:pt idx="261">
                  <c:v>50000</c:v>
                </c:pt>
                <c:pt idx="262">
                  <c:v>50100</c:v>
                </c:pt>
                <c:pt idx="263">
                  <c:v>50200</c:v>
                </c:pt>
                <c:pt idx="264">
                  <c:v>50300</c:v>
                </c:pt>
                <c:pt idx="265">
                  <c:v>50400</c:v>
                </c:pt>
                <c:pt idx="266">
                  <c:v>50500</c:v>
                </c:pt>
                <c:pt idx="267">
                  <c:v>50600</c:v>
                </c:pt>
                <c:pt idx="268">
                  <c:v>50700</c:v>
                </c:pt>
                <c:pt idx="269">
                  <c:v>50800</c:v>
                </c:pt>
                <c:pt idx="270">
                  <c:v>50900</c:v>
                </c:pt>
                <c:pt idx="271">
                  <c:v>51000</c:v>
                </c:pt>
                <c:pt idx="272">
                  <c:v>51100</c:v>
                </c:pt>
                <c:pt idx="273">
                  <c:v>51200</c:v>
                </c:pt>
                <c:pt idx="274">
                  <c:v>51300</c:v>
                </c:pt>
                <c:pt idx="275">
                  <c:v>51400</c:v>
                </c:pt>
                <c:pt idx="276">
                  <c:v>51500</c:v>
                </c:pt>
                <c:pt idx="277">
                  <c:v>51600</c:v>
                </c:pt>
                <c:pt idx="278">
                  <c:v>51700</c:v>
                </c:pt>
                <c:pt idx="279">
                  <c:v>51800</c:v>
                </c:pt>
                <c:pt idx="280">
                  <c:v>51900</c:v>
                </c:pt>
                <c:pt idx="281">
                  <c:v>52000</c:v>
                </c:pt>
                <c:pt idx="282">
                  <c:v>52100</c:v>
                </c:pt>
                <c:pt idx="283">
                  <c:v>52200</c:v>
                </c:pt>
                <c:pt idx="284">
                  <c:v>52300</c:v>
                </c:pt>
                <c:pt idx="285">
                  <c:v>52400</c:v>
                </c:pt>
                <c:pt idx="286">
                  <c:v>52500</c:v>
                </c:pt>
                <c:pt idx="287">
                  <c:v>52600</c:v>
                </c:pt>
                <c:pt idx="288">
                  <c:v>52700</c:v>
                </c:pt>
                <c:pt idx="289">
                  <c:v>52800</c:v>
                </c:pt>
                <c:pt idx="290">
                  <c:v>52900</c:v>
                </c:pt>
                <c:pt idx="291">
                  <c:v>53000</c:v>
                </c:pt>
                <c:pt idx="292">
                  <c:v>53100</c:v>
                </c:pt>
                <c:pt idx="293">
                  <c:v>53200</c:v>
                </c:pt>
                <c:pt idx="294">
                  <c:v>53300</c:v>
                </c:pt>
                <c:pt idx="295">
                  <c:v>53400</c:v>
                </c:pt>
                <c:pt idx="296">
                  <c:v>53500</c:v>
                </c:pt>
                <c:pt idx="297">
                  <c:v>53600</c:v>
                </c:pt>
                <c:pt idx="298">
                  <c:v>53700</c:v>
                </c:pt>
                <c:pt idx="299">
                  <c:v>53800</c:v>
                </c:pt>
                <c:pt idx="300">
                  <c:v>53900</c:v>
                </c:pt>
                <c:pt idx="301">
                  <c:v>54000</c:v>
                </c:pt>
                <c:pt idx="302">
                  <c:v>54100</c:v>
                </c:pt>
                <c:pt idx="303">
                  <c:v>54200</c:v>
                </c:pt>
                <c:pt idx="304">
                  <c:v>54300</c:v>
                </c:pt>
                <c:pt idx="305">
                  <c:v>54400</c:v>
                </c:pt>
                <c:pt idx="306">
                  <c:v>54500</c:v>
                </c:pt>
                <c:pt idx="307">
                  <c:v>54600</c:v>
                </c:pt>
                <c:pt idx="308">
                  <c:v>54700</c:v>
                </c:pt>
                <c:pt idx="309">
                  <c:v>54800</c:v>
                </c:pt>
                <c:pt idx="310">
                  <c:v>54900</c:v>
                </c:pt>
                <c:pt idx="311">
                  <c:v>55000</c:v>
                </c:pt>
                <c:pt idx="312">
                  <c:v>55100</c:v>
                </c:pt>
                <c:pt idx="313">
                  <c:v>55200</c:v>
                </c:pt>
                <c:pt idx="314">
                  <c:v>55300</c:v>
                </c:pt>
                <c:pt idx="315">
                  <c:v>55400</c:v>
                </c:pt>
                <c:pt idx="316">
                  <c:v>55500</c:v>
                </c:pt>
                <c:pt idx="317">
                  <c:v>55600</c:v>
                </c:pt>
                <c:pt idx="318">
                  <c:v>55700</c:v>
                </c:pt>
                <c:pt idx="319">
                  <c:v>55800</c:v>
                </c:pt>
                <c:pt idx="320">
                  <c:v>55900</c:v>
                </c:pt>
                <c:pt idx="321">
                  <c:v>56000</c:v>
                </c:pt>
                <c:pt idx="322">
                  <c:v>56100</c:v>
                </c:pt>
                <c:pt idx="323">
                  <c:v>56200</c:v>
                </c:pt>
                <c:pt idx="324">
                  <c:v>56300</c:v>
                </c:pt>
                <c:pt idx="325">
                  <c:v>56400</c:v>
                </c:pt>
                <c:pt idx="326">
                  <c:v>56500</c:v>
                </c:pt>
                <c:pt idx="327">
                  <c:v>56600</c:v>
                </c:pt>
                <c:pt idx="328">
                  <c:v>56700</c:v>
                </c:pt>
                <c:pt idx="329">
                  <c:v>56800</c:v>
                </c:pt>
                <c:pt idx="330">
                  <c:v>56900</c:v>
                </c:pt>
                <c:pt idx="331">
                  <c:v>57000</c:v>
                </c:pt>
                <c:pt idx="332">
                  <c:v>57100</c:v>
                </c:pt>
                <c:pt idx="333">
                  <c:v>57200</c:v>
                </c:pt>
                <c:pt idx="334">
                  <c:v>57300</c:v>
                </c:pt>
                <c:pt idx="335">
                  <c:v>57400</c:v>
                </c:pt>
                <c:pt idx="336">
                  <c:v>57500</c:v>
                </c:pt>
                <c:pt idx="337">
                  <c:v>57600</c:v>
                </c:pt>
                <c:pt idx="338">
                  <c:v>57700</c:v>
                </c:pt>
                <c:pt idx="339">
                  <c:v>57800</c:v>
                </c:pt>
                <c:pt idx="340">
                  <c:v>57900</c:v>
                </c:pt>
                <c:pt idx="341">
                  <c:v>58000</c:v>
                </c:pt>
                <c:pt idx="342">
                  <c:v>58100</c:v>
                </c:pt>
                <c:pt idx="343">
                  <c:v>58200</c:v>
                </c:pt>
                <c:pt idx="344">
                  <c:v>58300</c:v>
                </c:pt>
                <c:pt idx="345">
                  <c:v>58400</c:v>
                </c:pt>
                <c:pt idx="346">
                  <c:v>58500</c:v>
                </c:pt>
                <c:pt idx="347">
                  <c:v>58600</c:v>
                </c:pt>
                <c:pt idx="348">
                  <c:v>58700</c:v>
                </c:pt>
                <c:pt idx="349">
                  <c:v>58800</c:v>
                </c:pt>
                <c:pt idx="350">
                  <c:v>58900</c:v>
                </c:pt>
                <c:pt idx="351">
                  <c:v>59000</c:v>
                </c:pt>
                <c:pt idx="352">
                  <c:v>59100</c:v>
                </c:pt>
                <c:pt idx="353">
                  <c:v>59200</c:v>
                </c:pt>
                <c:pt idx="354">
                  <c:v>59300</c:v>
                </c:pt>
                <c:pt idx="355">
                  <c:v>59400</c:v>
                </c:pt>
                <c:pt idx="356">
                  <c:v>59500</c:v>
                </c:pt>
                <c:pt idx="357">
                  <c:v>59600</c:v>
                </c:pt>
                <c:pt idx="358">
                  <c:v>59700</c:v>
                </c:pt>
                <c:pt idx="359">
                  <c:v>59800</c:v>
                </c:pt>
                <c:pt idx="360">
                  <c:v>59900</c:v>
                </c:pt>
                <c:pt idx="361">
                  <c:v>60000</c:v>
                </c:pt>
                <c:pt idx="362">
                  <c:v>60100</c:v>
                </c:pt>
                <c:pt idx="363">
                  <c:v>60200</c:v>
                </c:pt>
                <c:pt idx="364">
                  <c:v>60300</c:v>
                </c:pt>
                <c:pt idx="365">
                  <c:v>60400</c:v>
                </c:pt>
                <c:pt idx="366">
                  <c:v>60500</c:v>
                </c:pt>
                <c:pt idx="367">
                  <c:v>60700</c:v>
                </c:pt>
              </c:numCache>
            </c:numRef>
          </c:xVal>
          <c:yVal>
            <c:numRef>
              <c:f>'[Avg RTOLCAP RTOFFCAP PRC per 100MW GTBD and Net Load Step.xlsx]per Net Load'!$AA$3:$AA$372</c:f>
              <c:numCache>
                <c:formatCode>General</c:formatCode>
                <c:ptCount val="370"/>
                <c:pt idx="0">
                  <c:v>23456.983755000001</c:v>
                </c:pt>
                <c:pt idx="1">
                  <c:v>23442.761554000001</c:v>
                </c:pt>
                <c:pt idx="2">
                  <c:v>23206.955139000002</c:v>
                </c:pt>
                <c:pt idx="3">
                  <c:v>22980.909505</c:v>
                </c:pt>
                <c:pt idx="4">
                  <c:v>22745.454881000001</c:v>
                </c:pt>
                <c:pt idx="5">
                  <c:v>23806.419922000001</c:v>
                </c:pt>
                <c:pt idx="6">
                  <c:v>23988.742753999999</c:v>
                </c:pt>
                <c:pt idx="7">
                  <c:v>23366.950536</c:v>
                </c:pt>
                <c:pt idx="8">
                  <c:v>23688.851563</c:v>
                </c:pt>
                <c:pt idx="9">
                  <c:v>22291.140625</c:v>
                </c:pt>
                <c:pt idx="10">
                  <c:v>23426.230468999998</c:v>
                </c:pt>
                <c:pt idx="11">
                  <c:v>22086.259765999999</c:v>
                </c:pt>
                <c:pt idx="12">
                  <c:v>22838.052734000001</c:v>
                </c:pt>
                <c:pt idx="13">
                  <c:v>22072.230468999998</c:v>
                </c:pt>
                <c:pt idx="14">
                  <c:v>21988.561068999999</c:v>
                </c:pt>
                <c:pt idx="15">
                  <c:v>21820.522709000001</c:v>
                </c:pt>
                <c:pt idx="16">
                  <c:v>22037.964843999998</c:v>
                </c:pt>
                <c:pt idx="17">
                  <c:v>21603.380791</c:v>
                </c:pt>
                <c:pt idx="18">
                  <c:v>21378.457138999998</c:v>
                </c:pt>
                <c:pt idx="19">
                  <c:v>21458.082932000001</c:v>
                </c:pt>
                <c:pt idx="20">
                  <c:v>21303.943328000001</c:v>
                </c:pt>
                <c:pt idx="21">
                  <c:v>21274.515811000001</c:v>
                </c:pt>
                <c:pt idx="22">
                  <c:v>21523.797614999999</c:v>
                </c:pt>
                <c:pt idx="23">
                  <c:v>21197.30747</c:v>
                </c:pt>
                <c:pt idx="24">
                  <c:v>20695.898438</c:v>
                </c:pt>
                <c:pt idx="25">
                  <c:v>21323.648438</c:v>
                </c:pt>
                <c:pt idx="26">
                  <c:v>21832.758777999999</c:v>
                </c:pt>
                <c:pt idx="27">
                  <c:v>20463.034671000001</c:v>
                </c:pt>
                <c:pt idx="28">
                  <c:v>20270.500977</c:v>
                </c:pt>
                <c:pt idx="29">
                  <c:v>21278.629735999999</c:v>
                </c:pt>
                <c:pt idx="30">
                  <c:v>20949.260939</c:v>
                </c:pt>
                <c:pt idx="31">
                  <c:v>21491.82992</c:v>
                </c:pt>
                <c:pt idx="32">
                  <c:v>22108.062664000001</c:v>
                </c:pt>
                <c:pt idx="33">
                  <c:v>21173.697678</c:v>
                </c:pt>
                <c:pt idx="34">
                  <c:v>20761.916024999999</c:v>
                </c:pt>
                <c:pt idx="35">
                  <c:v>18647.863789999999</c:v>
                </c:pt>
                <c:pt idx="36">
                  <c:v>19253.632687000001</c:v>
                </c:pt>
                <c:pt idx="37">
                  <c:v>19372.293978000002</c:v>
                </c:pt>
                <c:pt idx="38">
                  <c:v>19130.607453000001</c:v>
                </c:pt>
                <c:pt idx="39">
                  <c:v>20145.178785</c:v>
                </c:pt>
                <c:pt idx="40">
                  <c:v>20046.788830000001</c:v>
                </c:pt>
                <c:pt idx="41">
                  <c:v>21163.905624999999</c:v>
                </c:pt>
                <c:pt idx="42">
                  <c:v>19766.071939000001</c:v>
                </c:pt>
                <c:pt idx="43">
                  <c:v>19516.634374000001</c:v>
                </c:pt>
                <c:pt idx="44">
                  <c:v>18419.202877</c:v>
                </c:pt>
                <c:pt idx="45">
                  <c:v>19956.456219</c:v>
                </c:pt>
                <c:pt idx="46">
                  <c:v>20400.955654000001</c:v>
                </c:pt>
                <c:pt idx="47">
                  <c:v>19356.568633999999</c:v>
                </c:pt>
                <c:pt idx="48">
                  <c:v>18777.273257000001</c:v>
                </c:pt>
                <c:pt idx="49">
                  <c:v>19777.021017999999</c:v>
                </c:pt>
                <c:pt idx="50">
                  <c:v>19468.095472000001</c:v>
                </c:pt>
                <c:pt idx="51">
                  <c:v>19962.890498000001</c:v>
                </c:pt>
                <c:pt idx="52">
                  <c:v>21260.498241000001</c:v>
                </c:pt>
                <c:pt idx="53">
                  <c:v>21928.728392000001</c:v>
                </c:pt>
                <c:pt idx="54">
                  <c:v>19945.61104</c:v>
                </c:pt>
                <c:pt idx="55">
                  <c:v>20247.540106</c:v>
                </c:pt>
                <c:pt idx="56">
                  <c:v>20425.797638</c:v>
                </c:pt>
                <c:pt idx="57">
                  <c:v>20283.288757999999</c:v>
                </c:pt>
                <c:pt idx="58">
                  <c:v>20098.559353000001</c:v>
                </c:pt>
                <c:pt idx="59">
                  <c:v>20667.489405</c:v>
                </c:pt>
                <c:pt idx="60">
                  <c:v>20516.152565</c:v>
                </c:pt>
                <c:pt idx="61">
                  <c:v>20155.525894999999</c:v>
                </c:pt>
                <c:pt idx="62">
                  <c:v>19991.310594999999</c:v>
                </c:pt>
                <c:pt idx="63">
                  <c:v>20355.796327</c:v>
                </c:pt>
                <c:pt idx="64">
                  <c:v>21210.979920999998</c:v>
                </c:pt>
                <c:pt idx="65">
                  <c:v>19772.124146999999</c:v>
                </c:pt>
                <c:pt idx="66">
                  <c:v>19359.179087</c:v>
                </c:pt>
                <c:pt idx="67">
                  <c:v>19587.696914</c:v>
                </c:pt>
                <c:pt idx="68">
                  <c:v>18568.699240000002</c:v>
                </c:pt>
                <c:pt idx="69">
                  <c:v>19018.636233000001</c:v>
                </c:pt>
                <c:pt idx="70">
                  <c:v>19780.251585000002</c:v>
                </c:pt>
                <c:pt idx="71">
                  <c:v>19026.326432999998</c:v>
                </c:pt>
                <c:pt idx="72">
                  <c:v>20222.953633000001</c:v>
                </c:pt>
                <c:pt idx="73">
                  <c:v>19954.725087999999</c:v>
                </c:pt>
                <c:pt idx="74">
                  <c:v>19899.701469</c:v>
                </c:pt>
                <c:pt idx="75">
                  <c:v>20429.633832</c:v>
                </c:pt>
                <c:pt idx="76">
                  <c:v>18941.741625999999</c:v>
                </c:pt>
                <c:pt idx="77">
                  <c:v>19736.894984999999</c:v>
                </c:pt>
                <c:pt idx="78">
                  <c:v>19857.748591</c:v>
                </c:pt>
                <c:pt idx="79">
                  <c:v>19646.001779999999</c:v>
                </c:pt>
                <c:pt idx="80">
                  <c:v>18424.323508000001</c:v>
                </c:pt>
                <c:pt idx="81">
                  <c:v>19156.865492000001</c:v>
                </c:pt>
                <c:pt idx="82">
                  <c:v>18558.568590999999</c:v>
                </c:pt>
                <c:pt idx="83">
                  <c:v>19286.363093</c:v>
                </c:pt>
                <c:pt idx="84">
                  <c:v>18594.153933000001</c:v>
                </c:pt>
                <c:pt idx="85">
                  <c:v>18781.641953999999</c:v>
                </c:pt>
                <c:pt idx="86">
                  <c:v>18127.543935999998</c:v>
                </c:pt>
                <c:pt idx="87">
                  <c:v>18863.41993</c:v>
                </c:pt>
                <c:pt idx="88">
                  <c:v>18744.538529000001</c:v>
                </c:pt>
                <c:pt idx="89">
                  <c:v>19001.407734</c:v>
                </c:pt>
                <c:pt idx="90">
                  <c:v>18513.823941999999</c:v>
                </c:pt>
                <c:pt idx="91">
                  <c:v>18852.248578999999</c:v>
                </c:pt>
                <c:pt idx="92">
                  <c:v>18964.974728000001</c:v>
                </c:pt>
                <c:pt idx="93">
                  <c:v>18734.027617</c:v>
                </c:pt>
                <c:pt idx="94">
                  <c:v>18510.867222000001</c:v>
                </c:pt>
                <c:pt idx="95">
                  <c:v>18600.627412000002</c:v>
                </c:pt>
                <c:pt idx="96">
                  <c:v>18660.327155999999</c:v>
                </c:pt>
                <c:pt idx="97">
                  <c:v>18924.804339999999</c:v>
                </c:pt>
                <c:pt idx="98">
                  <c:v>18416.437518999999</c:v>
                </c:pt>
                <c:pt idx="99">
                  <c:v>18845.430699</c:v>
                </c:pt>
                <c:pt idx="100">
                  <c:v>18258.855446000001</c:v>
                </c:pt>
                <c:pt idx="101">
                  <c:v>18780.947743000001</c:v>
                </c:pt>
                <c:pt idx="102">
                  <c:v>18620.927806</c:v>
                </c:pt>
                <c:pt idx="103">
                  <c:v>18544.216993999999</c:v>
                </c:pt>
                <c:pt idx="104">
                  <c:v>18735.655333999999</c:v>
                </c:pt>
                <c:pt idx="105">
                  <c:v>18291.201885999999</c:v>
                </c:pt>
                <c:pt idx="106">
                  <c:v>18186.346670999999</c:v>
                </c:pt>
                <c:pt idx="107">
                  <c:v>18298.119814000001</c:v>
                </c:pt>
                <c:pt idx="108">
                  <c:v>17812.459204999999</c:v>
                </c:pt>
                <c:pt idx="109">
                  <c:v>17703.426284000001</c:v>
                </c:pt>
                <c:pt idx="110">
                  <c:v>17703.698923</c:v>
                </c:pt>
                <c:pt idx="111">
                  <c:v>18334.155389</c:v>
                </c:pt>
                <c:pt idx="112">
                  <c:v>17909.299558999999</c:v>
                </c:pt>
                <c:pt idx="113">
                  <c:v>17416.586775</c:v>
                </c:pt>
                <c:pt idx="114">
                  <c:v>17697.632775999999</c:v>
                </c:pt>
                <c:pt idx="115">
                  <c:v>17266.143265999999</c:v>
                </c:pt>
                <c:pt idx="116">
                  <c:v>17382.884105000001</c:v>
                </c:pt>
                <c:pt idx="117">
                  <c:v>16718.996862</c:v>
                </c:pt>
                <c:pt idx="118">
                  <c:v>17524.499641999999</c:v>
                </c:pt>
                <c:pt idx="119">
                  <c:v>17023.568695000002</c:v>
                </c:pt>
                <c:pt idx="120">
                  <c:v>16552.268593000001</c:v>
                </c:pt>
                <c:pt idx="121">
                  <c:v>16343.437131000001</c:v>
                </c:pt>
                <c:pt idx="122">
                  <c:v>16249.626189000001</c:v>
                </c:pt>
                <c:pt idx="123">
                  <c:v>16262.874873999999</c:v>
                </c:pt>
                <c:pt idx="124">
                  <c:v>17028.669568000001</c:v>
                </c:pt>
                <c:pt idx="125">
                  <c:v>15973.373473</c:v>
                </c:pt>
                <c:pt idx="126">
                  <c:v>16289.861758999999</c:v>
                </c:pt>
                <c:pt idx="127">
                  <c:v>16477.055529000001</c:v>
                </c:pt>
                <c:pt idx="128">
                  <c:v>16260.762224</c:v>
                </c:pt>
                <c:pt idx="129">
                  <c:v>16131.149293</c:v>
                </c:pt>
                <c:pt idx="130">
                  <c:v>16400.135654999998</c:v>
                </c:pt>
                <c:pt idx="131">
                  <c:v>15837.583198</c:v>
                </c:pt>
                <c:pt idx="132">
                  <c:v>15958.035354</c:v>
                </c:pt>
                <c:pt idx="133">
                  <c:v>15928.033947</c:v>
                </c:pt>
                <c:pt idx="134">
                  <c:v>16249.351041</c:v>
                </c:pt>
                <c:pt idx="135">
                  <c:v>15946.159965999999</c:v>
                </c:pt>
                <c:pt idx="136">
                  <c:v>16119.120699999999</c:v>
                </c:pt>
                <c:pt idx="137">
                  <c:v>16237.686414</c:v>
                </c:pt>
                <c:pt idx="138">
                  <c:v>15678.475251</c:v>
                </c:pt>
                <c:pt idx="139">
                  <c:v>15714.032658</c:v>
                </c:pt>
                <c:pt idx="140">
                  <c:v>15504.618585</c:v>
                </c:pt>
                <c:pt idx="141">
                  <c:v>15781.184464</c:v>
                </c:pt>
                <c:pt idx="142">
                  <c:v>15662.188606</c:v>
                </c:pt>
                <c:pt idx="143">
                  <c:v>15775.444055</c:v>
                </c:pt>
                <c:pt idx="144">
                  <c:v>15384.640787</c:v>
                </c:pt>
                <c:pt idx="145">
                  <c:v>15542.777441</c:v>
                </c:pt>
                <c:pt idx="146">
                  <c:v>15736.296412</c:v>
                </c:pt>
                <c:pt idx="147">
                  <c:v>14949.833441999999</c:v>
                </c:pt>
                <c:pt idx="148">
                  <c:v>14751.928594999999</c:v>
                </c:pt>
                <c:pt idx="149">
                  <c:v>15013.077788000001</c:v>
                </c:pt>
                <c:pt idx="150">
                  <c:v>14633.360334999999</c:v>
                </c:pt>
                <c:pt idx="151">
                  <c:v>15180.465264</c:v>
                </c:pt>
                <c:pt idx="152">
                  <c:v>15017.242910999999</c:v>
                </c:pt>
                <c:pt idx="153">
                  <c:v>15158.047699000001</c:v>
                </c:pt>
                <c:pt idx="154">
                  <c:v>15089.022386000001</c:v>
                </c:pt>
                <c:pt idx="155">
                  <c:v>14732.271146999999</c:v>
                </c:pt>
                <c:pt idx="156">
                  <c:v>14534.554849</c:v>
                </c:pt>
                <c:pt idx="157">
                  <c:v>15011.522297</c:v>
                </c:pt>
                <c:pt idx="158">
                  <c:v>14414.080973</c:v>
                </c:pt>
                <c:pt idx="159">
                  <c:v>14150.680632</c:v>
                </c:pt>
                <c:pt idx="160">
                  <c:v>14657.012014</c:v>
                </c:pt>
                <c:pt idx="161">
                  <c:v>14119.128591000001</c:v>
                </c:pt>
                <c:pt idx="162">
                  <c:v>14430.461899</c:v>
                </c:pt>
                <c:pt idx="163">
                  <c:v>14454.034465000001</c:v>
                </c:pt>
                <c:pt idx="164">
                  <c:v>14083.927901999999</c:v>
                </c:pt>
                <c:pt idx="165">
                  <c:v>14437.521976</c:v>
                </c:pt>
                <c:pt idx="166">
                  <c:v>13963.241249000001</c:v>
                </c:pt>
                <c:pt idx="167">
                  <c:v>13835.928898</c:v>
                </c:pt>
                <c:pt idx="168">
                  <c:v>14410.023440000001</c:v>
                </c:pt>
                <c:pt idx="169">
                  <c:v>13837.855307</c:v>
                </c:pt>
                <c:pt idx="170">
                  <c:v>13516.383865</c:v>
                </c:pt>
                <c:pt idx="171">
                  <c:v>14349.131804000001</c:v>
                </c:pt>
                <c:pt idx="172">
                  <c:v>14534.52722</c:v>
                </c:pt>
                <c:pt idx="173">
                  <c:v>14047.851301999999</c:v>
                </c:pt>
                <c:pt idx="174">
                  <c:v>14359.823856999999</c:v>
                </c:pt>
                <c:pt idx="175">
                  <c:v>13794.075305</c:v>
                </c:pt>
                <c:pt idx="176">
                  <c:v>13813.814054</c:v>
                </c:pt>
                <c:pt idx="177">
                  <c:v>13299.526030999999</c:v>
                </c:pt>
                <c:pt idx="178">
                  <c:v>13235.960542999999</c:v>
                </c:pt>
                <c:pt idx="179">
                  <c:v>13643.861285999999</c:v>
                </c:pt>
                <c:pt idx="180">
                  <c:v>13067.343231999999</c:v>
                </c:pt>
                <c:pt idx="181">
                  <c:v>13581.756801</c:v>
                </c:pt>
                <c:pt idx="182">
                  <c:v>13784.394206999999</c:v>
                </c:pt>
                <c:pt idx="183">
                  <c:v>12957.47668</c:v>
                </c:pt>
                <c:pt idx="184">
                  <c:v>12925.232333</c:v>
                </c:pt>
                <c:pt idx="185">
                  <c:v>13447.073216000001</c:v>
                </c:pt>
                <c:pt idx="186">
                  <c:v>12720.188617</c:v>
                </c:pt>
                <c:pt idx="187">
                  <c:v>13687.147596000001</c:v>
                </c:pt>
                <c:pt idx="188">
                  <c:v>13361.707391</c:v>
                </c:pt>
                <c:pt idx="189">
                  <c:v>12418.789913000001</c:v>
                </c:pt>
                <c:pt idx="190">
                  <c:v>13392.723945</c:v>
                </c:pt>
                <c:pt idx="191">
                  <c:v>13308.680541</c:v>
                </c:pt>
                <c:pt idx="192">
                  <c:v>12911.162793</c:v>
                </c:pt>
                <c:pt idx="193">
                  <c:v>13110.703466999999</c:v>
                </c:pt>
                <c:pt idx="194">
                  <c:v>13154.884542</c:v>
                </c:pt>
                <c:pt idx="195">
                  <c:v>13059.256018</c:v>
                </c:pt>
                <c:pt idx="196">
                  <c:v>12339.782714999999</c:v>
                </c:pt>
                <c:pt idx="197">
                  <c:v>13095.990229999999</c:v>
                </c:pt>
                <c:pt idx="198">
                  <c:v>13046.594894</c:v>
                </c:pt>
                <c:pt idx="199">
                  <c:v>12513.232225</c:v>
                </c:pt>
                <c:pt idx="200">
                  <c:v>12232.291648</c:v>
                </c:pt>
                <c:pt idx="201">
                  <c:v>12963.582063</c:v>
                </c:pt>
                <c:pt idx="202">
                  <c:v>12786.012873</c:v>
                </c:pt>
                <c:pt idx="203">
                  <c:v>12197.094419999999</c:v>
                </c:pt>
                <c:pt idx="204">
                  <c:v>12627.644453999999</c:v>
                </c:pt>
                <c:pt idx="205">
                  <c:v>12192.750346000001</c:v>
                </c:pt>
                <c:pt idx="206">
                  <c:v>12270.764075999999</c:v>
                </c:pt>
                <c:pt idx="207">
                  <c:v>11989.328708999999</c:v>
                </c:pt>
                <c:pt idx="208">
                  <c:v>12093.938047</c:v>
                </c:pt>
                <c:pt idx="209">
                  <c:v>11791.278861000001</c:v>
                </c:pt>
                <c:pt idx="210">
                  <c:v>12048.12772</c:v>
                </c:pt>
                <c:pt idx="211">
                  <c:v>11503.270843</c:v>
                </c:pt>
                <c:pt idx="212">
                  <c:v>11834.47572</c:v>
                </c:pt>
                <c:pt idx="213">
                  <c:v>11925.78282</c:v>
                </c:pt>
                <c:pt idx="214">
                  <c:v>11595.670177</c:v>
                </c:pt>
                <c:pt idx="215">
                  <c:v>11048.22854</c:v>
                </c:pt>
                <c:pt idx="216">
                  <c:v>11147.381082</c:v>
                </c:pt>
                <c:pt idx="217">
                  <c:v>11273.472758</c:v>
                </c:pt>
                <c:pt idx="218">
                  <c:v>11486.898782</c:v>
                </c:pt>
                <c:pt idx="219">
                  <c:v>11486.373643000001</c:v>
                </c:pt>
                <c:pt idx="220">
                  <c:v>12028.953518</c:v>
                </c:pt>
                <c:pt idx="221">
                  <c:v>11573.539475</c:v>
                </c:pt>
                <c:pt idx="222">
                  <c:v>10850.085471</c:v>
                </c:pt>
                <c:pt idx="223">
                  <c:v>11152.998647</c:v>
                </c:pt>
                <c:pt idx="224">
                  <c:v>11282.542716</c:v>
                </c:pt>
                <c:pt idx="225">
                  <c:v>11220.838199</c:v>
                </c:pt>
                <c:pt idx="226">
                  <c:v>11022.597506</c:v>
                </c:pt>
                <c:pt idx="227">
                  <c:v>11366.109554000001</c:v>
                </c:pt>
                <c:pt idx="228">
                  <c:v>11013.886941000001</c:v>
                </c:pt>
                <c:pt idx="229">
                  <c:v>10890.296636999999</c:v>
                </c:pt>
                <c:pt idx="230">
                  <c:v>10417.171359</c:v>
                </c:pt>
                <c:pt idx="231">
                  <c:v>10945.636259000001</c:v>
                </c:pt>
                <c:pt idx="232">
                  <c:v>10751.710107000001</c:v>
                </c:pt>
                <c:pt idx="233">
                  <c:v>10228.187355</c:v>
                </c:pt>
                <c:pt idx="234">
                  <c:v>11087.812752</c:v>
                </c:pt>
                <c:pt idx="235">
                  <c:v>9953.6098335999995</c:v>
                </c:pt>
                <c:pt idx="236">
                  <c:v>11428.573779</c:v>
                </c:pt>
                <c:pt idx="237">
                  <c:v>10168.681086000001</c:v>
                </c:pt>
                <c:pt idx="238">
                  <c:v>10517.979037999999</c:v>
                </c:pt>
                <c:pt idx="239">
                  <c:v>11354.739157</c:v>
                </c:pt>
                <c:pt idx="240">
                  <c:v>10287.39783</c:v>
                </c:pt>
                <c:pt idx="241">
                  <c:v>9947.7158361000002</c:v>
                </c:pt>
                <c:pt idx="242">
                  <c:v>9986.0211242999994</c:v>
                </c:pt>
                <c:pt idx="243">
                  <c:v>10211.79574</c:v>
                </c:pt>
                <c:pt idx="244">
                  <c:v>9933.8671006000004</c:v>
                </c:pt>
                <c:pt idx="245">
                  <c:v>9952.3095456999999</c:v>
                </c:pt>
                <c:pt idx="246">
                  <c:v>9859.2242666999991</c:v>
                </c:pt>
                <c:pt idx="247">
                  <c:v>9986.8222217999992</c:v>
                </c:pt>
                <c:pt idx="248">
                  <c:v>9756.4231154999998</c:v>
                </c:pt>
                <c:pt idx="249">
                  <c:v>10046.393727999999</c:v>
                </c:pt>
                <c:pt idx="250">
                  <c:v>9613.6815489000001</c:v>
                </c:pt>
                <c:pt idx="251">
                  <c:v>9497.6561373000004</c:v>
                </c:pt>
                <c:pt idx="252">
                  <c:v>9803.8864487999999</c:v>
                </c:pt>
                <c:pt idx="253">
                  <c:v>9140.2241376000002</c:v>
                </c:pt>
                <c:pt idx="254">
                  <c:v>9746.3675843000001</c:v>
                </c:pt>
                <c:pt idx="255">
                  <c:v>9923.9731135999991</c:v>
                </c:pt>
                <c:pt idx="256">
                  <c:v>9442.8348435999997</c:v>
                </c:pt>
                <c:pt idx="257">
                  <c:v>9696.2555565000002</c:v>
                </c:pt>
                <c:pt idx="258">
                  <c:v>9509.7755543999992</c:v>
                </c:pt>
                <c:pt idx="259">
                  <c:v>9710.4390478000005</c:v>
                </c:pt>
                <c:pt idx="260">
                  <c:v>9678.7096137999997</c:v>
                </c:pt>
                <c:pt idx="261">
                  <c:v>9756.6397118999994</c:v>
                </c:pt>
                <c:pt idx="262">
                  <c:v>9249.2415789000006</c:v>
                </c:pt>
                <c:pt idx="263">
                  <c:v>8855.4421903000002</c:v>
                </c:pt>
                <c:pt idx="264">
                  <c:v>9786.8752010000007</c:v>
                </c:pt>
                <c:pt idx="265">
                  <c:v>9641.4318096999996</c:v>
                </c:pt>
                <c:pt idx="266">
                  <c:v>9117.8537503999996</c:v>
                </c:pt>
                <c:pt idx="267">
                  <c:v>9853.5006078999995</c:v>
                </c:pt>
                <c:pt idx="268">
                  <c:v>8929.2376573000001</c:v>
                </c:pt>
                <c:pt idx="269">
                  <c:v>8429.4732406999992</c:v>
                </c:pt>
                <c:pt idx="270">
                  <c:v>9164.7637732000003</c:v>
                </c:pt>
                <c:pt idx="271">
                  <c:v>8841.0432404999992</c:v>
                </c:pt>
                <c:pt idx="272">
                  <c:v>8849.2732307000006</c:v>
                </c:pt>
                <c:pt idx="273">
                  <c:v>9817.2163538999994</c:v>
                </c:pt>
                <c:pt idx="274">
                  <c:v>8446.7439433</c:v>
                </c:pt>
                <c:pt idx="275">
                  <c:v>8843.9334386999999</c:v>
                </c:pt>
                <c:pt idx="276">
                  <c:v>8482.0862192000004</c:v>
                </c:pt>
                <c:pt idx="277">
                  <c:v>8885.8053108999993</c:v>
                </c:pt>
                <c:pt idx="278">
                  <c:v>9013.7354704000008</c:v>
                </c:pt>
                <c:pt idx="279">
                  <c:v>8573.3701330999993</c:v>
                </c:pt>
                <c:pt idx="280">
                  <c:v>8293.8469951000006</c:v>
                </c:pt>
                <c:pt idx="281">
                  <c:v>8006.5447385999996</c:v>
                </c:pt>
                <c:pt idx="282">
                  <c:v>8334.2580204000005</c:v>
                </c:pt>
                <c:pt idx="283">
                  <c:v>8128.3110198000004</c:v>
                </c:pt>
                <c:pt idx="284">
                  <c:v>8086.2474608000002</c:v>
                </c:pt>
                <c:pt idx="285">
                  <c:v>8568.6245029000002</c:v>
                </c:pt>
                <c:pt idx="286">
                  <c:v>8015.1410575</c:v>
                </c:pt>
                <c:pt idx="287">
                  <c:v>8790.118187</c:v>
                </c:pt>
                <c:pt idx="288">
                  <c:v>8552.4247211000002</c:v>
                </c:pt>
                <c:pt idx="289">
                  <c:v>8233.9266521000009</c:v>
                </c:pt>
                <c:pt idx="290">
                  <c:v>8006.1498627000001</c:v>
                </c:pt>
                <c:pt idx="291">
                  <c:v>7986.8698691999998</c:v>
                </c:pt>
                <c:pt idx="292">
                  <c:v>7646.4693663999997</c:v>
                </c:pt>
                <c:pt idx="293">
                  <c:v>8103.8209162000003</c:v>
                </c:pt>
                <c:pt idx="294">
                  <c:v>7037.5219952999996</c:v>
                </c:pt>
                <c:pt idx="295">
                  <c:v>7879.9433534999998</c:v>
                </c:pt>
                <c:pt idx="296">
                  <c:v>7610.9538312000004</c:v>
                </c:pt>
                <c:pt idx="297">
                  <c:v>7402.2942278999999</c:v>
                </c:pt>
                <c:pt idx="298">
                  <c:v>7722.2529495999997</c:v>
                </c:pt>
                <c:pt idx="299">
                  <c:v>7950.7025121999995</c:v>
                </c:pt>
                <c:pt idx="300">
                  <c:v>7398.3638672999996</c:v>
                </c:pt>
                <c:pt idx="301">
                  <c:v>7047.4398413999998</c:v>
                </c:pt>
                <c:pt idx="302">
                  <c:v>8022.4148204000003</c:v>
                </c:pt>
                <c:pt idx="303">
                  <c:v>7559.7312351</c:v>
                </c:pt>
                <c:pt idx="304">
                  <c:v>6974.4700157999996</c:v>
                </c:pt>
                <c:pt idx="305">
                  <c:v>7475.7488765999997</c:v>
                </c:pt>
                <c:pt idx="306">
                  <c:v>7682.7753051</c:v>
                </c:pt>
                <c:pt idx="307">
                  <c:v>7308.7178991000001</c:v>
                </c:pt>
                <c:pt idx="308">
                  <c:v>7142.0128001000003</c:v>
                </c:pt>
                <c:pt idx="309">
                  <c:v>7117.8124060999999</c:v>
                </c:pt>
                <c:pt idx="310">
                  <c:v>7301.0263263999996</c:v>
                </c:pt>
                <c:pt idx="311">
                  <c:v>6822.7684044999996</c:v>
                </c:pt>
                <c:pt idx="312">
                  <c:v>6773.8549137999998</c:v>
                </c:pt>
                <c:pt idx="313">
                  <c:v>7346.5751368000001</c:v>
                </c:pt>
                <c:pt idx="314">
                  <c:v>7133.5559319000004</c:v>
                </c:pt>
                <c:pt idx="315">
                  <c:v>7125.5551951999996</c:v>
                </c:pt>
                <c:pt idx="316">
                  <c:v>7396.9201919999996</c:v>
                </c:pt>
                <c:pt idx="317">
                  <c:v>7289.6883185999995</c:v>
                </c:pt>
                <c:pt idx="318">
                  <c:v>6980.5598460000001</c:v>
                </c:pt>
                <c:pt idx="319">
                  <c:v>7126.3309528999998</c:v>
                </c:pt>
                <c:pt idx="320">
                  <c:v>7022.7245899999998</c:v>
                </c:pt>
                <c:pt idx="321">
                  <c:v>7105.6019339000004</c:v>
                </c:pt>
                <c:pt idx="322">
                  <c:v>7654.7388496000003</c:v>
                </c:pt>
                <c:pt idx="323">
                  <c:v>7407.5673862000003</c:v>
                </c:pt>
                <c:pt idx="324">
                  <c:v>7128.5475210000004</c:v>
                </c:pt>
                <c:pt idx="325">
                  <c:v>7068.6558885000004</c:v>
                </c:pt>
                <c:pt idx="326">
                  <c:v>6905.8117175999996</c:v>
                </c:pt>
                <c:pt idx="327">
                  <c:v>6865.5693447000003</c:v>
                </c:pt>
                <c:pt idx="328">
                  <c:v>7164.9309344000003</c:v>
                </c:pt>
                <c:pt idx="329">
                  <c:v>7102.3479556000002</c:v>
                </c:pt>
                <c:pt idx="330">
                  <c:v>7438.3202357999999</c:v>
                </c:pt>
                <c:pt idx="331">
                  <c:v>7000.4856452000004</c:v>
                </c:pt>
                <c:pt idx="332">
                  <c:v>7076.2615557999998</c:v>
                </c:pt>
                <c:pt idx="333">
                  <c:v>6750.8194451999998</c:v>
                </c:pt>
                <c:pt idx="334">
                  <c:v>6802.7521109999998</c:v>
                </c:pt>
                <c:pt idx="335">
                  <c:v>6974.0344525</c:v>
                </c:pt>
                <c:pt idx="336">
                  <c:v>6494.9206640000002</c:v>
                </c:pt>
                <c:pt idx="337">
                  <c:v>6625.3438230000002</c:v>
                </c:pt>
                <c:pt idx="338">
                  <c:v>6163.6333089</c:v>
                </c:pt>
                <c:pt idx="339">
                  <c:v>6343.2861315</c:v>
                </c:pt>
                <c:pt idx="340">
                  <c:v>6077.2486723000002</c:v>
                </c:pt>
                <c:pt idx="341">
                  <c:v>6467.5516158999999</c:v>
                </c:pt>
                <c:pt idx="342">
                  <c:v>6104.0641400000004</c:v>
                </c:pt>
                <c:pt idx="343">
                  <c:v>5970.2188330999998</c:v>
                </c:pt>
                <c:pt idx="344">
                  <c:v>5996.6563589999996</c:v>
                </c:pt>
                <c:pt idx="345">
                  <c:v>5708.8498184</c:v>
                </c:pt>
                <c:pt idx="346">
                  <c:v>5524.3147638999999</c:v>
                </c:pt>
                <c:pt idx="347">
                  <c:v>5500.9741961</c:v>
                </c:pt>
                <c:pt idx="348">
                  <c:v>5703.3078922000004</c:v>
                </c:pt>
                <c:pt idx="349">
                  <c:v>5987.1606873000001</c:v>
                </c:pt>
                <c:pt idx="350">
                  <c:v>5988.8562506999997</c:v>
                </c:pt>
                <c:pt idx="351">
                  <c:v>6472.4246983000003</c:v>
                </c:pt>
                <c:pt idx="352">
                  <c:v>6488.8121689</c:v>
                </c:pt>
                <c:pt idx="353">
                  <c:v>6321.1324219999997</c:v>
                </c:pt>
                <c:pt idx="354">
                  <c:v>6487.5992014000003</c:v>
                </c:pt>
                <c:pt idx="355">
                  <c:v>6172.8567893999998</c:v>
                </c:pt>
                <c:pt idx="356">
                  <c:v>5613.2401215999998</c:v>
                </c:pt>
                <c:pt idx="357">
                  <c:v>6138.4410430999997</c:v>
                </c:pt>
                <c:pt idx="358">
                  <c:v>5683.3370852999997</c:v>
                </c:pt>
                <c:pt idx="359">
                  <c:v>5820.6232203999998</c:v>
                </c:pt>
                <c:pt idx="360">
                  <c:v>5795.5806560999999</c:v>
                </c:pt>
                <c:pt idx="361">
                  <c:v>5729.6436223000001</c:v>
                </c:pt>
                <c:pt idx="362">
                  <c:v>6243.7187377999999</c:v>
                </c:pt>
                <c:pt idx="363">
                  <c:v>6091.9403462999999</c:v>
                </c:pt>
                <c:pt idx="364">
                  <c:v>5540.5495150999996</c:v>
                </c:pt>
                <c:pt idx="365">
                  <c:v>5939.2806300000002</c:v>
                </c:pt>
                <c:pt idx="366">
                  <c:v>5565.2324471000002</c:v>
                </c:pt>
                <c:pt idx="367">
                  <c:v>5223.9244609999996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6FE-4650-90BA-01CA28ED143F}"/>
            </c:ext>
          </c:extLst>
        </c:ser>
        <c:ser>
          <c:idx val="6"/>
          <c:order val="6"/>
          <c:tx>
            <c:strRef>
              <c:f>'[Avg RTOLCAP RTOFFCAP PRC per 100MW GTBD and Net Load Step.xlsx]per Net Load'!$AE$1:$AH$1</c:f>
              <c:strCache>
                <c:ptCount val="1"/>
                <c:pt idx="0">
                  <c:v>Jun-20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'[Avg RTOLCAP RTOFFCAP PRC per 100MW GTBD and Net Load Step.xlsx]per Net Load'!$AE$3:$AE$381</c:f>
              <c:numCache>
                <c:formatCode>General</c:formatCode>
                <c:ptCount val="379"/>
                <c:pt idx="0">
                  <c:v>19900</c:v>
                </c:pt>
                <c:pt idx="1">
                  <c:v>20000</c:v>
                </c:pt>
                <c:pt idx="2">
                  <c:v>20100</c:v>
                </c:pt>
                <c:pt idx="3">
                  <c:v>20200</c:v>
                </c:pt>
                <c:pt idx="4">
                  <c:v>20300</c:v>
                </c:pt>
                <c:pt idx="5">
                  <c:v>20400</c:v>
                </c:pt>
                <c:pt idx="6">
                  <c:v>20500</c:v>
                </c:pt>
                <c:pt idx="7">
                  <c:v>20600</c:v>
                </c:pt>
                <c:pt idx="8">
                  <c:v>20700</c:v>
                </c:pt>
                <c:pt idx="9">
                  <c:v>20800</c:v>
                </c:pt>
                <c:pt idx="10">
                  <c:v>20900</c:v>
                </c:pt>
                <c:pt idx="11">
                  <c:v>21000</c:v>
                </c:pt>
                <c:pt idx="12">
                  <c:v>21100</c:v>
                </c:pt>
                <c:pt idx="13">
                  <c:v>21200</c:v>
                </c:pt>
                <c:pt idx="14">
                  <c:v>21300</c:v>
                </c:pt>
                <c:pt idx="15">
                  <c:v>21400</c:v>
                </c:pt>
                <c:pt idx="16">
                  <c:v>21500</c:v>
                </c:pt>
                <c:pt idx="17">
                  <c:v>21600</c:v>
                </c:pt>
                <c:pt idx="18">
                  <c:v>21700</c:v>
                </c:pt>
                <c:pt idx="19">
                  <c:v>21800</c:v>
                </c:pt>
                <c:pt idx="20">
                  <c:v>21900</c:v>
                </c:pt>
                <c:pt idx="21">
                  <c:v>22000</c:v>
                </c:pt>
                <c:pt idx="22">
                  <c:v>22100</c:v>
                </c:pt>
                <c:pt idx="23">
                  <c:v>22200</c:v>
                </c:pt>
                <c:pt idx="24">
                  <c:v>22300</c:v>
                </c:pt>
                <c:pt idx="25">
                  <c:v>22400</c:v>
                </c:pt>
                <c:pt idx="26">
                  <c:v>22500</c:v>
                </c:pt>
                <c:pt idx="27">
                  <c:v>22600</c:v>
                </c:pt>
                <c:pt idx="28">
                  <c:v>22700</c:v>
                </c:pt>
                <c:pt idx="29">
                  <c:v>22800</c:v>
                </c:pt>
                <c:pt idx="30">
                  <c:v>22900</c:v>
                </c:pt>
                <c:pt idx="31">
                  <c:v>23000</c:v>
                </c:pt>
                <c:pt idx="32">
                  <c:v>23100</c:v>
                </c:pt>
                <c:pt idx="33">
                  <c:v>23200</c:v>
                </c:pt>
                <c:pt idx="34">
                  <c:v>23300</c:v>
                </c:pt>
                <c:pt idx="35">
                  <c:v>23400</c:v>
                </c:pt>
                <c:pt idx="36">
                  <c:v>23500</c:v>
                </c:pt>
                <c:pt idx="37">
                  <c:v>23600</c:v>
                </c:pt>
                <c:pt idx="38">
                  <c:v>23700</c:v>
                </c:pt>
                <c:pt idx="39">
                  <c:v>23800</c:v>
                </c:pt>
                <c:pt idx="40">
                  <c:v>23900</c:v>
                </c:pt>
                <c:pt idx="41">
                  <c:v>24000</c:v>
                </c:pt>
                <c:pt idx="42">
                  <c:v>24100</c:v>
                </c:pt>
                <c:pt idx="43">
                  <c:v>24200</c:v>
                </c:pt>
                <c:pt idx="44">
                  <c:v>24300</c:v>
                </c:pt>
                <c:pt idx="45">
                  <c:v>24400</c:v>
                </c:pt>
                <c:pt idx="46">
                  <c:v>24500</c:v>
                </c:pt>
                <c:pt idx="47">
                  <c:v>24600</c:v>
                </c:pt>
                <c:pt idx="48">
                  <c:v>24700</c:v>
                </c:pt>
                <c:pt idx="49">
                  <c:v>24800</c:v>
                </c:pt>
                <c:pt idx="50">
                  <c:v>24900</c:v>
                </c:pt>
                <c:pt idx="51">
                  <c:v>25000</c:v>
                </c:pt>
                <c:pt idx="52">
                  <c:v>25100</c:v>
                </c:pt>
                <c:pt idx="53">
                  <c:v>25200</c:v>
                </c:pt>
                <c:pt idx="54">
                  <c:v>25300</c:v>
                </c:pt>
                <c:pt idx="55">
                  <c:v>25400</c:v>
                </c:pt>
                <c:pt idx="56">
                  <c:v>25500</c:v>
                </c:pt>
                <c:pt idx="57">
                  <c:v>25600</c:v>
                </c:pt>
                <c:pt idx="58">
                  <c:v>25700</c:v>
                </c:pt>
                <c:pt idx="59">
                  <c:v>25800</c:v>
                </c:pt>
                <c:pt idx="60">
                  <c:v>25900</c:v>
                </c:pt>
                <c:pt idx="61">
                  <c:v>26000</c:v>
                </c:pt>
                <c:pt idx="62">
                  <c:v>26100</c:v>
                </c:pt>
                <c:pt idx="63">
                  <c:v>26200</c:v>
                </c:pt>
                <c:pt idx="64">
                  <c:v>26300</c:v>
                </c:pt>
                <c:pt idx="65">
                  <c:v>26400</c:v>
                </c:pt>
                <c:pt idx="66">
                  <c:v>26500</c:v>
                </c:pt>
                <c:pt idx="67">
                  <c:v>26600</c:v>
                </c:pt>
                <c:pt idx="68">
                  <c:v>26700</c:v>
                </c:pt>
                <c:pt idx="69">
                  <c:v>26800</c:v>
                </c:pt>
                <c:pt idx="70">
                  <c:v>26900</c:v>
                </c:pt>
                <c:pt idx="71">
                  <c:v>27000</c:v>
                </c:pt>
                <c:pt idx="72">
                  <c:v>27100</c:v>
                </c:pt>
                <c:pt idx="73">
                  <c:v>27200</c:v>
                </c:pt>
                <c:pt idx="74">
                  <c:v>27300</c:v>
                </c:pt>
                <c:pt idx="75">
                  <c:v>27400</c:v>
                </c:pt>
                <c:pt idx="76">
                  <c:v>27500</c:v>
                </c:pt>
                <c:pt idx="77">
                  <c:v>27600</c:v>
                </c:pt>
                <c:pt idx="78">
                  <c:v>27700</c:v>
                </c:pt>
                <c:pt idx="79">
                  <c:v>27800</c:v>
                </c:pt>
                <c:pt idx="80">
                  <c:v>27900</c:v>
                </c:pt>
                <c:pt idx="81">
                  <c:v>28000</c:v>
                </c:pt>
                <c:pt idx="82">
                  <c:v>28100</c:v>
                </c:pt>
                <c:pt idx="83">
                  <c:v>28200</c:v>
                </c:pt>
                <c:pt idx="84">
                  <c:v>28300</c:v>
                </c:pt>
                <c:pt idx="85">
                  <c:v>28400</c:v>
                </c:pt>
                <c:pt idx="86">
                  <c:v>28500</c:v>
                </c:pt>
                <c:pt idx="87">
                  <c:v>28600</c:v>
                </c:pt>
                <c:pt idx="88">
                  <c:v>28700</c:v>
                </c:pt>
                <c:pt idx="89">
                  <c:v>28800</c:v>
                </c:pt>
                <c:pt idx="90">
                  <c:v>28900</c:v>
                </c:pt>
                <c:pt idx="91">
                  <c:v>29000</c:v>
                </c:pt>
                <c:pt idx="92">
                  <c:v>29100</c:v>
                </c:pt>
                <c:pt idx="93">
                  <c:v>29200</c:v>
                </c:pt>
                <c:pt idx="94">
                  <c:v>29300</c:v>
                </c:pt>
                <c:pt idx="95">
                  <c:v>29400</c:v>
                </c:pt>
                <c:pt idx="96">
                  <c:v>29500</c:v>
                </c:pt>
                <c:pt idx="97">
                  <c:v>29600</c:v>
                </c:pt>
                <c:pt idx="98">
                  <c:v>29700</c:v>
                </c:pt>
                <c:pt idx="99">
                  <c:v>29800</c:v>
                </c:pt>
                <c:pt idx="100">
                  <c:v>29900</c:v>
                </c:pt>
                <c:pt idx="101">
                  <c:v>30000</c:v>
                </c:pt>
                <c:pt idx="102">
                  <c:v>30100</c:v>
                </c:pt>
                <c:pt idx="103">
                  <c:v>30200</c:v>
                </c:pt>
                <c:pt idx="104">
                  <c:v>30300</c:v>
                </c:pt>
                <c:pt idx="105">
                  <c:v>30400</c:v>
                </c:pt>
                <c:pt idx="106">
                  <c:v>30500</c:v>
                </c:pt>
                <c:pt idx="107">
                  <c:v>30600</c:v>
                </c:pt>
                <c:pt idx="108">
                  <c:v>30700</c:v>
                </c:pt>
                <c:pt idx="109">
                  <c:v>30800</c:v>
                </c:pt>
                <c:pt idx="110">
                  <c:v>30900</c:v>
                </c:pt>
                <c:pt idx="111">
                  <c:v>31000</c:v>
                </c:pt>
                <c:pt idx="112">
                  <c:v>31100</c:v>
                </c:pt>
                <c:pt idx="113">
                  <c:v>31200</c:v>
                </c:pt>
                <c:pt idx="114">
                  <c:v>31300</c:v>
                </c:pt>
                <c:pt idx="115">
                  <c:v>31400</c:v>
                </c:pt>
                <c:pt idx="116">
                  <c:v>31500</c:v>
                </c:pt>
                <c:pt idx="117">
                  <c:v>31600</c:v>
                </c:pt>
                <c:pt idx="118">
                  <c:v>31700</c:v>
                </c:pt>
                <c:pt idx="119">
                  <c:v>31800</c:v>
                </c:pt>
                <c:pt idx="120">
                  <c:v>31900</c:v>
                </c:pt>
                <c:pt idx="121">
                  <c:v>32000</c:v>
                </c:pt>
                <c:pt idx="122">
                  <c:v>32100</c:v>
                </c:pt>
                <c:pt idx="123">
                  <c:v>32200</c:v>
                </c:pt>
                <c:pt idx="124">
                  <c:v>32300</c:v>
                </c:pt>
                <c:pt idx="125">
                  <c:v>32400</c:v>
                </c:pt>
                <c:pt idx="126">
                  <c:v>32500</c:v>
                </c:pt>
                <c:pt idx="127">
                  <c:v>32600</c:v>
                </c:pt>
                <c:pt idx="128">
                  <c:v>32700</c:v>
                </c:pt>
                <c:pt idx="129">
                  <c:v>32800</c:v>
                </c:pt>
                <c:pt idx="130">
                  <c:v>32900</c:v>
                </c:pt>
                <c:pt idx="131">
                  <c:v>33000</c:v>
                </c:pt>
                <c:pt idx="132">
                  <c:v>33100</c:v>
                </c:pt>
                <c:pt idx="133">
                  <c:v>33200</c:v>
                </c:pt>
                <c:pt idx="134">
                  <c:v>33300</c:v>
                </c:pt>
                <c:pt idx="135">
                  <c:v>33400</c:v>
                </c:pt>
                <c:pt idx="136">
                  <c:v>33500</c:v>
                </c:pt>
                <c:pt idx="137">
                  <c:v>33600</c:v>
                </c:pt>
                <c:pt idx="138">
                  <c:v>33700</c:v>
                </c:pt>
                <c:pt idx="139">
                  <c:v>33800</c:v>
                </c:pt>
                <c:pt idx="140">
                  <c:v>33900</c:v>
                </c:pt>
                <c:pt idx="141">
                  <c:v>34000</c:v>
                </c:pt>
                <c:pt idx="142">
                  <c:v>34100</c:v>
                </c:pt>
                <c:pt idx="143">
                  <c:v>34200</c:v>
                </c:pt>
                <c:pt idx="144">
                  <c:v>34300</c:v>
                </c:pt>
                <c:pt idx="145">
                  <c:v>34400</c:v>
                </c:pt>
                <c:pt idx="146">
                  <c:v>34500</c:v>
                </c:pt>
                <c:pt idx="147">
                  <c:v>34600</c:v>
                </c:pt>
                <c:pt idx="148">
                  <c:v>34700</c:v>
                </c:pt>
                <c:pt idx="149">
                  <c:v>34800</c:v>
                </c:pt>
                <c:pt idx="150">
                  <c:v>34900</c:v>
                </c:pt>
                <c:pt idx="151">
                  <c:v>35000</c:v>
                </c:pt>
                <c:pt idx="152">
                  <c:v>35100</c:v>
                </c:pt>
                <c:pt idx="153">
                  <c:v>35200</c:v>
                </c:pt>
                <c:pt idx="154">
                  <c:v>35300</c:v>
                </c:pt>
                <c:pt idx="155">
                  <c:v>35400</c:v>
                </c:pt>
                <c:pt idx="156">
                  <c:v>35500</c:v>
                </c:pt>
                <c:pt idx="157">
                  <c:v>35600</c:v>
                </c:pt>
                <c:pt idx="158">
                  <c:v>35700</c:v>
                </c:pt>
                <c:pt idx="159">
                  <c:v>35800</c:v>
                </c:pt>
                <c:pt idx="160">
                  <c:v>35900</c:v>
                </c:pt>
                <c:pt idx="161">
                  <c:v>36000</c:v>
                </c:pt>
                <c:pt idx="162">
                  <c:v>36100</c:v>
                </c:pt>
                <c:pt idx="163">
                  <c:v>36200</c:v>
                </c:pt>
                <c:pt idx="164">
                  <c:v>36300</c:v>
                </c:pt>
                <c:pt idx="165">
                  <c:v>36400</c:v>
                </c:pt>
                <c:pt idx="166">
                  <c:v>36500</c:v>
                </c:pt>
                <c:pt idx="167">
                  <c:v>36600</c:v>
                </c:pt>
                <c:pt idx="168">
                  <c:v>36700</c:v>
                </c:pt>
                <c:pt idx="169">
                  <c:v>36800</c:v>
                </c:pt>
                <c:pt idx="170">
                  <c:v>36900</c:v>
                </c:pt>
                <c:pt idx="171">
                  <c:v>37000</c:v>
                </c:pt>
                <c:pt idx="172">
                  <c:v>37100</c:v>
                </c:pt>
                <c:pt idx="173">
                  <c:v>37200</c:v>
                </c:pt>
                <c:pt idx="174">
                  <c:v>37300</c:v>
                </c:pt>
                <c:pt idx="175">
                  <c:v>37400</c:v>
                </c:pt>
                <c:pt idx="176">
                  <c:v>37500</c:v>
                </c:pt>
                <c:pt idx="177">
                  <c:v>37600</c:v>
                </c:pt>
                <c:pt idx="178">
                  <c:v>37700</c:v>
                </c:pt>
                <c:pt idx="179">
                  <c:v>37800</c:v>
                </c:pt>
                <c:pt idx="180">
                  <c:v>37900</c:v>
                </c:pt>
                <c:pt idx="181">
                  <c:v>38000</c:v>
                </c:pt>
                <c:pt idx="182">
                  <c:v>38100</c:v>
                </c:pt>
                <c:pt idx="183">
                  <c:v>38200</c:v>
                </c:pt>
                <c:pt idx="184">
                  <c:v>38300</c:v>
                </c:pt>
                <c:pt idx="185">
                  <c:v>38400</c:v>
                </c:pt>
                <c:pt idx="186">
                  <c:v>38500</c:v>
                </c:pt>
                <c:pt idx="187">
                  <c:v>38600</c:v>
                </c:pt>
                <c:pt idx="188">
                  <c:v>38700</c:v>
                </c:pt>
                <c:pt idx="189">
                  <c:v>38800</c:v>
                </c:pt>
                <c:pt idx="190">
                  <c:v>38900</c:v>
                </c:pt>
                <c:pt idx="191">
                  <c:v>39000</c:v>
                </c:pt>
                <c:pt idx="192">
                  <c:v>39100</c:v>
                </c:pt>
                <c:pt idx="193">
                  <c:v>39200</c:v>
                </c:pt>
                <c:pt idx="194">
                  <c:v>39300</c:v>
                </c:pt>
                <c:pt idx="195">
                  <c:v>39400</c:v>
                </c:pt>
                <c:pt idx="196">
                  <c:v>39500</c:v>
                </c:pt>
                <c:pt idx="197">
                  <c:v>39600</c:v>
                </c:pt>
                <c:pt idx="198">
                  <c:v>39700</c:v>
                </c:pt>
                <c:pt idx="199">
                  <c:v>39800</c:v>
                </c:pt>
                <c:pt idx="200">
                  <c:v>39900</c:v>
                </c:pt>
                <c:pt idx="201">
                  <c:v>40000</c:v>
                </c:pt>
                <c:pt idx="202">
                  <c:v>40100</c:v>
                </c:pt>
                <c:pt idx="203">
                  <c:v>40200</c:v>
                </c:pt>
                <c:pt idx="204">
                  <c:v>40300</c:v>
                </c:pt>
                <c:pt idx="205">
                  <c:v>40400</c:v>
                </c:pt>
                <c:pt idx="206">
                  <c:v>40500</c:v>
                </c:pt>
                <c:pt idx="207">
                  <c:v>40600</c:v>
                </c:pt>
                <c:pt idx="208">
                  <c:v>40700</c:v>
                </c:pt>
                <c:pt idx="209">
                  <c:v>40800</c:v>
                </c:pt>
                <c:pt idx="210">
                  <c:v>40900</c:v>
                </c:pt>
                <c:pt idx="211">
                  <c:v>41000</c:v>
                </c:pt>
                <c:pt idx="212">
                  <c:v>41100</c:v>
                </c:pt>
                <c:pt idx="213">
                  <c:v>41200</c:v>
                </c:pt>
                <c:pt idx="214">
                  <c:v>41300</c:v>
                </c:pt>
                <c:pt idx="215">
                  <c:v>41400</c:v>
                </c:pt>
                <c:pt idx="216">
                  <c:v>41500</c:v>
                </c:pt>
                <c:pt idx="217">
                  <c:v>41600</c:v>
                </c:pt>
                <c:pt idx="218">
                  <c:v>41700</c:v>
                </c:pt>
                <c:pt idx="219">
                  <c:v>41800</c:v>
                </c:pt>
                <c:pt idx="220">
                  <c:v>41900</c:v>
                </c:pt>
                <c:pt idx="221">
                  <c:v>42000</c:v>
                </c:pt>
                <c:pt idx="222">
                  <c:v>42100</c:v>
                </c:pt>
                <c:pt idx="223">
                  <c:v>42200</c:v>
                </c:pt>
                <c:pt idx="224">
                  <c:v>42300</c:v>
                </c:pt>
                <c:pt idx="225">
                  <c:v>42400</c:v>
                </c:pt>
                <c:pt idx="226">
                  <c:v>42500</c:v>
                </c:pt>
                <c:pt idx="227">
                  <c:v>42600</c:v>
                </c:pt>
                <c:pt idx="228">
                  <c:v>42700</c:v>
                </c:pt>
                <c:pt idx="229">
                  <c:v>42800</c:v>
                </c:pt>
                <c:pt idx="230">
                  <c:v>42900</c:v>
                </c:pt>
                <c:pt idx="231">
                  <c:v>43000</c:v>
                </c:pt>
                <c:pt idx="232">
                  <c:v>43100</c:v>
                </c:pt>
                <c:pt idx="233">
                  <c:v>43200</c:v>
                </c:pt>
                <c:pt idx="234">
                  <c:v>43300</c:v>
                </c:pt>
                <c:pt idx="235">
                  <c:v>43400</c:v>
                </c:pt>
                <c:pt idx="236">
                  <c:v>43500</c:v>
                </c:pt>
                <c:pt idx="237">
                  <c:v>43600</c:v>
                </c:pt>
                <c:pt idx="238">
                  <c:v>43700</c:v>
                </c:pt>
                <c:pt idx="239">
                  <c:v>43800</c:v>
                </c:pt>
                <c:pt idx="240">
                  <c:v>43900</c:v>
                </c:pt>
                <c:pt idx="241">
                  <c:v>44000</c:v>
                </c:pt>
                <c:pt idx="242">
                  <c:v>44100</c:v>
                </c:pt>
                <c:pt idx="243">
                  <c:v>44200</c:v>
                </c:pt>
                <c:pt idx="244">
                  <c:v>44300</c:v>
                </c:pt>
                <c:pt idx="245">
                  <c:v>44400</c:v>
                </c:pt>
                <c:pt idx="246">
                  <c:v>44500</c:v>
                </c:pt>
                <c:pt idx="247">
                  <c:v>44600</c:v>
                </c:pt>
                <c:pt idx="248">
                  <c:v>44700</c:v>
                </c:pt>
                <c:pt idx="249">
                  <c:v>44800</c:v>
                </c:pt>
                <c:pt idx="250">
                  <c:v>44900</c:v>
                </c:pt>
                <c:pt idx="251">
                  <c:v>45000</c:v>
                </c:pt>
                <c:pt idx="252">
                  <c:v>45100</c:v>
                </c:pt>
                <c:pt idx="253">
                  <c:v>45200</c:v>
                </c:pt>
                <c:pt idx="254">
                  <c:v>45300</c:v>
                </c:pt>
                <c:pt idx="255">
                  <c:v>45400</c:v>
                </c:pt>
                <c:pt idx="256">
                  <c:v>45500</c:v>
                </c:pt>
                <c:pt idx="257">
                  <c:v>45600</c:v>
                </c:pt>
                <c:pt idx="258">
                  <c:v>45700</c:v>
                </c:pt>
                <c:pt idx="259">
                  <c:v>45800</c:v>
                </c:pt>
                <c:pt idx="260">
                  <c:v>45900</c:v>
                </c:pt>
                <c:pt idx="261">
                  <c:v>46000</c:v>
                </c:pt>
                <c:pt idx="262">
                  <c:v>46100</c:v>
                </c:pt>
                <c:pt idx="263">
                  <c:v>46200</c:v>
                </c:pt>
                <c:pt idx="264">
                  <c:v>46300</c:v>
                </c:pt>
                <c:pt idx="265">
                  <c:v>46400</c:v>
                </c:pt>
                <c:pt idx="266">
                  <c:v>46500</c:v>
                </c:pt>
                <c:pt idx="267">
                  <c:v>46600</c:v>
                </c:pt>
                <c:pt idx="268">
                  <c:v>46700</c:v>
                </c:pt>
                <c:pt idx="269">
                  <c:v>46800</c:v>
                </c:pt>
                <c:pt idx="270">
                  <c:v>46900</c:v>
                </c:pt>
                <c:pt idx="271">
                  <c:v>47000</c:v>
                </c:pt>
                <c:pt idx="272">
                  <c:v>47100</c:v>
                </c:pt>
                <c:pt idx="273">
                  <c:v>47200</c:v>
                </c:pt>
                <c:pt idx="274">
                  <c:v>47300</c:v>
                </c:pt>
                <c:pt idx="275">
                  <c:v>47400</c:v>
                </c:pt>
                <c:pt idx="276">
                  <c:v>47500</c:v>
                </c:pt>
                <c:pt idx="277">
                  <c:v>47600</c:v>
                </c:pt>
                <c:pt idx="278">
                  <c:v>47700</c:v>
                </c:pt>
                <c:pt idx="279">
                  <c:v>47800</c:v>
                </c:pt>
                <c:pt idx="280">
                  <c:v>47900</c:v>
                </c:pt>
                <c:pt idx="281">
                  <c:v>48000</c:v>
                </c:pt>
                <c:pt idx="282">
                  <c:v>48100</c:v>
                </c:pt>
                <c:pt idx="283">
                  <c:v>48200</c:v>
                </c:pt>
                <c:pt idx="284">
                  <c:v>48300</c:v>
                </c:pt>
                <c:pt idx="285">
                  <c:v>48400</c:v>
                </c:pt>
                <c:pt idx="286">
                  <c:v>48500</c:v>
                </c:pt>
                <c:pt idx="287">
                  <c:v>48600</c:v>
                </c:pt>
                <c:pt idx="288">
                  <c:v>48700</c:v>
                </c:pt>
                <c:pt idx="289">
                  <c:v>48800</c:v>
                </c:pt>
                <c:pt idx="290">
                  <c:v>48900</c:v>
                </c:pt>
                <c:pt idx="291">
                  <c:v>49000</c:v>
                </c:pt>
                <c:pt idx="292">
                  <c:v>49100</c:v>
                </c:pt>
                <c:pt idx="293">
                  <c:v>49200</c:v>
                </c:pt>
                <c:pt idx="294">
                  <c:v>49300</c:v>
                </c:pt>
                <c:pt idx="295">
                  <c:v>49400</c:v>
                </c:pt>
                <c:pt idx="296">
                  <c:v>49500</c:v>
                </c:pt>
                <c:pt idx="297">
                  <c:v>49600</c:v>
                </c:pt>
                <c:pt idx="298">
                  <c:v>49700</c:v>
                </c:pt>
                <c:pt idx="299">
                  <c:v>49800</c:v>
                </c:pt>
                <c:pt idx="300">
                  <c:v>49900</c:v>
                </c:pt>
                <c:pt idx="301">
                  <c:v>50000</c:v>
                </c:pt>
                <c:pt idx="302">
                  <c:v>50100</c:v>
                </c:pt>
                <c:pt idx="303">
                  <c:v>50200</c:v>
                </c:pt>
                <c:pt idx="304">
                  <c:v>50300</c:v>
                </c:pt>
                <c:pt idx="305">
                  <c:v>50400</c:v>
                </c:pt>
                <c:pt idx="306">
                  <c:v>50500</c:v>
                </c:pt>
                <c:pt idx="307">
                  <c:v>50600</c:v>
                </c:pt>
                <c:pt idx="308">
                  <c:v>50700</c:v>
                </c:pt>
                <c:pt idx="309">
                  <c:v>50800</c:v>
                </c:pt>
                <c:pt idx="310">
                  <c:v>50900</c:v>
                </c:pt>
                <c:pt idx="311">
                  <c:v>51000</c:v>
                </c:pt>
                <c:pt idx="312">
                  <c:v>51100</c:v>
                </c:pt>
                <c:pt idx="313">
                  <c:v>51200</c:v>
                </c:pt>
                <c:pt idx="314">
                  <c:v>51300</c:v>
                </c:pt>
                <c:pt idx="315">
                  <c:v>51400</c:v>
                </c:pt>
                <c:pt idx="316">
                  <c:v>51500</c:v>
                </c:pt>
                <c:pt idx="317">
                  <c:v>51600</c:v>
                </c:pt>
                <c:pt idx="318">
                  <c:v>51700</c:v>
                </c:pt>
                <c:pt idx="319">
                  <c:v>51800</c:v>
                </c:pt>
                <c:pt idx="320">
                  <c:v>51900</c:v>
                </c:pt>
                <c:pt idx="321">
                  <c:v>52000</c:v>
                </c:pt>
                <c:pt idx="322">
                  <c:v>52100</c:v>
                </c:pt>
                <c:pt idx="323">
                  <c:v>52200</c:v>
                </c:pt>
                <c:pt idx="324">
                  <c:v>52300</c:v>
                </c:pt>
                <c:pt idx="325">
                  <c:v>52400</c:v>
                </c:pt>
                <c:pt idx="326">
                  <c:v>52500</c:v>
                </c:pt>
                <c:pt idx="327">
                  <c:v>52600</c:v>
                </c:pt>
                <c:pt idx="328">
                  <c:v>52700</c:v>
                </c:pt>
                <c:pt idx="329">
                  <c:v>52800</c:v>
                </c:pt>
                <c:pt idx="330">
                  <c:v>52900</c:v>
                </c:pt>
                <c:pt idx="331">
                  <c:v>53000</c:v>
                </c:pt>
                <c:pt idx="332">
                  <c:v>53100</c:v>
                </c:pt>
                <c:pt idx="333">
                  <c:v>53200</c:v>
                </c:pt>
                <c:pt idx="334">
                  <c:v>53300</c:v>
                </c:pt>
                <c:pt idx="335">
                  <c:v>53400</c:v>
                </c:pt>
                <c:pt idx="336">
                  <c:v>53500</c:v>
                </c:pt>
                <c:pt idx="337">
                  <c:v>53600</c:v>
                </c:pt>
                <c:pt idx="338">
                  <c:v>53700</c:v>
                </c:pt>
                <c:pt idx="339">
                  <c:v>53800</c:v>
                </c:pt>
                <c:pt idx="340">
                  <c:v>53900</c:v>
                </c:pt>
                <c:pt idx="341">
                  <c:v>54000</c:v>
                </c:pt>
                <c:pt idx="342">
                  <c:v>54100</c:v>
                </c:pt>
                <c:pt idx="343">
                  <c:v>54200</c:v>
                </c:pt>
                <c:pt idx="344">
                  <c:v>54300</c:v>
                </c:pt>
                <c:pt idx="345">
                  <c:v>54400</c:v>
                </c:pt>
                <c:pt idx="346">
                  <c:v>54500</c:v>
                </c:pt>
                <c:pt idx="347">
                  <c:v>54600</c:v>
                </c:pt>
                <c:pt idx="348">
                  <c:v>54700</c:v>
                </c:pt>
                <c:pt idx="349">
                  <c:v>54800</c:v>
                </c:pt>
                <c:pt idx="350">
                  <c:v>54900</c:v>
                </c:pt>
                <c:pt idx="351">
                  <c:v>55000</c:v>
                </c:pt>
                <c:pt idx="352">
                  <c:v>55100</c:v>
                </c:pt>
                <c:pt idx="353">
                  <c:v>55200</c:v>
                </c:pt>
                <c:pt idx="354">
                  <c:v>55300</c:v>
                </c:pt>
                <c:pt idx="355">
                  <c:v>55400</c:v>
                </c:pt>
                <c:pt idx="356">
                  <c:v>55500</c:v>
                </c:pt>
                <c:pt idx="357">
                  <c:v>55600</c:v>
                </c:pt>
                <c:pt idx="358">
                  <c:v>55700</c:v>
                </c:pt>
                <c:pt idx="359">
                  <c:v>55800</c:v>
                </c:pt>
                <c:pt idx="360">
                  <c:v>55900</c:v>
                </c:pt>
                <c:pt idx="361">
                  <c:v>56000</c:v>
                </c:pt>
                <c:pt idx="362">
                  <c:v>56100</c:v>
                </c:pt>
                <c:pt idx="363">
                  <c:v>56200</c:v>
                </c:pt>
                <c:pt idx="364">
                  <c:v>56300</c:v>
                </c:pt>
                <c:pt idx="365">
                  <c:v>56400</c:v>
                </c:pt>
                <c:pt idx="366">
                  <c:v>56500</c:v>
                </c:pt>
                <c:pt idx="367">
                  <c:v>56600</c:v>
                </c:pt>
                <c:pt idx="368">
                  <c:v>56700</c:v>
                </c:pt>
                <c:pt idx="369">
                  <c:v>56800</c:v>
                </c:pt>
                <c:pt idx="370">
                  <c:v>56900</c:v>
                </c:pt>
                <c:pt idx="371">
                  <c:v>57000</c:v>
                </c:pt>
                <c:pt idx="372">
                  <c:v>57100</c:v>
                </c:pt>
                <c:pt idx="373">
                  <c:v>57200</c:v>
                </c:pt>
                <c:pt idx="374">
                  <c:v>57300</c:v>
                </c:pt>
                <c:pt idx="375">
                  <c:v>57400</c:v>
                </c:pt>
                <c:pt idx="376">
                  <c:v>57500</c:v>
                </c:pt>
                <c:pt idx="377">
                  <c:v>57600</c:v>
                </c:pt>
                <c:pt idx="378">
                  <c:v>57700</c:v>
                </c:pt>
              </c:numCache>
            </c:numRef>
          </c:xVal>
          <c:yVal>
            <c:numRef>
              <c:f>'[Avg RTOLCAP RTOFFCAP PRC per 100MW GTBD and Net Load Step.xlsx]per Net Load'!$AF$3:$AF$381</c:f>
              <c:numCache>
                <c:formatCode>General</c:formatCode>
                <c:ptCount val="379"/>
                <c:pt idx="0">
                  <c:v>19764.614545</c:v>
                </c:pt>
                <c:pt idx="1">
                  <c:v>19387.093499999999</c:v>
                </c:pt>
                <c:pt idx="2">
                  <c:v>19215.183134999999</c:v>
                </c:pt>
                <c:pt idx="3">
                  <c:v>19081.780094000002</c:v>
                </c:pt>
                <c:pt idx="4">
                  <c:v>19911.86176</c:v>
                </c:pt>
                <c:pt idx="5">
                  <c:v>19323.221644000001</c:v>
                </c:pt>
                <c:pt idx="6">
                  <c:v>19224.555342</c:v>
                </c:pt>
                <c:pt idx="7">
                  <c:v>19117.160164000001</c:v>
                </c:pt>
                <c:pt idx="8">
                  <c:v>19329.356996999999</c:v>
                </c:pt>
                <c:pt idx="9">
                  <c:v>20494.322337000001</c:v>
                </c:pt>
                <c:pt idx="10">
                  <c:v>19868.618918</c:v>
                </c:pt>
                <c:pt idx="11">
                  <c:v>19542.560602000001</c:v>
                </c:pt>
                <c:pt idx="12">
                  <c:v>19301.723452999999</c:v>
                </c:pt>
                <c:pt idx="13">
                  <c:v>20101.802494</c:v>
                </c:pt>
                <c:pt idx="14">
                  <c:v>18685.675107999999</c:v>
                </c:pt>
                <c:pt idx="15">
                  <c:v>18288.061562999999</c:v>
                </c:pt>
                <c:pt idx="16">
                  <c:v>18429.932902</c:v>
                </c:pt>
                <c:pt idx="17">
                  <c:v>17518.860318999999</c:v>
                </c:pt>
                <c:pt idx="18">
                  <c:v>17251.806227000001</c:v>
                </c:pt>
                <c:pt idx="19">
                  <c:v>17794.967451</c:v>
                </c:pt>
                <c:pt idx="20">
                  <c:v>18045.797181000002</c:v>
                </c:pt>
                <c:pt idx="21">
                  <c:v>17969.614777999999</c:v>
                </c:pt>
                <c:pt idx="22">
                  <c:v>18358.082377999999</c:v>
                </c:pt>
                <c:pt idx="23">
                  <c:v>18360.047664000002</c:v>
                </c:pt>
                <c:pt idx="24">
                  <c:v>18270.498712000001</c:v>
                </c:pt>
                <c:pt idx="25">
                  <c:v>18579.799759000001</c:v>
                </c:pt>
                <c:pt idx="26">
                  <c:v>18004.027614999999</c:v>
                </c:pt>
                <c:pt idx="27">
                  <c:v>17640.869216999999</c:v>
                </c:pt>
                <c:pt idx="28">
                  <c:v>17289.185447</c:v>
                </c:pt>
                <c:pt idx="29">
                  <c:v>17978.502312000001</c:v>
                </c:pt>
                <c:pt idx="30">
                  <c:v>17995.632237000002</c:v>
                </c:pt>
                <c:pt idx="31">
                  <c:v>17776.642054</c:v>
                </c:pt>
                <c:pt idx="32">
                  <c:v>18598.050017000001</c:v>
                </c:pt>
                <c:pt idx="33">
                  <c:v>17779.279435</c:v>
                </c:pt>
                <c:pt idx="34">
                  <c:v>17799.144107</c:v>
                </c:pt>
                <c:pt idx="35">
                  <c:v>17702.882882999998</c:v>
                </c:pt>
                <c:pt idx="36">
                  <c:v>18686.384962</c:v>
                </c:pt>
                <c:pt idx="37">
                  <c:v>17256.805015000002</c:v>
                </c:pt>
                <c:pt idx="38">
                  <c:v>16799.678767000001</c:v>
                </c:pt>
                <c:pt idx="39">
                  <c:v>18396.274923000001</c:v>
                </c:pt>
                <c:pt idx="40">
                  <c:v>18938.772423999999</c:v>
                </c:pt>
                <c:pt idx="41">
                  <c:v>18135.355887999998</c:v>
                </c:pt>
                <c:pt idx="42">
                  <c:v>17302.042285</c:v>
                </c:pt>
                <c:pt idx="43">
                  <c:v>17968.062142999999</c:v>
                </c:pt>
                <c:pt idx="44">
                  <c:v>18514.202077000002</c:v>
                </c:pt>
                <c:pt idx="45">
                  <c:v>17852.568944999999</c:v>
                </c:pt>
                <c:pt idx="46">
                  <c:v>16708.575336000002</c:v>
                </c:pt>
                <c:pt idx="47">
                  <c:v>17021.999055</c:v>
                </c:pt>
                <c:pt idx="48">
                  <c:v>17638.216848</c:v>
                </c:pt>
                <c:pt idx="49">
                  <c:v>17290.54507</c:v>
                </c:pt>
                <c:pt idx="50">
                  <c:v>18376.286104999999</c:v>
                </c:pt>
                <c:pt idx="51">
                  <c:v>17721.550501000002</c:v>
                </c:pt>
                <c:pt idx="52">
                  <c:v>17692.237953</c:v>
                </c:pt>
                <c:pt idx="53">
                  <c:v>18175.780762999999</c:v>
                </c:pt>
                <c:pt idx="54">
                  <c:v>17564.091149</c:v>
                </c:pt>
                <c:pt idx="55">
                  <c:v>17121.923976999999</c:v>
                </c:pt>
                <c:pt idx="56">
                  <c:v>17167.887451999999</c:v>
                </c:pt>
                <c:pt idx="57">
                  <c:v>17327.476710999999</c:v>
                </c:pt>
                <c:pt idx="58">
                  <c:v>16925.882506999998</c:v>
                </c:pt>
                <c:pt idx="59">
                  <c:v>17432.696274000002</c:v>
                </c:pt>
                <c:pt idx="60">
                  <c:v>16955.746893</c:v>
                </c:pt>
                <c:pt idx="61">
                  <c:v>17008.231081999998</c:v>
                </c:pt>
                <c:pt idx="62">
                  <c:v>18024.121534000002</c:v>
                </c:pt>
                <c:pt idx="63">
                  <c:v>17592.485742000001</c:v>
                </c:pt>
                <c:pt idx="64">
                  <c:v>17241.602016000001</c:v>
                </c:pt>
                <c:pt idx="65">
                  <c:v>17765.515659000001</c:v>
                </c:pt>
                <c:pt idx="66">
                  <c:v>18411.907701</c:v>
                </c:pt>
                <c:pt idx="67">
                  <c:v>18015.400258999998</c:v>
                </c:pt>
                <c:pt idx="68">
                  <c:v>18562.941092000001</c:v>
                </c:pt>
                <c:pt idx="69">
                  <c:v>18173.894514</c:v>
                </c:pt>
                <c:pt idx="70">
                  <c:v>17964.194837999999</c:v>
                </c:pt>
                <c:pt idx="71">
                  <c:v>17648.459773999999</c:v>
                </c:pt>
                <c:pt idx="72">
                  <c:v>17194.436032000001</c:v>
                </c:pt>
                <c:pt idx="73">
                  <c:v>18032.007828000002</c:v>
                </c:pt>
                <c:pt idx="74">
                  <c:v>16385.524378999999</c:v>
                </c:pt>
                <c:pt idx="75">
                  <c:v>17100.035227</c:v>
                </c:pt>
                <c:pt idx="76">
                  <c:v>17183.790541999999</c:v>
                </c:pt>
                <c:pt idx="77">
                  <c:v>17164.121035</c:v>
                </c:pt>
                <c:pt idx="78">
                  <c:v>17496.780837999999</c:v>
                </c:pt>
                <c:pt idx="79">
                  <c:v>17014.630149000001</c:v>
                </c:pt>
                <c:pt idx="80">
                  <c:v>16976.416131000002</c:v>
                </c:pt>
                <c:pt idx="81">
                  <c:v>18278.644909999999</c:v>
                </c:pt>
                <c:pt idx="82">
                  <c:v>17280.277106000001</c:v>
                </c:pt>
                <c:pt idx="83">
                  <c:v>16592.752570000001</c:v>
                </c:pt>
                <c:pt idx="84">
                  <c:v>17126.762773999999</c:v>
                </c:pt>
                <c:pt idx="85">
                  <c:v>17064.234332</c:v>
                </c:pt>
                <c:pt idx="86">
                  <c:v>17328.14386</c:v>
                </c:pt>
                <c:pt idx="87">
                  <c:v>17135.240032000002</c:v>
                </c:pt>
                <c:pt idx="88">
                  <c:v>15794.404138</c:v>
                </c:pt>
                <c:pt idx="89">
                  <c:v>18073.366529999999</c:v>
                </c:pt>
                <c:pt idx="90">
                  <c:v>17412.106459999999</c:v>
                </c:pt>
                <c:pt idx="91">
                  <c:v>16661.72667</c:v>
                </c:pt>
                <c:pt idx="92">
                  <c:v>16745.193518</c:v>
                </c:pt>
                <c:pt idx="93">
                  <c:v>17045.509548999999</c:v>
                </c:pt>
                <c:pt idx="94">
                  <c:v>16092.902623</c:v>
                </c:pt>
                <c:pt idx="95">
                  <c:v>16741.666918999999</c:v>
                </c:pt>
                <c:pt idx="96">
                  <c:v>16301.023813</c:v>
                </c:pt>
                <c:pt idx="97">
                  <c:v>16609.321532999998</c:v>
                </c:pt>
                <c:pt idx="98">
                  <c:v>16792.540451000001</c:v>
                </c:pt>
                <c:pt idx="99">
                  <c:v>16515.672910000001</c:v>
                </c:pt>
                <c:pt idx="100">
                  <c:v>16132.082472</c:v>
                </c:pt>
                <c:pt idx="101">
                  <c:v>16837.800464</c:v>
                </c:pt>
                <c:pt idx="102">
                  <c:v>17161.893672999999</c:v>
                </c:pt>
                <c:pt idx="103">
                  <c:v>17064.917701999999</c:v>
                </c:pt>
                <c:pt idx="104">
                  <c:v>17447.305789999999</c:v>
                </c:pt>
                <c:pt idx="105">
                  <c:v>16701.640705999998</c:v>
                </c:pt>
                <c:pt idx="106">
                  <c:v>16348.604993999999</c:v>
                </c:pt>
                <c:pt idx="107">
                  <c:v>16168.460454</c:v>
                </c:pt>
                <c:pt idx="108">
                  <c:v>17943.382074000001</c:v>
                </c:pt>
                <c:pt idx="109">
                  <c:v>16106.412195000001</c:v>
                </c:pt>
                <c:pt idx="110">
                  <c:v>16756.975052000002</c:v>
                </c:pt>
                <c:pt idx="111">
                  <c:v>17015.899583999999</c:v>
                </c:pt>
                <c:pt idx="112">
                  <c:v>15390.83329</c:v>
                </c:pt>
                <c:pt idx="113">
                  <c:v>16576.372047000001</c:v>
                </c:pt>
                <c:pt idx="114">
                  <c:v>16998.605381000001</c:v>
                </c:pt>
                <c:pt idx="115">
                  <c:v>16581.599356999999</c:v>
                </c:pt>
                <c:pt idx="116">
                  <c:v>16690.738259000002</c:v>
                </c:pt>
                <c:pt idx="117">
                  <c:v>15934.702964</c:v>
                </c:pt>
                <c:pt idx="118">
                  <c:v>15916.338866</c:v>
                </c:pt>
                <c:pt idx="119">
                  <c:v>15699.726466</c:v>
                </c:pt>
                <c:pt idx="120">
                  <c:v>16324.842022999999</c:v>
                </c:pt>
                <c:pt idx="121">
                  <c:v>15732.58483</c:v>
                </c:pt>
                <c:pt idx="122">
                  <c:v>15389.124435</c:v>
                </c:pt>
                <c:pt idx="123">
                  <c:v>16446.127865999999</c:v>
                </c:pt>
                <c:pt idx="124">
                  <c:v>16769.785143000001</c:v>
                </c:pt>
                <c:pt idx="125">
                  <c:v>16087.641431</c:v>
                </c:pt>
                <c:pt idx="126">
                  <c:v>15404.330837</c:v>
                </c:pt>
                <c:pt idx="127">
                  <c:v>14695.52916</c:v>
                </c:pt>
                <c:pt idx="128">
                  <c:v>16725.966265999999</c:v>
                </c:pt>
                <c:pt idx="129">
                  <c:v>15633.601683999999</c:v>
                </c:pt>
                <c:pt idx="130">
                  <c:v>16110.971971999999</c:v>
                </c:pt>
                <c:pt idx="131">
                  <c:v>15140.685880000001</c:v>
                </c:pt>
                <c:pt idx="132">
                  <c:v>15742.343621</c:v>
                </c:pt>
                <c:pt idx="133">
                  <c:v>15356.89386</c:v>
                </c:pt>
                <c:pt idx="134">
                  <c:v>15009.818142</c:v>
                </c:pt>
                <c:pt idx="135">
                  <c:v>15661.027279</c:v>
                </c:pt>
                <c:pt idx="136">
                  <c:v>15149.603193000001</c:v>
                </c:pt>
                <c:pt idx="137">
                  <c:v>15674.730882</c:v>
                </c:pt>
                <c:pt idx="138">
                  <c:v>15396.920097</c:v>
                </c:pt>
                <c:pt idx="139">
                  <c:v>15413.279028000001</c:v>
                </c:pt>
                <c:pt idx="140">
                  <c:v>15507.659489</c:v>
                </c:pt>
                <c:pt idx="141">
                  <c:v>16406.992403</c:v>
                </c:pt>
                <c:pt idx="142">
                  <c:v>15034.783649999999</c:v>
                </c:pt>
                <c:pt idx="143">
                  <c:v>15140.026507</c:v>
                </c:pt>
                <c:pt idx="144">
                  <c:v>15102.280798</c:v>
                </c:pt>
                <c:pt idx="145">
                  <c:v>15080.689655</c:v>
                </c:pt>
                <c:pt idx="146">
                  <c:v>15393.609156</c:v>
                </c:pt>
                <c:pt idx="147">
                  <c:v>15800.847279</c:v>
                </c:pt>
                <c:pt idx="148">
                  <c:v>14756.020262</c:v>
                </c:pt>
                <c:pt idx="149">
                  <c:v>14969.584035</c:v>
                </c:pt>
                <c:pt idx="150">
                  <c:v>14939.014519</c:v>
                </c:pt>
                <c:pt idx="151">
                  <c:v>15883.310477999999</c:v>
                </c:pt>
                <c:pt idx="152">
                  <c:v>15139.167283000001</c:v>
                </c:pt>
                <c:pt idx="153">
                  <c:v>14687.603755</c:v>
                </c:pt>
                <c:pt idx="154">
                  <c:v>14965.60476</c:v>
                </c:pt>
                <c:pt idx="155">
                  <c:v>14740.247582</c:v>
                </c:pt>
                <c:pt idx="156">
                  <c:v>13769.830846999999</c:v>
                </c:pt>
                <c:pt idx="157">
                  <c:v>13265.955919</c:v>
                </c:pt>
                <c:pt idx="158">
                  <c:v>15228.984864</c:v>
                </c:pt>
                <c:pt idx="159">
                  <c:v>14628.480844</c:v>
                </c:pt>
                <c:pt idx="160">
                  <c:v>14164.549544</c:v>
                </c:pt>
                <c:pt idx="161">
                  <c:v>14530.799601000001</c:v>
                </c:pt>
                <c:pt idx="162">
                  <c:v>13691.118348</c:v>
                </c:pt>
                <c:pt idx="163">
                  <c:v>14134.102461</c:v>
                </c:pt>
                <c:pt idx="164">
                  <c:v>14460.337249</c:v>
                </c:pt>
                <c:pt idx="165">
                  <c:v>13984.767315999999</c:v>
                </c:pt>
                <c:pt idx="166">
                  <c:v>14129.658174</c:v>
                </c:pt>
                <c:pt idx="167">
                  <c:v>13881.815444</c:v>
                </c:pt>
                <c:pt idx="168">
                  <c:v>13681.227414999999</c:v>
                </c:pt>
                <c:pt idx="169">
                  <c:v>14037.697919</c:v>
                </c:pt>
                <c:pt idx="170">
                  <c:v>14354.87738</c:v>
                </c:pt>
                <c:pt idx="171">
                  <c:v>13661.73652</c:v>
                </c:pt>
                <c:pt idx="172">
                  <c:v>13600.139563000001</c:v>
                </c:pt>
                <c:pt idx="173">
                  <c:v>12453.870815</c:v>
                </c:pt>
                <c:pt idx="174">
                  <c:v>13514.064471</c:v>
                </c:pt>
                <c:pt idx="175">
                  <c:v>13217.279272</c:v>
                </c:pt>
                <c:pt idx="176">
                  <c:v>12580.648647</c:v>
                </c:pt>
                <c:pt idx="177">
                  <c:v>12321.083486</c:v>
                </c:pt>
                <c:pt idx="178">
                  <c:v>12712.085367</c:v>
                </c:pt>
                <c:pt idx="179">
                  <c:v>12593.5933</c:v>
                </c:pt>
                <c:pt idx="180">
                  <c:v>12535.972696000001</c:v>
                </c:pt>
                <c:pt idx="181">
                  <c:v>13346.211683</c:v>
                </c:pt>
                <c:pt idx="182">
                  <c:v>12843.722806</c:v>
                </c:pt>
                <c:pt idx="183">
                  <c:v>12847.851357</c:v>
                </c:pt>
                <c:pt idx="184">
                  <c:v>12537.922804</c:v>
                </c:pt>
                <c:pt idx="185">
                  <c:v>13545.676329</c:v>
                </c:pt>
                <c:pt idx="186">
                  <c:v>12896.95278</c:v>
                </c:pt>
                <c:pt idx="187">
                  <c:v>12561.536575</c:v>
                </c:pt>
                <c:pt idx="188">
                  <c:v>12316.742037</c:v>
                </c:pt>
                <c:pt idx="189">
                  <c:v>12256.923761</c:v>
                </c:pt>
                <c:pt idx="190">
                  <c:v>13839.964393</c:v>
                </c:pt>
                <c:pt idx="191">
                  <c:v>11853.007267000001</c:v>
                </c:pt>
                <c:pt idx="192">
                  <c:v>12022.079388</c:v>
                </c:pt>
                <c:pt idx="193">
                  <c:v>13575.674093</c:v>
                </c:pt>
                <c:pt idx="194">
                  <c:v>12640.920403</c:v>
                </c:pt>
                <c:pt idx="195">
                  <c:v>12225.368091</c:v>
                </c:pt>
                <c:pt idx="196">
                  <c:v>12551.462468</c:v>
                </c:pt>
                <c:pt idx="197">
                  <c:v>11958.183961999999</c:v>
                </c:pt>
                <c:pt idx="198">
                  <c:v>12123.040297</c:v>
                </c:pt>
                <c:pt idx="199">
                  <c:v>12114.819686000001</c:v>
                </c:pt>
                <c:pt idx="200">
                  <c:v>12501.112051</c:v>
                </c:pt>
                <c:pt idx="201">
                  <c:v>12023.963631000001</c:v>
                </c:pt>
                <c:pt idx="202">
                  <c:v>11934.917289999999</c:v>
                </c:pt>
                <c:pt idx="203">
                  <c:v>11864.296289</c:v>
                </c:pt>
                <c:pt idx="204">
                  <c:v>11442.919663000001</c:v>
                </c:pt>
                <c:pt idx="205">
                  <c:v>11987.070938999999</c:v>
                </c:pt>
                <c:pt idx="206">
                  <c:v>11851.913930000001</c:v>
                </c:pt>
                <c:pt idx="207">
                  <c:v>11049.691529</c:v>
                </c:pt>
                <c:pt idx="208">
                  <c:v>11205.45111</c:v>
                </c:pt>
                <c:pt idx="209">
                  <c:v>11721.478816999999</c:v>
                </c:pt>
                <c:pt idx="210">
                  <c:v>11135.226375</c:v>
                </c:pt>
                <c:pt idx="211">
                  <c:v>11491.458633</c:v>
                </c:pt>
                <c:pt idx="212">
                  <c:v>11613.280355999999</c:v>
                </c:pt>
                <c:pt idx="213">
                  <c:v>10335.2389</c:v>
                </c:pt>
                <c:pt idx="214">
                  <c:v>10791.134468</c:v>
                </c:pt>
                <c:pt idx="215">
                  <c:v>12069.84288</c:v>
                </c:pt>
                <c:pt idx="216">
                  <c:v>10537.492147999999</c:v>
                </c:pt>
                <c:pt idx="217">
                  <c:v>11689.171619000001</c:v>
                </c:pt>
                <c:pt idx="218">
                  <c:v>11434.555898000001</c:v>
                </c:pt>
                <c:pt idx="219">
                  <c:v>9869.6400377000009</c:v>
                </c:pt>
                <c:pt idx="220">
                  <c:v>10581.385593999999</c:v>
                </c:pt>
                <c:pt idx="221">
                  <c:v>11590.093245</c:v>
                </c:pt>
                <c:pt idx="222">
                  <c:v>10875.241147999999</c:v>
                </c:pt>
                <c:pt idx="223">
                  <c:v>10758.696232</c:v>
                </c:pt>
                <c:pt idx="224">
                  <c:v>10939.544114</c:v>
                </c:pt>
                <c:pt idx="225">
                  <c:v>9853.9537027999995</c:v>
                </c:pt>
                <c:pt idx="226">
                  <c:v>10330.552818</c:v>
                </c:pt>
                <c:pt idx="227">
                  <c:v>9943.2206305</c:v>
                </c:pt>
                <c:pt idx="228">
                  <c:v>10102.597777999999</c:v>
                </c:pt>
                <c:pt idx="229">
                  <c:v>9973.7864821999992</c:v>
                </c:pt>
                <c:pt idx="230">
                  <c:v>10724.832369</c:v>
                </c:pt>
                <c:pt idx="231">
                  <c:v>9321.1940126999998</c:v>
                </c:pt>
                <c:pt idx="232">
                  <c:v>9451.0704807999991</c:v>
                </c:pt>
                <c:pt idx="233">
                  <c:v>9574.1603441000007</c:v>
                </c:pt>
                <c:pt idx="234">
                  <c:v>9424.1362140000001</c:v>
                </c:pt>
                <c:pt idx="235">
                  <c:v>9800.3154343000006</c:v>
                </c:pt>
                <c:pt idx="236">
                  <c:v>9674.0759646999995</c:v>
                </c:pt>
                <c:pt idx="237">
                  <c:v>10106.168752</c:v>
                </c:pt>
                <c:pt idx="238">
                  <c:v>9436.5067130000007</c:v>
                </c:pt>
                <c:pt idx="239">
                  <c:v>10159.06532</c:v>
                </c:pt>
                <c:pt idx="240">
                  <c:v>9687.5617497000003</c:v>
                </c:pt>
                <c:pt idx="241">
                  <c:v>10198.115793000001</c:v>
                </c:pt>
                <c:pt idx="242">
                  <c:v>9516.8734344999993</c:v>
                </c:pt>
                <c:pt idx="243">
                  <c:v>9847.3436318000004</c:v>
                </c:pt>
                <c:pt idx="244">
                  <c:v>9607.2420667999995</c:v>
                </c:pt>
                <c:pt idx="245">
                  <c:v>9257.8855813999999</c:v>
                </c:pt>
                <c:pt idx="246">
                  <c:v>9333.6894812999999</c:v>
                </c:pt>
                <c:pt idx="247">
                  <c:v>9393.9274079000006</c:v>
                </c:pt>
                <c:pt idx="248">
                  <c:v>8966.1694224000003</c:v>
                </c:pt>
                <c:pt idx="249">
                  <c:v>9554.9437734999992</c:v>
                </c:pt>
                <c:pt idx="250">
                  <c:v>9044.5659046000001</c:v>
                </c:pt>
                <c:pt idx="251">
                  <c:v>9963.4989521999996</c:v>
                </c:pt>
                <c:pt idx="252">
                  <c:v>9513.2606606999998</c:v>
                </c:pt>
                <c:pt idx="253">
                  <c:v>9589.7289786000001</c:v>
                </c:pt>
                <c:pt idx="254">
                  <c:v>9188.8257967999998</c:v>
                </c:pt>
                <c:pt idx="255">
                  <c:v>9380.8648099000002</c:v>
                </c:pt>
                <c:pt idx="256">
                  <c:v>9199.8580732999999</c:v>
                </c:pt>
                <c:pt idx="257">
                  <c:v>9301.6100248999992</c:v>
                </c:pt>
                <c:pt idx="258">
                  <c:v>8543.4737041999997</c:v>
                </c:pt>
                <c:pt idx="259">
                  <c:v>9289.6259088999996</c:v>
                </c:pt>
                <c:pt idx="260">
                  <c:v>8613.6454113</c:v>
                </c:pt>
                <c:pt idx="261">
                  <c:v>8999.6255951999992</c:v>
                </c:pt>
                <c:pt idx="262">
                  <c:v>9089.8403457999993</c:v>
                </c:pt>
                <c:pt idx="263">
                  <c:v>8740.7716321999997</c:v>
                </c:pt>
                <c:pt idx="264">
                  <c:v>8362.2152647999992</c:v>
                </c:pt>
                <c:pt idx="265">
                  <c:v>8569.0166986999993</c:v>
                </c:pt>
                <c:pt idx="266">
                  <c:v>8461.3615544000004</c:v>
                </c:pt>
                <c:pt idx="267">
                  <c:v>9339.6650675000001</c:v>
                </c:pt>
                <c:pt idx="268">
                  <c:v>8257.1599248000002</c:v>
                </c:pt>
                <c:pt idx="269">
                  <c:v>8151.5560243999998</c:v>
                </c:pt>
                <c:pt idx="270">
                  <c:v>8063.6684052999999</c:v>
                </c:pt>
                <c:pt idx="271">
                  <c:v>8088.1658496999999</c:v>
                </c:pt>
                <c:pt idx="272">
                  <c:v>8299.8742963000004</c:v>
                </c:pt>
                <c:pt idx="273">
                  <c:v>8197.6262449000005</c:v>
                </c:pt>
                <c:pt idx="274">
                  <c:v>7747.0804513000003</c:v>
                </c:pt>
                <c:pt idx="275">
                  <c:v>8120.7447929</c:v>
                </c:pt>
                <c:pt idx="276">
                  <c:v>8191.7481183</c:v>
                </c:pt>
                <c:pt idx="277">
                  <c:v>7966.2863471000001</c:v>
                </c:pt>
                <c:pt idx="278">
                  <c:v>7011.9770347000003</c:v>
                </c:pt>
                <c:pt idx="279">
                  <c:v>7974.8303890999996</c:v>
                </c:pt>
                <c:pt idx="280">
                  <c:v>8271.2390510000005</c:v>
                </c:pt>
                <c:pt idx="281">
                  <c:v>8040.0290433999999</c:v>
                </c:pt>
                <c:pt idx="282">
                  <c:v>7923.1979184000002</c:v>
                </c:pt>
                <c:pt idx="283">
                  <c:v>7256.7062014000003</c:v>
                </c:pt>
                <c:pt idx="284">
                  <c:v>7728.0865371</c:v>
                </c:pt>
                <c:pt idx="285">
                  <c:v>8442.2515058999998</c:v>
                </c:pt>
                <c:pt idx="286">
                  <c:v>8030.8732878999999</c:v>
                </c:pt>
                <c:pt idx="287">
                  <c:v>7690.1350568999997</c:v>
                </c:pt>
                <c:pt idx="288">
                  <c:v>8565.4195015000005</c:v>
                </c:pt>
                <c:pt idx="289">
                  <c:v>8215.7861417000004</c:v>
                </c:pt>
                <c:pt idx="290">
                  <c:v>7722.7740758999998</c:v>
                </c:pt>
                <c:pt idx="291">
                  <c:v>7337.5550649999996</c:v>
                </c:pt>
                <c:pt idx="292">
                  <c:v>7914.1385856999996</c:v>
                </c:pt>
                <c:pt idx="293">
                  <c:v>8020.9974669000003</c:v>
                </c:pt>
                <c:pt idx="294">
                  <c:v>8956.1834983000008</c:v>
                </c:pt>
                <c:pt idx="295">
                  <c:v>8313.2410892000007</c:v>
                </c:pt>
                <c:pt idx="296">
                  <c:v>8124.8768641999995</c:v>
                </c:pt>
                <c:pt idx="297">
                  <c:v>8457.7414929000006</c:v>
                </c:pt>
                <c:pt idx="298">
                  <c:v>8566.6335094999995</c:v>
                </c:pt>
                <c:pt idx="299">
                  <c:v>7968.7096371999996</c:v>
                </c:pt>
                <c:pt idx="300">
                  <c:v>8047.132619</c:v>
                </c:pt>
                <c:pt idx="301">
                  <c:v>8271.2551442999993</c:v>
                </c:pt>
                <c:pt idx="302">
                  <c:v>8622.5884716</c:v>
                </c:pt>
                <c:pt idx="303">
                  <c:v>8454.854147</c:v>
                </c:pt>
                <c:pt idx="304">
                  <c:v>7871.7706552</c:v>
                </c:pt>
                <c:pt idx="305">
                  <c:v>9184.4105887999995</c:v>
                </c:pt>
                <c:pt idx="306">
                  <c:v>8693.8979579000006</c:v>
                </c:pt>
                <c:pt idx="307">
                  <c:v>8692.0154452000006</c:v>
                </c:pt>
                <c:pt idx="308">
                  <c:v>7584.6228977999999</c:v>
                </c:pt>
                <c:pt idx="309">
                  <c:v>7756.2447912999996</c:v>
                </c:pt>
                <c:pt idx="310">
                  <c:v>7303.0065625999996</c:v>
                </c:pt>
                <c:pt idx="311">
                  <c:v>8901.3508987999994</c:v>
                </c:pt>
                <c:pt idx="312">
                  <c:v>7765.3949694000003</c:v>
                </c:pt>
                <c:pt idx="313">
                  <c:v>8458.2281910999991</c:v>
                </c:pt>
                <c:pt idx="314">
                  <c:v>7812.5738672999996</c:v>
                </c:pt>
                <c:pt idx="315">
                  <c:v>8116.7876552999996</c:v>
                </c:pt>
                <c:pt idx="316">
                  <c:v>7183.5738302999998</c:v>
                </c:pt>
                <c:pt idx="317">
                  <c:v>6813.4854908999996</c:v>
                </c:pt>
                <c:pt idx="318">
                  <c:v>7135.0879367999996</c:v>
                </c:pt>
                <c:pt idx="319">
                  <c:v>6784.4375418</c:v>
                </c:pt>
                <c:pt idx="320">
                  <c:v>7052.3369919999996</c:v>
                </c:pt>
                <c:pt idx="321">
                  <c:v>7585.6406645999996</c:v>
                </c:pt>
                <c:pt idx="322">
                  <c:v>8225.0007311000008</c:v>
                </c:pt>
                <c:pt idx="323">
                  <c:v>7510.4456919000004</c:v>
                </c:pt>
                <c:pt idx="324">
                  <c:v>6524.9693186000004</c:v>
                </c:pt>
                <c:pt idx="325">
                  <c:v>7932.1996231000003</c:v>
                </c:pt>
                <c:pt idx="326">
                  <c:v>7595.5009766000003</c:v>
                </c:pt>
                <c:pt idx="327">
                  <c:v>7986.7476680999998</c:v>
                </c:pt>
                <c:pt idx="328">
                  <c:v>8219.5652023000002</c:v>
                </c:pt>
                <c:pt idx="329">
                  <c:v>7591.8763532000003</c:v>
                </c:pt>
                <c:pt idx="330">
                  <c:v>7638.2864978999996</c:v>
                </c:pt>
                <c:pt idx="331">
                  <c:v>7660.9065065000004</c:v>
                </c:pt>
                <c:pt idx="332">
                  <c:v>7275.3271574999999</c:v>
                </c:pt>
                <c:pt idx="333">
                  <c:v>7642.3219406999997</c:v>
                </c:pt>
                <c:pt idx="334">
                  <c:v>7142.4801685000002</c:v>
                </c:pt>
                <c:pt idx="335">
                  <c:v>8659.0467750999996</c:v>
                </c:pt>
                <c:pt idx="336">
                  <c:v>7483.0552287999999</c:v>
                </c:pt>
                <c:pt idx="337">
                  <c:v>7653.7307134000002</c:v>
                </c:pt>
                <c:pt idx="338">
                  <c:v>7776.0599943999996</c:v>
                </c:pt>
                <c:pt idx="339">
                  <c:v>7243.0931221000001</c:v>
                </c:pt>
                <c:pt idx="340">
                  <c:v>6867.7059449999997</c:v>
                </c:pt>
                <c:pt idx="341">
                  <c:v>6494.4310020000003</c:v>
                </c:pt>
                <c:pt idx="342">
                  <c:v>7310.3297197000002</c:v>
                </c:pt>
                <c:pt idx="343">
                  <c:v>6647.9048939000004</c:v>
                </c:pt>
                <c:pt idx="344">
                  <c:v>7594.6966836000001</c:v>
                </c:pt>
                <c:pt idx="345">
                  <c:v>6618.9998846999997</c:v>
                </c:pt>
                <c:pt idx="346">
                  <c:v>6967.6371227999998</c:v>
                </c:pt>
                <c:pt idx="347">
                  <c:v>7234.1311618</c:v>
                </c:pt>
                <c:pt idx="348">
                  <c:v>7055.6880506999996</c:v>
                </c:pt>
                <c:pt idx="349">
                  <c:v>6547.1362423</c:v>
                </c:pt>
                <c:pt idx="350">
                  <c:v>7655.8399074999998</c:v>
                </c:pt>
                <c:pt idx="351">
                  <c:v>7587.1741523000001</c:v>
                </c:pt>
                <c:pt idx="352">
                  <c:v>7356.1263791000001</c:v>
                </c:pt>
                <c:pt idx="353">
                  <c:v>7864.5656508000002</c:v>
                </c:pt>
                <c:pt idx="354">
                  <c:v>7108.0961372000002</c:v>
                </c:pt>
                <c:pt idx="355">
                  <c:v>6986.7703333999998</c:v>
                </c:pt>
                <c:pt idx="356">
                  <c:v>6825.8698990000003</c:v>
                </c:pt>
                <c:pt idx="357">
                  <c:v>7544.5119342999997</c:v>
                </c:pt>
                <c:pt idx="358">
                  <c:v>7670.7670154999996</c:v>
                </c:pt>
                <c:pt idx="359">
                  <c:v>6739.9674256999997</c:v>
                </c:pt>
                <c:pt idx="360">
                  <c:v>7129.9421556999996</c:v>
                </c:pt>
                <c:pt idx="361">
                  <c:v>7396.8775880000003</c:v>
                </c:pt>
                <c:pt idx="362">
                  <c:v>7459.3418756000001</c:v>
                </c:pt>
                <c:pt idx="363">
                  <c:v>6423.3228268000003</c:v>
                </c:pt>
                <c:pt idx="364">
                  <c:v>6739.1881682000003</c:v>
                </c:pt>
                <c:pt idx="365">
                  <c:v>7315.8203918999998</c:v>
                </c:pt>
                <c:pt idx="366">
                  <c:v>6955.6868584000003</c:v>
                </c:pt>
                <c:pt idx="367">
                  <c:v>6823.8063480000001</c:v>
                </c:pt>
                <c:pt idx="368">
                  <c:v>6813.0690090999997</c:v>
                </c:pt>
                <c:pt idx="369">
                  <c:v>8593.5558507999995</c:v>
                </c:pt>
                <c:pt idx="370">
                  <c:v>8345.5071834999999</c:v>
                </c:pt>
                <c:pt idx="371">
                  <c:v>8435.9620016999997</c:v>
                </c:pt>
                <c:pt idx="372">
                  <c:v>8041.7489957999996</c:v>
                </c:pt>
                <c:pt idx="373">
                  <c:v>8028.2160819999999</c:v>
                </c:pt>
                <c:pt idx="374">
                  <c:v>7897.7941182000004</c:v>
                </c:pt>
                <c:pt idx="375">
                  <c:v>7782.7408308000004</c:v>
                </c:pt>
                <c:pt idx="376">
                  <c:v>7825.4742163999999</c:v>
                </c:pt>
                <c:pt idx="377">
                  <c:v>7642.6690798</c:v>
                </c:pt>
                <c:pt idx="378">
                  <c:v>7511.0064093000001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86FE-4650-90BA-01CA28ED14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943391"/>
        <c:axId val="1759940895"/>
      </c:scatterChart>
      <c:valAx>
        <c:axId val="1759943391"/>
        <c:scaling>
          <c:orientation val="minMax"/>
          <c:min val="1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Net Load (MW)</a:t>
                </a:r>
              </a:p>
            </c:rich>
          </c:tx>
          <c:layout>
            <c:manualLayout>
              <c:xMode val="edge"/>
              <c:yMode val="edge"/>
              <c:x val="0.50036465927870133"/>
              <c:y val="0.934722222222222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0895"/>
        <c:crosses val="autoZero"/>
        <c:crossBetween val="midCat"/>
      </c:valAx>
      <c:valAx>
        <c:axId val="1759940895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RTOLCAP (MW)</a:t>
                </a:r>
              </a:p>
            </c:rich>
          </c:tx>
          <c:layout>
            <c:manualLayout>
              <c:xMode val="edge"/>
              <c:yMode val="edge"/>
              <c:x val="1.2345652739353525E-2"/>
              <c:y val="0.346236001749781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33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391690903501928"/>
          <c:y val="4.7292213473315838E-2"/>
          <c:w val="8.9250076848502044E-2"/>
          <c:h val="0.31846303587051616"/>
        </c:manualLayout>
      </c:layout>
      <c:overlay val="0"/>
      <c:spPr>
        <a:solidFill>
          <a:sysClr val="window" lastClr="FFFFFF"/>
        </a:solidFill>
        <a:ln>
          <a:solidFill>
            <a:schemeClr val="accent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3968456645622"/>
          <c:y val="3.0555555555555555E-2"/>
          <c:w val="0.85367548651013214"/>
          <c:h val="0.85144444444444445"/>
        </c:manualLayout>
      </c:layout>
      <c:scatterChart>
        <c:scatterStyle val="lineMarker"/>
        <c:varyColors val="0"/>
        <c:ser>
          <c:idx val="0"/>
          <c:order val="0"/>
          <c:tx>
            <c:strRef>
              <c:f>'[Avg RTOLCAP RTOFFCAP PRC per 100MW GTBD and Net Load Step.xlsx]per Net Load'!$A$1:$D$1</c:f>
              <c:strCache>
                <c:ptCount val="1"/>
                <c:pt idx="0">
                  <c:v>Jul-21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'[Avg RTOLCAP RTOFFCAP PRC per 100MW GTBD and Net Load Step.xlsx]per Net Load'!$A$3:$A$422</c:f>
              <c:numCache>
                <c:formatCode>General</c:formatCode>
                <c:ptCount val="420"/>
                <c:pt idx="0">
                  <c:v>22600</c:v>
                </c:pt>
                <c:pt idx="1">
                  <c:v>22700</c:v>
                </c:pt>
                <c:pt idx="2">
                  <c:v>22800</c:v>
                </c:pt>
                <c:pt idx="3">
                  <c:v>22900</c:v>
                </c:pt>
                <c:pt idx="4">
                  <c:v>23000</c:v>
                </c:pt>
                <c:pt idx="5">
                  <c:v>23100</c:v>
                </c:pt>
                <c:pt idx="6">
                  <c:v>23200</c:v>
                </c:pt>
                <c:pt idx="7">
                  <c:v>23300</c:v>
                </c:pt>
                <c:pt idx="8">
                  <c:v>23400</c:v>
                </c:pt>
                <c:pt idx="9">
                  <c:v>23500</c:v>
                </c:pt>
                <c:pt idx="10">
                  <c:v>23600</c:v>
                </c:pt>
                <c:pt idx="11">
                  <c:v>23700</c:v>
                </c:pt>
                <c:pt idx="12">
                  <c:v>23800</c:v>
                </c:pt>
                <c:pt idx="13">
                  <c:v>23900</c:v>
                </c:pt>
                <c:pt idx="14">
                  <c:v>24000</c:v>
                </c:pt>
                <c:pt idx="15">
                  <c:v>24200</c:v>
                </c:pt>
                <c:pt idx="16">
                  <c:v>24300</c:v>
                </c:pt>
                <c:pt idx="17">
                  <c:v>24400</c:v>
                </c:pt>
                <c:pt idx="18">
                  <c:v>24500</c:v>
                </c:pt>
                <c:pt idx="19">
                  <c:v>24600</c:v>
                </c:pt>
                <c:pt idx="20">
                  <c:v>24700</c:v>
                </c:pt>
                <c:pt idx="21">
                  <c:v>24800</c:v>
                </c:pt>
                <c:pt idx="22">
                  <c:v>24900</c:v>
                </c:pt>
                <c:pt idx="23">
                  <c:v>25000</c:v>
                </c:pt>
                <c:pt idx="24">
                  <c:v>25100</c:v>
                </c:pt>
                <c:pt idx="25">
                  <c:v>25200</c:v>
                </c:pt>
                <c:pt idx="26">
                  <c:v>25300</c:v>
                </c:pt>
                <c:pt idx="27">
                  <c:v>25500</c:v>
                </c:pt>
                <c:pt idx="28">
                  <c:v>25600</c:v>
                </c:pt>
                <c:pt idx="29">
                  <c:v>25700</c:v>
                </c:pt>
                <c:pt idx="30">
                  <c:v>25800</c:v>
                </c:pt>
                <c:pt idx="31">
                  <c:v>25900</c:v>
                </c:pt>
                <c:pt idx="32">
                  <c:v>26000</c:v>
                </c:pt>
                <c:pt idx="33">
                  <c:v>26100</c:v>
                </c:pt>
                <c:pt idx="34">
                  <c:v>26200</c:v>
                </c:pt>
                <c:pt idx="35">
                  <c:v>26300</c:v>
                </c:pt>
                <c:pt idx="36">
                  <c:v>26400</c:v>
                </c:pt>
                <c:pt idx="37">
                  <c:v>26500</c:v>
                </c:pt>
                <c:pt idx="38">
                  <c:v>26600</c:v>
                </c:pt>
                <c:pt idx="39">
                  <c:v>26700</c:v>
                </c:pt>
                <c:pt idx="40">
                  <c:v>26800</c:v>
                </c:pt>
                <c:pt idx="41">
                  <c:v>26900</c:v>
                </c:pt>
                <c:pt idx="42">
                  <c:v>27000</c:v>
                </c:pt>
                <c:pt idx="43">
                  <c:v>27100</c:v>
                </c:pt>
                <c:pt idx="44">
                  <c:v>27200</c:v>
                </c:pt>
                <c:pt idx="45">
                  <c:v>27300</c:v>
                </c:pt>
                <c:pt idx="46">
                  <c:v>27400</c:v>
                </c:pt>
                <c:pt idx="47">
                  <c:v>27500</c:v>
                </c:pt>
                <c:pt idx="48">
                  <c:v>27600</c:v>
                </c:pt>
                <c:pt idx="49">
                  <c:v>27700</c:v>
                </c:pt>
                <c:pt idx="50">
                  <c:v>27800</c:v>
                </c:pt>
                <c:pt idx="51">
                  <c:v>27900</c:v>
                </c:pt>
                <c:pt idx="52">
                  <c:v>28000</c:v>
                </c:pt>
                <c:pt idx="53">
                  <c:v>28100</c:v>
                </c:pt>
                <c:pt idx="54">
                  <c:v>28200</c:v>
                </c:pt>
                <c:pt idx="55">
                  <c:v>28300</c:v>
                </c:pt>
                <c:pt idx="56">
                  <c:v>28400</c:v>
                </c:pt>
                <c:pt idx="57">
                  <c:v>28500</c:v>
                </c:pt>
                <c:pt idx="58">
                  <c:v>28600</c:v>
                </c:pt>
                <c:pt idx="59">
                  <c:v>28700</c:v>
                </c:pt>
                <c:pt idx="60">
                  <c:v>28800</c:v>
                </c:pt>
                <c:pt idx="61">
                  <c:v>28900</c:v>
                </c:pt>
                <c:pt idx="62">
                  <c:v>29000</c:v>
                </c:pt>
                <c:pt idx="63">
                  <c:v>29100</c:v>
                </c:pt>
                <c:pt idx="64">
                  <c:v>29200</c:v>
                </c:pt>
                <c:pt idx="65">
                  <c:v>29300</c:v>
                </c:pt>
                <c:pt idx="66">
                  <c:v>29400</c:v>
                </c:pt>
                <c:pt idx="67">
                  <c:v>29500</c:v>
                </c:pt>
                <c:pt idx="68">
                  <c:v>29600</c:v>
                </c:pt>
                <c:pt idx="69">
                  <c:v>29700</c:v>
                </c:pt>
                <c:pt idx="70">
                  <c:v>29800</c:v>
                </c:pt>
                <c:pt idx="71">
                  <c:v>29900</c:v>
                </c:pt>
                <c:pt idx="72">
                  <c:v>30000</c:v>
                </c:pt>
                <c:pt idx="73">
                  <c:v>30100</c:v>
                </c:pt>
                <c:pt idx="74">
                  <c:v>30200</c:v>
                </c:pt>
                <c:pt idx="75">
                  <c:v>30300</c:v>
                </c:pt>
                <c:pt idx="76">
                  <c:v>30400</c:v>
                </c:pt>
                <c:pt idx="77">
                  <c:v>30500</c:v>
                </c:pt>
                <c:pt idx="78">
                  <c:v>30600</c:v>
                </c:pt>
                <c:pt idx="79">
                  <c:v>30700</c:v>
                </c:pt>
                <c:pt idx="80">
                  <c:v>30800</c:v>
                </c:pt>
                <c:pt idx="81">
                  <c:v>30900</c:v>
                </c:pt>
                <c:pt idx="82">
                  <c:v>31000</c:v>
                </c:pt>
                <c:pt idx="83">
                  <c:v>31100</c:v>
                </c:pt>
                <c:pt idx="84">
                  <c:v>31200</c:v>
                </c:pt>
                <c:pt idx="85">
                  <c:v>31300</c:v>
                </c:pt>
                <c:pt idx="86">
                  <c:v>31400</c:v>
                </c:pt>
                <c:pt idx="87">
                  <c:v>31500</c:v>
                </c:pt>
                <c:pt idx="88">
                  <c:v>31600</c:v>
                </c:pt>
                <c:pt idx="89">
                  <c:v>31700</c:v>
                </c:pt>
                <c:pt idx="90">
                  <c:v>31800</c:v>
                </c:pt>
                <c:pt idx="91">
                  <c:v>31900</c:v>
                </c:pt>
                <c:pt idx="92">
                  <c:v>32000</c:v>
                </c:pt>
                <c:pt idx="93">
                  <c:v>32100</c:v>
                </c:pt>
                <c:pt idx="94">
                  <c:v>32200</c:v>
                </c:pt>
                <c:pt idx="95">
                  <c:v>32300</c:v>
                </c:pt>
                <c:pt idx="96">
                  <c:v>32400</c:v>
                </c:pt>
                <c:pt idx="97">
                  <c:v>32500</c:v>
                </c:pt>
                <c:pt idx="98">
                  <c:v>32600</c:v>
                </c:pt>
                <c:pt idx="99">
                  <c:v>32700</c:v>
                </c:pt>
                <c:pt idx="100">
                  <c:v>32800</c:v>
                </c:pt>
                <c:pt idx="101">
                  <c:v>32900</c:v>
                </c:pt>
                <c:pt idx="102">
                  <c:v>33000</c:v>
                </c:pt>
                <c:pt idx="103">
                  <c:v>33100</c:v>
                </c:pt>
                <c:pt idx="104">
                  <c:v>33200</c:v>
                </c:pt>
                <c:pt idx="105">
                  <c:v>33300</c:v>
                </c:pt>
                <c:pt idx="106">
                  <c:v>33400</c:v>
                </c:pt>
                <c:pt idx="107">
                  <c:v>33500</c:v>
                </c:pt>
                <c:pt idx="108">
                  <c:v>33600</c:v>
                </c:pt>
                <c:pt idx="109">
                  <c:v>33700</c:v>
                </c:pt>
                <c:pt idx="110">
                  <c:v>33800</c:v>
                </c:pt>
                <c:pt idx="111">
                  <c:v>33900</c:v>
                </c:pt>
                <c:pt idx="112">
                  <c:v>34000</c:v>
                </c:pt>
                <c:pt idx="113">
                  <c:v>34100</c:v>
                </c:pt>
                <c:pt idx="114">
                  <c:v>34200</c:v>
                </c:pt>
                <c:pt idx="115">
                  <c:v>34300</c:v>
                </c:pt>
                <c:pt idx="116">
                  <c:v>34400</c:v>
                </c:pt>
                <c:pt idx="117">
                  <c:v>34500</c:v>
                </c:pt>
                <c:pt idx="118">
                  <c:v>34600</c:v>
                </c:pt>
                <c:pt idx="119">
                  <c:v>34700</c:v>
                </c:pt>
                <c:pt idx="120">
                  <c:v>34800</c:v>
                </c:pt>
                <c:pt idx="121">
                  <c:v>34900</c:v>
                </c:pt>
                <c:pt idx="122">
                  <c:v>35000</c:v>
                </c:pt>
                <c:pt idx="123">
                  <c:v>35100</c:v>
                </c:pt>
                <c:pt idx="124">
                  <c:v>35200</c:v>
                </c:pt>
                <c:pt idx="125">
                  <c:v>35300</c:v>
                </c:pt>
                <c:pt idx="126">
                  <c:v>35400</c:v>
                </c:pt>
                <c:pt idx="127">
                  <c:v>35500</c:v>
                </c:pt>
                <c:pt idx="128">
                  <c:v>35600</c:v>
                </c:pt>
                <c:pt idx="129">
                  <c:v>35700</c:v>
                </c:pt>
                <c:pt idx="130">
                  <c:v>35800</c:v>
                </c:pt>
                <c:pt idx="131">
                  <c:v>35900</c:v>
                </c:pt>
                <c:pt idx="132">
                  <c:v>36000</c:v>
                </c:pt>
                <c:pt idx="133">
                  <c:v>36100</c:v>
                </c:pt>
                <c:pt idx="134">
                  <c:v>36200</c:v>
                </c:pt>
                <c:pt idx="135">
                  <c:v>36300</c:v>
                </c:pt>
                <c:pt idx="136">
                  <c:v>36400</c:v>
                </c:pt>
                <c:pt idx="137">
                  <c:v>36500</c:v>
                </c:pt>
                <c:pt idx="138">
                  <c:v>36600</c:v>
                </c:pt>
                <c:pt idx="139">
                  <c:v>36700</c:v>
                </c:pt>
                <c:pt idx="140">
                  <c:v>36800</c:v>
                </c:pt>
                <c:pt idx="141">
                  <c:v>36900</c:v>
                </c:pt>
                <c:pt idx="142">
                  <c:v>37000</c:v>
                </c:pt>
                <c:pt idx="143">
                  <c:v>37100</c:v>
                </c:pt>
                <c:pt idx="144">
                  <c:v>37200</c:v>
                </c:pt>
                <c:pt idx="145">
                  <c:v>37300</c:v>
                </c:pt>
                <c:pt idx="146">
                  <c:v>37400</c:v>
                </c:pt>
                <c:pt idx="147">
                  <c:v>37500</c:v>
                </c:pt>
                <c:pt idx="148">
                  <c:v>37600</c:v>
                </c:pt>
                <c:pt idx="149">
                  <c:v>37700</c:v>
                </c:pt>
                <c:pt idx="150">
                  <c:v>37800</c:v>
                </c:pt>
                <c:pt idx="151">
                  <c:v>37900</c:v>
                </c:pt>
                <c:pt idx="152">
                  <c:v>38000</c:v>
                </c:pt>
                <c:pt idx="153">
                  <c:v>38100</c:v>
                </c:pt>
                <c:pt idx="154">
                  <c:v>38200</c:v>
                </c:pt>
                <c:pt idx="155">
                  <c:v>38300</c:v>
                </c:pt>
                <c:pt idx="156">
                  <c:v>38400</c:v>
                </c:pt>
                <c:pt idx="157">
                  <c:v>38500</c:v>
                </c:pt>
                <c:pt idx="158">
                  <c:v>38600</c:v>
                </c:pt>
                <c:pt idx="159">
                  <c:v>38700</c:v>
                </c:pt>
                <c:pt idx="160">
                  <c:v>38800</c:v>
                </c:pt>
                <c:pt idx="161">
                  <c:v>38900</c:v>
                </c:pt>
                <c:pt idx="162">
                  <c:v>39000</c:v>
                </c:pt>
                <c:pt idx="163">
                  <c:v>39100</c:v>
                </c:pt>
                <c:pt idx="164">
                  <c:v>39200</c:v>
                </c:pt>
                <c:pt idx="165">
                  <c:v>39300</c:v>
                </c:pt>
                <c:pt idx="166">
                  <c:v>39400</c:v>
                </c:pt>
                <c:pt idx="167">
                  <c:v>39500</c:v>
                </c:pt>
                <c:pt idx="168">
                  <c:v>39600</c:v>
                </c:pt>
                <c:pt idx="169">
                  <c:v>39700</c:v>
                </c:pt>
                <c:pt idx="170">
                  <c:v>39800</c:v>
                </c:pt>
                <c:pt idx="171">
                  <c:v>39900</c:v>
                </c:pt>
                <c:pt idx="172">
                  <c:v>40000</c:v>
                </c:pt>
                <c:pt idx="173">
                  <c:v>40100</c:v>
                </c:pt>
                <c:pt idx="174">
                  <c:v>40200</c:v>
                </c:pt>
                <c:pt idx="175">
                  <c:v>40300</c:v>
                </c:pt>
                <c:pt idx="176">
                  <c:v>40400</c:v>
                </c:pt>
                <c:pt idx="177">
                  <c:v>40500</c:v>
                </c:pt>
                <c:pt idx="178">
                  <c:v>40600</c:v>
                </c:pt>
                <c:pt idx="179">
                  <c:v>40700</c:v>
                </c:pt>
                <c:pt idx="180">
                  <c:v>40800</c:v>
                </c:pt>
                <c:pt idx="181">
                  <c:v>40900</c:v>
                </c:pt>
                <c:pt idx="182">
                  <c:v>41000</c:v>
                </c:pt>
                <c:pt idx="183">
                  <c:v>41100</c:v>
                </c:pt>
                <c:pt idx="184">
                  <c:v>41200</c:v>
                </c:pt>
                <c:pt idx="185">
                  <c:v>41300</c:v>
                </c:pt>
                <c:pt idx="186">
                  <c:v>41400</c:v>
                </c:pt>
                <c:pt idx="187">
                  <c:v>41500</c:v>
                </c:pt>
                <c:pt idx="188">
                  <c:v>41600</c:v>
                </c:pt>
                <c:pt idx="189">
                  <c:v>41700</c:v>
                </c:pt>
                <c:pt idx="190">
                  <c:v>41800</c:v>
                </c:pt>
                <c:pt idx="191">
                  <c:v>41900</c:v>
                </c:pt>
                <c:pt idx="192">
                  <c:v>42000</c:v>
                </c:pt>
                <c:pt idx="193">
                  <c:v>42100</c:v>
                </c:pt>
                <c:pt idx="194">
                  <c:v>42200</c:v>
                </c:pt>
                <c:pt idx="195">
                  <c:v>42300</c:v>
                </c:pt>
                <c:pt idx="196">
                  <c:v>42400</c:v>
                </c:pt>
                <c:pt idx="197">
                  <c:v>42500</c:v>
                </c:pt>
                <c:pt idx="198">
                  <c:v>42600</c:v>
                </c:pt>
                <c:pt idx="199">
                  <c:v>42700</c:v>
                </c:pt>
                <c:pt idx="200">
                  <c:v>42800</c:v>
                </c:pt>
                <c:pt idx="201">
                  <c:v>42900</c:v>
                </c:pt>
                <c:pt idx="202">
                  <c:v>43000</c:v>
                </c:pt>
                <c:pt idx="203">
                  <c:v>43100</c:v>
                </c:pt>
                <c:pt idx="204">
                  <c:v>43200</c:v>
                </c:pt>
                <c:pt idx="205">
                  <c:v>43300</c:v>
                </c:pt>
                <c:pt idx="206">
                  <c:v>43400</c:v>
                </c:pt>
                <c:pt idx="207">
                  <c:v>43500</c:v>
                </c:pt>
                <c:pt idx="208">
                  <c:v>43600</c:v>
                </c:pt>
                <c:pt idx="209">
                  <c:v>43700</c:v>
                </c:pt>
                <c:pt idx="210">
                  <c:v>43800</c:v>
                </c:pt>
                <c:pt idx="211">
                  <c:v>43900</c:v>
                </c:pt>
                <c:pt idx="212">
                  <c:v>44000</c:v>
                </c:pt>
                <c:pt idx="213">
                  <c:v>44100</c:v>
                </c:pt>
                <c:pt idx="214">
                  <c:v>44200</c:v>
                </c:pt>
                <c:pt idx="215">
                  <c:v>44300</c:v>
                </c:pt>
                <c:pt idx="216">
                  <c:v>44400</c:v>
                </c:pt>
                <c:pt idx="217">
                  <c:v>44500</c:v>
                </c:pt>
                <c:pt idx="218">
                  <c:v>44600</c:v>
                </c:pt>
                <c:pt idx="219">
                  <c:v>44700</c:v>
                </c:pt>
                <c:pt idx="220">
                  <c:v>44800</c:v>
                </c:pt>
                <c:pt idx="221">
                  <c:v>44900</c:v>
                </c:pt>
                <c:pt idx="222">
                  <c:v>45000</c:v>
                </c:pt>
                <c:pt idx="223">
                  <c:v>45100</c:v>
                </c:pt>
                <c:pt idx="224">
                  <c:v>45200</c:v>
                </c:pt>
                <c:pt idx="225">
                  <c:v>45300</c:v>
                </c:pt>
                <c:pt idx="226">
                  <c:v>45400</c:v>
                </c:pt>
                <c:pt idx="227">
                  <c:v>45500</c:v>
                </c:pt>
                <c:pt idx="228">
                  <c:v>45600</c:v>
                </c:pt>
                <c:pt idx="229">
                  <c:v>45700</c:v>
                </c:pt>
                <c:pt idx="230">
                  <c:v>45800</c:v>
                </c:pt>
                <c:pt idx="231">
                  <c:v>45900</c:v>
                </c:pt>
                <c:pt idx="232">
                  <c:v>46000</c:v>
                </c:pt>
                <c:pt idx="233">
                  <c:v>46100</c:v>
                </c:pt>
                <c:pt idx="234">
                  <c:v>46200</c:v>
                </c:pt>
                <c:pt idx="235">
                  <c:v>46300</c:v>
                </c:pt>
                <c:pt idx="236">
                  <c:v>46400</c:v>
                </c:pt>
                <c:pt idx="237">
                  <c:v>46500</c:v>
                </c:pt>
                <c:pt idx="238">
                  <c:v>46600</c:v>
                </c:pt>
                <c:pt idx="239">
                  <c:v>46700</c:v>
                </c:pt>
                <c:pt idx="240">
                  <c:v>46800</c:v>
                </c:pt>
                <c:pt idx="241">
                  <c:v>46900</c:v>
                </c:pt>
                <c:pt idx="242">
                  <c:v>47000</c:v>
                </c:pt>
                <c:pt idx="243">
                  <c:v>47100</c:v>
                </c:pt>
                <c:pt idx="244">
                  <c:v>47200</c:v>
                </c:pt>
                <c:pt idx="245">
                  <c:v>47300</c:v>
                </c:pt>
                <c:pt idx="246">
                  <c:v>47400</c:v>
                </c:pt>
                <c:pt idx="247">
                  <c:v>47500</c:v>
                </c:pt>
                <c:pt idx="248">
                  <c:v>47600</c:v>
                </c:pt>
                <c:pt idx="249">
                  <c:v>47700</c:v>
                </c:pt>
                <c:pt idx="250">
                  <c:v>47800</c:v>
                </c:pt>
                <c:pt idx="251">
                  <c:v>47900</c:v>
                </c:pt>
                <c:pt idx="252">
                  <c:v>48000</c:v>
                </c:pt>
                <c:pt idx="253">
                  <c:v>48100</c:v>
                </c:pt>
                <c:pt idx="254">
                  <c:v>48200</c:v>
                </c:pt>
                <c:pt idx="255">
                  <c:v>48300</c:v>
                </c:pt>
                <c:pt idx="256">
                  <c:v>48400</c:v>
                </c:pt>
                <c:pt idx="257">
                  <c:v>48500</c:v>
                </c:pt>
                <c:pt idx="258">
                  <c:v>48600</c:v>
                </c:pt>
                <c:pt idx="259">
                  <c:v>48700</c:v>
                </c:pt>
                <c:pt idx="260">
                  <c:v>48800</c:v>
                </c:pt>
                <c:pt idx="261">
                  <c:v>48900</c:v>
                </c:pt>
                <c:pt idx="262">
                  <c:v>49000</c:v>
                </c:pt>
                <c:pt idx="263">
                  <c:v>49100</c:v>
                </c:pt>
                <c:pt idx="264">
                  <c:v>49200</c:v>
                </c:pt>
                <c:pt idx="265">
                  <c:v>49300</c:v>
                </c:pt>
                <c:pt idx="266">
                  <c:v>49400</c:v>
                </c:pt>
                <c:pt idx="267">
                  <c:v>49500</c:v>
                </c:pt>
                <c:pt idx="268">
                  <c:v>49600</c:v>
                </c:pt>
                <c:pt idx="269">
                  <c:v>49700</c:v>
                </c:pt>
                <c:pt idx="270">
                  <c:v>49800</c:v>
                </c:pt>
                <c:pt idx="271">
                  <c:v>49900</c:v>
                </c:pt>
                <c:pt idx="272">
                  <c:v>50000</c:v>
                </c:pt>
                <c:pt idx="273">
                  <c:v>50100</c:v>
                </c:pt>
                <c:pt idx="274">
                  <c:v>50200</c:v>
                </c:pt>
                <c:pt idx="275">
                  <c:v>50300</c:v>
                </c:pt>
                <c:pt idx="276">
                  <c:v>50400</c:v>
                </c:pt>
                <c:pt idx="277">
                  <c:v>50500</c:v>
                </c:pt>
                <c:pt idx="278">
                  <c:v>50600</c:v>
                </c:pt>
                <c:pt idx="279">
                  <c:v>50700</c:v>
                </c:pt>
                <c:pt idx="280">
                  <c:v>50800</c:v>
                </c:pt>
                <c:pt idx="281">
                  <c:v>50900</c:v>
                </c:pt>
                <c:pt idx="282">
                  <c:v>51000</c:v>
                </c:pt>
                <c:pt idx="283">
                  <c:v>51100</c:v>
                </c:pt>
                <c:pt idx="284">
                  <c:v>51200</c:v>
                </c:pt>
                <c:pt idx="285">
                  <c:v>51300</c:v>
                </c:pt>
                <c:pt idx="286">
                  <c:v>51400</c:v>
                </c:pt>
                <c:pt idx="287">
                  <c:v>51500</c:v>
                </c:pt>
                <c:pt idx="288">
                  <c:v>51600</c:v>
                </c:pt>
                <c:pt idx="289">
                  <c:v>51700</c:v>
                </c:pt>
                <c:pt idx="290">
                  <c:v>51800</c:v>
                </c:pt>
                <c:pt idx="291">
                  <c:v>51900</c:v>
                </c:pt>
                <c:pt idx="292">
                  <c:v>52000</c:v>
                </c:pt>
                <c:pt idx="293">
                  <c:v>52100</c:v>
                </c:pt>
                <c:pt idx="294">
                  <c:v>52200</c:v>
                </c:pt>
                <c:pt idx="295">
                  <c:v>52300</c:v>
                </c:pt>
                <c:pt idx="296">
                  <c:v>52400</c:v>
                </c:pt>
                <c:pt idx="297">
                  <c:v>52500</c:v>
                </c:pt>
                <c:pt idx="298">
                  <c:v>52600</c:v>
                </c:pt>
                <c:pt idx="299">
                  <c:v>52700</c:v>
                </c:pt>
                <c:pt idx="300">
                  <c:v>52800</c:v>
                </c:pt>
                <c:pt idx="301">
                  <c:v>52900</c:v>
                </c:pt>
                <c:pt idx="302">
                  <c:v>53000</c:v>
                </c:pt>
                <c:pt idx="303">
                  <c:v>53100</c:v>
                </c:pt>
                <c:pt idx="304">
                  <c:v>53200</c:v>
                </c:pt>
                <c:pt idx="305">
                  <c:v>53300</c:v>
                </c:pt>
                <c:pt idx="306">
                  <c:v>53400</c:v>
                </c:pt>
                <c:pt idx="307">
                  <c:v>53500</c:v>
                </c:pt>
                <c:pt idx="308">
                  <c:v>53600</c:v>
                </c:pt>
                <c:pt idx="309">
                  <c:v>53700</c:v>
                </c:pt>
                <c:pt idx="310">
                  <c:v>53800</c:v>
                </c:pt>
                <c:pt idx="311">
                  <c:v>53900</c:v>
                </c:pt>
                <c:pt idx="312">
                  <c:v>54000</c:v>
                </c:pt>
                <c:pt idx="313">
                  <c:v>54100</c:v>
                </c:pt>
                <c:pt idx="314">
                  <c:v>54200</c:v>
                </c:pt>
                <c:pt idx="315">
                  <c:v>54300</c:v>
                </c:pt>
                <c:pt idx="316">
                  <c:v>54400</c:v>
                </c:pt>
                <c:pt idx="317">
                  <c:v>54500</c:v>
                </c:pt>
                <c:pt idx="318">
                  <c:v>54600</c:v>
                </c:pt>
                <c:pt idx="319">
                  <c:v>54700</c:v>
                </c:pt>
                <c:pt idx="320">
                  <c:v>54800</c:v>
                </c:pt>
                <c:pt idx="321">
                  <c:v>54900</c:v>
                </c:pt>
                <c:pt idx="322">
                  <c:v>55000</c:v>
                </c:pt>
                <c:pt idx="323">
                  <c:v>55100</c:v>
                </c:pt>
                <c:pt idx="324">
                  <c:v>55200</c:v>
                </c:pt>
                <c:pt idx="325">
                  <c:v>55300</c:v>
                </c:pt>
                <c:pt idx="326">
                  <c:v>55400</c:v>
                </c:pt>
                <c:pt idx="327">
                  <c:v>55500</c:v>
                </c:pt>
                <c:pt idx="328">
                  <c:v>55600</c:v>
                </c:pt>
                <c:pt idx="329">
                  <c:v>55700</c:v>
                </c:pt>
                <c:pt idx="330">
                  <c:v>55800</c:v>
                </c:pt>
                <c:pt idx="331">
                  <c:v>55900</c:v>
                </c:pt>
                <c:pt idx="332">
                  <c:v>56000</c:v>
                </c:pt>
                <c:pt idx="333">
                  <c:v>56100</c:v>
                </c:pt>
                <c:pt idx="334">
                  <c:v>56200</c:v>
                </c:pt>
                <c:pt idx="335">
                  <c:v>56300</c:v>
                </c:pt>
                <c:pt idx="336">
                  <c:v>56400</c:v>
                </c:pt>
                <c:pt idx="337">
                  <c:v>56500</c:v>
                </c:pt>
                <c:pt idx="338">
                  <c:v>56600</c:v>
                </c:pt>
                <c:pt idx="339">
                  <c:v>56700</c:v>
                </c:pt>
                <c:pt idx="340">
                  <c:v>56800</c:v>
                </c:pt>
                <c:pt idx="341">
                  <c:v>56900</c:v>
                </c:pt>
                <c:pt idx="342">
                  <c:v>57000</c:v>
                </c:pt>
                <c:pt idx="343">
                  <c:v>57100</c:v>
                </c:pt>
                <c:pt idx="344">
                  <c:v>57200</c:v>
                </c:pt>
                <c:pt idx="345">
                  <c:v>57300</c:v>
                </c:pt>
                <c:pt idx="346">
                  <c:v>57400</c:v>
                </c:pt>
                <c:pt idx="347">
                  <c:v>57500</c:v>
                </c:pt>
                <c:pt idx="348">
                  <c:v>57600</c:v>
                </c:pt>
                <c:pt idx="349">
                  <c:v>57700</c:v>
                </c:pt>
                <c:pt idx="350">
                  <c:v>57800</c:v>
                </c:pt>
                <c:pt idx="351">
                  <c:v>57900</c:v>
                </c:pt>
                <c:pt idx="352">
                  <c:v>58000</c:v>
                </c:pt>
                <c:pt idx="353">
                  <c:v>58100</c:v>
                </c:pt>
                <c:pt idx="354">
                  <c:v>58200</c:v>
                </c:pt>
                <c:pt idx="355">
                  <c:v>58300</c:v>
                </c:pt>
                <c:pt idx="356">
                  <c:v>58400</c:v>
                </c:pt>
                <c:pt idx="357">
                  <c:v>58500</c:v>
                </c:pt>
                <c:pt idx="358">
                  <c:v>58600</c:v>
                </c:pt>
                <c:pt idx="359">
                  <c:v>58700</c:v>
                </c:pt>
                <c:pt idx="360">
                  <c:v>58800</c:v>
                </c:pt>
                <c:pt idx="361">
                  <c:v>58900</c:v>
                </c:pt>
                <c:pt idx="362">
                  <c:v>59000</c:v>
                </c:pt>
                <c:pt idx="363">
                  <c:v>59100</c:v>
                </c:pt>
                <c:pt idx="364">
                  <c:v>59200</c:v>
                </c:pt>
                <c:pt idx="365">
                  <c:v>59300</c:v>
                </c:pt>
                <c:pt idx="366">
                  <c:v>59400</c:v>
                </c:pt>
                <c:pt idx="367">
                  <c:v>59500</c:v>
                </c:pt>
                <c:pt idx="368">
                  <c:v>59600</c:v>
                </c:pt>
                <c:pt idx="369">
                  <c:v>59700</c:v>
                </c:pt>
                <c:pt idx="370">
                  <c:v>59800</c:v>
                </c:pt>
                <c:pt idx="371">
                  <c:v>59900</c:v>
                </c:pt>
                <c:pt idx="372">
                  <c:v>60000</c:v>
                </c:pt>
                <c:pt idx="373">
                  <c:v>60100</c:v>
                </c:pt>
                <c:pt idx="374">
                  <c:v>60200</c:v>
                </c:pt>
                <c:pt idx="375">
                  <c:v>60300</c:v>
                </c:pt>
                <c:pt idx="376">
                  <c:v>60400</c:v>
                </c:pt>
                <c:pt idx="377">
                  <c:v>60500</c:v>
                </c:pt>
                <c:pt idx="378">
                  <c:v>60600</c:v>
                </c:pt>
                <c:pt idx="379">
                  <c:v>60700</c:v>
                </c:pt>
                <c:pt idx="380">
                  <c:v>60800</c:v>
                </c:pt>
                <c:pt idx="381">
                  <c:v>60900</c:v>
                </c:pt>
                <c:pt idx="382">
                  <c:v>61000</c:v>
                </c:pt>
                <c:pt idx="383">
                  <c:v>61100</c:v>
                </c:pt>
                <c:pt idx="384">
                  <c:v>61200</c:v>
                </c:pt>
                <c:pt idx="385">
                  <c:v>61300</c:v>
                </c:pt>
                <c:pt idx="386">
                  <c:v>61400</c:v>
                </c:pt>
                <c:pt idx="387">
                  <c:v>61500</c:v>
                </c:pt>
                <c:pt idx="388">
                  <c:v>61600</c:v>
                </c:pt>
                <c:pt idx="389">
                  <c:v>61700</c:v>
                </c:pt>
                <c:pt idx="390">
                  <c:v>61800</c:v>
                </c:pt>
                <c:pt idx="391">
                  <c:v>61900</c:v>
                </c:pt>
                <c:pt idx="392">
                  <c:v>62000</c:v>
                </c:pt>
                <c:pt idx="393">
                  <c:v>62100</c:v>
                </c:pt>
                <c:pt idx="394">
                  <c:v>62200</c:v>
                </c:pt>
                <c:pt idx="395">
                  <c:v>62300</c:v>
                </c:pt>
                <c:pt idx="396">
                  <c:v>62400</c:v>
                </c:pt>
                <c:pt idx="397">
                  <c:v>62500</c:v>
                </c:pt>
                <c:pt idx="398">
                  <c:v>62600</c:v>
                </c:pt>
                <c:pt idx="399">
                  <c:v>62700</c:v>
                </c:pt>
                <c:pt idx="400">
                  <c:v>62800</c:v>
                </c:pt>
                <c:pt idx="401">
                  <c:v>62900</c:v>
                </c:pt>
                <c:pt idx="402">
                  <c:v>63000</c:v>
                </c:pt>
                <c:pt idx="403">
                  <c:v>63100</c:v>
                </c:pt>
                <c:pt idx="404">
                  <c:v>63200</c:v>
                </c:pt>
                <c:pt idx="405">
                  <c:v>63300</c:v>
                </c:pt>
                <c:pt idx="406">
                  <c:v>63400</c:v>
                </c:pt>
                <c:pt idx="407">
                  <c:v>63500</c:v>
                </c:pt>
                <c:pt idx="408">
                  <c:v>63600</c:v>
                </c:pt>
                <c:pt idx="409">
                  <c:v>63700</c:v>
                </c:pt>
                <c:pt idx="410">
                  <c:v>63800</c:v>
                </c:pt>
                <c:pt idx="411">
                  <c:v>63900</c:v>
                </c:pt>
                <c:pt idx="412">
                  <c:v>64000</c:v>
                </c:pt>
                <c:pt idx="413">
                  <c:v>64200</c:v>
                </c:pt>
                <c:pt idx="414">
                  <c:v>64300</c:v>
                </c:pt>
                <c:pt idx="415">
                  <c:v>64400</c:v>
                </c:pt>
                <c:pt idx="416">
                  <c:v>64500</c:v>
                </c:pt>
                <c:pt idx="417">
                  <c:v>64600</c:v>
                </c:pt>
                <c:pt idx="418">
                  <c:v>64700</c:v>
                </c:pt>
                <c:pt idx="419">
                  <c:v>64800</c:v>
                </c:pt>
              </c:numCache>
            </c:numRef>
          </c:xVal>
          <c:yVal>
            <c:numRef>
              <c:f>'[Avg RTOLCAP RTOFFCAP PRC per 100MW GTBD and Net Load Step.xlsx]per Net Load'!$C$3:$C$422</c:f>
              <c:numCache>
                <c:formatCode>General</c:formatCode>
                <c:ptCount val="420"/>
                <c:pt idx="0">
                  <c:v>4329.0107422000001</c:v>
                </c:pt>
                <c:pt idx="1">
                  <c:v>4329.8227687999997</c:v>
                </c:pt>
                <c:pt idx="2">
                  <c:v>4330.5011267999998</c:v>
                </c:pt>
                <c:pt idx="3">
                  <c:v>4538.9184949</c:v>
                </c:pt>
                <c:pt idx="4">
                  <c:v>4691.0930531000004</c:v>
                </c:pt>
                <c:pt idx="5">
                  <c:v>4641.8757777000001</c:v>
                </c:pt>
                <c:pt idx="6">
                  <c:v>4747.1642951000003</c:v>
                </c:pt>
                <c:pt idx="7">
                  <c:v>4462.3564083000001</c:v>
                </c:pt>
                <c:pt idx="8">
                  <c:v>4467.0970801000003</c:v>
                </c:pt>
                <c:pt idx="9">
                  <c:v>4572.9383389000004</c:v>
                </c:pt>
                <c:pt idx="10">
                  <c:v>4578.3604291000001</c:v>
                </c:pt>
                <c:pt idx="11">
                  <c:v>4524.3790319999998</c:v>
                </c:pt>
                <c:pt idx="12">
                  <c:v>4543.7013935000004</c:v>
                </c:pt>
                <c:pt idx="13">
                  <c:v>4366.6385850999995</c:v>
                </c:pt>
                <c:pt idx="14">
                  <c:v>4413.2147370000002</c:v>
                </c:pt>
                <c:pt idx="15">
                  <c:v>4439.2891172</c:v>
                </c:pt>
                <c:pt idx="16">
                  <c:v>4536.4281394</c:v>
                </c:pt>
                <c:pt idx="17">
                  <c:v>4568.1607891000003</c:v>
                </c:pt>
                <c:pt idx="18">
                  <c:v>4745.4001551000001</c:v>
                </c:pt>
                <c:pt idx="19">
                  <c:v>4309.4863910000004</c:v>
                </c:pt>
                <c:pt idx="20">
                  <c:v>4740.7910155999998</c:v>
                </c:pt>
                <c:pt idx="21">
                  <c:v>4327.7731446999996</c:v>
                </c:pt>
                <c:pt idx="22">
                  <c:v>4522.0365284999998</c:v>
                </c:pt>
                <c:pt idx="23">
                  <c:v>4284.2464898999997</c:v>
                </c:pt>
                <c:pt idx="24">
                  <c:v>4736.9233123000004</c:v>
                </c:pt>
                <c:pt idx="25">
                  <c:v>4739.2064117999998</c:v>
                </c:pt>
                <c:pt idx="26">
                  <c:v>4704.7168573999998</c:v>
                </c:pt>
                <c:pt idx="27">
                  <c:v>4718.2449188000001</c:v>
                </c:pt>
                <c:pt idx="28">
                  <c:v>4684.5737288</c:v>
                </c:pt>
                <c:pt idx="29">
                  <c:v>4451.9519647999996</c:v>
                </c:pt>
                <c:pt idx="30">
                  <c:v>4462.3255462999996</c:v>
                </c:pt>
                <c:pt idx="31">
                  <c:v>4916.4790039</c:v>
                </c:pt>
                <c:pt idx="32">
                  <c:v>4796.7121464000002</c:v>
                </c:pt>
                <c:pt idx="33">
                  <c:v>4628.1891112000003</c:v>
                </c:pt>
                <c:pt idx="34">
                  <c:v>4812.5611390000004</c:v>
                </c:pt>
                <c:pt idx="35">
                  <c:v>4777.9184034999998</c:v>
                </c:pt>
                <c:pt idx="36">
                  <c:v>4601.0229410000002</c:v>
                </c:pt>
                <c:pt idx="37">
                  <c:v>4321.3515625</c:v>
                </c:pt>
                <c:pt idx="38">
                  <c:v>4798.3887831000002</c:v>
                </c:pt>
                <c:pt idx="39">
                  <c:v>4824.7005929999996</c:v>
                </c:pt>
                <c:pt idx="40">
                  <c:v>4630.9007060000004</c:v>
                </c:pt>
                <c:pt idx="41">
                  <c:v>4811.1372101999996</c:v>
                </c:pt>
                <c:pt idx="42">
                  <c:v>4724.6127416999998</c:v>
                </c:pt>
                <c:pt idx="43">
                  <c:v>4805.7148489000001</c:v>
                </c:pt>
                <c:pt idx="44">
                  <c:v>4811.3944297999997</c:v>
                </c:pt>
                <c:pt idx="45">
                  <c:v>4776.3632906000003</c:v>
                </c:pt>
                <c:pt idx="46">
                  <c:v>4861.0569179000004</c:v>
                </c:pt>
                <c:pt idx="47">
                  <c:v>4755.1482153999996</c:v>
                </c:pt>
                <c:pt idx="48">
                  <c:v>4862.6079278999996</c:v>
                </c:pt>
                <c:pt idx="49">
                  <c:v>4954.5685706000004</c:v>
                </c:pt>
                <c:pt idx="50">
                  <c:v>4804.3448546</c:v>
                </c:pt>
                <c:pt idx="51">
                  <c:v>4856.5168669000004</c:v>
                </c:pt>
                <c:pt idx="52">
                  <c:v>4794.7989097</c:v>
                </c:pt>
                <c:pt idx="53">
                  <c:v>4679.1650766000002</c:v>
                </c:pt>
                <c:pt idx="54">
                  <c:v>4650.4095821999999</c:v>
                </c:pt>
                <c:pt idx="55">
                  <c:v>4646.5057485999996</c:v>
                </c:pt>
                <c:pt idx="56">
                  <c:v>4655.4224499000002</c:v>
                </c:pt>
                <c:pt idx="57">
                  <c:v>4745.8049823000001</c:v>
                </c:pt>
                <c:pt idx="58">
                  <c:v>4752.8171927000003</c:v>
                </c:pt>
                <c:pt idx="59">
                  <c:v>4729.6042472999998</c:v>
                </c:pt>
                <c:pt idx="60">
                  <c:v>4737.7395660000002</c:v>
                </c:pt>
                <c:pt idx="61">
                  <c:v>4739.3129351999996</c:v>
                </c:pt>
                <c:pt idx="62">
                  <c:v>4654.5055322999997</c:v>
                </c:pt>
                <c:pt idx="63">
                  <c:v>4714.8067023000003</c:v>
                </c:pt>
                <c:pt idx="64">
                  <c:v>4654.4001133000002</c:v>
                </c:pt>
                <c:pt idx="65">
                  <c:v>4514.4751554000004</c:v>
                </c:pt>
                <c:pt idx="66">
                  <c:v>4817.1209339999996</c:v>
                </c:pt>
                <c:pt idx="67">
                  <c:v>4642.7081563000002</c:v>
                </c:pt>
                <c:pt idx="68">
                  <c:v>4677.7614069000001</c:v>
                </c:pt>
                <c:pt idx="69">
                  <c:v>4617.1877815999997</c:v>
                </c:pt>
                <c:pt idx="70">
                  <c:v>4709.9208535999996</c:v>
                </c:pt>
                <c:pt idx="71">
                  <c:v>4607.9134330999996</c:v>
                </c:pt>
                <c:pt idx="72">
                  <c:v>4605.3592087999996</c:v>
                </c:pt>
                <c:pt idx="73">
                  <c:v>4575.7394691999998</c:v>
                </c:pt>
                <c:pt idx="74">
                  <c:v>4702.3171248999997</c:v>
                </c:pt>
                <c:pt idx="75">
                  <c:v>4601.7854180000004</c:v>
                </c:pt>
                <c:pt idx="76">
                  <c:v>4644.5303915000004</c:v>
                </c:pt>
                <c:pt idx="77">
                  <c:v>4609.7102507999998</c:v>
                </c:pt>
                <c:pt idx="78">
                  <c:v>4642.4032870999999</c:v>
                </c:pt>
                <c:pt idx="79">
                  <c:v>4745.2792716000004</c:v>
                </c:pt>
                <c:pt idx="80">
                  <c:v>4575.2973235999998</c:v>
                </c:pt>
                <c:pt idx="81">
                  <c:v>4698.9212790000001</c:v>
                </c:pt>
                <c:pt idx="82">
                  <c:v>4657.6934463999996</c:v>
                </c:pt>
                <c:pt idx="83">
                  <c:v>4634.9146446000004</c:v>
                </c:pt>
                <c:pt idx="84">
                  <c:v>4581.1627378000003</c:v>
                </c:pt>
                <c:pt idx="85">
                  <c:v>4629.0685033</c:v>
                </c:pt>
                <c:pt idx="86">
                  <c:v>4626.4039222000001</c:v>
                </c:pt>
                <c:pt idx="87">
                  <c:v>4625.9061461000001</c:v>
                </c:pt>
                <c:pt idx="88">
                  <c:v>4603.9593390999999</c:v>
                </c:pt>
                <c:pt idx="89">
                  <c:v>4738.1541819000004</c:v>
                </c:pt>
                <c:pt idx="90">
                  <c:v>4625.1930550999996</c:v>
                </c:pt>
                <c:pt idx="91">
                  <c:v>4638.9049209000004</c:v>
                </c:pt>
                <c:pt idx="92">
                  <c:v>4712.7906780000003</c:v>
                </c:pt>
                <c:pt idx="93">
                  <c:v>4790.9148641000002</c:v>
                </c:pt>
                <c:pt idx="94">
                  <c:v>4596.5689513999996</c:v>
                </c:pt>
                <c:pt idx="95">
                  <c:v>4694.5467251</c:v>
                </c:pt>
                <c:pt idx="96">
                  <c:v>4698.5105530000001</c:v>
                </c:pt>
                <c:pt idx="97">
                  <c:v>4564.8721005999996</c:v>
                </c:pt>
                <c:pt idx="98">
                  <c:v>4665.1250468999997</c:v>
                </c:pt>
                <c:pt idx="99">
                  <c:v>4765.6539261999997</c:v>
                </c:pt>
                <c:pt idx="100">
                  <c:v>4700.9807656000003</c:v>
                </c:pt>
                <c:pt idx="101">
                  <c:v>4590.6771365000004</c:v>
                </c:pt>
                <c:pt idx="102">
                  <c:v>4694.015907</c:v>
                </c:pt>
                <c:pt idx="103">
                  <c:v>4636.7053704999998</c:v>
                </c:pt>
                <c:pt idx="104">
                  <c:v>4628.1685575000001</c:v>
                </c:pt>
                <c:pt idx="105">
                  <c:v>4664.3136107</c:v>
                </c:pt>
                <c:pt idx="106">
                  <c:v>4685.1782456000001</c:v>
                </c:pt>
                <c:pt idx="107">
                  <c:v>4696.6872665000001</c:v>
                </c:pt>
                <c:pt idx="108">
                  <c:v>4619.3790822999999</c:v>
                </c:pt>
                <c:pt idx="109">
                  <c:v>4627.9386763000002</c:v>
                </c:pt>
                <c:pt idx="110">
                  <c:v>4710.6549378999998</c:v>
                </c:pt>
                <c:pt idx="111">
                  <c:v>4606.9388459000002</c:v>
                </c:pt>
                <c:pt idx="112">
                  <c:v>4700.5200879000004</c:v>
                </c:pt>
                <c:pt idx="113">
                  <c:v>4652.6024722000002</c:v>
                </c:pt>
                <c:pt idx="114">
                  <c:v>4695.7851784000004</c:v>
                </c:pt>
                <c:pt idx="115">
                  <c:v>4651.2860385000004</c:v>
                </c:pt>
                <c:pt idx="116">
                  <c:v>4728.1159884999997</c:v>
                </c:pt>
                <c:pt idx="117">
                  <c:v>4733.3510814000001</c:v>
                </c:pt>
                <c:pt idx="118">
                  <c:v>4738.068577</c:v>
                </c:pt>
                <c:pt idx="119">
                  <c:v>4870.7633065</c:v>
                </c:pt>
                <c:pt idx="120">
                  <c:v>4830.7457418000004</c:v>
                </c:pt>
                <c:pt idx="121">
                  <c:v>4788.2976574000004</c:v>
                </c:pt>
                <c:pt idx="122">
                  <c:v>4764.5479628000003</c:v>
                </c:pt>
                <c:pt idx="123">
                  <c:v>4753.4535304999999</c:v>
                </c:pt>
                <c:pt idx="124">
                  <c:v>4652.8936537999998</c:v>
                </c:pt>
                <c:pt idx="125">
                  <c:v>4616.5953818999997</c:v>
                </c:pt>
                <c:pt idx="126">
                  <c:v>4647.0318299999999</c:v>
                </c:pt>
                <c:pt idx="127">
                  <c:v>4603.3171675000003</c:v>
                </c:pt>
                <c:pt idx="128">
                  <c:v>4697.8875596999997</c:v>
                </c:pt>
                <c:pt idx="129">
                  <c:v>4668.3392095999998</c:v>
                </c:pt>
                <c:pt idx="130">
                  <c:v>4734.1648074000004</c:v>
                </c:pt>
                <c:pt idx="131">
                  <c:v>4718.0442194999996</c:v>
                </c:pt>
                <c:pt idx="132">
                  <c:v>4669.4034693000003</c:v>
                </c:pt>
                <c:pt idx="133">
                  <c:v>4686.7777372999999</c:v>
                </c:pt>
                <c:pt idx="134">
                  <c:v>4636.4562544999999</c:v>
                </c:pt>
                <c:pt idx="135">
                  <c:v>4826.5587713000004</c:v>
                </c:pt>
                <c:pt idx="136">
                  <c:v>4711.6434595999999</c:v>
                </c:pt>
                <c:pt idx="137">
                  <c:v>4681.3672908999997</c:v>
                </c:pt>
                <c:pt idx="138">
                  <c:v>4777.5095057999997</c:v>
                </c:pt>
                <c:pt idx="139">
                  <c:v>4686.5320736000003</c:v>
                </c:pt>
                <c:pt idx="140">
                  <c:v>4648.4364167000003</c:v>
                </c:pt>
                <c:pt idx="141">
                  <c:v>4731.2502924</c:v>
                </c:pt>
                <c:pt idx="142">
                  <c:v>4649.9639305999999</c:v>
                </c:pt>
                <c:pt idx="143">
                  <c:v>4777.6238917000001</c:v>
                </c:pt>
                <c:pt idx="144">
                  <c:v>4762.8037102999997</c:v>
                </c:pt>
                <c:pt idx="145">
                  <c:v>4753.2001818999997</c:v>
                </c:pt>
                <c:pt idx="146">
                  <c:v>4704.2777712999996</c:v>
                </c:pt>
                <c:pt idx="147">
                  <c:v>4765.1516173</c:v>
                </c:pt>
                <c:pt idx="148">
                  <c:v>4638.9427026000003</c:v>
                </c:pt>
                <c:pt idx="149">
                  <c:v>4728.4483143999996</c:v>
                </c:pt>
                <c:pt idx="150">
                  <c:v>4633.8100639000004</c:v>
                </c:pt>
                <c:pt idx="151">
                  <c:v>4749.8286257</c:v>
                </c:pt>
                <c:pt idx="152">
                  <c:v>4738.3218091999997</c:v>
                </c:pt>
                <c:pt idx="153">
                  <c:v>4736.2932664</c:v>
                </c:pt>
                <c:pt idx="154">
                  <c:v>4786.7038185000001</c:v>
                </c:pt>
                <c:pt idx="155">
                  <c:v>4707.0570809999999</c:v>
                </c:pt>
                <c:pt idx="156">
                  <c:v>4759.1908487999999</c:v>
                </c:pt>
                <c:pt idx="157">
                  <c:v>4689.5052408000001</c:v>
                </c:pt>
                <c:pt idx="158">
                  <c:v>4692.3007170000001</c:v>
                </c:pt>
                <c:pt idx="159">
                  <c:v>4722.1759844999997</c:v>
                </c:pt>
                <c:pt idx="160">
                  <c:v>4677.1256432999999</c:v>
                </c:pt>
                <c:pt idx="161">
                  <c:v>4622.7045691000003</c:v>
                </c:pt>
                <c:pt idx="162">
                  <c:v>4618.5316534000003</c:v>
                </c:pt>
                <c:pt idx="163">
                  <c:v>4685.5102055999996</c:v>
                </c:pt>
                <c:pt idx="164">
                  <c:v>4598.3116270999999</c:v>
                </c:pt>
                <c:pt idx="165">
                  <c:v>4669.9647861000003</c:v>
                </c:pt>
                <c:pt idx="166">
                  <c:v>4615.1918382000003</c:v>
                </c:pt>
                <c:pt idx="167">
                  <c:v>4571.7039686999997</c:v>
                </c:pt>
                <c:pt idx="168">
                  <c:v>4597.5503732999996</c:v>
                </c:pt>
                <c:pt idx="169">
                  <c:v>4612.3998246000001</c:v>
                </c:pt>
                <c:pt idx="170">
                  <c:v>4613.2111195999996</c:v>
                </c:pt>
                <c:pt idx="171">
                  <c:v>4655.7420340999997</c:v>
                </c:pt>
                <c:pt idx="172">
                  <c:v>4651.4273315</c:v>
                </c:pt>
                <c:pt idx="173">
                  <c:v>4687.2689276000001</c:v>
                </c:pt>
                <c:pt idx="174">
                  <c:v>4640.0136980999996</c:v>
                </c:pt>
                <c:pt idx="175">
                  <c:v>4650.7090521</c:v>
                </c:pt>
                <c:pt idx="176">
                  <c:v>4598.9679546999996</c:v>
                </c:pt>
                <c:pt idx="177">
                  <c:v>4615.5549135000001</c:v>
                </c:pt>
                <c:pt idx="178">
                  <c:v>4598.8730947000004</c:v>
                </c:pt>
                <c:pt idx="179">
                  <c:v>4634.0142400000004</c:v>
                </c:pt>
                <c:pt idx="180">
                  <c:v>4589.1622426000004</c:v>
                </c:pt>
                <c:pt idx="181">
                  <c:v>4564.5524240000004</c:v>
                </c:pt>
                <c:pt idx="182">
                  <c:v>4621.9895319999996</c:v>
                </c:pt>
                <c:pt idx="183">
                  <c:v>4713.6884706000001</c:v>
                </c:pt>
                <c:pt idx="184">
                  <c:v>4615.4595484000001</c:v>
                </c:pt>
                <c:pt idx="185">
                  <c:v>4684.9687906999998</c:v>
                </c:pt>
                <c:pt idx="186">
                  <c:v>4575.7864612000003</c:v>
                </c:pt>
                <c:pt idx="187">
                  <c:v>4603.2230611000005</c:v>
                </c:pt>
                <c:pt idx="188">
                  <c:v>4626.5470756000004</c:v>
                </c:pt>
                <c:pt idx="189">
                  <c:v>4540.2357337000003</c:v>
                </c:pt>
                <c:pt idx="190">
                  <c:v>4411.8191788000004</c:v>
                </c:pt>
                <c:pt idx="191">
                  <c:v>4279.9641551000004</c:v>
                </c:pt>
                <c:pt idx="192">
                  <c:v>4337.7364398999998</c:v>
                </c:pt>
                <c:pt idx="193">
                  <c:v>4388.0474241000002</c:v>
                </c:pt>
                <c:pt idx="194">
                  <c:v>4285.1219139000004</c:v>
                </c:pt>
                <c:pt idx="195">
                  <c:v>4409.6314666999997</c:v>
                </c:pt>
                <c:pt idx="196">
                  <c:v>4427.1000051999999</c:v>
                </c:pt>
                <c:pt idx="197">
                  <c:v>4361.9893775999999</c:v>
                </c:pt>
                <c:pt idx="198">
                  <c:v>4475.5226579999999</c:v>
                </c:pt>
                <c:pt idx="199">
                  <c:v>4506.1493254999996</c:v>
                </c:pt>
                <c:pt idx="200">
                  <c:v>4559.4238243</c:v>
                </c:pt>
                <c:pt idx="201">
                  <c:v>4508.6705303999997</c:v>
                </c:pt>
                <c:pt idx="202">
                  <c:v>4241.6529460000002</c:v>
                </c:pt>
                <c:pt idx="203">
                  <c:v>4367.2907295000005</c:v>
                </c:pt>
                <c:pt idx="204">
                  <c:v>4619.0907826000002</c:v>
                </c:pt>
                <c:pt idx="205">
                  <c:v>4479.8231529000004</c:v>
                </c:pt>
                <c:pt idx="206">
                  <c:v>4451.5727985000003</c:v>
                </c:pt>
                <c:pt idx="207">
                  <c:v>4424.4093381000002</c:v>
                </c:pt>
                <c:pt idx="208">
                  <c:v>4380.3240883999997</c:v>
                </c:pt>
                <c:pt idx="209">
                  <c:v>4516.3012466</c:v>
                </c:pt>
                <c:pt idx="210">
                  <c:v>4344.1205302999997</c:v>
                </c:pt>
                <c:pt idx="211">
                  <c:v>4387.9797648000003</c:v>
                </c:pt>
                <c:pt idx="212">
                  <c:v>4354.7931071000003</c:v>
                </c:pt>
                <c:pt idx="213">
                  <c:v>4359.9902269000004</c:v>
                </c:pt>
                <c:pt idx="214">
                  <c:v>4417.9313633000002</c:v>
                </c:pt>
                <c:pt idx="215">
                  <c:v>4447.1717771000003</c:v>
                </c:pt>
                <c:pt idx="216">
                  <c:v>4378.3206917999996</c:v>
                </c:pt>
                <c:pt idx="217">
                  <c:v>4333.2580729000001</c:v>
                </c:pt>
                <c:pt idx="218">
                  <c:v>4354.4140950999999</c:v>
                </c:pt>
                <c:pt idx="219">
                  <c:v>4278.3340103</c:v>
                </c:pt>
                <c:pt idx="220">
                  <c:v>4433.8457138000003</c:v>
                </c:pt>
                <c:pt idx="221">
                  <c:v>4324.9188367999996</c:v>
                </c:pt>
                <c:pt idx="222">
                  <c:v>4414.5012401000004</c:v>
                </c:pt>
                <c:pt idx="223">
                  <c:v>4418.6763389999996</c:v>
                </c:pt>
                <c:pt idx="224">
                  <c:v>4367.1128553999997</c:v>
                </c:pt>
                <c:pt idx="225">
                  <c:v>4376.8516925000004</c:v>
                </c:pt>
                <c:pt idx="226">
                  <c:v>4301.6594023999996</c:v>
                </c:pt>
                <c:pt idx="227">
                  <c:v>4165.4599429</c:v>
                </c:pt>
                <c:pt idx="228">
                  <c:v>4293.2932411000002</c:v>
                </c:pt>
                <c:pt idx="229">
                  <c:v>4138.7149025999997</c:v>
                </c:pt>
                <c:pt idx="230">
                  <c:v>4231.8586999999998</c:v>
                </c:pt>
                <c:pt idx="231">
                  <c:v>4175.4557181</c:v>
                </c:pt>
                <c:pt idx="232">
                  <c:v>4111.2380272</c:v>
                </c:pt>
                <c:pt idx="233">
                  <c:v>4098.2809399999996</c:v>
                </c:pt>
                <c:pt idx="234">
                  <c:v>4176.8451575999998</c:v>
                </c:pt>
                <c:pt idx="235">
                  <c:v>4210.2671460000001</c:v>
                </c:pt>
                <c:pt idx="236">
                  <c:v>4156.6413997</c:v>
                </c:pt>
                <c:pt idx="237">
                  <c:v>4063.3023343</c:v>
                </c:pt>
                <c:pt idx="238">
                  <c:v>4105.0773072000002</c:v>
                </c:pt>
                <c:pt idx="239">
                  <c:v>4041.9660141999998</c:v>
                </c:pt>
                <c:pt idx="240">
                  <c:v>3989.1964057</c:v>
                </c:pt>
                <c:pt idx="241">
                  <c:v>4137.2211053999999</c:v>
                </c:pt>
                <c:pt idx="242">
                  <c:v>4077.1659832</c:v>
                </c:pt>
                <c:pt idx="243">
                  <c:v>3995.7344613999999</c:v>
                </c:pt>
                <c:pt idx="244">
                  <c:v>4087.0025550999999</c:v>
                </c:pt>
                <c:pt idx="245">
                  <c:v>4099.1227221999998</c:v>
                </c:pt>
                <c:pt idx="246">
                  <c:v>4035.4338542</c:v>
                </c:pt>
                <c:pt idx="247">
                  <c:v>3974.4296245999999</c:v>
                </c:pt>
                <c:pt idx="248">
                  <c:v>3996.4343675999999</c:v>
                </c:pt>
                <c:pt idx="249">
                  <c:v>3994.6294938000001</c:v>
                </c:pt>
                <c:pt idx="250">
                  <c:v>3971.9017214</c:v>
                </c:pt>
                <c:pt idx="251">
                  <c:v>3975.2954519</c:v>
                </c:pt>
                <c:pt idx="252">
                  <c:v>3895.9551041999998</c:v>
                </c:pt>
                <c:pt idx="253">
                  <c:v>3861.4401182000001</c:v>
                </c:pt>
                <c:pt idx="254">
                  <c:v>3943.2788624999998</c:v>
                </c:pt>
                <c:pt idx="255">
                  <c:v>3883.9598924000002</c:v>
                </c:pt>
                <c:pt idx="256">
                  <c:v>3860.4827979000002</c:v>
                </c:pt>
                <c:pt idx="257">
                  <c:v>3799.9451562999998</c:v>
                </c:pt>
                <c:pt idx="258">
                  <c:v>3821.7968953999998</c:v>
                </c:pt>
                <c:pt idx="259">
                  <c:v>3781.211796</c:v>
                </c:pt>
                <c:pt idx="260">
                  <c:v>3817.1125084</c:v>
                </c:pt>
                <c:pt idx="261">
                  <c:v>3713.2784043000001</c:v>
                </c:pt>
                <c:pt idx="262">
                  <c:v>3813.2198105000002</c:v>
                </c:pt>
                <c:pt idx="263">
                  <c:v>3839.3967112999999</c:v>
                </c:pt>
                <c:pt idx="264">
                  <c:v>3785.2712194000001</c:v>
                </c:pt>
                <c:pt idx="265">
                  <c:v>3840.5852175</c:v>
                </c:pt>
                <c:pt idx="266">
                  <c:v>3624.5622942</c:v>
                </c:pt>
                <c:pt idx="267">
                  <c:v>3615.3905147999999</c:v>
                </c:pt>
                <c:pt idx="268">
                  <c:v>3591.9472764000002</c:v>
                </c:pt>
                <c:pt idx="269">
                  <c:v>3767.2500544999998</c:v>
                </c:pt>
                <c:pt idx="270">
                  <c:v>3743.6085732000001</c:v>
                </c:pt>
                <c:pt idx="271">
                  <c:v>3607.2188102</c:v>
                </c:pt>
                <c:pt idx="272">
                  <c:v>3448.6431352999998</c:v>
                </c:pt>
                <c:pt idx="273">
                  <c:v>3490.0227669000001</c:v>
                </c:pt>
                <c:pt idx="274">
                  <c:v>3521.5502335000001</c:v>
                </c:pt>
                <c:pt idx="275">
                  <c:v>3387.6668715000001</c:v>
                </c:pt>
                <c:pt idx="276">
                  <c:v>3241.8179218</c:v>
                </c:pt>
                <c:pt idx="277">
                  <c:v>3386.0586288</c:v>
                </c:pt>
                <c:pt idx="278">
                  <c:v>3391.9193175999999</c:v>
                </c:pt>
                <c:pt idx="279">
                  <c:v>3363.8945832999998</c:v>
                </c:pt>
                <c:pt idx="280">
                  <c:v>3387.4236120999999</c:v>
                </c:pt>
                <c:pt idx="281">
                  <c:v>3474.2702561000001</c:v>
                </c:pt>
                <c:pt idx="282">
                  <c:v>3118.4765183999998</c:v>
                </c:pt>
                <c:pt idx="283">
                  <c:v>3255.0073894000002</c:v>
                </c:pt>
                <c:pt idx="284">
                  <c:v>3152.8119201</c:v>
                </c:pt>
                <c:pt idx="285">
                  <c:v>3244.0837731000001</c:v>
                </c:pt>
                <c:pt idx="286">
                  <c:v>3206.6832330000002</c:v>
                </c:pt>
                <c:pt idx="287">
                  <c:v>3199.9483961000001</c:v>
                </c:pt>
                <c:pt idx="288">
                  <c:v>3348.6794756999998</c:v>
                </c:pt>
                <c:pt idx="289">
                  <c:v>3140.6560896999999</c:v>
                </c:pt>
                <c:pt idx="290">
                  <c:v>3091.0266550000001</c:v>
                </c:pt>
                <c:pt idx="291">
                  <c:v>2929.5272961999999</c:v>
                </c:pt>
                <c:pt idx="292">
                  <c:v>3338.3833285000001</c:v>
                </c:pt>
                <c:pt idx="293">
                  <c:v>3329.0059360999999</c:v>
                </c:pt>
                <c:pt idx="294">
                  <c:v>3176.1605479</c:v>
                </c:pt>
                <c:pt idx="295">
                  <c:v>2954.5892395999999</c:v>
                </c:pt>
                <c:pt idx="296">
                  <c:v>3277.1782782</c:v>
                </c:pt>
                <c:pt idx="297">
                  <c:v>3289.2865651000002</c:v>
                </c:pt>
                <c:pt idx="298">
                  <c:v>2946.3702991999999</c:v>
                </c:pt>
                <c:pt idx="299">
                  <c:v>3100.4263108</c:v>
                </c:pt>
                <c:pt idx="300">
                  <c:v>2890.6656816</c:v>
                </c:pt>
                <c:pt idx="301">
                  <c:v>2828.3670350000002</c:v>
                </c:pt>
                <c:pt idx="302">
                  <c:v>2824.8134049</c:v>
                </c:pt>
                <c:pt idx="303">
                  <c:v>2592.8453399</c:v>
                </c:pt>
                <c:pt idx="304">
                  <c:v>2524.733275</c:v>
                </c:pt>
                <c:pt idx="305">
                  <c:v>2639.5264702999998</c:v>
                </c:pt>
                <c:pt idx="306">
                  <c:v>2585.0653060999998</c:v>
                </c:pt>
                <c:pt idx="307">
                  <c:v>2384.1530858000001</c:v>
                </c:pt>
                <c:pt idx="308">
                  <c:v>2245.633816</c:v>
                </c:pt>
                <c:pt idx="309">
                  <c:v>2029.5134178000001</c:v>
                </c:pt>
                <c:pt idx="310">
                  <c:v>1859.9111257</c:v>
                </c:pt>
                <c:pt idx="311">
                  <c:v>2239.3029689</c:v>
                </c:pt>
                <c:pt idx="312">
                  <c:v>1966.6604869</c:v>
                </c:pt>
                <c:pt idx="313">
                  <c:v>2090.7308358</c:v>
                </c:pt>
                <c:pt idx="314">
                  <c:v>2522.2877536000001</c:v>
                </c:pt>
                <c:pt idx="315">
                  <c:v>2440.8185228000002</c:v>
                </c:pt>
                <c:pt idx="316">
                  <c:v>2905.8416679000002</c:v>
                </c:pt>
                <c:pt idx="317">
                  <c:v>2927.0233981000001</c:v>
                </c:pt>
                <c:pt idx="318">
                  <c:v>2695.3560166000002</c:v>
                </c:pt>
                <c:pt idx="319">
                  <c:v>2665.9717206999999</c:v>
                </c:pt>
                <c:pt idx="320">
                  <c:v>2794.7765552999999</c:v>
                </c:pt>
                <c:pt idx="321">
                  <c:v>2589.7691183000002</c:v>
                </c:pt>
                <c:pt idx="322">
                  <c:v>2482.6979491000002</c:v>
                </c:pt>
                <c:pt idx="323">
                  <c:v>2463.2765651</c:v>
                </c:pt>
                <c:pt idx="324">
                  <c:v>2446.2814278000001</c:v>
                </c:pt>
                <c:pt idx="325">
                  <c:v>2644.0497314999998</c:v>
                </c:pt>
                <c:pt idx="326">
                  <c:v>2430.9284739999998</c:v>
                </c:pt>
                <c:pt idx="327">
                  <c:v>2484.2584938999998</c:v>
                </c:pt>
                <c:pt idx="328">
                  <c:v>2457.0090839999998</c:v>
                </c:pt>
                <c:pt idx="329">
                  <c:v>2480.3154631000002</c:v>
                </c:pt>
                <c:pt idx="330">
                  <c:v>2650.9730000999998</c:v>
                </c:pt>
                <c:pt idx="331">
                  <c:v>2243.3294658</c:v>
                </c:pt>
                <c:pt idx="332">
                  <c:v>2273.1215836000001</c:v>
                </c:pt>
                <c:pt idx="333">
                  <c:v>2301.8412377999998</c:v>
                </c:pt>
                <c:pt idx="334">
                  <c:v>2436.0144237999998</c:v>
                </c:pt>
                <c:pt idx="335">
                  <c:v>2484.6334689999999</c:v>
                </c:pt>
                <c:pt idx="336">
                  <c:v>2185.2515898000001</c:v>
                </c:pt>
                <c:pt idx="337">
                  <c:v>2304.9294295</c:v>
                </c:pt>
                <c:pt idx="338">
                  <c:v>2243.3713911999998</c:v>
                </c:pt>
                <c:pt idx="339">
                  <c:v>2234.6923182999999</c:v>
                </c:pt>
                <c:pt idx="340">
                  <c:v>2236.4799404</c:v>
                </c:pt>
                <c:pt idx="341">
                  <c:v>2001.6640714</c:v>
                </c:pt>
                <c:pt idx="342">
                  <c:v>2204.4668366000001</c:v>
                </c:pt>
                <c:pt idx="343">
                  <c:v>2009.8569213999999</c:v>
                </c:pt>
                <c:pt idx="344">
                  <c:v>1887.4069426000001</c:v>
                </c:pt>
                <c:pt idx="345">
                  <c:v>2069.7920193999998</c:v>
                </c:pt>
                <c:pt idx="346">
                  <c:v>2023.4021974</c:v>
                </c:pt>
                <c:pt idx="347">
                  <c:v>2010.6176760000001</c:v>
                </c:pt>
                <c:pt idx="348">
                  <c:v>1884.9549457000001</c:v>
                </c:pt>
                <c:pt idx="349">
                  <c:v>1923.1889306999999</c:v>
                </c:pt>
                <c:pt idx="350">
                  <c:v>1990.7120884000001</c:v>
                </c:pt>
                <c:pt idx="351">
                  <c:v>1954.8096089999999</c:v>
                </c:pt>
                <c:pt idx="352">
                  <c:v>1776.9384831</c:v>
                </c:pt>
                <c:pt idx="353">
                  <c:v>1943.7254911</c:v>
                </c:pt>
                <c:pt idx="354">
                  <c:v>1793.5083361</c:v>
                </c:pt>
                <c:pt idx="355">
                  <c:v>1508.3593702999999</c:v>
                </c:pt>
                <c:pt idx="356">
                  <c:v>1630.9197784999999</c:v>
                </c:pt>
                <c:pt idx="357">
                  <c:v>1432.4736183</c:v>
                </c:pt>
                <c:pt idx="358">
                  <c:v>1486.3384559000001</c:v>
                </c:pt>
                <c:pt idx="359">
                  <c:v>1401.4175376999999</c:v>
                </c:pt>
                <c:pt idx="360">
                  <c:v>1471.5625242000001</c:v>
                </c:pt>
                <c:pt idx="361">
                  <c:v>1513.4690917999999</c:v>
                </c:pt>
                <c:pt idx="362">
                  <c:v>1607.8804825</c:v>
                </c:pt>
                <c:pt idx="363">
                  <c:v>1431.6386961999999</c:v>
                </c:pt>
                <c:pt idx="364">
                  <c:v>1579.3134545</c:v>
                </c:pt>
                <c:pt idx="365">
                  <c:v>1707.4619772999999</c:v>
                </c:pt>
                <c:pt idx="366">
                  <c:v>1493.4230656</c:v>
                </c:pt>
                <c:pt idx="367">
                  <c:v>1654.490687</c:v>
                </c:pt>
                <c:pt idx="368">
                  <c:v>1384.5960224999999</c:v>
                </c:pt>
                <c:pt idx="369">
                  <c:v>1214.2998975999999</c:v>
                </c:pt>
                <c:pt idx="370">
                  <c:v>1396.4542180000001</c:v>
                </c:pt>
                <c:pt idx="371">
                  <c:v>1303.5216229</c:v>
                </c:pt>
                <c:pt idx="372">
                  <c:v>1131.1390351</c:v>
                </c:pt>
                <c:pt idx="373">
                  <c:v>1201.6268825</c:v>
                </c:pt>
                <c:pt idx="374">
                  <c:v>1308.8926018</c:v>
                </c:pt>
                <c:pt idx="375">
                  <c:v>1176.3073574</c:v>
                </c:pt>
                <c:pt idx="376">
                  <c:v>1157.3870317000001</c:v>
                </c:pt>
                <c:pt idx="377">
                  <c:v>1154.5660593</c:v>
                </c:pt>
                <c:pt idx="378">
                  <c:v>983.07228869999994</c:v>
                </c:pt>
                <c:pt idx="379">
                  <c:v>1061.1903425999999</c:v>
                </c:pt>
                <c:pt idx="380">
                  <c:v>1262.4570111</c:v>
                </c:pt>
                <c:pt idx="381">
                  <c:v>904.46149227000001</c:v>
                </c:pt>
                <c:pt idx="382">
                  <c:v>1025.8815893999999</c:v>
                </c:pt>
                <c:pt idx="383">
                  <c:v>897.10822454000004</c:v>
                </c:pt>
                <c:pt idx="384">
                  <c:v>1051.3286774000001</c:v>
                </c:pt>
                <c:pt idx="385">
                  <c:v>866.46813308000003</c:v>
                </c:pt>
                <c:pt idx="386">
                  <c:v>940.89343512000005</c:v>
                </c:pt>
                <c:pt idx="387">
                  <c:v>756.17180168000004</c:v>
                </c:pt>
                <c:pt idx="388">
                  <c:v>992.85501579000004</c:v>
                </c:pt>
                <c:pt idx="389">
                  <c:v>925.53808701000003</c:v>
                </c:pt>
                <c:pt idx="390">
                  <c:v>765.34667194999997</c:v>
                </c:pt>
                <c:pt idx="391">
                  <c:v>773.61922423999999</c:v>
                </c:pt>
                <c:pt idx="392">
                  <c:v>766.16817231000005</c:v>
                </c:pt>
                <c:pt idx="393">
                  <c:v>888.76164920999997</c:v>
                </c:pt>
                <c:pt idx="394">
                  <c:v>767.98039243000005</c:v>
                </c:pt>
                <c:pt idx="395">
                  <c:v>810.66958656999998</c:v>
                </c:pt>
                <c:pt idx="396">
                  <c:v>724.13517905000003</c:v>
                </c:pt>
                <c:pt idx="397">
                  <c:v>736.26571854999997</c:v>
                </c:pt>
                <c:pt idx="398">
                  <c:v>737.31839310999999</c:v>
                </c:pt>
                <c:pt idx="399">
                  <c:v>723.84079481000003</c:v>
                </c:pt>
                <c:pt idx="400">
                  <c:v>811.07318815999997</c:v>
                </c:pt>
                <c:pt idx="401">
                  <c:v>725.65597558000002</c:v>
                </c:pt>
                <c:pt idx="402">
                  <c:v>677.72785938000004</c:v>
                </c:pt>
                <c:pt idx="403">
                  <c:v>728.27221673999998</c:v>
                </c:pt>
                <c:pt idx="404">
                  <c:v>794.91378349000001</c:v>
                </c:pt>
                <c:pt idx="405">
                  <c:v>761.98583130999998</c:v>
                </c:pt>
                <c:pt idx="406">
                  <c:v>777.60048330999996</c:v>
                </c:pt>
                <c:pt idx="407">
                  <c:v>707.36764366</c:v>
                </c:pt>
                <c:pt idx="408">
                  <c:v>732.56961061000004</c:v>
                </c:pt>
                <c:pt idx="409">
                  <c:v>713.08740567999996</c:v>
                </c:pt>
                <c:pt idx="410">
                  <c:v>610.99865403000001</c:v>
                </c:pt>
                <c:pt idx="411">
                  <c:v>398</c:v>
                </c:pt>
                <c:pt idx="412">
                  <c:v>518.20187276000001</c:v>
                </c:pt>
                <c:pt idx="413">
                  <c:v>398.39926226</c:v>
                </c:pt>
                <c:pt idx="414">
                  <c:v>414.34383432999999</c:v>
                </c:pt>
                <c:pt idx="415">
                  <c:v>398.54988599000001</c:v>
                </c:pt>
                <c:pt idx="416">
                  <c:v>427.00503502999999</c:v>
                </c:pt>
                <c:pt idx="417">
                  <c:v>438.27965429</c:v>
                </c:pt>
                <c:pt idx="418">
                  <c:v>447.56672886000001</c:v>
                </c:pt>
                <c:pt idx="419">
                  <c:v>401.11262636999999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BE-4327-AAA2-471574148383}"/>
            </c:ext>
          </c:extLst>
        </c:ser>
        <c:ser>
          <c:idx val="1"/>
          <c:order val="1"/>
          <c:tx>
            <c:strRef>
              <c:f>'[Avg RTOLCAP RTOFFCAP PRC per 100MW GTBD and Net Load Step.xlsx]per Net Load'!$F$1:$I$1</c:f>
              <c:strCache>
                <c:ptCount val="1"/>
                <c:pt idx="0">
                  <c:v>Jun-21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'[Avg RTOLCAP RTOFFCAP PRC per 100MW GTBD and Net Load Step.xlsx]per Net Load'!$F$3:$F$425</c:f>
              <c:numCache>
                <c:formatCode>General</c:formatCode>
                <c:ptCount val="423"/>
                <c:pt idx="0">
                  <c:v>19300</c:v>
                </c:pt>
                <c:pt idx="1">
                  <c:v>19400</c:v>
                </c:pt>
                <c:pt idx="2">
                  <c:v>19500</c:v>
                </c:pt>
                <c:pt idx="3">
                  <c:v>19600</c:v>
                </c:pt>
                <c:pt idx="4">
                  <c:v>19700</c:v>
                </c:pt>
                <c:pt idx="5">
                  <c:v>19800</c:v>
                </c:pt>
                <c:pt idx="6">
                  <c:v>19900</c:v>
                </c:pt>
                <c:pt idx="7">
                  <c:v>20000</c:v>
                </c:pt>
                <c:pt idx="8">
                  <c:v>20100</c:v>
                </c:pt>
                <c:pt idx="9">
                  <c:v>20200</c:v>
                </c:pt>
                <c:pt idx="10">
                  <c:v>20300</c:v>
                </c:pt>
                <c:pt idx="11">
                  <c:v>20400</c:v>
                </c:pt>
                <c:pt idx="12">
                  <c:v>20500</c:v>
                </c:pt>
                <c:pt idx="13">
                  <c:v>20600</c:v>
                </c:pt>
                <c:pt idx="14">
                  <c:v>20700</c:v>
                </c:pt>
                <c:pt idx="15">
                  <c:v>20800</c:v>
                </c:pt>
                <c:pt idx="16">
                  <c:v>20900</c:v>
                </c:pt>
                <c:pt idx="17">
                  <c:v>21000</c:v>
                </c:pt>
                <c:pt idx="18">
                  <c:v>21100</c:v>
                </c:pt>
                <c:pt idx="19">
                  <c:v>21300</c:v>
                </c:pt>
                <c:pt idx="20">
                  <c:v>21500</c:v>
                </c:pt>
                <c:pt idx="21">
                  <c:v>21600</c:v>
                </c:pt>
                <c:pt idx="22">
                  <c:v>21700</c:v>
                </c:pt>
                <c:pt idx="23">
                  <c:v>21800</c:v>
                </c:pt>
                <c:pt idx="24">
                  <c:v>22000</c:v>
                </c:pt>
                <c:pt idx="25">
                  <c:v>22200</c:v>
                </c:pt>
                <c:pt idx="26">
                  <c:v>22300</c:v>
                </c:pt>
                <c:pt idx="27">
                  <c:v>22400</c:v>
                </c:pt>
                <c:pt idx="28">
                  <c:v>22500</c:v>
                </c:pt>
                <c:pt idx="29">
                  <c:v>22600</c:v>
                </c:pt>
                <c:pt idx="30">
                  <c:v>22700</c:v>
                </c:pt>
                <c:pt idx="31">
                  <c:v>22800</c:v>
                </c:pt>
                <c:pt idx="32">
                  <c:v>22900</c:v>
                </c:pt>
                <c:pt idx="33">
                  <c:v>23000</c:v>
                </c:pt>
                <c:pt idx="34">
                  <c:v>23100</c:v>
                </c:pt>
                <c:pt idx="35">
                  <c:v>23200</c:v>
                </c:pt>
                <c:pt idx="36">
                  <c:v>23300</c:v>
                </c:pt>
                <c:pt idx="37">
                  <c:v>23400</c:v>
                </c:pt>
                <c:pt idx="38">
                  <c:v>23500</c:v>
                </c:pt>
                <c:pt idx="39">
                  <c:v>23600</c:v>
                </c:pt>
                <c:pt idx="40">
                  <c:v>23700</c:v>
                </c:pt>
                <c:pt idx="41">
                  <c:v>23800</c:v>
                </c:pt>
                <c:pt idx="42">
                  <c:v>23900</c:v>
                </c:pt>
                <c:pt idx="43">
                  <c:v>24000</c:v>
                </c:pt>
                <c:pt idx="44">
                  <c:v>24100</c:v>
                </c:pt>
                <c:pt idx="45">
                  <c:v>24200</c:v>
                </c:pt>
                <c:pt idx="46">
                  <c:v>24300</c:v>
                </c:pt>
                <c:pt idx="47">
                  <c:v>24400</c:v>
                </c:pt>
                <c:pt idx="48">
                  <c:v>24500</c:v>
                </c:pt>
                <c:pt idx="49">
                  <c:v>24600</c:v>
                </c:pt>
                <c:pt idx="50">
                  <c:v>24700</c:v>
                </c:pt>
                <c:pt idx="51">
                  <c:v>24800</c:v>
                </c:pt>
                <c:pt idx="52">
                  <c:v>24900</c:v>
                </c:pt>
                <c:pt idx="53">
                  <c:v>25000</c:v>
                </c:pt>
                <c:pt idx="54">
                  <c:v>25100</c:v>
                </c:pt>
                <c:pt idx="55">
                  <c:v>25200</c:v>
                </c:pt>
                <c:pt idx="56">
                  <c:v>25300</c:v>
                </c:pt>
                <c:pt idx="57">
                  <c:v>25400</c:v>
                </c:pt>
                <c:pt idx="58">
                  <c:v>25500</c:v>
                </c:pt>
                <c:pt idx="59">
                  <c:v>25600</c:v>
                </c:pt>
                <c:pt idx="60">
                  <c:v>25700</c:v>
                </c:pt>
                <c:pt idx="61">
                  <c:v>25800</c:v>
                </c:pt>
                <c:pt idx="62">
                  <c:v>25900</c:v>
                </c:pt>
                <c:pt idx="63">
                  <c:v>26000</c:v>
                </c:pt>
                <c:pt idx="64">
                  <c:v>26100</c:v>
                </c:pt>
                <c:pt idx="65">
                  <c:v>26200</c:v>
                </c:pt>
                <c:pt idx="66">
                  <c:v>26300</c:v>
                </c:pt>
                <c:pt idx="67">
                  <c:v>26400</c:v>
                </c:pt>
                <c:pt idx="68">
                  <c:v>26500</c:v>
                </c:pt>
                <c:pt idx="69">
                  <c:v>26600</c:v>
                </c:pt>
                <c:pt idx="70">
                  <c:v>26700</c:v>
                </c:pt>
                <c:pt idx="71">
                  <c:v>26800</c:v>
                </c:pt>
                <c:pt idx="72">
                  <c:v>26900</c:v>
                </c:pt>
                <c:pt idx="73">
                  <c:v>27000</c:v>
                </c:pt>
                <c:pt idx="74">
                  <c:v>27100</c:v>
                </c:pt>
                <c:pt idx="75">
                  <c:v>27200</c:v>
                </c:pt>
                <c:pt idx="76">
                  <c:v>27300</c:v>
                </c:pt>
                <c:pt idx="77">
                  <c:v>27400</c:v>
                </c:pt>
                <c:pt idx="78">
                  <c:v>27500</c:v>
                </c:pt>
                <c:pt idx="79">
                  <c:v>27600</c:v>
                </c:pt>
                <c:pt idx="80">
                  <c:v>27700</c:v>
                </c:pt>
                <c:pt idx="81">
                  <c:v>27800</c:v>
                </c:pt>
                <c:pt idx="82">
                  <c:v>27900</c:v>
                </c:pt>
                <c:pt idx="83">
                  <c:v>28000</c:v>
                </c:pt>
                <c:pt idx="84">
                  <c:v>28100</c:v>
                </c:pt>
                <c:pt idx="85">
                  <c:v>28200</c:v>
                </c:pt>
                <c:pt idx="86">
                  <c:v>28300</c:v>
                </c:pt>
                <c:pt idx="87">
                  <c:v>28400</c:v>
                </c:pt>
                <c:pt idx="88">
                  <c:v>28500</c:v>
                </c:pt>
                <c:pt idx="89">
                  <c:v>28600</c:v>
                </c:pt>
                <c:pt idx="90">
                  <c:v>28700</c:v>
                </c:pt>
                <c:pt idx="91">
                  <c:v>28800</c:v>
                </c:pt>
                <c:pt idx="92">
                  <c:v>28900</c:v>
                </c:pt>
                <c:pt idx="93">
                  <c:v>29000</c:v>
                </c:pt>
                <c:pt idx="94">
                  <c:v>29100</c:v>
                </c:pt>
                <c:pt idx="95">
                  <c:v>29200</c:v>
                </c:pt>
                <c:pt idx="96">
                  <c:v>29300</c:v>
                </c:pt>
                <c:pt idx="97">
                  <c:v>29400</c:v>
                </c:pt>
                <c:pt idx="98">
                  <c:v>29500</c:v>
                </c:pt>
                <c:pt idx="99">
                  <c:v>29600</c:v>
                </c:pt>
                <c:pt idx="100">
                  <c:v>29700</c:v>
                </c:pt>
                <c:pt idx="101">
                  <c:v>29800</c:v>
                </c:pt>
                <c:pt idx="102">
                  <c:v>29900</c:v>
                </c:pt>
                <c:pt idx="103">
                  <c:v>30000</c:v>
                </c:pt>
                <c:pt idx="104">
                  <c:v>30100</c:v>
                </c:pt>
                <c:pt idx="105">
                  <c:v>30200</c:v>
                </c:pt>
                <c:pt idx="106">
                  <c:v>30300</c:v>
                </c:pt>
                <c:pt idx="107">
                  <c:v>30400</c:v>
                </c:pt>
                <c:pt idx="108">
                  <c:v>30500</c:v>
                </c:pt>
                <c:pt idx="109">
                  <c:v>30600</c:v>
                </c:pt>
                <c:pt idx="110">
                  <c:v>30700</c:v>
                </c:pt>
                <c:pt idx="111">
                  <c:v>30800</c:v>
                </c:pt>
                <c:pt idx="112">
                  <c:v>30900</c:v>
                </c:pt>
                <c:pt idx="113">
                  <c:v>31000</c:v>
                </c:pt>
                <c:pt idx="114">
                  <c:v>31100</c:v>
                </c:pt>
                <c:pt idx="115">
                  <c:v>31200</c:v>
                </c:pt>
                <c:pt idx="116">
                  <c:v>31300</c:v>
                </c:pt>
                <c:pt idx="117">
                  <c:v>31400</c:v>
                </c:pt>
                <c:pt idx="118">
                  <c:v>31500</c:v>
                </c:pt>
                <c:pt idx="119">
                  <c:v>31600</c:v>
                </c:pt>
                <c:pt idx="120">
                  <c:v>31700</c:v>
                </c:pt>
                <c:pt idx="121">
                  <c:v>31800</c:v>
                </c:pt>
                <c:pt idx="122">
                  <c:v>31900</c:v>
                </c:pt>
                <c:pt idx="123">
                  <c:v>32000</c:v>
                </c:pt>
                <c:pt idx="124">
                  <c:v>32100</c:v>
                </c:pt>
                <c:pt idx="125">
                  <c:v>32200</c:v>
                </c:pt>
                <c:pt idx="126">
                  <c:v>32300</c:v>
                </c:pt>
                <c:pt idx="127">
                  <c:v>32400</c:v>
                </c:pt>
                <c:pt idx="128">
                  <c:v>32500</c:v>
                </c:pt>
                <c:pt idx="129">
                  <c:v>32600</c:v>
                </c:pt>
                <c:pt idx="130">
                  <c:v>32700</c:v>
                </c:pt>
                <c:pt idx="131">
                  <c:v>32800</c:v>
                </c:pt>
                <c:pt idx="132">
                  <c:v>32900</c:v>
                </c:pt>
                <c:pt idx="133">
                  <c:v>33000</c:v>
                </c:pt>
                <c:pt idx="134">
                  <c:v>33100</c:v>
                </c:pt>
                <c:pt idx="135">
                  <c:v>33200</c:v>
                </c:pt>
                <c:pt idx="136">
                  <c:v>33300</c:v>
                </c:pt>
                <c:pt idx="137">
                  <c:v>33400</c:v>
                </c:pt>
                <c:pt idx="138">
                  <c:v>33500</c:v>
                </c:pt>
                <c:pt idx="139">
                  <c:v>33600</c:v>
                </c:pt>
                <c:pt idx="140">
                  <c:v>33700</c:v>
                </c:pt>
                <c:pt idx="141">
                  <c:v>33800</c:v>
                </c:pt>
                <c:pt idx="142">
                  <c:v>33900</c:v>
                </c:pt>
                <c:pt idx="143">
                  <c:v>34000</c:v>
                </c:pt>
                <c:pt idx="144">
                  <c:v>34100</c:v>
                </c:pt>
                <c:pt idx="145">
                  <c:v>34200</c:v>
                </c:pt>
                <c:pt idx="146">
                  <c:v>34300</c:v>
                </c:pt>
                <c:pt idx="147">
                  <c:v>34400</c:v>
                </c:pt>
                <c:pt idx="148">
                  <c:v>34500</c:v>
                </c:pt>
                <c:pt idx="149">
                  <c:v>34600</c:v>
                </c:pt>
                <c:pt idx="150">
                  <c:v>34700</c:v>
                </c:pt>
                <c:pt idx="151">
                  <c:v>34800</c:v>
                </c:pt>
                <c:pt idx="152">
                  <c:v>34900</c:v>
                </c:pt>
                <c:pt idx="153">
                  <c:v>35000</c:v>
                </c:pt>
                <c:pt idx="154">
                  <c:v>35100</c:v>
                </c:pt>
                <c:pt idx="155">
                  <c:v>35200</c:v>
                </c:pt>
                <c:pt idx="156">
                  <c:v>35300</c:v>
                </c:pt>
                <c:pt idx="157">
                  <c:v>35400</c:v>
                </c:pt>
                <c:pt idx="158">
                  <c:v>35500</c:v>
                </c:pt>
                <c:pt idx="159">
                  <c:v>35600</c:v>
                </c:pt>
                <c:pt idx="160">
                  <c:v>35700</c:v>
                </c:pt>
                <c:pt idx="161">
                  <c:v>35800</c:v>
                </c:pt>
                <c:pt idx="162">
                  <c:v>35900</c:v>
                </c:pt>
                <c:pt idx="163">
                  <c:v>36000</c:v>
                </c:pt>
                <c:pt idx="164">
                  <c:v>36100</c:v>
                </c:pt>
                <c:pt idx="165">
                  <c:v>36200</c:v>
                </c:pt>
                <c:pt idx="166">
                  <c:v>36300</c:v>
                </c:pt>
                <c:pt idx="167">
                  <c:v>36400</c:v>
                </c:pt>
                <c:pt idx="168">
                  <c:v>36500</c:v>
                </c:pt>
                <c:pt idx="169">
                  <c:v>36600</c:v>
                </c:pt>
                <c:pt idx="170">
                  <c:v>36700</c:v>
                </c:pt>
                <c:pt idx="171">
                  <c:v>36800</c:v>
                </c:pt>
                <c:pt idx="172">
                  <c:v>36900</c:v>
                </c:pt>
                <c:pt idx="173">
                  <c:v>37000</c:v>
                </c:pt>
                <c:pt idx="174">
                  <c:v>37100</c:v>
                </c:pt>
                <c:pt idx="175">
                  <c:v>37200</c:v>
                </c:pt>
                <c:pt idx="176">
                  <c:v>37300</c:v>
                </c:pt>
                <c:pt idx="177">
                  <c:v>37400</c:v>
                </c:pt>
                <c:pt idx="178">
                  <c:v>37500</c:v>
                </c:pt>
                <c:pt idx="179">
                  <c:v>37600</c:v>
                </c:pt>
                <c:pt idx="180">
                  <c:v>37700</c:v>
                </c:pt>
                <c:pt idx="181">
                  <c:v>37800</c:v>
                </c:pt>
                <c:pt idx="182">
                  <c:v>37900</c:v>
                </c:pt>
                <c:pt idx="183">
                  <c:v>38000</c:v>
                </c:pt>
                <c:pt idx="184">
                  <c:v>38100</c:v>
                </c:pt>
                <c:pt idx="185">
                  <c:v>38200</c:v>
                </c:pt>
                <c:pt idx="186">
                  <c:v>38300</c:v>
                </c:pt>
                <c:pt idx="187">
                  <c:v>38400</c:v>
                </c:pt>
                <c:pt idx="188">
                  <c:v>38500</c:v>
                </c:pt>
                <c:pt idx="189">
                  <c:v>38600</c:v>
                </c:pt>
                <c:pt idx="190">
                  <c:v>38700</c:v>
                </c:pt>
                <c:pt idx="191">
                  <c:v>38800</c:v>
                </c:pt>
                <c:pt idx="192">
                  <c:v>38900</c:v>
                </c:pt>
                <c:pt idx="193">
                  <c:v>39000</c:v>
                </c:pt>
                <c:pt idx="194">
                  <c:v>39100</c:v>
                </c:pt>
                <c:pt idx="195">
                  <c:v>39200</c:v>
                </c:pt>
                <c:pt idx="196">
                  <c:v>39300</c:v>
                </c:pt>
                <c:pt idx="197">
                  <c:v>39400</c:v>
                </c:pt>
                <c:pt idx="198">
                  <c:v>39500</c:v>
                </c:pt>
                <c:pt idx="199">
                  <c:v>39600</c:v>
                </c:pt>
                <c:pt idx="200">
                  <c:v>39700</c:v>
                </c:pt>
                <c:pt idx="201">
                  <c:v>39800</c:v>
                </c:pt>
                <c:pt idx="202">
                  <c:v>39900</c:v>
                </c:pt>
                <c:pt idx="203">
                  <c:v>40000</c:v>
                </c:pt>
                <c:pt idx="204">
                  <c:v>40100</c:v>
                </c:pt>
                <c:pt idx="205">
                  <c:v>40200</c:v>
                </c:pt>
                <c:pt idx="206">
                  <c:v>40300</c:v>
                </c:pt>
                <c:pt idx="207">
                  <c:v>40400</c:v>
                </c:pt>
                <c:pt idx="208">
                  <c:v>40500</c:v>
                </c:pt>
                <c:pt idx="209">
                  <c:v>40600</c:v>
                </c:pt>
                <c:pt idx="210">
                  <c:v>40700</c:v>
                </c:pt>
                <c:pt idx="211">
                  <c:v>40800</c:v>
                </c:pt>
                <c:pt idx="212">
                  <c:v>40900</c:v>
                </c:pt>
                <c:pt idx="213">
                  <c:v>41000</c:v>
                </c:pt>
                <c:pt idx="214">
                  <c:v>41100</c:v>
                </c:pt>
                <c:pt idx="215">
                  <c:v>41200</c:v>
                </c:pt>
                <c:pt idx="216">
                  <c:v>41300</c:v>
                </c:pt>
                <c:pt idx="217">
                  <c:v>41400</c:v>
                </c:pt>
                <c:pt idx="218">
                  <c:v>41500</c:v>
                </c:pt>
                <c:pt idx="219">
                  <c:v>41600</c:v>
                </c:pt>
                <c:pt idx="220">
                  <c:v>41700</c:v>
                </c:pt>
                <c:pt idx="221">
                  <c:v>41800</c:v>
                </c:pt>
                <c:pt idx="222">
                  <c:v>41900</c:v>
                </c:pt>
                <c:pt idx="223">
                  <c:v>42000</c:v>
                </c:pt>
                <c:pt idx="224">
                  <c:v>42100</c:v>
                </c:pt>
                <c:pt idx="225">
                  <c:v>42200</c:v>
                </c:pt>
                <c:pt idx="226">
                  <c:v>42300</c:v>
                </c:pt>
                <c:pt idx="227">
                  <c:v>42400</c:v>
                </c:pt>
                <c:pt idx="228">
                  <c:v>42500</c:v>
                </c:pt>
                <c:pt idx="229">
                  <c:v>42600</c:v>
                </c:pt>
                <c:pt idx="230">
                  <c:v>42700</c:v>
                </c:pt>
                <c:pt idx="231">
                  <c:v>42800</c:v>
                </c:pt>
                <c:pt idx="232">
                  <c:v>42900</c:v>
                </c:pt>
                <c:pt idx="233">
                  <c:v>43000</c:v>
                </c:pt>
                <c:pt idx="234">
                  <c:v>43100</c:v>
                </c:pt>
                <c:pt idx="235">
                  <c:v>43200</c:v>
                </c:pt>
                <c:pt idx="236">
                  <c:v>43300</c:v>
                </c:pt>
                <c:pt idx="237">
                  <c:v>43400</c:v>
                </c:pt>
                <c:pt idx="238">
                  <c:v>43500</c:v>
                </c:pt>
                <c:pt idx="239">
                  <c:v>43600</c:v>
                </c:pt>
                <c:pt idx="240">
                  <c:v>43700</c:v>
                </c:pt>
                <c:pt idx="241">
                  <c:v>43800</c:v>
                </c:pt>
                <c:pt idx="242">
                  <c:v>43900</c:v>
                </c:pt>
                <c:pt idx="243">
                  <c:v>44000</c:v>
                </c:pt>
                <c:pt idx="244">
                  <c:v>44100</c:v>
                </c:pt>
                <c:pt idx="245">
                  <c:v>44200</c:v>
                </c:pt>
                <c:pt idx="246">
                  <c:v>44300</c:v>
                </c:pt>
                <c:pt idx="247">
                  <c:v>44400</c:v>
                </c:pt>
                <c:pt idx="248">
                  <c:v>44500</c:v>
                </c:pt>
                <c:pt idx="249">
                  <c:v>44600</c:v>
                </c:pt>
                <c:pt idx="250">
                  <c:v>44700</c:v>
                </c:pt>
                <c:pt idx="251">
                  <c:v>44800</c:v>
                </c:pt>
                <c:pt idx="252">
                  <c:v>44900</c:v>
                </c:pt>
                <c:pt idx="253">
                  <c:v>45000</c:v>
                </c:pt>
                <c:pt idx="254">
                  <c:v>45100</c:v>
                </c:pt>
                <c:pt idx="255">
                  <c:v>45200</c:v>
                </c:pt>
                <c:pt idx="256">
                  <c:v>45300</c:v>
                </c:pt>
                <c:pt idx="257">
                  <c:v>45400</c:v>
                </c:pt>
                <c:pt idx="258">
                  <c:v>45500</c:v>
                </c:pt>
                <c:pt idx="259">
                  <c:v>45600</c:v>
                </c:pt>
                <c:pt idx="260">
                  <c:v>45700</c:v>
                </c:pt>
                <c:pt idx="261">
                  <c:v>45800</c:v>
                </c:pt>
                <c:pt idx="262">
                  <c:v>45900</c:v>
                </c:pt>
                <c:pt idx="263">
                  <c:v>46000</c:v>
                </c:pt>
                <c:pt idx="264">
                  <c:v>46100</c:v>
                </c:pt>
                <c:pt idx="265">
                  <c:v>46200</c:v>
                </c:pt>
                <c:pt idx="266">
                  <c:v>46300</c:v>
                </c:pt>
                <c:pt idx="267">
                  <c:v>46400</c:v>
                </c:pt>
                <c:pt idx="268">
                  <c:v>46500</c:v>
                </c:pt>
                <c:pt idx="269">
                  <c:v>46600</c:v>
                </c:pt>
                <c:pt idx="270">
                  <c:v>46700</c:v>
                </c:pt>
                <c:pt idx="271">
                  <c:v>46800</c:v>
                </c:pt>
                <c:pt idx="272">
                  <c:v>46900</c:v>
                </c:pt>
                <c:pt idx="273">
                  <c:v>47000</c:v>
                </c:pt>
                <c:pt idx="274">
                  <c:v>47100</c:v>
                </c:pt>
                <c:pt idx="275">
                  <c:v>47200</c:v>
                </c:pt>
                <c:pt idx="276">
                  <c:v>47300</c:v>
                </c:pt>
                <c:pt idx="277">
                  <c:v>47400</c:v>
                </c:pt>
                <c:pt idx="278">
                  <c:v>47500</c:v>
                </c:pt>
                <c:pt idx="279">
                  <c:v>47600</c:v>
                </c:pt>
                <c:pt idx="280">
                  <c:v>47700</c:v>
                </c:pt>
                <c:pt idx="281">
                  <c:v>47800</c:v>
                </c:pt>
                <c:pt idx="282">
                  <c:v>47900</c:v>
                </c:pt>
                <c:pt idx="283">
                  <c:v>48000</c:v>
                </c:pt>
                <c:pt idx="284">
                  <c:v>48100</c:v>
                </c:pt>
                <c:pt idx="285">
                  <c:v>48200</c:v>
                </c:pt>
                <c:pt idx="286">
                  <c:v>48300</c:v>
                </c:pt>
                <c:pt idx="287">
                  <c:v>48400</c:v>
                </c:pt>
                <c:pt idx="288">
                  <c:v>48500</c:v>
                </c:pt>
                <c:pt idx="289">
                  <c:v>48600</c:v>
                </c:pt>
                <c:pt idx="290">
                  <c:v>48700</c:v>
                </c:pt>
                <c:pt idx="291">
                  <c:v>48800</c:v>
                </c:pt>
                <c:pt idx="292">
                  <c:v>48900</c:v>
                </c:pt>
                <c:pt idx="293">
                  <c:v>49000</c:v>
                </c:pt>
                <c:pt idx="294">
                  <c:v>49100</c:v>
                </c:pt>
                <c:pt idx="295">
                  <c:v>49200</c:v>
                </c:pt>
                <c:pt idx="296">
                  <c:v>49300</c:v>
                </c:pt>
                <c:pt idx="297">
                  <c:v>49400</c:v>
                </c:pt>
                <c:pt idx="298">
                  <c:v>49500</c:v>
                </c:pt>
                <c:pt idx="299">
                  <c:v>49600</c:v>
                </c:pt>
                <c:pt idx="300">
                  <c:v>49700</c:v>
                </c:pt>
                <c:pt idx="301">
                  <c:v>49800</c:v>
                </c:pt>
                <c:pt idx="302">
                  <c:v>49900</c:v>
                </c:pt>
                <c:pt idx="303">
                  <c:v>50000</c:v>
                </c:pt>
                <c:pt idx="304">
                  <c:v>50100</c:v>
                </c:pt>
                <c:pt idx="305">
                  <c:v>50200</c:v>
                </c:pt>
                <c:pt idx="306">
                  <c:v>50300</c:v>
                </c:pt>
                <c:pt idx="307">
                  <c:v>50400</c:v>
                </c:pt>
                <c:pt idx="308">
                  <c:v>50500</c:v>
                </c:pt>
                <c:pt idx="309">
                  <c:v>50600</c:v>
                </c:pt>
                <c:pt idx="310">
                  <c:v>50700</c:v>
                </c:pt>
                <c:pt idx="311">
                  <c:v>50800</c:v>
                </c:pt>
                <c:pt idx="312">
                  <c:v>50900</c:v>
                </c:pt>
                <c:pt idx="313">
                  <c:v>51000</c:v>
                </c:pt>
                <c:pt idx="314">
                  <c:v>51100</c:v>
                </c:pt>
                <c:pt idx="315">
                  <c:v>51200</c:v>
                </c:pt>
                <c:pt idx="316">
                  <c:v>51300</c:v>
                </c:pt>
                <c:pt idx="317">
                  <c:v>51400</c:v>
                </c:pt>
                <c:pt idx="318">
                  <c:v>51500</c:v>
                </c:pt>
                <c:pt idx="319">
                  <c:v>51600</c:v>
                </c:pt>
                <c:pt idx="320">
                  <c:v>51700</c:v>
                </c:pt>
                <c:pt idx="321">
                  <c:v>51800</c:v>
                </c:pt>
                <c:pt idx="322">
                  <c:v>51900</c:v>
                </c:pt>
                <c:pt idx="323">
                  <c:v>52000</c:v>
                </c:pt>
                <c:pt idx="324">
                  <c:v>52100</c:v>
                </c:pt>
                <c:pt idx="325">
                  <c:v>52200</c:v>
                </c:pt>
                <c:pt idx="326">
                  <c:v>52300</c:v>
                </c:pt>
                <c:pt idx="327">
                  <c:v>52400</c:v>
                </c:pt>
                <c:pt idx="328">
                  <c:v>52500</c:v>
                </c:pt>
                <c:pt idx="329">
                  <c:v>52600</c:v>
                </c:pt>
                <c:pt idx="330">
                  <c:v>52700</c:v>
                </c:pt>
                <c:pt idx="331">
                  <c:v>52800</c:v>
                </c:pt>
                <c:pt idx="332">
                  <c:v>52900</c:v>
                </c:pt>
                <c:pt idx="333">
                  <c:v>53000</c:v>
                </c:pt>
                <c:pt idx="334">
                  <c:v>53100</c:v>
                </c:pt>
                <c:pt idx="335">
                  <c:v>53200</c:v>
                </c:pt>
                <c:pt idx="336">
                  <c:v>53300</c:v>
                </c:pt>
                <c:pt idx="337">
                  <c:v>53400</c:v>
                </c:pt>
                <c:pt idx="338">
                  <c:v>53500</c:v>
                </c:pt>
                <c:pt idx="339">
                  <c:v>53600</c:v>
                </c:pt>
                <c:pt idx="340">
                  <c:v>53700</c:v>
                </c:pt>
                <c:pt idx="341">
                  <c:v>53800</c:v>
                </c:pt>
                <c:pt idx="342">
                  <c:v>53900</c:v>
                </c:pt>
                <c:pt idx="343">
                  <c:v>54000</c:v>
                </c:pt>
                <c:pt idx="344">
                  <c:v>54100</c:v>
                </c:pt>
                <c:pt idx="345">
                  <c:v>54200</c:v>
                </c:pt>
                <c:pt idx="346">
                  <c:v>54300</c:v>
                </c:pt>
                <c:pt idx="347">
                  <c:v>54400</c:v>
                </c:pt>
                <c:pt idx="348">
                  <c:v>54500</c:v>
                </c:pt>
                <c:pt idx="349">
                  <c:v>54600</c:v>
                </c:pt>
                <c:pt idx="350">
                  <c:v>54700</c:v>
                </c:pt>
                <c:pt idx="351">
                  <c:v>54800</c:v>
                </c:pt>
                <c:pt idx="352">
                  <c:v>54900</c:v>
                </c:pt>
                <c:pt idx="353">
                  <c:v>55000</c:v>
                </c:pt>
                <c:pt idx="354">
                  <c:v>55100</c:v>
                </c:pt>
                <c:pt idx="355">
                  <c:v>55200</c:v>
                </c:pt>
                <c:pt idx="356">
                  <c:v>55300</c:v>
                </c:pt>
                <c:pt idx="357">
                  <c:v>55400</c:v>
                </c:pt>
                <c:pt idx="358">
                  <c:v>55500</c:v>
                </c:pt>
                <c:pt idx="359">
                  <c:v>55600</c:v>
                </c:pt>
                <c:pt idx="360">
                  <c:v>55700</c:v>
                </c:pt>
                <c:pt idx="361">
                  <c:v>55800</c:v>
                </c:pt>
                <c:pt idx="362">
                  <c:v>55900</c:v>
                </c:pt>
                <c:pt idx="363">
                  <c:v>56000</c:v>
                </c:pt>
                <c:pt idx="364">
                  <c:v>56100</c:v>
                </c:pt>
                <c:pt idx="365">
                  <c:v>56200</c:v>
                </c:pt>
                <c:pt idx="366">
                  <c:v>56300</c:v>
                </c:pt>
                <c:pt idx="367">
                  <c:v>56400</c:v>
                </c:pt>
                <c:pt idx="368">
                  <c:v>56500</c:v>
                </c:pt>
                <c:pt idx="369">
                  <c:v>56600</c:v>
                </c:pt>
                <c:pt idx="370">
                  <c:v>56700</c:v>
                </c:pt>
                <c:pt idx="371">
                  <c:v>56800</c:v>
                </c:pt>
                <c:pt idx="372">
                  <c:v>56900</c:v>
                </c:pt>
                <c:pt idx="373">
                  <c:v>57000</c:v>
                </c:pt>
                <c:pt idx="374">
                  <c:v>57100</c:v>
                </c:pt>
                <c:pt idx="375">
                  <c:v>57200</c:v>
                </c:pt>
                <c:pt idx="376">
                  <c:v>57300</c:v>
                </c:pt>
                <c:pt idx="377">
                  <c:v>57400</c:v>
                </c:pt>
                <c:pt idx="378">
                  <c:v>57500</c:v>
                </c:pt>
                <c:pt idx="379">
                  <c:v>57600</c:v>
                </c:pt>
                <c:pt idx="380">
                  <c:v>57700</c:v>
                </c:pt>
                <c:pt idx="381">
                  <c:v>57800</c:v>
                </c:pt>
                <c:pt idx="382">
                  <c:v>57900</c:v>
                </c:pt>
                <c:pt idx="383">
                  <c:v>58000</c:v>
                </c:pt>
                <c:pt idx="384">
                  <c:v>58100</c:v>
                </c:pt>
                <c:pt idx="385">
                  <c:v>58200</c:v>
                </c:pt>
                <c:pt idx="386">
                  <c:v>58300</c:v>
                </c:pt>
                <c:pt idx="387">
                  <c:v>58400</c:v>
                </c:pt>
                <c:pt idx="388">
                  <c:v>58500</c:v>
                </c:pt>
                <c:pt idx="389">
                  <c:v>58600</c:v>
                </c:pt>
                <c:pt idx="390">
                  <c:v>58700</c:v>
                </c:pt>
                <c:pt idx="391">
                  <c:v>58800</c:v>
                </c:pt>
                <c:pt idx="392">
                  <c:v>58900</c:v>
                </c:pt>
                <c:pt idx="393">
                  <c:v>59000</c:v>
                </c:pt>
                <c:pt idx="394">
                  <c:v>59100</c:v>
                </c:pt>
                <c:pt idx="395">
                  <c:v>59200</c:v>
                </c:pt>
                <c:pt idx="396">
                  <c:v>59300</c:v>
                </c:pt>
                <c:pt idx="397">
                  <c:v>59400</c:v>
                </c:pt>
                <c:pt idx="398">
                  <c:v>59500</c:v>
                </c:pt>
                <c:pt idx="399">
                  <c:v>59600</c:v>
                </c:pt>
                <c:pt idx="400">
                  <c:v>59700</c:v>
                </c:pt>
                <c:pt idx="401">
                  <c:v>59800</c:v>
                </c:pt>
                <c:pt idx="402">
                  <c:v>59900</c:v>
                </c:pt>
                <c:pt idx="403">
                  <c:v>60000</c:v>
                </c:pt>
                <c:pt idx="404">
                  <c:v>60100</c:v>
                </c:pt>
                <c:pt idx="405">
                  <c:v>60200</c:v>
                </c:pt>
                <c:pt idx="406">
                  <c:v>60300</c:v>
                </c:pt>
                <c:pt idx="407">
                  <c:v>60400</c:v>
                </c:pt>
                <c:pt idx="408">
                  <c:v>60500</c:v>
                </c:pt>
                <c:pt idx="409">
                  <c:v>60600</c:v>
                </c:pt>
                <c:pt idx="410">
                  <c:v>60700</c:v>
                </c:pt>
                <c:pt idx="411">
                  <c:v>60800</c:v>
                </c:pt>
                <c:pt idx="412">
                  <c:v>60900</c:v>
                </c:pt>
                <c:pt idx="413">
                  <c:v>61000</c:v>
                </c:pt>
                <c:pt idx="414">
                  <c:v>61100</c:v>
                </c:pt>
                <c:pt idx="415">
                  <c:v>61200</c:v>
                </c:pt>
                <c:pt idx="416">
                  <c:v>61300</c:v>
                </c:pt>
                <c:pt idx="417">
                  <c:v>61400</c:v>
                </c:pt>
                <c:pt idx="418">
                  <c:v>61500</c:v>
                </c:pt>
                <c:pt idx="419">
                  <c:v>61600</c:v>
                </c:pt>
                <c:pt idx="420">
                  <c:v>61700</c:v>
                </c:pt>
                <c:pt idx="421">
                  <c:v>61800</c:v>
                </c:pt>
                <c:pt idx="422">
                  <c:v>61900</c:v>
                </c:pt>
              </c:numCache>
            </c:numRef>
          </c:xVal>
          <c:yVal>
            <c:numRef>
              <c:f>'[Avg RTOLCAP RTOFFCAP PRC per 100MW GTBD and Net Load Step.xlsx]per Net Load'!$H$3:$H$425</c:f>
              <c:numCache>
                <c:formatCode>General</c:formatCode>
                <c:ptCount val="423"/>
                <c:pt idx="0">
                  <c:v>4610.9252826000002</c:v>
                </c:pt>
                <c:pt idx="1">
                  <c:v>4613.5690541000004</c:v>
                </c:pt>
                <c:pt idx="2">
                  <c:v>4613.2293861999997</c:v>
                </c:pt>
                <c:pt idx="3">
                  <c:v>4624.3402575999999</c:v>
                </c:pt>
                <c:pt idx="4">
                  <c:v>4621.4660927000004</c:v>
                </c:pt>
                <c:pt idx="5">
                  <c:v>4626.3146201999998</c:v>
                </c:pt>
                <c:pt idx="6">
                  <c:v>4615.5250020000003</c:v>
                </c:pt>
                <c:pt idx="7">
                  <c:v>4618.9898517000001</c:v>
                </c:pt>
                <c:pt idx="8">
                  <c:v>4614.1645130999996</c:v>
                </c:pt>
                <c:pt idx="9">
                  <c:v>4617.4405256999999</c:v>
                </c:pt>
                <c:pt idx="10">
                  <c:v>4610.8041006000003</c:v>
                </c:pt>
                <c:pt idx="11">
                  <c:v>4613.1558703999999</c:v>
                </c:pt>
                <c:pt idx="12">
                  <c:v>4606.0735173000003</c:v>
                </c:pt>
                <c:pt idx="13">
                  <c:v>4681.0900146000004</c:v>
                </c:pt>
                <c:pt idx="14">
                  <c:v>4623.7958983999997</c:v>
                </c:pt>
                <c:pt idx="15">
                  <c:v>4604.3951822999998</c:v>
                </c:pt>
                <c:pt idx="16">
                  <c:v>4611.5890946999998</c:v>
                </c:pt>
                <c:pt idx="17">
                  <c:v>4595.6949299999997</c:v>
                </c:pt>
                <c:pt idx="18">
                  <c:v>4595.5609354999997</c:v>
                </c:pt>
                <c:pt idx="19">
                  <c:v>4598.9888117999999</c:v>
                </c:pt>
                <c:pt idx="20">
                  <c:v>4596.9985352000003</c:v>
                </c:pt>
                <c:pt idx="21">
                  <c:v>4599.0258789</c:v>
                </c:pt>
                <c:pt idx="22">
                  <c:v>4598.8242188000004</c:v>
                </c:pt>
                <c:pt idx="23">
                  <c:v>4598.8853797000002</c:v>
                </c:pt>
                <c:pt idx="24">
                  <c:v>4598.0178534999995</c:v>
                </c:pt>
                <c:pt idx="25">
                  <c:v>4572.9716797000001</c:v>
                </c:pt>
                <c:pt idx="26">
                  <c:v>4641.3108603999999</c:v>
                </c:pt>
                <c:pt idx="27">
                  <c:v>4607.1916865000003</c:v>
                </c:pt>
                <c:pt idx="28">
                  <c:v>4655.0235092000003</c:v>
                </c:pt>
                <c:pt idx="29">
                  <c:v>4672.7861653999998</c:v>
                </c:pt>
                <c:pt idx="30">
                  <c:v>4636.5078334</c:v>
                </c:pt>
                <c:pt idx="31">
                  <c:v>4654.8375795000002</c:v>
                </c:pt>
                <c:pt idx="32">
                  <c:v>4669.021643</c:v>
                </c:pt>
                <c:pt idx="33">
                  <c:v>4649.1158480000004</c:v>
                </c:pt>
                <c:pt idx="34">
                  <c:v>4669.6280871999998</c:v>
                </c:pt>
                <c:pt idx="35">
                  <c:v>4695.9115998999996</c:v>
                </c:pt>
                <c:pt idx="36">
                  <c:v>4699.3674688000001</c:v>
                </c:pt>
                <c:pt idx="37">
                  <c:v>4715.424164</c:v>
                </c:pt>
                <c:pt idx="38">
                  <c:v>4682.4606161000002</c:v>
                </c:pt>
                <c:pt idx="39">
                  <c:v>4583.0535387999998</c:v>
                </c:pt>
                <c:pt idx="40">
                  <c:v>4558.4124855</c:v>
                </c:pt>
                <c:pt idx="41">
                  <c:v>4514.0218894</c:v>
                </c:pt>
                <c:pt idx="42">
                  <c:v>4507.3917301000001</c:v>
                </c:pt>
                <c:pt idx="43">
                  <c:v>4534.8499276000002</c:v>
                </c:pt>
                <c:pt idx="44">
                  <c:v>4576.5783859000003</c:v>
                </c:pt>
                <c:pt idx="45">
                  <c:v>4542.8178557000001</c:v>
                </c:pt>
                <c:pt idx="46">
                  <c:v>4566.1178060000002</c:v>
                </c:pt>
                <c:pt idx="47">
                  <c:v>4565.1418139999996</c:v>
                </c:pt>
                <c:pt idx="48">
                  <c:v>4585.6523114000001</c:v>
                </c:pt>
                <c:pt idx="49">
                  <c:v>4586.3324092000003</c:v>
                </c:pt>
                <c:pt idx="50">
                  <c:v>4592.3196787999996</c:v>
                </c:pt>
                <c:pt idx="51">
                  <c:v>4622.8945444000001</c:v>
                </c:pt>
                <c:pt idx="52">
                  <c:v>4527.5600758999999</c:v>
                </c:pt>
                <c:pt idx="53">
                  <c:v>4584.0881528</c:v>
                </c:pt>
                <c:pt idx="54">
                  <c:v>4534.6263580000004</c:v>
                </c:pt>
                <c:pt idx="55">
                  <c:v>4539.3419618999997</c:v>
                </c:pt>
                <c:pt idx="56">
                  <c:v>4638.8133111999996</c:v>
                </c:pt>
                <c:pt idx="57">
                  <c:v>4663.8066028000003</c:v>
                </c:pt>
                <c:pt idx="58">
                  <c:v>4615.4931591000004</c:v>
                </c:pt>
                <c:pt idx="59">
                  <c:v>4593.8257430000003</c:v>
                </c:pt>
                <c:pt idx="60">
                  <c:v>4652.6716746000002</c:v>
                </c:pt>
                <c:pt idx="61">
                  <c:v>4645.3085397000004</c:v>
                </c:pt>
                <c:pt idx="62">
                  <c:v>4606.5293014999997</c:v>
                </c:pt>
                <c:pt idx="63">
                  <c:v>4635.9537915000001</c:v>
                </c:pt>
                <c:pt idx="64">
                  <c:v>4627.3109387000004</c:v>
                </c:pt>
                <c:pt idx="65">
                  <c:v>4580.0931676999999</c:v>
                </c:pt>
                <c:pt idx="66">
                  <c:v>4583.2832384000003</c:v>
                </c:pt>
                <c:pt idx="67">
                  <c:v>4628.0945314000001</c:v>
                </c:pt>
                <c:pt idx="68">
                  <c:v>4630.5431471000002</c:v>
                </c:pt>
                <c:pt idx="69">
                  <c:v>4652.5249442000004</c:v>
                </c:pt>
                <c:pt idx="70">
                  <c:v>4647.8283488999996</c:v>
                </c:pt>
                <c:pt idx="71">
                  <c:v>4597.4310315000002</c:v>
                </c:pt>
                <c:pt idx="72">
                  <c:v>4574.5060362000004</c:v>
                </c:pt>
                <c:pt idx="73">
                  <c:v>4597.7821225999996</c:v>
                </c:pt>
                <c:pt idx="74">
                  <c:v>4541.9651050000002</c:v>
                </c:pt>
                <c:pt idx="75">
                  <c:v>4591.1730520000001</c:v>
                </c:pt>
                <c:pt idx="76">
                  <c:v>4563.6162308000003</c:v>
                </c:pt>
                <c:pt idx="77">
                  <c:v>4607.1533265999997</c:v>
                </c:pt>
                <c:pt idx="78">
                  <c:v>4586.2576257999999</c:v>
                </c:pt>
                <c:pt idx="79">
                  <c:v>4608.8739994999996</c:v>
                </c:pt>
                <c:pt idx="80">
                  <c:v>4650.0518666999997</c:v>
                </c:pt>
                <c:pt idx="81">
                  <c:v>4618.6258701999996</c:v>
                </c:pt>
                <c:pt idx="82">
                  <c:v>4661.9740695</c:v>
                </c:pt>
                <c:pt idx="83">
                  <c:v>4593.4514643000002</c:v>
                </c:pt>
                <c:pt idx="84">
                  <c:v>4636.8927169999997</c:v>
                </c:pt>
                <c:pt idx="85">
                  <c:v>4633.9028233999998</c:v>
                </c:pt>
                <c:pt idx="86">
                  <c:v>4691.6431452999996</c:v>
                </c:pt>
                <c:pt idx="87">
                  <c:v>4661.8828084999996</c:v>
                </c:pt>
                <c:pt idx="88">
                  <c:v>4631.0122051999997</c:v>
                </c:pt>
                <c:pt idx="89">
                  <c:v>4664.8856599999999</c:v>
                </c:pt>
                <c:pt idx="90">
                  <c:v>4619.3650207000001</c:v>
                </c:pt>
                <c:pt idx="91">
                  <c:v>4655.8158003999997</c:v>
                </c:pt>
                <c:pt idx="92">
                  <c:v>4622.8445989000002</c:v>
                </c:pt>
                <c:pt idx="93">
                  <c:v>4641.8252171000004</c:v>
                </c:pt>
                <c:pt idx="94">
                  <c:v>4598.5334970000004</c:v>
                </c:pt>
                <c:pt idx="95">
                  <c:v>4604.1642959999999</c:v>
                </c:pt>
                <c:pt idx="96">
                  <c:v>4576.9597617999998</c:v>
                </c:pt>
                <c:pt idx="97">
                  <c:v>4572.4211495</c:v>
                </c:pt>
                <c:pt idx="98">
                  <c:v>4589.2625770000004</c:v>
                </c:pt>
                <c:pt idx="99">
                  <c:v>4594.4048343000004</c:v>
                </c:pt>
                <c:pt idx="100">
                  <c:v>4531.4550023000002</c:v>
                </c:pt>
                <c:pt idx="101">
                  <c:v>4583.7048901999997</c:v>
                </c:pt>
                <c:pt idx="102">
                  <c:v>4513.3621714999999</c:v>
                </c:pt>
                <c:pt idx="103">
                  <c:v>4673.1981979000002</c:v>
                </c:pt>
                <c:pt idx="104">
                  <c:v>4591.2730199999996</c:v>
                </c:pt>
                <c:pt idx="105">
                  <c:v>4562.5570043999996</c:v>
                </c:pt>
                <c:pt idx="106">
                  <c:v>4647.3478769000003</c:v>
                </c:pt>
                <c:pt idx="107">
                  <c:v>4632.2936276</c:v>
                </c:pt>
                <c:pt idx="108">
                  <c:v>4577.2408708000003</c:v>
                </c:pt>
                <c:pt idx="109">
                  <c:v>4630.6291479000001</c:v>
                </c:pt>
                <c:pt idx="110">
                  <c:v>4587.0704519000001</c:v>
                </c:pt>
                <c:pt idx="111">
                  <c:v>4531.592447</c:v>
                </c:pt>
                <c:pt idx="112">
                  <c:v>4584.1325163000001</c:v>
                </c:pt>
                <c:pt idx="113">
                  <c:v>4626.1268387999999</c:v>
                </c:pt>
                <c:pt idx="114">
                  <c:v>4606.5271721999998</c:v>
                </c:pt>
                <c:pt idx="115">
                  <c:v>4601.7962432000004</c:v>
                </c:pt>
                <c:pt idx="116">
                  <c:v>4637.3375739000003</c:v>
                </c:pt>
                <c:pt idx="117">
                  <c:v>4594.5201868000004</c:v>
                </c:pt>
                <c:pt idx="118">
                  <c:v>4627.7895122999998</c:v>
                </c:pt>
                <c:pt idx="119">
                  <c:v>4648.6507677</c:v>
                </c:pt>
                <c:pt idx="120">
                  <c:v>4525.2528438999998</c:v>
                </c:pt>
                <c:pt idx="121">
                  <c:v>4621.8615425999997</c:v>
                </c:pt>
                <c:pt idx="122">
                  <c:v>4590.4329464000002</c:v>
                </c:pt>
                <c:pt idx="123">
                  <c:v>4558.6433446000001</c:v>
                </c:pt>
                <c:pt idx="124">
                  <c:v>4553.5527942999997</c:v>
                </c:pt>
                <c:pt idx="125">
                  <c:v>4594.1807354000002</c:v>
                </c:pt>
                <c:pt idx="126">
                  <c:v>4525.8619421000003</c:v>
                </c:pt>
                <c:pt idx="127">
                  <c:v>4529.6875576000002</c:v>
                </c:pt>
                <c:pt idx="128">
                  <c:v>4549.6587120000004</c:v>
                </c:pt>
                <c:pt idx="129">
                  <c:v>4536.6697293999996</c:v>
                </c:pt>
                <c:pt idx="130">
                  <c:v>4548.6222217000004</c:v>
                </c:pt>
                <c:pt idx="131">
                  <c:v>4532.1076664000002</c:v>
                </c:pt>
                <c:pt idx="132">
                  <c:v>4584.1471331000002</c:v>
                </c:pt>
                <c:pt idx="133">
                  <c:v>4525.0715309999996</c:v>
                </c:pt>
                <c:pt idx="134">
                  <c:v>4518.4057763000001</c:v>
                </c:pt>
                <c:pt idx="135">
                  <c:v>4524.4448430000002</c:v>
                </c:pt>
                <c:pt idx="136">
                  <c:v>4535.3083631</c:v>
                </c:pt>
                <c:pt idx="137">
                  <c:v>4559.9540831000004</c:v>
                </c:pt>
                <c:pt idx="138">
                  <c:v>4500.8922243999996</c:v>
                </c:pt>
                <c:pt idx="139">
                  <c:v>4584.3983881000004</c:v>
                </c:pt>
                <c:pt idx="140">
                  <c:v>4574.0608282000003</c:v>
                </c:pt>
                <c:pt idx="141">
                  <c:v>4532.4059525000002</c:v>
                </c:pt>
                <c:pt idx="142">
                  <c:v>4492.1476681000004</c:v>
                </c:pt>
                <c:pt idx="143">
                  <c:v>4454.5704843000003</c:v>
                </c:pt>
                <c:pt idx="144">
                  <c:v>4437.1744269999999</c:v>
                </c:pt>
                <c:pt idx="145">
                  <c:v>4515.5548717000001</c:v>
                </c:pt>
                <c:pt idx="146">
                  <c:v>4433.2087167999998</c:v>
                </c:pt>
                <c:pt idx="147">
                  <c:v>4446.1494146000005</c:v>
                </c:pt>
                <c:pt idx="148">
                  <c:v>4528.9434669000002</c:v>
                </c:pt>
                <c:pt idx="149">
                  <c:v>4591.166115</c:v>
                </c:pt>
                <c:pt idx="150">
                  <c:v>4524.3529031999997</c:v>
                </c:pt>
                <c:pt idx="151">
                  <c:v>4528.7693307</c:v>
                </c:pt>
                <c:pt idx="152">
                  <c:v>4476.5923678999998</c:v>
                </c:pt>
                <c:pt idx="153">
                  <c:v>4380.4122986000002</c:v>
                </c:pt>
                <c:pt idx="154">
                  <c:v>4504.7408042999996</c:v>
                </c:pt>
                <c:pt idx="155">
                  <c:v>4516.534541</c:v>
                </c:pt>
                <c:pt idx="156">
                  <c:v>4517.9606051000001</c:v>
                </c:pt>
                <c:pt idx="157">
                  <c:v>4560.5703780000003</c:v>
                </c:pt>
                <c:pt idx="158">
                  <c:v>4478.2417490999997</c:v>
                </c:pt>
                <c:pt idx="159">
                  <c:v>4476.9095690000004</c:v>
                </c:pt>
                <c:pt idx="160">
                  <c:v>4496.6491138000001</c:v>
                </c:pt>
                <c:pt idx="161">
                  <c:v>4551.4638107000001</c:v>
                </c:pt>
                <c:pt idx="162">
                  <c:v>4566.2632562999997</c:v>
                </c:pt>
                <c:pt idx="163">
                  <c:v>4602.3979399999998</c:v>
                </c:pt>
                <c:pt idx="164">
                  <c:v>4416.2291740000001</c:v>
                </c:pt>
                <c:pt idx="165">
                  <c:v>4408.6926700000004</c:v>
                </c:pt>
                <c:pt idx="166">
                  <c:v>4461.9288624000001</c:v>
                </c:pt>
                <c:pt idx="167">
                  <c:v>4379.3316185000003</c:v>
                </c:pt>
                <c:pt idx="168">
                  <c:v>4406.5123948</c:v>
                </c:pt>
                <c:pt idx="169">
                  <c:v>4462.4184051000002</c:v>
                </c:pt>
                <c:pt idx="170">
                  <c:v>4503.6618441999999</c:v>
                </c:pt>
                <c:pt idx="171">
                  <c:v>4413.3932974999998</c:v>
                </c:pt>
                <c:pt idx="172">
                  <c:v>4444.8353237000001</c:v>
                </c:pt>
                <c:pt idx="173">
                  <c:v>4383.4225705999997</c:v>
                </c:pt>
                <c:pt idx="174">
                  <c:v>4361.5546683000002</c:v>
                </c:pt>
                <c:pt idx="175">
                  <c:v>4392.1910674000001</c:v>
                </c:pt>
                <c:pt idx="176">
                  <c:v>4455.0012065000001</c:v>
                </c:pt>
                <c:pt idx="177">
                  <c:v>4426.2345366</c:v>
                </c:pt>
                <c:pt idx="178">
                  <c:v>4519.8196979000004</c:v>
                </c:pt>
                <c:pt idx="179">
                  <c:v>4405.5191805000004</c:v>
                </c:pt>
                <c:pt idx="180">
                  <c:v>4537.1418726000002</c:v>
                </c:pt>
                <c:pt idx="181">
                  <c:v>4418.5649534000004</c:v>
                </c:pt>
                <c:pt idx="182">
                  <c:v>4473.9837385000001</c:v>
                </c:pt>
                <c:pt idx="183">
                  <c:v>4479.4671017000001</c:v>
                </c:pt>
                <c:pt idx="184">
                  <c:v>4368.0791756999997</c:v>
                </c:pt>
                <c:pt idx="185">
                  <c:v>4424.2102821999997</c:v>
                </c:pt>
                <c:pt idx="186">
                  <c:v>4348.3061546999998</c:v>
                </c:pt>
                <c:pt idx="187">
                  <c:v>4324.8165601000001</c:v>
                </c:pt>
                <c:pt idx="188">
                  <c:v>4425.0071171</c:v>
                </c:pt>
                <c:pt idx="189">
                  <c:v>4308.6683463999998</c:v>
                </c:pt>
                <c:pt idx="190">
                  <c:v>4275.5725005000004</c:v>
                </c:pt>
                <c:pt idx="191">
                  <c:v>4286.1456707999996</c:v>
                </c:pt>
                <c:pt idx="192">
                  <c:v>4362.6140840999997</c:v>
                </c:pt>
                <c:pt idx="193">
                  <c:v>4201.9518711000001</c:v>
                </c:pt>
                <c:pt idx="194">
                  <c:v>4328.9734207000001</c:v>
                </c:pt>
                <c:pt idx="195">
                  <c:v>4245.2221295999998</c:v>
                </c:pt>
                <c:pt idx="196">
                  <c:v>4112.8005161000001</c:v>
                </c:pt>
                <c:pt idx="197">
                  <c:v>4203.7657908000001</c:v>
                </c:pt>
                <c:pt idx="198">
                  <c:v>4250.7211133000001</c:v>
                </c:pt>
                <c:pt idx="199">
                  <c:v>4197.3783278000001</c:v>
                </c:pt>
                <c:pt idx="200">
                  <c:v>4257.3114458999999</c:v>
                </c:pt>
                <c:pt idx="201">
                  <c:v>4293.5493608999996</c:v>
                </c:pt>
                <c:pt idx="202">
                  <c:v>3968.2583914000002</c:v>
                </c:pt>
                <c:pt idx="203">
                  <c:v>4149.7407194999996</c:v>
                </c:pt>
                <c:pt idx="204">
                  <c:v>3928.5802297999999</c:v>
                </c:pt>
                <c:pt idx="205">
                  <c:v>4079.0271398</c:v>
                </c:pt>
                <c:pt idx="206">
                  <c:v>4118.523991</c:v>
                </c:pt>
                <c:pt idx="207">
                  <c:v>3960.5606219000001</c:v>
                </c:pt>
                <c:pt idx="208">
                  <c:v>4277.1289211000003</c:v>
                </c:pt>
                <c:pt idx="209">
                  <c:v>4025.8194766000001</c:v>
                </c:pt>
                <c:pt idx="210">
                  <c:v>4059.9884198</c:v>
                </c:pt>
                <c:pt idx="211">
                  <c:v>3873.5427614</c:v>
                </c:pt>
                <c:pt idx="212">
                  <c:v>3818.7035805999999</c:v>
                </c:pt>
                <c:pt idx="213">
                  <c:v>3962.2082337000002</c:v>
                </c:pt>
                <c:pt idx="214">
                  <c:v>3919.9993807000001</c:v>
                </c:pt>
                <c:pt idx="215">
                  <c:v>3871.9529047000001</c:v>
                </c:pt>
                <c:pt idx="216">
                  <c:v>4005.0427651999998</c:v>
                </c:pt>
                <c:pt idx="217">
                  <c:v>4175.3865024999996</c:v>
                </c:pt>
                <c:pt idx="218">
                  <c:v>3884.8885028</c:v>
                </c:pt>
                <c:pt idx="219">
                  <c:v>3868.9845105999998</c:v>
                </c:pt>
                <c:pt idx="220">
                  <c:v>4024.2687552000002</c:v>
                </c:pt>
                <c:pt idx="221">
                  <c:v>4037.6922976000001</c:v>
                </c:pt>
                <c:pt idx="222">
                  <c:v>3678.0569283</c:v>
                </c:pt>
                <c:pt idx="223">
                  <c:v>3591.4478472999999</c:v>
                </c:pt>
                <c:pt idx="224">
                  <c:v>3783.911341</c:v>
                </c:pt>
                <c:pt idx="225">
                  <c:v>3533.3727021999998</c:v>
                </c:pt>
                <c:pt idx="226">
                  <c:v>3520.9363668999999</c:v>
                </c:pt>
                <c:pt idx="227">
                  <c:v>3571.9745975000001</c:v>
                </c:pt>
                <c:pt idx="228">
                  <c:v>3638.7228061999999</c:v>
                </c:pt>
                <c:pt idx="229">
                  <c:v>3630.1912999000001</c:v>
                </c:pt>
                <c:pt idx="230">
                  <c:v>3954.5765274</c:v>
                </c:pt>
                <c:pt idx="231">
                  <c:v>4111.7962395000004</c:v>
                </c:pt>
                <c:pt idx="232">
                  <c:v>3985.6975240000002</c:v>
                </c:pt>
                <c:pt idx="233">
                  <c:v>4027.1803547</c:v>
                </c:pt>
                <c:pt idx="234">
                  <c:v>3791.6404240000002</c:v>
                </c:pt>
                <c:pt idx="235">
                  <c:v>3970.3299009000002</c:v>
                </c:pt>
                <c:pt idx="236">
                  <c:v>4096.1340675000001</c:v>
                </c:pt>
                <c:pt idx="237">
                  <c:v>3900.2616002</c:v>
                </c:pt>
                <c:pt idx="238">
                  <c:v>3866.8183598999999</c:v>
                </c:pt>
                <c:pt idx="239">
                  <c:v>3902.9068102000001</c:v>
                </c:pt>
                <c:pt idx="240">
                  <c:v>4024.9002728999999</c:v>
                </c:pt>
                <c:pt idx="241">
                  <c:v>3825.4414990999999</c:v>
                </c:pt>
                <c:pt idx="242">
                  <c:v>4071.3804126999999</c:v>
                </c:pt>
                <c:pt idx="243">
                  <c:v>3960.7335404999999</c:v>
                </c:pt>
                <c:pt idx="244">
                  <c:v>3846.6734824999999</c:v>
                </c:pt>
                <c:pt idx="245">
                  <c:v>3881.7886868000001</c:v>
                </c:pt>
                <c:pt idx="246">
                  <c:v>3890.3625809999999</c:v>
                </c:pt>
                <c:pt idx="247">
                  <c:v>4092.9304597999999</c:v>
                </c:pt>
                <c:pt idx="248">
                  <c:v>3744.4098088999999</c:v>
                </c:pt>
                <c:pt idx="249">
                  <c:v>3642.2347015</c:v>
                </c:pt>
                <c:pt idx="250">
                  <c:v>3701.3944120000001</c:v>
                </c:pt>
                <c:pt idx="251">
                  <c:v>3727.9369713999999</c:v>
                </c:pt>
                <c:pt idx="252">
                  <c:v>3615.9619008999998</c:v>
                </c:pt>
                <c:pt idx="253">
                  <c:v>3909.1371967999999</c:v>
                </c:pt>
                <c:pt idx="254">
                  <c:v>3785.1117355000001</c:v>
                </c:pt>
                <c:pt idx="255">
                  <c:v>3573.1830034999998</c:v>
                </c:pt>
                <c:pt idx="256">
                  <c:v>3454.7050482</c:v>
                </c:pt>
                <c:pt idx="257">
                  <c:v>3609.1178544999998</c:v>
                </c:pt>
                <c:pt idx="258">
                  <c:v>3429.7002520000001</c:v>
                </c:pt>
                <c:pt idx="259">
                  <c:v>3521.3935228999999</c:v>
                </c:pt>
                <c:pt idx="260">
                  <c:v>3601.0139223000001</c:v>
                </c:pt>
                <c:pt idx="261">
                  <c:v>3615.8922434000001</c:v>
                </c:pt>
                <c:pt idx="262">
                  <c:v>3166.0140130999998</c:v>
                </c:pt>
                <c:pt idx="263">
                  <c:v>3525.7552894</c:v>
                </c:pt>
                <c:pt idx="264">
                  <c:v>3805.2291309000002</c:v>
                </c:pt>
                <c:pt idx="265">
                  <c:v>3435.3056799999999</c:v>
                </c:pt>
                <c:pt idx="266">
                  <c:v>3383.9091388000002</c:v>
                </c:pt>
                <c:pt idx="267">
                  <c:v>3678.2968947999998</c:v>
                </c:pt>
                <c:pt idx="268">
                  <c:v>3481.6825106000001</c:v>
                </c:pt>
                <c:pt idx="269">
                  <c:v>3526.4097963999998</c:v>
                </c:pt>
                <c:pt idx="270">
                  <c:v>3717.1533825000001</c:v>
                </c:pt>
                <c:pt idx="271">
                  <c:v>3627.3426872</c:v>
                </c:pt>
                <c:pt idx="272">
                  <c:v>3566.0679706999999</c:v>
                </c:pt>
                <c:pt idx="273">
                  <c:v>3480.9779659000001</c:v>
                </c:pt>
                <c:pt idx="274">
                  <c:v>3315.3558112999999</c:v>
                </c:pt>
                <c:pt idx="275">
                  <c:v>3618.5971717000002</c:v>
                </c:pt>
                <c:pt idx="276">
                  <c:v>3107.3080633999998</c:v>
                </c:pt>
                <c:pt idx="277">
                  <c:v>3320.8176957999999</c:v>
                </c:pt>
                <c:pt idx="278">
                  <c:v>3032.4266419</c:v>
                </c:pt>
                <c:pt idx="279">
                  <c:v>3204.0480997999998</c:v>
                </c:pt>
                <c:pt idx="280">
                  <c:v>3029.0947961000002</c:v>
                </c:pt>
                <c:pt idx="281">
                  <c:v>2961.2677875999998</c:v>
                </c:pt>
                <c:pt idx="282">
                  <c:v>3009.3174775000002</c:v>
                </c:pt>
                <c:pt idx="283">
                  <c:v>2888.3890507000001</c:v>
                </c:pt>
                <c:pt idx="284">
                  <c:v>3190.6234134000001</c:v>
                </c:pt>
                <c:pt idx="285">
                  <c:v>3094.6186237000002</c:v>
                </c:pt>
                <c:pt idx="286">
                  <c:v>3101.6393643000001</c:v>
                </c:pt>
                <c:pt idx="287">
                  <c:v>3122.0938474999998</c:v>
                </c:pt>
                <c:pt idx="288">
                  <c:v>3219.8257822</c:v>
                </c:pt>
                <c:pt idx="289">
                  <c:v>2795.9609147000001</c:v>
                </c:pt>
                <c:pt idx="290">
                  <c:v>3306.3114959</c:v>
                </c:pt>
                <c:pt idx="291">
                  <c:v>2727.4187944999999</c:v>
                </c:pt>
                <c:pt idx="292">
                  <c:v>3336.8146025999999</c:v>
                </c:pt>
                <c:pt idx="293">
                  <c:v>3142.0452200999998</c:v>
                </c:pt>
                <c:pt idx="294">
                  <c:v>3129.0504289</c:v>
                </c:pt>
                <c:pt idx="295">
                  <c:v>3666.4595721999999</c:v>
                </c:pt>
                <c:pt idx="296">
                  <c:v>3366.2661234000002</c:v>
                </c:pt>
                <c:pt idx="297">
                  <c:v>3378.5401784000001</c:v>
                </c:pt>
                <c:pt idx="298">
                  <c:v>2751.9903478000001</c:v>
                </c:pt>
                <c:pt idx="299">
                  <c:v>3469.4136216000002</c:v>
                </c:pt>
                <c:pt idx="300">
                  <c:v>3195.5860631</c:v>
                </c:pt>
                <c:pt idx="301">
                  <c:v>3169.3324624000002</c:v>
                </c:pt>
                <c:pt idx="302">
                  <c:v>2787.2245370000001</c:v>
                </c:pt>
                <c:pt idx="303">
                  <c:v>2650.5439224000002</c:v>
                </c:pt>
                <c:pt idx="304">
                  <c:v>2912.834292</c:v>
                </c:pt>
                <c:pt idx="305">
                  <c:v>3057.5507352</c:v>
                </c:pt>
                <c:pt idx="306">
                  <c:v>3263.4376870999999</c:v>
                </c:pt>
                <c:pt idx="307">
                  <c:v>2794.5428579999998</c:v>
                </c:pt>
                <c:pt idx="308">
                  <c:v>3404.2939190000002</c:v>
                </c:pt>
                <c:pt idx="309">
                  <c:v>3161.9953618</c:v>
                </c:pt>
                <c:pt idx="310">
                  <c:v>3408.9626435999999</c:v>
                </c:pt>
                <c:pt idx="311">
                  <c:v>2691.1093145999998</c:v>
                </c:pt>
                <c:pt idx="312">
                  <c:v>2948.4480262000002</c:v>
                </c:pt>
                <c:pt idx="313">
                  <c:v>2937.1011491999998</c:v>
                </c:pt>
                <c:pt idx="314">
                  <c:v>3272.0137912999999</c:v>
                </c:pt>
                <c:pt idx="315">
                  <c:v>2770.7612006999998</c:v>
                </c:pt>
                <c:pt idx="316">
                  <c:v>2838.2263449000002</c:v>
                </c:pt>
                <c:pt idx="317">
                  <c:v>2839.9831512000001</c:v>
                </c:pt>
                <c:pt idx="318">
                  <c:v>2753.0973104</c:v>
                </c:pt>
                <c:pt idx="319">
                  <c:v>2838.1146426999999</c:v>
                </c:pt>
                <c:pt idx="320">
                  <c:v>2689.4885365</c:v>
                </c:pt>
                <c:pt idx="321">
                  <c:v>2324.7090208</c:v>
                </c:pt>
                <c:pt idx="322">
                  <c:v>2786.1353282</c:v>
                </c:pt>
                <c:pt idx="323">
                  <c:v>3098.3911741000002</c:v>
                </c:pt>
                <c:pt idx="324">
                  <c:v>2662.6728416999999</c:v>
                </c:pt>
                <c:pt idx="325">
                  <c:v>2924.8661809999999</c:v>
                </c:pt>
                <c:pt idx="326">
                  <c:v>2388.7847754999998</c:v>
                </c:pt>
                <c:pt idx="327">
                  <c:v>2756.0941990000001</c:v>
                </c:pt>
                <c:pt idx="328">
                  <c:v>2419.1814494</c:v>
                </c:pt>
                <c:pt idx="329">
                  <c:v>2614.7683403999999</c:v>
                </c:pt>
                <c:pt idx="330">
                  <c:v>2821.3231495999999</c:v>
                </c:pt>
                <c:pt idx="331">
                  <c:v>2894.0044532000002</c:v>
                </c:pt>
                <c:pt idx="332">
                  <c:v>2849.9958118999998</c:v>
                </c:pt>
                <c:pt idx="333">
                  <c:v>2805.3993242000001</c:v>
                </c:pt>
                <c:pt idx="334">
                  <c:v>2879.8890422999998</c:v>
                </c:pt>
                <c:pt idx="335">
                  <c:v>3145.0434590999998</c:v>
                </c:pt>
                <c:pt idx="336">
                  <c:v>2866.3922972999999</c:v>
                </c:pt>
                <c:pt idx="337">
                  <c:v>2793.8077105000002</c:v>
                </c:pt>
                <c:pt idx="338">
                  <c:v>2668.2919078999998</c:v>
                </c:pt>
                <c:pt idx="339">
                  <c:v>2957.2140743</c:v>
                </c:pt>
                <c:pt idx="340">
                  <c:v>2907.7452226</c:v>
                </c:pt>
                <c:pt idx="341">
                  <c:v>2399.0280207000001</c:v>
                </c:pt>
                <c:pt idx="342">
                  <c:v>2535.5965999999999</c:v>
                </c:pt>
                <c:pt idx="343">
                  <c:v>2487.0463837000002</c:v>
                </c:pt>
                <c:pt idx="344">
                  <c:v>2301.5055665</c:v>
                </c:pt>
                <c:pt idx="345">
                  <c:v>2296.2496016999999</c:v>
                </c:pt>
                <c:pt idx="346">
                  <c:v>2465.0803424000001</c:v>
                </c:pt>
                <c:pt idx="347">
                  <c:v>2450.2274914</c:v>
                </c:pt>
                <c:pt idx="348">
                  <c:v>2278.2790495999998</c:v>
                </c:pt>
                <c:pt idx="349">
                  <c:v>2285.4977958999998</c:v>
                </c:pt>
                <c:pt idx="350">
                  <c:v>2537.6372376999998</c:v>
                </c:pt>
                <c:pt idx="351">
                  <c:v>2016.2744067000001</c:v>
                </c:pt>
                <c:pt idx="352">
                  <c:v>1943.0738679000001</c:v>
                </c:pt>
                <c:pt idx="353">
                  <c:v>2466.4829458999998</c:v>
                </c:pt>
                <c:pt idx="354">
                  <c:v>2308.3314206999999</c:v>
                </c:pt>
                <c:pt idx="355">
                  <c:v>2468.1222496999999</c:v>
                </c:pt>
                <c:pt idx="356">
                  <c:v>2010.5750315</c:v>
                </c:pt>
                <c:pt idx="357">
                  <c:v>2412.4119015000001</c:v>
                </c:pt>
                <c:pt idx="358">
                  <c:v>2377.7515616000001</c:v>
                </c:pt>
                <c:pt idx="359">
                  <c:v>1931.1458683000001</c:v>
                </c:pt>
                <c:pt idx="360">
                  <c:v>1956.0118805</c:v>
                </c:pt>
                <c:pt idx="361">
                  <c:v>1762.9143085999999</c:v>
                </c:pt>
                <c:pt idx="362">
                  <c:v>1894.0462453</c:v>
                </c:pt>
                <c:pt idx="363">
                  <c:v>1883.9652627</c:v>
                </c:pt>
                <c:pt idx="364">
                  <c:v>1336.8438861</c:v>
                </c:pt>
                <c:pt idx="365">
                  <c:v>1310.3295055000001</c:v>
                </c:pt>
                <c:pt idx="366">
                  <c:v>1695.1314488</c:v>
                </c:pt>
                <c:pt idx="367">
                  <c:v>1326.1617592</c:v>
                </c:pt>
                <c:pt idx="368">
                  <c:v>1417.8090549000001</c:v>
                </c:pt>
                <c:pt idx="369">
                  <c:v>1211.1825532</c:v>
                </c:pt>
                <c:pt idx="370">
                  <c:v>898.38150167000003</c:v>
                </c:pt>
                <c:pt idx="371">
                  <c:v>1121.3353282</c:v>
                </c:pt>
                <c:pt idx="372">
                  <c:v>1227.4027802999999</c:v>
                </c:pt>
                <c:pt idx="373">
                  <c:v>980.80021111999997</c:v>
                </c:pt>
                <c:pt idx="374">
                  <c:v>1099.1660999000001</c:v>
                </c:pt>
                <c:pt idx="375">
                  <c:v>1137.0024135000001</c:v>
                </c:pt>
                <c:pt idx="376">
                  <c:v>1002.4832618</c:v>
                </c:pt>
                <c:pt idx="377">
                  <c:v>1030.0447784999999</c:v>
                </c:pt>
                <c:pt idx="378">
                  <c:v>1267.6544411</c:v>
                </c:pt>
                <c:pt idx="379">
                  <c:v>1113.366726</c:v>
                </c:pt>
                <c:pt idx="380">
                  <c:v>1258.8386447</c:v>
                </c:pt>
                <c:pt idx="381">
                  <c:v>903.92041017999998</c:v>
                </c:pt>
                <c:pt idx="382">
                  <c:v>963.45241540999996</c:v>
                </c:pt>
                <c:pt idx="383">
                  <c:v>1029.4997452</c:v>
                </c:pt>
                <c:pt idx="384">
                  <c:v>1007.0435230000001</c:v>
                </c:pt>
                <c:pt idx="385">
                  <c:v>699.38101257000005</c:v>
                </c:pt>
                <c:pt idx="386">
                  <c:v>852.08897663000005</c:v>
                </c:pt>
                <c:pt idx="387">
                  <c:v>1338.7958515</c:v>
                </c:pt>
                <c:pt idx="388">
                  <c:v>859.72907409000004</c:v>
                </c:pt>
                <c:pt idx="389">
                  <c:v>772.62182812000003</c:v>
                </c:pt>
                <c:pt idx="390">
                  <c:v>922.10359690999996</c:v>
                </c:pt>
                <c:pt idx="391">
                  <c:v>664.09460105000005</c:v>
                </c:pt>
                <c:pt idx="392">
                  <c:v>575.35520164000002</c:v>
                </c:pt>
                <c:pt idx="393">
                  <c:v>735.94695186000001</c:v>
                </c:pt>
                <c:pt idx="394">
                  <c:v>444.8952754</c:v>
                </c:pt>
                <c:pt idx="395">
                  <c:v>744.29421317000003</c:v>
                </c:pt>
                <c:pt idx="396">
                  <c:v>530.14937189</c:v>
                </c:pt>
                <c:pt idx="397">
                  <c:v>72.867479596999999</c:v>
                </c:pt>
                <c:pt idx="398">
                  <c:v>476.97785004000002</c:v>
                </c:pt>
                <c:pt idx="399">
                  <c:v>222.74974935</c:v>
                </c:pt>
                <c:pt idx="400">
                  <c:v>375.34716262000001</c:v>
                </c:pt>
                <c:pt idx="401">
                  <c:v>309.85852588</c:v>
                </c:pt>
                <c:pt idx="402">
                  <c:v>611.52572184999997</c:v>
                </c:pt>
                <c:pt idx="403">
                  <c:v>113.58342665000001</c:v>
                </c:pt>
                <c:pt idx="404">
                  <c:v>502.31391478</c:v>
                </c:pt>
                <c:pt idx="405">
                  <c:v>1330.580103</c:v>
                </c:pt>
                <c:pt idx="406">
                  <c:v>510.0422658</c:v>
                </c:pt>
                <c:pt idx="407">
                  <c:v>459.36258995999998</c:v>
                </c:pt>
                <c:pt idx="408">
                  <c:v>308.78635084000001</c:v>
                </c:pt>
                <c:pt idx="409">
                  <c:v>354.17563435</c:v>
                </c:pt>
                <c:pt idx="410">
                  <c:v>309.24252491999999</c:v>
                </c:pt>
                <c:pt idx="411">
                  <c:v>384.63221536999998</c:v>
                </c:pt>
                <c:pt idx="412">
                  <c:v>583.99196869000002</c:v>
                </c:pt>
                <c:pt idx="413">
                  <c:v>342.60803086999999</c:v>
                </c:pt>
                <c:pt idx="414">
                  <c:v>1331.4759042000001</c:v>
                </c:pt>
                <c:pt idx="415">
                  <c:v>876.51175896999996</c:v>
                </c:pt>
                <c:pt idx="416">
                  <c:v>876.11030849999997</c:v>
                </c:pt>
                <c:pt idx="417">
                  <c:v>1095.5642101999999</c:v>
                </c:pt>
                <c:pt idx="418">
                  <c:v>1084.3099365</c:v>
                </c:pt>
                <c:pt idx="419">
                  <c:v>938.05766611000001</c:v>
                </c:pt>
                <c:pt idx="420">
                  <c:v>876.52231895</c:v>
                </c:pt>
                <c:pt idx="421">
                  <c:v>1014.8272297</c:v>
                </c:pt>
                <c:pt idx="422">
                  <c:v>876.48999022999999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6BE-4327-AAA2-471574148383}"/>
            </c:ext>
          </c:extLst>
        </c:ser>
        <c:ser>
          <c:idx val="2"/>
          <c:order val="2"/>
          <c:tx>
            <c:strRef>
              <c:f>'[Avg RTOLCAP RTOFFCAP PRC per 100MW GTBD and Net Load Step.xlsx]per Net Load'!$K$1:$N$1</c:f>
              <c:strCache>
                <c:ptCount val="1"/>
                <c:pt idx="0">
                  <c:v>May-21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'[Avg RTOLCAP RTOFFCAP PRC per 100MW GTBD and Net Load Step.xlsx]per Net Load'!$K$3:$K$330</c:f>
              <c:numCache>
                <c:formatCode>General</c:formatCode>
                <c:ptCount val="328"/>
                <c:pt idx="0">
                  <c:v>15300</c:v>
                </c:pt>
                <c:pt idx="1">
                  <c:v>15400</c:v>
                </c:pt>
                <c:pt idx="2">
                  <c:v>15500</c:v>
                </c:pt>
                <c:pt idx="3">
                  <c:v>15600</c:v>
                </c:pt>
                <c:pt idx="4">
                  <c:v>15700</c:v>
                </c:pt>
                <c:pt idx="5">
                  <c:v>15800</c:v>
                </c:pt>
                <c:pt idx="6">
                  <c:v>15900</c:v>
                </c:pt>
                <c:pt idx="7">
                  <c:v>16000</c:v>
                </c:pt>
                <c:pt idx="8">
                  <c:v>16100</c:v>
                </c:pt>
                <c:pt idx="9">
                  <c:v>16200</c:v>
                </c:pt>
                <c:pt idx="10">
                  <c:v>16300</c:v>
                </c:pt>
                <c:pt idx="11">
                  <c:v>16400</c:v>
                </c:pt>
                <c:pt idx="12">
                  <c:v>16500</c:v>
                </c:pt>
                <c:pt idx="13">
                  <c:v>16600</c:v>
                </c:pt>
                <c:pt idx="14">
                  <c:v>16700</c:v>
                </c:pt>
                <c:pt idx="15">
                  <c:v>16800</c:v>
                </c:pt>
                <c:pt idx="16">
                  <c:v>16900</c:v>
                </c:pt>
                <c:pt idx="17">
                  <c:v>17000</c:v>
                </c:pt>
                <c:pt idx="18">
                  <c:v>17100</c:v>
                </c:pt>
                <c:pt idx="19">
                  <c:v>17200</c:v>
                </c:pt>
                <c:pt idx="20">
                  <c:v>17300</c:v>
                </c:pt>
                <c:pt idx="21">
                  <c:v>17400</c:v>
                </c:pt>
                <c:pt idx="22">
                  <c:v>17500</c:v>
                </c:pt>
                <c:pt idx="23">
                  <c:v>17600</c:v>
                </c:pt>
                <c:pt idx="24">
                  <c:v>17700</c:v>
                </c:pt>
                <c:pt idx="25">
                  <c:v>17800</c:v>
                </c:pt>
                <c:pt idx="26">
                  <c:v>17900</c:v>
                </c:pt>
                <c:pt idx="27">
                  <c:v>18000</c:v>
                </c:pt>
                <c:pt idx="28">
                  <c:v>18100</c:v>
                </c:pt>
                <c:pt idx="29">
                  <c:v>18200</c:v>
                </c:pt>
                <c:pt idx="30">
                  <c:v>18300</c:v>
                </c:pt>
                <c:pt idx="31">
                  <c:v>18400</c:v>
                </c:pt>
                <c:pt idx="32">
                  <c:v>18500</c:v>
                </c:pt>
                <c:pt idx="33">
                  <c:v>18600</c:v>
                </c:pt>
                <c:pt idx="34">
                  <c:v>18700</c:v>
                </c:pt>
                <c:pt idx="35">
                  <c:v>18800</c:v>
                </c:pt>
                <c:pt idx="36">
                  <c:v>18900</c:v>
                </c:pt>
                <c:pt idx="37">
                  <c:v>19000</c:v>
                </c:pt>
                <c:pt idx="38">
                  <c:v>19100</c:v>
                </c:pt>
                <c:pt idx="39">
                  <c:v>19200</c:v>
                </c:pt>
                <c:pt idx="40">
                  <c:v>19300</c:v>
                </c:pt>
                <c:pt idx="41">
                  <c:v>19400</c:v>
                </c:pt>
                <c:pt idx="42">
                  <c:v>19500</c:v>
                </c:pt>
                <c:pt idx="43">
                  <c:v>19600</c:v>
                </c:pt>
                <c:pt idx="44">
                  <c:v>19700</c:v>
                </c:pt>
                <c:pt idx="45">
                  <c:v>19800</c:v>
                </c:pt>
                <c:pt idx="46">
                  <c:v>19900</c:v>
                </c:pt>
                <c:pt idx="47">
                  <c:v>20000</c:v>
                </c:pt>
                <c:pt idx="48">
                  <c:v>20100</c:v>
                </c:pt>
                <c:pt idx="49">
                  <c:v>20200</c:v>
                </c:pt>
                <c:pt idx="50">
                  <c:v>20300</c:v>
                </c:pt>
                <c:pt idx="51">
                  <c:v>20400</c:v>
                </c:pt>
                <c:pt idx="52">
                  <c:v>20500</c:v>
                </c:pt>
                <c:pt idx="53">
                  <c:v>20600</c:v>
                </c:pt>
                <c:pt idx="54">
                  <c:v>20700</c:v>
                </c:pt>
                <c:pt idx="55">
                  <c:v>20800</c:v>
                </c:pt>
                <c:pt idx="56">
                  <c:v>20900</c:v>
                </c:pt>
                <c:pt idx="57">
                  <c:v>21000</c:v>
                </c:pt>
                <c:pt idx="58">
                  <c:v>21100</c:v>
                </c:pt>
                <c:pt idx="59">
                  <c:v>21200</c:v>
                </c:pt>
                <c:pt idx="60">
                  <c:v>21300</c:v>
                </c:pt>
                <c:pt idx="61">
                  <c:v>21400</c:v>
                </c:pt>
                <c:pt idx="62">
                  <c:v>21500</c:v>
                </c:pt>
                <c:pt idx="63">
                  <c:v>21600</c:v>
                </c:pt>
                <c:pt idx="64">
                  <c:v>21700</c:v>
                </c:pt>
                <c:pt idx="65">
                  <c:v>21800</c:v>
                </c:pt>
                <c:pt idx="66">
                  <c:v>21900</c:v>
                </c:pt>
                <c:pt idx="67">
                  <c:v>22000</c:v>
                </c:pt>
                <c:pt idx="68">
                  <c:v>22100</c:v>
                </c:pt>
                <c:pt idx="69">
                  <c:v>22200</c:v>
                </c:pt>
                <c:pt idx="70">
                  <c:v>22300</c:v>
                </c:pt>
                <c:pt idx="71">
                  <c:v>22400</c:v>
                </c:pt>
                <c:pt idx="72">
                  <c:v>22500</c:v>
                </c:pt>
                <c:pt idx="73">
                  <c:v>22600</c:v>
                </c:pt>
                <c:pt idx="74">
                  <c:v>22700</c:v>
                </c:pt>
                <c:pt idx="75">
                  <c:v>22800</c:v>
                </c:pt>
                <c:pt idx="76">
                  <c:v>22900</c:v>
                </c:pt>
                <c:pt idx="77">
                  <c:v>23000</c:v>
                </c:pt>
                <c:pt idx="78">
                  <c:v>23100</c:v>
                </c:pt>
                <c:pt idx="79">
                  <c:v>23200</c:v>
                </c:pt>
                <c:pt idx="80">
                  <c:v>23300</c:v>
                </c:pt>
                <c:pt idx="81">
                  <c:v>23400</c:v>
                </c:pt>
                <c:pt idx="82">
                  <c:v>23500</c:v>
                </c:pt>
                <c:pt idx="83">
                  <c:v>23600</c:v>
                </c:pt>
                <c:pt idx="84">
                  <c:v>23700</c:v>
                </c:pt>
                <c:pt idx="85">
                  <c:v>23800</c:v>
                </c:pt>
                <c:pt idx="86">
                  <c:v>23900</c:v>
                </c:pt>
                <c:pt idx="87">
                  <c:v>24000</c:v>
                </c:pt>
                <c:pt idx="88">
                  <c:v>24100</c:v>
                </c:pt>
                <c:pt idx="89">
                  <c:v>24200</c:v>
                </c:pt>
                <c:pt idx="90">
                  <c:v>24300</c:v>
                </c:pt>
                <c:pt idx="91">
                  <c:v>24400</c:v>
                </c:pt>
                <c:pt idx="92">
                  <c:v>24500</c:v>
                </c:pt>
                <c:pt idx="93">
                  <c:v>24600</c:v>
                </c:pt>
                <c:pt idx="94">
                  <c:v>24700</c:v>
                </c:pt>
                <c:pt idx="95">
                  <c:v>24800</c:v>
                </c:pt>
                <c:pt idx="96">
                  <c:v>24900</c:v>
                </c:pt>
                <c:pt idx="97">
                  <c:v>25000</c:v>
                </c:pt>
                <c:pt idx="98">
                  <c:v>25100</c:v>
                </c:pt>
                <c:pt idx="99">
                  <c:v>25200</c:v>
                </c:pt>
                <c:pt idx="100">
                  <c:v>25300</c:v>
                </c:pt>
                <c:pt idx="101">
                  <c:v>25400</c:v>
                </c:pt>
                <c:pt idx="102">
                  <c:v>25500</c:v>
                </c:pt>
                <c:pt idx="103">
                  <c:v>25600</c:v>
                </c:pt>
                <c:pt idx="104">
                  <c:v>25700</c:v>
                </c:pt>
                <c:pt idx="105">
                  <c:v>25800</c:v>
                </c:pt>
                <c:pt idx="106">
                  <c:v>25900</c:v>
                </c:pt>
                <c:pt idx="107">
                  <c:v>26000</c:v>
                </c:pt>
                <c:pt idx="108">
                  <c:v>26100</c:v>
                </c:pt>
                <c:pt idx="109">
                  <c:v>26200</c:v>
                </c:pt>
                <c:pt idx="110">
                  <c:v>26300</c:v>
                </c:pt>
                <c:pt idx="111">
                  <c:v>26400</c:v>
                </c:pt>
                <c:pt idx="112">
                  <c:v>26500</c:v>
                </c:pt>
                <c:pt idx="113">
                  <c:v>26600</c:v>
                </c:pt>
                <c:pt idx="114">
                  <c:v>26700</c:v>
                </c:pt>
                <c:pt idx="115">
                  <c:v>26800</c:v>
                </c:pt>
                <c:pt idx="116">
                  <c:v>26900</c:v>
                </c:pt>
                <c:pt idx="117">
                  <c:v>27000</c:v>
                </c:pt>
                <c:pt idx="118">
                  <c:v>27100</c:v>
                </c:pt>
                <c:pt idx="119">
                  <c:v>27200</c:v>
                </c:pt>
                <c:pt idx="120">
                  <c:v>27300</c:v>
                </c:pt>
                <c:pt idx="121">
                  <c:v>27400</c:v>
                </c:pt>
                <c:pt idx="122">
                  <c:v>27500</c:v>
                </c:pt>
                <c:pt idx="123">
                  <c:v>27600</c:v>
                </c:pt>
                <c:pt idx="124">
                  <c:v>27700</c:v>
                </c:pt>
                <c:pt idx="125">
                  <c:v>27800</c:v>
                </c:pt>
                <c:pt idx="126">
                  <c:v>27900</c:v>
                </c:pt>
                <c:pt idx="127">
                  <c:v>28000</c:v>
                </c:pt>
                <c:pt idx="128">
                  <c:v>28100</c:v>
                </c:pt>
                <c:pt idx="129">
                  <c:v>28200</c:v>
                </c:pt>
                <c:pt idx="130">
                  <c:v>28300</c:v>
                </c:pt>
                <c:pt idx="131">
                  <c:v>28400</c:v>
                </c:pt>
                <c:pt idx="132">
                  <c:v>28500</c:v>
                </c:pt>
                <c:pt idx="133">
                  <c:v>28600</c:v>
                </c:pt>
                <c:pt idx="134">
                  <c:v>28700</c:v>
                </c:pt>
                <c:pt idx="135">
                  <c:v>28800</c:v>
                </c:pt>
                <c:pt idx="136">
                  <c:v>28900</c:v>
                </c:pt>
                <c:pt idx="137">
                  <c:v>29000</c:v>
                </c:pt>
                <c:pt idx="138">
                  <c:v>29100</c:v>
                </c:pt>
                <c:pt idx="139">
                  <c:v>29200</c:v>
                </c:pt>
                <c:pt idx="140">
                  <c:v>29300</c:v>
                </c:pt>
                <c:pt idx="141">
                  <c:v>29400</c:v>
                </c:pt>
                <c:pt idx="142">
                  <c:v>29500</c:v>
                </c:pt>
                <c:pt idx="143">
                  <c:v>29600</c:v>
                </c:pt>
                <c:pt idx="144">
                  <c:v>29700</c:v>
                </c:pt>
                <c:pt idx="145">
                  <c:v>29800</c:v>
                </c:pt>
                <c:pt idx="146">
                  <c:v>29900</c:v>
                </c:pt>
                <c:pt idx="147">
                  <c:v>30000</c:v>
                </c:pt>
                <c:pt idx="148">
                  <c:v>30100</c:v>
                </c:pt>
                <c:pt idx="149">
                  <c:v>30200</c:v>
                </c:pt>
                <c:pt idx="150">
                  <c:v>30300</c:v>
                </c:pt>
                <c:pt idx="151">
                  <c:v>30400</c:v>
                </c:pt>
                <c:pt idx="152">
                  <c:v>30500</c:v>
                </c:pt>
                <c:pt idx="153">
                  <c:v>30600</c:v>
                </c:pt>
                <c:pt idx="154">
                  <c:v>30700</c:v>
                </c:pt>
                <c:pt idx="155">
                  <c:v>30800</c:v>
                </c:pt>
                <c:pt idx="156">
                  <c:v>30900</c:v>
                </c:pt>
                <c:pt idx="157">
                  <c:v>31000</c:v>
                </c:pt>
                <c:pt idx="158">
                  <c:v>31100</c:v>
                </c:pt>
                <c:pt idx="159">
                  <c:v>31200</c:v>
                </c:pt>
                <c:pt idx="160">
                  <c:v>31300</c:v>
                </c:pt>
                <c:pt idx="161">
                  <c:v>31400</c:v>
                </c:pt>
                <c:pt idx="162">
                  <c:v>31500</c:v>
                </c:pt>
                <c:pt idx="163">
                  <c:v>31600</c:v>
                </c:pt>
                <c:pt idx="164">
                  <c:v>31700</c:v>
                </c:pt>
                <c:pt idx="165">
                  <c:v>31800</c:v>
                </c:pt>
                <c:pt idx="166">
                  <c:v>31900</c:v>
                </c:pt>
                <c:pt idx="167">
                  <c:v>32000</c:v>
                </c:pt>
                <c:pt idx="168">
                  <c:v>32100</c:v>
                </c:pt>
                <c:pt idx="169">
                  <c:v>32200</c:v>
                </c:pt>
                <c:pt idx="170">
                  <c:v>32300</c:v>
                </c:pt>
                <c:pt idx="171">
                  <c:v>32400</c:v>
                </c:pt>
                <c:pt idx="172">
                  <c:v>32500</c:v>
                </c:pt>
                <c:pt idx="173">
                  <c:v>32600</c:v>
                </c:pt>
                <c:pt idx="174">
                  <c:v>32700</c:v>
                </c:pt>
                <c:pt idx="175">
                  <c:v>32800</c:v>
                </c:pt>
                <c:pt idx="176">
                  <c:v>32900</c:v>
                </c:pt>
                <c:pt idx="177">
                  <c:v>33000</c:v>
                </c:pt>
                <c:pt idx="178">
                  <c:v>33100</c:v>
                </c:pt>
                <c:pt idx="179">
                  <c:v>33200</c:v>
                </c:pt>
                <c:pt idx="180">
                  <c:v>33300</c:v>
                </c:pt>
                <c:pt idx="181">
                  <c:v>33400</c:v>
                </c:pt>
                <c:pt idx="182">
                  <c:v>33500</c:v>
                </c:pt>
                <c:pt idx="183">
                  <c:v>33600</c:v>
                </c:pt>
                <c:pt idx="184">
                  <c:v>33700</c:v>
                </c:pt>
                <c:pt idx="185">
                  <c:v>33800</c:v>
                </c:pt>
                <c:pt idx="186">
                  <c:v>33900</c:v>
                </c:pt>
                <c:pt idx="187">
                  <c:v>34000</c:v>
                </c:pt>
                <c:pt idx="188">
                  <c:v>34100</c:v>
                </c:pt>
                <c:pt idx="189">
                  <c:v>34200</c:v>
                </c:pt>
                <c:pt idx="190">
                  <c:v>34300</c:v>
                </c:pt>
                <c:pt idx="191">
                  <c:v>34400</c:v>
                </c:pt>
                <c:pt idx="192">
                  <c:v>34500</c:v>
                </c:pt>
                <c:pt idx="193">
                  <c:v>34600</c:v>
                </c:pt>
                <c:pt idx="194">
                  <c:v>34700</c:v>
                </c:pt>
                <c:pt idx="195">
                  <c:v>34800</c:v>
                </c:pt>
                <c:pt idx="196">
                  <c:v>34900</c:v>
                </c:pt>
                <c:pt idx="197">
                  <c:v>35000</c:v>
                </c:pt>
                <c:pt idx="198">
                  <c:v>35100</c:v>
                </c:pt>
                <c:pt idx="199">
                  <c:v>35200</c:v>
                </c:pt>
                <c:pt idx="200">
                  <c:v>35300</c:v>
                </c:pt>
                <c:pt idx="201">
                  <c:v>35400</c:v>
                </c:pt>
                <c:pt idx="202">
                  <c:v>35500</c:v>
                </c:pt>
                <c:pt idx="203">
                  <c:v>35600</c:v>
                </c:pt>
                <c:pt idx="204">
                  <c:v>35700</c:v>
                </c:pt>
                <c:pt idx="205">
                  <c:v>35800</c:v>
                </c:pt>
                <c:pt idx="206">
                  <c:v>35900</c:v>
                </c:pt>
                <c:pt idx="207">
                  <c:v>36000</c:v>
                </c:pt>
                <c:pt idx="208">
                  <c:v>36100</c:v>
                </c:pt>
                <c:pt idx="209">
                  <c:v>36200</c:v>
                </c:pt>
                <c:pt idx="210">
                  <c:v>36300</c:v>
                </c:pt>
                <c:pt idx="211">
                  <c:v>36400</c:v>
                </c:pt>
                <c:pt idx="212">
                  <c:v>36500</c:v>
                </c:pt>
                <c:pt idx="213">
                  <c:v>36600</c:v>
                </c:pt>
                <c:pt idx="214">
                  <c:v>36700</c:v>
                </c:pt>
                <c:pt idx="215">
                  <c:v>36800</c:v>
                </c:pt>
                <c:pt idx="216">
                  <c:v>36900</c:v>
                </c:pt>
                <c:pt idx="217">
                  <c:v>37000</c:v>
                </c:pt>
                <c:pt idx="218">
                  <c:v>37100</c:v>
                </c:pt>
                <c:pt idx="219">
                  <c:v>37200</c:v>
                </c:pt>
                <c:pt idx="220">
                  <c:v>37300</c:v>
                </c:pt>
                <c:pt idx="221">
                  <c:v>37400</c:v>
                </c:pt>
                <c:pt idx="222">
                  <c:v>37500</c:v>
                </c:pt>
                <c:pt idx="223">
                  <c:v>37600</c:v>
                </c:pt>
                <c:pt idx="224">
                  <c:v>37700</c:v>
                </c:pt>
                <c:pt idx="225">
                  <c:v>37800</c:v>
                </c:pt>
                <c:pt idx="226">
                  <c:v>37900</c:v>
                </c:pt>
                <c:pt idx="227">
                  <c:v>38000</c:v>
                </c:pt>
                <c:pt idx="228">
                  <c:v>38100</c:v>
                </c:pt>
                <c:pt idx="229">
                  <c:v>38200</c:v>
                </c:pt>
                <c:pt idx="230">
                  <c:v>38300</c:v>
                </c:pt>
                <c:pt idx="231">
                  <c:v>38400</c:v>
                </c:pt>
                <c:pt idx="232">
                  <c:v>38500</c:v>
                </c:pt>
                <c:pt idx="233">
                  <c:v>38600</c:v>
                </c:pt>
                <c:pt idx="234">
                  <c:v>38700</c:v>
                </c:pt>
                <c:pt idx="235">
                  <c:v>38800</c:v>
                </c:pt>
                <c:pt idx="236">
                  <c:v>38900</c:v>
                </c:pt>
                <c:pt idx="237">
                  <c:v>39000</c:v>
                </c:pt>
                <c:pt idx="238">
                  <c:v>39100</c:v>
                </c:pt>
                <c:pt idx="239">
                  <c:v>39200</c:v>
                </c:pt>
                <c:pt idx="240">
                  <c:v>39300</c:v>
                </c:pt>
                <c:pt idx="241">
                  <c:v>39400</c:v>
                </c:pt>
                <c:pt idx="242">
                  <c:v>39500</c:v>
                </c:pt>
                <c:pt idx="243">
                  <c:v>39600</c:v>
                </c:pt>
                <c:pt idx="244">
                  <c:v>39700</c:v>
                </c:pt>
                <c:pt idx="245">
                  <c:v>39800</c:v>
                </c:pt>
                <c:pt idx="246">
                  <c:v>39900</c:v>
                </c:pt>
                <c:pt idx="247">
                  <c:v>40000</c:v>
                </c:pt>
                <c:pt idx="248">
                  <c:v>40100</c:v>
                </c:pt>
                <c:pt idx="249">
                  <c:v>40200</c:v>
                </c:pt>
                <c:pt idx="250">
                  <c:v>40300</c:v>
                </c:pt>
                <c:pt idx="251">
                  <c:v>40400</c:v>
                </c:pt>
                <c:pt idx="252">
                  <c:v>40500</c:v>
                </c:pt>
                <c:pt idx="253">
                  <c:v>40600</c:v>
                </c:pt>
                <c:pt idx="254">
                  <c:v>40700</c:v>
                </c:pt>
                <c:pt idx="255">
                  <c:v>40800</c:v>
                </c:pt>
                <c:pt idx="256">
                  <c:v>40900</c:v>
                </c:pt>
                <c:pt idx="257">
                  <c:v>41000</c:v>
                </c:pt>
                <c:pt idx="258">
                  <c:v>41100</c:v>
                </c:pt>
                <c:pt idx="259">
                  <c:v>41200</c:v>
                </c:pt>
                <c:pt idx="260">
                  <c:v>41300</c:v>
                </c:pt>
                <c:pt idx="261">
                  <c:v>41400</c:v>
                </c:pt>
                <c:pt idx="262">
                  <c:v>41500</c:v>
                </c:pt>
                <c:pt idx="263">
                  <c:v>41600</c:v>
                </c:pt>
                <c:pt idx="264">
                  <c:v>41700</c:v>
                </c:pt>
                <c:pt idx="265">
                  <c:v>41800</c:v>
                </c:pt>
                <c:pt idx="266">
                  <c:v>41900</c:v>
                </c:pt>
                <c:pt idx="267">
                  <c:v>42000</c:v>
                </c:pt>
                <c:pt idx="268">
                  <c:v>42100</c:v>
                </c:pt>
                <c:pt idx="269">
                  <c:v>42200</c:v>
                </c:pt>
                <c:pt idx="270">
                  <c:v>42300</c:v>
                </c:pt>
                <c:pt idx="271">
                  <c:v>42400</c:v>
                </c:pt>
                <c:pt idx="272">
                  <c:v>42500</c:v>
                </c:pt>
                <c:pt idx="273">
                  <c:v>42600</c:v>
                </c:pt>
                <c:pt idx="274">
                  <c:v>42700</c:v>
                </c:pt>
                <c:pt idx="275">
                  <c:v>42900</c:v>
                </c:pt>
                <c:pt idx="276">
                  <c:v>43000</c:v>
                </c:pt>
                <c:pt idx="277">
                  <c:v>43100</c:v>
                </c:pt>
                <c:pt idx="278">
                  <c:v>43200</c:v>
                </c:pt>
                <c:pt idx="279">
                  <c:v>43300</c:v>
                </c:pt>
                <c:pt idx="280">
                  <c:v>43400</c:v>
                </c:pt>
                <c:pt idx="281">
                  <c:v>43600</c:v>
                </c:pt>
                <c:pt idx="282">
                  <c:v>43700</c:v>
                </c:pt>
                <c:pt idx="283">
                  <c:v>43800</c:v>
                </c:pt>
                <c:pt idx="284">
                  <c:v>43900</c:v>
                </c:pt>
                <c:pt idx="285">
                  <c:v>44000</c:v>
                </c:pt>
                <c:pt idx="286">
                  <c:v>44100</c:v>
                </c:pt>
                <c:pt idx="287">
                  <c:v>44200</c:v>
                </c:pt>
                <c:pt idx="288">
                  <c:v>44300</c:v>
                </c:pt>
                <c:pt idx="289">
                  <c:v>44400</c:v>
                </c:pt>
                <c:pt idx="290">
                  <c:v>44500</c:v>
                </c:pt>
                <c:pt idx="291">
                  <c:v>44600</c:v>
                </c:pt>
                <c:pt idx="292">
                  <c:v>44700</c:v>
                </c:pt>
                <c:pt idx="293">
                  <c:v>44800</c:v>
                </c:pt>
                <c:pt idx="294">
                  <c:v>44900</c:v>
                </c:pt>
                <c:pt idx="295">
                  <c:v>45000</c:v>
                </c:pt>
                <c:pt idx="296">
                  <c:v>45100</c:v>
                </c:pt>
                <c:pt idx="297">
                  <c:v>45200</c:v>
                </c:pt>
                <c:pt idx="298">
                  <c:v>45300</c:v>
                </c:pt>
                <c:pt idx="299">
                  <c:v>45400</c:v>
                </c:pt>
                <c:pt idx="300">
                  <c:v>45600</c:v>
                </c:pt>
                <c:pt idx="301">
                  <c:v>45800</c:v>
                </c:pt>
                <c:pt idx="302">
                  <c:v>46000</c:v>
                </c:pt>
                <c:pt idx="303">
                  <c:v>46300</c:v>
                </c:pt>
                <c:pt idx="304">
                  <c:v>46400</c:v>
                </c:pt>
                <c:pt idx="305">
                  <c:v>46500</c:v>
                </c:pt>
                <c:pt idx="306">
                  <c:v>46600</c:v>
                </c:pt>
                <c:pt idx="307">
                  <c:v>46700</c:v>
                </c:pt>
                <c:pt idx="308">
                  <c:v>46800</c:v>
                </c:pt>
                <c:pt idx="309">
                  <c:v>46900</c:v>
                </c:pt>
                <c:pt idx="310">
                  <c:v>47100</c:v>
                </c:pt>
                <c:pt idx="311">
                  <c:v>47200</c:v>
                </c:pt>
                <c:pt idx="312">
                  <c:v>47500</c:v>
                </c:pt>
                <c:pt idx="313">
                  <c:v>47600</c:v>
                </c:pt>
                <c:pt idx="314">
                  <c:v>47700</c:v>
                </c:pt>
                <c:pt idx="315">
                  <c:v>47800</c:v>
                </c:pt>
                <c:pt idx="316">
                  <c:v>47900</c:v>
                </c:pt>
                <c:pt idx="317">
                  <c:v>48000</c:v>
                </c:pt>
                <c:pt idx="318">
                  <c:v>48100</c:v>
                </c:pt>
                <c:pt idx="319">
                  <c:v>48200</c:v>
                </c:pt>
                <c:pt idx="320">
                  <c:v>48300</c:v>
                </c:pt>
                <c:pt idx="321">
                  <c:v>48400</c:v>
                </c:pt>
                <c:pt idx="322">
                  <c:v>48500</c:v>
                </c:pt>
                <c:pt idx="323">
                  <c:v>48700</c:v>
                </c:pt>
                <c:pt idx="324">
                  <c:v>48800</c:v>
                </c:pt>
                <c:pt idx="325">
                  <c:v>48900</c:v>
                </c:pt>
                <c:pt idx="326">
                  <c:v>49000</c:v>
                </c:pt>
                <c:pt idx="327">
                  <c:v>49100</c:v>
                </c:pt>
              </c:numCache>
            </c:numRef>
          </c:xVal>
          <c:yVal>
            <c:numRef>
              <c:f>'[Avg RTOLCAP RTOFFCAP PRC per 100MW GTBD and Net Load Step.xlsx]per Net Load'!$M$3:$M$330</c:f>
              <c:numCache>
                <c:formatCode>General</c:formatCode>
                <c:ptCount val="328"/>
                <c:pt idx="0">
                  <c:v>4282.8743834999996</c:v>
                </c:pt>
                <c:pt idx="1">
                  <c:v>4352.5826778999999</c:v>
                </c:pt>
                <c:pt idx="2">
                  <c:v>4259.4884714</c:v>
                </c:pt>
                <c:pt idx="3">
                  <c:v>4226.5328895000002</c:v>
                </c:pt>
                <c:pt idx="4">
                  <c:v>4238.5696932000001</c:v>
                </c:pt>
                <c:pt idx="5">
                  <c:v>4237.5141180000001</c:v>
                </c:pt>
                <c:pt idx="6">
                  <c:v>4236.8763824999996</c:v>
                </c:pt>
                <c:pt idx="7">
                  <c:v>4270.8411931000001</c:v>
                </c:pt>
                <c:pt idx="8">
                  <c:v>4266.1453137999997</c:v>
                </c:pt>
                <c:pt idx="9">
                  <c:v>4280.9181590999997</c:v>
                </c:pt>
                <c:pt idx="10">
                  <c:v>4276.0943612000001</c:v>
                </c:pt>
                <c:pt idx="11">
                  <c:v>4242.0315305000004</c:v>
                </c:pt>
                <c:pt idx="12">
                  <c:v>4239.4824375999997</c:v>
                </c:pt>
                <c:pt idx="13">
                  <c:v>4263.2583346000001</c:v>
                </c:pt>
                <c:pt idx="14">
                  <c:v>4231.8735352000003</c:v>
                </c:pt>
                <c:pt idx="15">
                  <c:v>4265.2473106999996</c:v>
                </c:pt>
                <c:pt idx="16">
                  <c:v>4144.8239190000004</c:v>
                </c:pt>
                <c:pt idx="17">
                  <c:v>4239.9933892999998</c:v>
                </c:pt>
                <c:pt idx="18">
                  <c:v>4216.6997373000004</c:v>
                </c:pt>
                <c:pt idx="19">
                  <c:v>4231.3981746999998</c:v>
                </c:pt>
                <c:pt idx="20">
                  <c:v>4195.8857810999998</c:v>
                </c:pt>
                <c:pt idx="21">
                  <c:v>4191.9031058999999</c:v>
                </c:pt>
                <c:pt idx="22">
                  <c:v>4195.1425885999997</c:v>
                </c:pt>
                <c:pt idx="23">
                  <c:v>4215.3379715999999</c:v>
                </c:pt>
                <c:pt idx="24">
                  <c:v>4206.1679333000002</c:v>
                </c:pt>
                <c:pt idx="25">
                  <c:v>4197.2082248999995</c:v>
                </c:pt>
                <c:pt idx="26">
                  <c:v>4204.0844041999999</c:v>
                </c:pt>
                <c:pt idx="27">
                  <c:v>4312.8026405999999</c:v>
                </c:pt>
                <c:pt idx="28">
                  <c:v>4281.7282493000002</c:v>
                </c:pt>
                <c:pt idx="29">
                  <c:v>4337.2337096000001</c:v>
                </c:pt>
                <c:pt idx="30">
                  <c:v>4277.0130943000004</c:v>
                </c:pt>
                <c:pt idx="31">
                  <c:v>4279.9093886999999</c:v>
                </c:pt>
                <c:pt idx="32">
                  <c:v>4247.0635812</c:v>
                </c:pt>
                <c:pt idx="33">
                  <c:v>4265.5873887999996</c:v>
                </c:pt>
                <c:pt idx="34">
                  <c:v>4277.2362721999998</c:v>
                </c:pt>
                <c:pt idx="35">
                  <c:v>4260.0488710999998</c:v>
                </c:pt>
                <c:pt idx="36">
                  <c:v>4263.2059626999999</c:v>
                </c:pt>
                <c:pt idx="37">
                  <c:v>4240.7361423000002</c:v>
                </c:pt>
                <c:pt idx="38">
                  <c:v>4243.2791759000002</c:v>
                </c:pt>
                <c:pt idx="39">
                  <c:v>4297.4787489</c:v>
                </c:pt>
                <c:pt idx="40">
                  <c:v>4345.9930788000001</c:v>
                </c:pt>
                <c:pt idx="41">
                  <c:v>4359.1840542999998</c:v>
                </c:pt>
                <c:pt idx="42">
                  <c:v>4361.3261519999996</c:v>
                </c:pt>
                <c:pt idx="43">
                  <c:v>4295.6843583</c:v>
                </c:pt>
                <c:pt idx="44">
                  <c:v>4313.7758381000003</c:v>
                </c:pt>
                <c:pt idx="45">
                  <c:v>4348.3670267999996</c:v>
                </c:pt>
                <c:pt idx="46">
                  <c:v>4280.6565226000002</c:v>
                </c:pt>
                <c:pt idx="47">
                  <c:v>4337.6625432999999</c:v>
                </c:pt>
                <c:pt idx="48">
                  <c:v>4303.2583863</c:v>
                </c:pt>
                <c:pt idx="49">
                  <c:v>4285.4362899999996</c:v>
                </c:pt>
                <c:pt idx="50">
                  <c:v>4239.5255913999999</c:v>
                </c:pt>
                <c:pt idx="51">
                  <c:v>4437.2139401000004</c:v>
                </c:pt>
                <c:pt idx="52">
                  <c:v>4392.4690256000004</c:v>
                </c:pt>
                <c:pt idx="53">
                  <c:v>4312.8837058999998</c:v>
                </c:pt>
                <c:pt idx="54">
                  <c:v>4267.4020145000004</c:v>
                </c:pt>
                <c:pt idx="55">
                  <c:v>4370.6503144999997</c:v>
                </c:pt>
                <c:pt idx="56">
                  <c:v>4383.2748019999999</c:v>
                </c:pt>
                <c:pt idx="57">
                  <c:v>4382.9925143999999</c:v>
                </c:pt>
                <c:pt idx="58">
                  <c:v>4357.4573461999998</c:v>
                </c:pt>
                <c:pt idx="59">
                  <c:v>4380.4281588000003</c:v>
                </c:pt>
                <c:pt idx="60">
                  <c:v>4373.3159180000002</c:v>
                </c:pt>
                <c:pt idx="61">
                  <c:v>4356.3363304000004</c:v>
                </c:pt>
                <c:pt idx="62">
                  <c:v>4347.8183547999997</c:v>
                </c:pt>
                <c:pt idx="63">
                  <c:v>4327.6620473000003</c:v>
                </c:pt>
                <c:pt idx="64">
                  <c:v>4340.6725345000004</c:v>
                </c:pt>
                <c:pt idx="65">
                  <c:v>4313.1069454999997</c:v>
                </c:pt>
                <c:pt idx="66">
                  <c:v>4342.6129841000002</c:v>
                </c:pt>
                <c:pt idx="67">
                  <c:v>4306.8006512000002</c:v>
                </c:pt>
                <c:pt idx="68">
                  <c:v>4297.1941826000002</c:v>
                </c:pt>
                <c:pt idx="69">
                  <c:v>4276.1330455999996</c:v>
                </c:pt>
                <c:pt idx="70">
                  <c:v>4351.3780575999999</c:v>
                </c:pt>
                <c:pt idx="71">
                  <c:v>4369.6941833000001</c:v>
                </c:pt>
                <c:pt idx="72">
                  <c:v>4328.4891834</c:v>
                </c:pt>
                <c:pt idx="73">
                  <c:v>4343.2670864000002</c:v>
                </c:pt>
                <c:pt idx="74">
                  <c:v>4337.0562329000004</c:v>
                </c:pt>
                <c:pt idx="75">
                  <c:v>4243.8346443</c:v>
                </c:pt>
                <c:pt idx="76">
                  <c:v>4336.1164675999999</c:v>
                </c:pt>
                <c:pt idx="77">
                  <c:v>4288.5367251999996</c:v>
                </c:pt>
                <c:pt idx="78">
                  <c:v>4230.6274518999999</c:v>
                </c:pt>
                <c:pt idx="79">
                  <c:v>4166.2391765000002</c:v>
                </c:pt>
                <c:pt idx="80">
                  <c:v>4243.1573498999996</c:v>
                </c:pt>
                <c:pt idx="81">
                  <c:v>4292.1170619000004</c:v>
                </c:pt>
                <c:pt idx="82">
                  <c:v>4321.2952723999997</c:v>
                </c:pt>
                <c:pt idx="83">
                  <c:v>4327.1406625999998</c:v>
                </c:pt>
                <c:pt idx="84">
                  <c:v>4337.0806878000003</c:v>
                </c:pt>
                <c:pt idx="85">
                  <c:v>4286.8748945999996</c:v>
                </c:pt>
                <c:pt idx="86">
                  <c:v>4319.4446466999998</c:v>
                </c:pt>
                <c:pt idx="87">
                  <c:v>4286.0798556999998</c:v>
                </c:pt>
                <c:pt idx="88">
                  <c:v>4213.4204737</c:v>
                </c:pt>
                <c:pt idx="89">
                  <c:v>4265.0914450999999</c:v>
                </c:pt>
                <c:pt idx="90">
                  <c:v>4349.0259857000001</c:v>
                </c:pt>
                <c:pt idx="91">
                  <c:v>4192.9991018999999</c:v>
                </c:pt>
                <c:pt idx="92">
                  <c:v>4257.2143224000001</c:v>
                </c:pt>
                <c:pt idx="93">
                  <c:v>4310.0461057000002</c:v>
                </c:pt>
                <c:pt idx="94">
                  <c:v>4255.4497887999996</c:v>
                </c:pt>
                <c:pt idx="95">
                  <c:v>4258.9204473</c:v>
                </c:pt>
                <c:pt idx="96">
                  <c:v>4340.2687457000002</c:v>
                </c:pt>
                <c:pt idx="97">
                  <c:v>4346.5322119000002</c:v>
                </c:pt>
                <c:pt idx="98">
                  <c:v>4296.7861796999996</c:v>
                </c:pt>
                <c:pt idx="99">
                  <c:v>4249.8969684000003</c:v>
                </c:pt>
                <c:pt idx="100">
                  <c:v>4321.5295797999997</c:v>
                </c:pt>
                <c:pt idx="101">
                  <c:v>4291.7149305000003</c:v>
                </c:pt>
                <c:pt idx="102">
                  <c:v>4243.8296823000001</c:v>
                </c:pt>
                <c:pt idx="103">
                  <c:v>4220.8217715000001</c:v>
                </c:pt>
                <c:pt idx="104">
                  <c:v>4218.1120867</c:v>
                </c:pt>
                <c:pt idx="105">
                  <c:v>4219.5809001999996</c:v>
                </c:pt>
                <c:pt idx="106">
                  <c:v>4203.8825445000002</c:v>
                </c:pt>
                <c:pt idx="107">
                  <c:v>4259.4257476000002</c:v>
                </c:pt>
                <c:pt idx="108">
                  <c:v>4224.6101558999999</c:v>
                </c:pt>
                <c:pt idx="109">
                  <c:v>4195.9957668999996</c:v>
                </c:pt>
                <c:pt idx="110">
                  <c:v>4215.9775526000003</c:v>
                </c:pt>
                <c:pt idx="111">
                  <c:v>4169.9215457999999</c:v>
                </c:pt>
                <c:pt idx="112">
                  <c:v>4167.9775645</c:v>
                </c:pt>
                <c:pt idx="113">
                  <c:v>4165.8213987999998</c:v>
                </c:pt>
                <c:pt idx="114">
                  <c:v>4195.7395014000003</c:v>
                </c:pt>
                <c:pt idx="115">
                  <c:v>4192.4601363000002</c:v>
                </c:pt>
                <c:pt idx="116">
                  <c:v>4153.1758527000002</c:v>
                </c:pt>
                <c:pt idx="117">
                  <c:v>4132.0148148999997</c:v>
                </c:pt>
                <c:pt idx="118">
                  <c:v>4203.3328474999998</c:v>
                </c:pt>
                <c:pt idx="119">
                  <c:v>4178.2703165000003</c:v>
                </c:pt>
                <c:pt idx="120">
                  <c:v>4146.6728912999997</c:v>
                </c:pt>
                <c:pt idx="121">
                  <c:v>4135.7038912999997</c:v>
                </c:pt>
                <c:pt idx="122">
                  <c:v>4158.262573</c:v>
                </c:pt>
                <c:pt idx="123">
                  <c:v>4155.3598760000004</c:v>
                </c:pt>
                <c:pt idx="124">
                  <c:v>4096.5673297000003</c:v>
                </c:pt>
                <c:pt idx="125">
                  <c:v>4168.8959691999999</c:v>
                </c:pt>
                <c:pt idx="126">
                  <c:v>4224.9202144999999</c:v>
                </c:pt>
                <c:pt idx="127">
                  <c:v>4185.0714515</c:v>
                </c:pt>
                <c:pt idx="128">
                  <c:v>4156.3477844999998</c:v>
                </c:pt>
                <c:pt idx="129">
                  <c:v>4180.1155345999996</c:v>
                </c:pt>
                <c:pt idx="130">
                  <c:v>4156.5715727999996</c:v>
                </c:pt>
                <c:pt idx="131">
                  <c:v>4092.7589071000002</c:v>
                </c:pt>
                <c:pt idx="132">
                  <c:v>4088.7070635</c:v>
                </c:pt>
                <c:pt idx="133">
                  <c:v>4017.8982345999998</c:v>
                </c:pt>
                <c:pt idx="134">
                  <c:v>4025.5103183000001</c:v>
                </c:pt>
                <c:pt idx="135">
                  <c:v>3951.5881807000001</c:v>
                </c:pt>
                <c:pt idx="136">
                  <c:v>4021.2191721999998</c:v>
                </c:pt>
                <c:pt idx="137">
                  <c:v>4095.1854257999998</c:v>
                </c:pt>
                <c:pt idx="138">
                  <c:v>4125.8771401000004</c:v>
                </c:pt>
                <c:pt idx="139">
                  <c:v>4001.2557483999999</c:v>
                </c:pt>
                <c:pt idx="140">
                  <c:v>3978.1463923000001</c:v>
                </c:pt>
                <c:pt idx="141">
                  <c:v>3964.2290923999999</c:v>
                </c:pt>
                <c:pt idx="142">
                  <c:v>4063.5302428999998</c:v>
                </c:pt>
                <c:pt idx="143">
                  <c:v>4081.5909802000001</c:v>
                </c:pt>
                <c:pt idx="144">
                  <c:v>3982.6337626</c:v>
                </c:pt>
                <c:pt idx="145">
                  <c:v>4074.9410824000001</c:v>
                </c:pt>
                <c:pt idx="146">
                  <c:v>3982.9704246000001</c:v>
                </c:pt>
                <c:pt idx="147">
                  <c:v>4048.6927922999998</c:v>
                </c:pt>
                <c:pt idx="148">
                  <c:v>3887.5874539000001</c:v>
                </c:pt>
                <c:pt idx="149">
                  <c:v>3942.9281139999998</c:v>
                </c:pt>
                <c:pt idx="150">
                  <c:v>4017.8793255999999</c:v>
                </c:pt>
                <c:pt idx="151">
                  <c:v>3886.3550221999999</c:v>
                </c:pt>
                <c:pt idx="152">
                  <c:v>3981.2817934</c:v>
                </c:pt>
                <c:pt idx="153">
                  <c:v>3910.2002941999999</c:v>
                </c:pt>
                <c:pt idx="154">
                  <c:v>3943.3654056</c:v>
                </c:pt>
                <c:pt idx="155">
                  <c:v>3881.3597137000002</c:v>
                </c:pt>
                <c:pt idx="156">
                  <c:v>3863.3901259999998</c:v>
                </c:pt>
                <c:pt idx="157">
                  <c:v>3790.8425677</c:v>
                </c:pt>
                <c:pt idx="158">
                  <c:v>3814.9501184999999</c:v>
                </c:pt>
                <c:pt idx="159">
                  <c:v>3820.3597525999999</c:v>
                </c:pt>
                <c:pt idx="160">
                  <c:v>3810.6185747</c:v>
                </c:pt>
                <c:pt idx="161">
                  <c:v>3820.0881952</c:v>
                </c:pt>
                <c:pt idx="162">
                  <c:v>3683.0426659999998</c:v>
                </c:pt>
                <c:pt idx="163">
                  <c:v>3855.6757720000001</c:v>
                </c:pt>
                <c:pt idx="164">
                  <c:v>3741.9700412000002</c:v>
                </c:pt>
                <c:pt idx="165">
                  <c:v>3619.3978167999999</c:v>
                </c:pt>
                <c:pt idx="166">
                  <c:v>3620.4875047999999</c:v>
                </c:pt>
                <c:pt idx="167">
                  <c:v>3615.0017517000001</c:v>
                </c:pt>
                <c:pt idx="168">
                  <c:v>3725.2201503000001</c:v>
                </c:pt>
                <c:pt idx="169">
                  <c:v>3734.5470102999998</c:v>
                </c:pt>
                <c:pt idx="170">
                  <c:v>3759.4660610000001</c:v>
                </c:pt>
                <c:pt idx="171">
                  <c:v>3577.4607114</c:v>
                </c:pt>
                <c:pt idx="172">
                  <c:v>3608.1983506000001</c:v>
                </c:pt>
                <c:pt idx="173">
                  <c:v>3694.4518287000001</c:v>
                </c:pt>
                <c:pt idx="174">
                  <c:v>3730.0763582999998</c:v>
                </c:pt>
                <c:pt idx="175">
                  <c:v>3680.4849051000001</c:v>
                </c:pt>
                <c:pt idx="176">
                  <c:v>3639.7350835000002</c:v>
                </c:pt>
                <c:pt idx="177">
                  <c:v>3631.037382</c:v>
                </c:pt>
                <c:pt idx="178">
                  <c:v>3573.5576618</c:v>
                </c:pt>
                <c:pt idx="179">
                  <c:v>3531.3648161000001</c:v>
                </c:pt>
                <c:pt idx="180">
                  <c:v>3639.297431</c:v>
                </c:pt>
                <c:pt idx="181">
                  <c:v>3535.4742190000002</c:v>
                </c:pt>
                <c:pt idx="182">
                  <c:v>3503.9103577000001</c:v>
                </c:pt>
                <c:pt idx="183">
                  <c:v>3604.1531939000001</c:v>
                </c:pt>
                <c:pt idx="184">
                  <c:v>3502.8980185999999</c:v>
                </c:pt>
                <c:pt idx="185">
                  <c:v>3510.5187657000001</c:v>
                </c:pt>
                <c:pt idx="186">
                  <c:v>3518.7482362000001</c:v>
                </c:pt>
                <c:pt idx="187">
                  <c:v>3451.9515682000001</c:v>
                </c:pt>
                <c:pt idx="188">
                  <c:v>3479.8801586</c:v>
                </c:pt>
                <c:pt idx="189">
                  <c:v>3410.8985183</c:v>
                </c:pt>
                <c:pt idx="190">
                  <c:v>3559.9112110000001</c:v>
                </c:pt>
                <c:pt idx="191">
                  <c:v>3414.1172886999998</c:v>
                </c:pt>
                <c:pt idx="192">
                  <c:v>3330.3031443</c:v>
                </c:pt>
                <c:pt idx="193">
                  <c:v>3092.1624144000002</c:v>
                </c:pt>
                <c:pt idx="194">
                  <c:v>3341.7146668</c:v>
                </c:pt>
                <c:pt idx="195">
                  <c:v>3372.4927232</c:v>
                </c:pt>
                <c:pt idx="196">
                  <c:v>3427.4969476000001</c:v>
                </c:pt>
                <c:pt idx="197">
                  <c:v>3185.2027189999999</c:v>
                </c:pt>
                <c:pt idx="198">
                  <c:v>3431.2730852999998</c:v>
                </c:pt>
                <c:pt idx="199">
                  <c:v>3374.9772935999999</c:v>
                </c:pt>
                <c:pt idx="200">
                  <c:v>3599.9015485999998</c:v>
                </c:pt>
                <c:pt idx="201">
                  <c:v>3280.2706386999998</c:v>
                </c:pt>
                <c:pt idx="202">
                  <c:v>3348.3399488</c:v>
                </c:pt>
                <c:pt idx="203">
                  <c:v>3207.5843642</c:v>
                </c:pt>
                <c:pt idx="204">
                  <c:v>3255.3266217</c:v>
                </c:pt>
                <c:pt idx="205">
                  <c:v>3250.4713164</c:v>
                </c:pt>
                <c:pt idx="206">
                  <c:v>3256.9884010000001</c:v>
                </c:pt>
                <c:pt idx="207">
                  <c:v>3038.4009194</c:v>
                </c:pt>
                <c:pt idx="208">
                  <c:v>3251.4491383999998</c:v>
                </c:pt>
                <c:pt idx="209">
                  <c:v>2976.2086104999998</c:v>
                </c:pt>
                <c:pt idx="210">
                  <c:v>3061.4934760000001</c:v>
                </c:pt>
                <c:pt idx="211">
                  <c:v>3002.5821439000001</c:v>
                </c:pt>
                <c:pt idx="212">
                  <c:v>3265.8188831000002</c:v>
                </c:pt>
                <c:pt idx="213">
                  <c:v>3068.9325503999999</c:v>
                </c:pt>
                <c:pt idx="214">
                  <c:v>2933.0646956000001</c:v>
                </c:pt>
                <c:pt idx="215">
                  <c:v>2991.7070844999998</c:v>
                </c:pt>
                <c:pt idx="216">
                  <c:v>2959.8923444000002</c:v>
                </c:pt>
                <c:pt idx="217">
                  <c:v>3007.8613610000002</c:v>
                </c:pt>
                <c:pt idx="218">
                  <c:v>3088.1858493</c:v>
                </c:pt>
                <c:pt idx="219">
                  <c:v>3107.4227718000002</c:v>
                </c:pt>
                <c:pt idx="220">
                  <c:v>3128.9107530000001</c:v>
                </c:pt>
                <c:pt idx="221">
                  <c:v>2920.7932759</c:v>
                </c:pt>
                <c:pt idx="222">
                  <c:v>3187.6233606000001</c:v>
                </c:pt>
                <c:pt idx="223">
                  <c:v>2969.0795297</c:v>
                </c:pt>
                <c:pt idx="224">
                  <c:v>3008.0103147</c:v>
                </c:pt>
                <c:pt idx="225">
                  <c:v>3183.2895321000001</c:v>
                </c:pt>
                <c:pt idx="226">
                  <c:v>3203.9110277</c:v>
                </c:pt>
                <c:pt idx="227">
                  <c:v>3003.9737335999998</c:v>
                </c:pt>
                <c:pt idx="228">
                  <c:v>3321.0660048999998</c:v>
                </c:pt>
                <c:pt idx="229">
                  <c:v>3074.3585735000001</c:v>
                </c:pt>
                <c:pt idx="230">
                  <c:v>3269.2814395999999</c:v>
                </c:pt>
                <c:pt idx="231">
                  <c:v>2872.8160928000002</c:v>
                </c:pt>
                <c:pt idx="232">
                  <c:v>3238.6948784000001</c:v>
                </c:pt>
                <c:pt idx="233">
                  <c:v>3255.3609405000002</c:v>
                </c:pt>
                <c:pt idx="234">
                  <c:v>3292.6523585</c:v>
                </c:pt>
                <c:pt idx="235">
                  <c:v>3085.4898751999999</c:v>
                </c:pt>
                <c:pt idx="236">
                  <c:v>3342.496631</c:v>
                </c:pt>
                <c:pt idx="237">
                  <c:v>3277.0691633000001</c:v>
                </c:pt>
                <c:pt idx="238">
                  <c:v>3198.5659770000002</c:v>
                </c:pt>
                <c:pt idx="239">
                  <c:v>3130.3081997999998</c:v>
                </c:pt>
                <c:pt idx="240">
                  <c:v>2622.9280706999998</c:v>
                </c:pt>
                <c:pt idx="241">
                  <c:v>2823.6300353000001</c:v>
                </c:pt>
                <c:pt idx="242">
                  <c:v>2639.9198114999999</c:v>
                </c:pt>
                <c:pt idx="243">
                  <c:v>2521.6547059</c:v>
                </c:pt>
                <c:pt idx="244">
                  <c:v>2513.6314653999998</c:v>
                </c:pt>
                <c:pt idx="245">
                  <c:v>2289.2367301999998</c:v>
                </c:pt>
                <c:pt idx="246">
                  <c:v>2255.9440651</c:v>
                </c:pt>
                <c:pt idx="247">
                  <c:v>1970.5248912</c:v>
                </c:pt>
                <c:pt idx="248">
                  <c:v>2461.2271390000001</c:v>
                </c:pt>
                <c:pt idx="249">
                  <c:v>2153.6660532999999</c:v>
                </c:pt>
                <c:pt idx="250">
                  <c:v>2173.8012954999999</c:v>
                </c:pt>
                <c:pt idx="251">
                  <c:v>2222.0947712000002</c:v>
                </c:pt>
                <c:pt idx="252">
                  <c:v>2263.0349388</c:v>
                </c:pt>
                <c:pt idx="253">
                  <c:v>2583.4214728000002</c:v>
                </c:pt>
                <c:pt idx="254">
                  <c:v>2345.4849828000001</c:v>
                </c:pt>
                <c:pt idx="255">
                  <c:v>2197.1983574999999</c:v>
                </c:pt>
                <c:pt idx="256">
                  <c:v>2704.8265726999998</c:v>
                </c:pt>
                <c:pt idx="257">
                  <c:v>1645.5114598</c:v>
                </c:pt>
                <c:pt idx="258">
                  <c:v>2036.7089549</c:v>
                </c:pt>
                <c:pt idx="259">
                  <c:v>1459.8546968999999</c:v>
                </c:pt>
                <c:pt idx="260">
                  <c:v>1138.3512169999999</c:v>
                </c:pt>
                <c:pt idx="261">
                  <c:v>1418.9553312999999</c:v>
                </c:pt>
                <c:pt idx="262">
                  <c:v>1526.9148453</c:v>
                </c:pt>
                <c:pt idx="263">
                  <c:v>1513.3899693000001</c:v>
                </c:pt>
                <c:pt idx="264">
                  <c:v>1529.6535329000001</c:v>
                </c:pt>
                <c:pt idx="265">
                  <c:v>3258.4228515999998</c:v>
                </c:pt>
                <c:pt idx="266">
                  <c:v>1109.4187927999999</c:v>
                </c:pt>
                <c:pt idx="267">
                  <c:v>1544.746449</c:v>
                </c:pt>
                <c:pt idx="268">
                  <c:v>1345.0756369999999</c:v>
                </c:pt>
                <c:pt idx="269">
                  <c:v>1716.8658372</c:v>
                </c:pt>
                <c:pt idx="270">
                  <c:v>967.66682349999996</c:v>
                </c:pt>
                <c:pt idx="271">
                  <c:v>1924.6859595000001</c:v>
                </c:pt>
                <c:pt idx="272">
                  <c:v>1074.34638</c:v>
                </c:pt>
                <c:pt idx="273">
                  <c:v>2960.2187911999999</c:v>
                </c:pt>
                <c:pt idx="274">
                  <c:v>1296.1950684000001</c:v>
                </c:pt>
                <c:pt idx="275">
                  <c:v>830.79302978999999</c:v>
                </c:pt>
                <c:pt idx="276">
                  <c:v>2046.8434119000001</c:v>
                </c:pt>
                <c:pt idx="277">
                  <c:v>1606.0082603000001</c:v>
                </c:pt>
                <c:pt idx="278">
                  <c:v>2551.7547632999999</c:v>
                </c:pt>
                <c:pt idx="279">
                  <c:v>1993.6966864000001</c:v>
                </c:pt>
                <c:pt idx="280">
                  <c:v>1946.4739360000001</c:v>
                </c:pt>
                <c:pt idx="281">
                  <c:v>1197.3360596</c:v>
                </c:pt>
                <c:pt idx="282">
                  <c:v>1241.4160156</c:v>
                </c:pt>
                <c:pt idx="283">
                  <c:v>1754.5441020999999</c:v>
                </c:pt>
                <c:pt idx="284">
                  <c:v>830.47302246000004</c:v>
                </c:pt>
                <c:pt idx="285">
                  <c:v>1710.9165648999999</c:v>
                </c:pt>
                <c:pt idx="286">
                  <c:v>1394.8774716999999</c:v>
                </c:pt>
                <c:pt idx="287">
                  <c:v>1147.3000488</c:v>
                </c:pt>
                <c:pt idx="288">
                  <c:v>1732.3811035000001</c:v>
                </c:pt>
                <c:pt idx="289">
                  <c:v>1352.0784593000001</c:v>
                </c:pt>
                <c:pt idx="290">
                  <c:v>1163.8840759</c:v>
                </c:pt>
                <c:pt idx="291">
                  <c:v>858.32308886999999</c:v>
                </c:pt>
                <c:pt idx="292">
                  <c:v>830.49904773000003</c:v>
                </c:pt>
                <c:pt idx="293">
                  <c:v>2180.4199219000002</c:v>
                </c:pt>
                <c:pt idx="294">
                  <c:v>853.88649495000004</c:v>
                </c:pt>
                <c:pt idx="295">
                  <c:v>1242.2848786</c:v>
                </c:pt>
                <c:pt idx="296">
                  <c:v>1394.7174545</c:v>
                </c:pt>
                <c:pt idx="297">
                  <c:v>757.60710101999996</c:v>
                </c:pt>
                <c:pt idx="298">
                  <c:v>1669.8159294</c:v>
                </c:pt>
                <c:pt idx="299">
                  <c:v>2540.7319336</c:v>
                </c:pt>
                <c:pt idx="300">
                  <c:v>1874.6049805</c:v>
                </c:pt>
                <c:pt idx="301">
                  <c:v>2095.1785568</c:v>
                </c:pt>
                <c:pt idx="302">
                  <c:v>2429.5727762000001</c:v>
                </c:pt>
                <c:pt idx="303">
                  <c:v>1679.3239745999999</c:v>
                </c:pt>
                <c:pt idx="304">
                  <c:v>2071.6772461</c:v>
                </c:pt>
                <c:pt idx="305">
                  <c:v>2019.8000488</c:v>
                </c:pt>
                <c:pt idx="306">
                  <c:v>2022.3551402999999</c:v>
                </c:pt>
                <c:pt idx="307">
                  <c:v>2045.8407913999999</c:v>
                </c:pt>
                <c:pt idx="308">
                  <c:v>1345.1949463000001</c:v>
                </c:pt>
                <c:pt idx="309">
                  <c:v>1482.9404950999999</c:v>
                </c:pt>
                <c:pt idx="310">
                  <c:v>1246.6499031999999</c:v>
                </c:pt>
                <c:pt idx="311">
                  <c:v>1632.4085551999999</c:v>
                </c:pt>
                <c:pt idx="312">
                  <c:v>1608.3038260999999</c:v>
                </c:pt>
                <c:pt idx="313">
                  <c:v>2012.7789307</c:v>
                </c:pt>
                <c:pt idx="314">
                  <c:v>1140.6949463000001</c:v>
                </c:pt>
                <c:pt idx="315">
                  <c:v>2012.6719971</c:v>
                </c:pt>
                <c:pt idx="316">
                  <c:v>1522.5898388000001</c:v>
                </c:pt>
                <c:pt idx="317">
                  <c:v>1383.630778</c:v>
                </c:pt>
                <c:pt idx="318">
                  <c:v>1194.6439209</c:v>
                </c:pt>
                <c:pt idx="319">
                  <c:v>1269.0285547999999</c:v>
                </c:pt>
                <c:pt idx="320">
                  <c:v>1781.7929455999999</c:v>
                </c:pt>
                <c:pt idx="321">
                  <c:v>1449.1742264</c:v>
                </c:pt>
                <c:pt idx="322">
                  <c:v>1675.2333099</c:v>
                </c:pt>
                <c:pt idx="323">
                  <c:v>1194.6649170000001</c:v>
                </c:pt>
                <c:pt idx="324">
                  <c:v>1194.6539307</c:v>
                </c:pt>
                <c:pt idx="325">
                  <c:v>1194.6554842</c:v>
                </c:pt>
                <c:pt idx="326">
                  <c:v>1194.636311</c:v>
                </c:pt>
                <c:pt idx="327">
                  <c:v>1194.6629639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6BE-4327-AAA2-471574148383}"/>
            </c:ext>
          </c:extLst>
        </c:ser>
        <c:ser>
          <c:idx val="3"/>
          <c:order val="3"/>
          <c:tx>
            <c:strRef>
              <c:f>'[Avg RTOLCAP RTOFFCAP PRC per 100MW GTBD and Net Load Step.xlsx]per Net Load'!$P$1:$S$1</c:f>
              <c:strCache>
                <c:ptCount val="1"/>
                <c:pt idx="0">
                  <c:v>Apr-21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'[Avg RTOLCAP RTOFFCAP PRC per 100MW GTBD and Net Load Step.xlsx]per Net Load'!$P$3:$P$302</c:f>
              <c:numCache>
                <c:formatCode>General</c:formatCode>
                <c:ptCount val="300"/>
                <c:pt idx="0">
                  <c:v>12100</c:v>
                </c:pt>
                <c:pt idx="1">
                  <c:v>12200</c:v>
                </c:pt>
                <c:pt idx="2">
                  <c:v>12300</c:v>
                </c:pt>
                <c:pt idx="3">
                  <c:v>12400</c:v>
                </c:pt>
                <c:pt idx="4">
                  <c:v>12500</c:v>
                </c:pt>
                <c:pt idx="5">
                  <c:v>12600</c:v>
                </c:pt>
                <c:pt idx="6">
                  <c:v>12700</c:v>
                </c:pt>
                <c:pt idx="7">
                  <c:v>12800</c:v>
                </c:pt>
                <c:pt idx="8">
                  <c:v>12900</c:v>
                </c:pt>
                <c:pt idx="9">
                  <c:v>13000</c:v>
                </c:pt>
                <c:pt idx="10">
                  <c:v>13100</c:v>
                </c:pt>
                <c:pt idx="11">
                  <c:v>13200</c:v>
                </c:pt>
                <c:pt idx="12">
                  <c:v>13300</c:v>
                </c:pt>
                <c:pt idx="13">
                  <c:v>13400</c:v>
                </c:pt>
                <c:pt idx="14">
                  <c:v>13500</c:v>
                </c:pt>
                <c:pt idx="15">
                  <c:v>13600</c:v>
                </c:pt>
                <c:pt idx="16">
                  <c:v>13700</c:v>
                </c:pt>
                <c:pt idx="17">
                  <c:v>13800</c:v>
                </c:pt>
                <c:pt idx="18">
                  <c:v>13900</c:v>
                </c:pt>
                <c:pt idx="19">
                  <c:v>14000</c:v>
                </c:pt>
                <c:pt idx="20">
                  <c:v>14100</c:v>
                </c:pt>
                <c:pt idx="21">
                  <c:v>14200</c:v>
                </c:pt>
                <c:pt idx="22">
                  <c:v>14300</c:v>
                </c:pt>
                <c:pt idx="23">
                  <c:v>14400</c:v>
                </c:pt>
                <c:pt idx="24">
                  <c:v>14500</c:v>
                </c:pt>
                <c:pt idx="25">
                  <c:v>14600</c:v>
                </c:pt>
                <c:pt idx="26">
                  <c:v>14700</c:v>
                </c:pt>
                <c:pt idx="27">
                  <c:v>14800</c:v>
                </c:pt>
                <c:pt idx="28">
                  <c:v>14900</c:v>
                </c:pt>
                <c:pt idx="29">
                  <c:v>15000</c:v>
                </c:pt>
                <c:pt idx="30">
                  <c:v>15100</c:v>
                </c:pt>
                <c:pt idx="31">
                  <c:v>15200</c:v>
                </c:pt>
                <c:pt idx="32">
                  <c:v>15300</c:v>
                </c:pt>
                <c:pt idx="33">
                  <c:v>15400</c:v>
                </c:pt>
                <c:pt idx="34">
                  <c:v>15500</c:v>
                </c:pt>
                <c:pt idx="35">
                  <c:v>15600</c:v>
                </c:pt>
                <c:pt idx="36">
                  <c:v>15700</c:v>
                </c:pt>
                <c:pt idx="37">
                  <c:v>15800</c:v>
                </c:pt>
                <c:pt idx="38">
                  <c:v>15900</c:v>
                </c:pt>
                <c:pt idx="39">
                  <c:v>16000</c:v>
                </c:pt>
                <c:pt idx="40">
                  <c:v>16100</c:v>
                </c:pt>
                <c:pt idx="41">
                  <c:v>16200</c:v>
                </c:pt>
                <c:pt idx="42">
                  <c:v>16300</c:v>
                </c:pt>
                <c:pt idx="43">
                  <c:v>16400</c:v>
                </c:pt>
                <c:pt idx="44">
                  <c:v>16500</c:v>
                </c:pt>
                <c:pt idx="45">
                  <c:v>16600</c:v>
                </c:pt>
                <c:pt idx="46">
                  <c:v>16700</c:v>
                </c:pt>
                <c:pt idx="47">
                  <c:v>16800</c:v>
                </c:pt>
                <c:pt idx="48">
                  <c:v>16900</c:v>
                </c:pt>
                <c:pt idx="49">
                  <c:v>17000</c:v>
                </c:pt>
                <c:pt idx="50">
                  <c:v>17100</c:v>
                </c:pt>
                <c:pt idx="51">
                  <c:v>17200</c:v>
                </c:pt>
                <c:pt idx="52">
                  <c:v>17300</c:v>
                </c:pt>
                <c:pt idx="53">
                  <c:v>17400</c:v>
                </c:pt>
                <c:pt idx="54">
                  <c:v>17500</c:v>
                </c:pt>
                <c:pt idx="55">
                  <c:v>17600</c:v>
                </c:pt>
                <c:pt idx="56">
                  <c:v>17700</c:v>
                </c:pt>
                <c:pt idx="57">
                  <c:v>17800</c:v>
                </c:pt>
                <c:pt idx="58">
                  <c:v>17900</c:v>
                </c:pt>
                <c:pt idx="59">
                  <c:v>18000</c:v>
                </c:pt>
                <c:pt idx="60">
                  <c:v>18100</c:v>
                </c:pt>
                <c:pt idx="61">
                  <c:v>18200</c:v>
                </c:pt>
                <c:pt idx="62">
                  <c:v>18300</c:v>
                </c:pt>
                <c:pt idx="63">
                  <c:v>18400</c:v>
                </c:pt>
                <c:pt idx="64">
                  <c:v>18500</c:v>
                </c:pt>
                <c:pt idx="65">
                  <c:v>18600</c:v>
                </c:pt>
                <c:pt idx="66">
                  <c:v>18700</c:v>
                </c:pt>
                <c:pt idx="67">
                  <c:v>18800</c:v>
                </c:pt>
                <c:pt idx="68">
                  <c:v>18900</c:v>
                </c:pt>
                <c:pt idx="69">
                  <c:v>19000</c:v>
                </c:pt>
                <c:pt idx="70">
                  <c:v>19100</c:v>
                </c:pt>
                <c:pt idx="71">
                  <c:v>19200</c:v>
                </c:pt>
                <c:pt idx="72">
                  <c:v>19300</c:v>
                </c:pt>
                <c:pt idx="73">
                  <c:v>19400</c:v>
                </c:pt>
                <c:pt idx="74">
                  <c:v>19500</c:v>
                </c:pt>
                <c:pt idx="75">
                  <c:v>19600</c:v>
                </c:pt>
                <c:pt idx="76">
                  <c:v>19700</c:v>
                </c:pt>
                <c:pt idx="77">
                  <c:v>19800</c:v>
                </c:pt>
                <c:pt idx="78">
                  <c:v>19900</c:v>
                </c:pt>
                <c:pt idx="79">
                  <c:v>20000</c:v>
                </c:pt>
                <c:pt idx="80">
                  <c:v>20100</c:v>
                </c:pt>
                <c:pt idx="81">
                  <c:v>20200</c:v>
                </c:pt>
                <c:pt idx="82">
                  <c:v>20300</c:v>
                </c:pt>
                <c:pt idx="83">
                  <c:v>20400</c:v>
                </c:pt>
                <c:pt idx="84">
                  <c:v>20500</c:v>
                </c:pt>
                <c:pt idx="85">
                  <c:v>20600</c:v>
                </c:pt>
                <c:pt idx="86">
                  <c:v>20700</c:v>
                </c:pt>
                <c:pt idx="87">
                  <c:v>20800</c:v>
                </c:pt>
                <c:pt idx="88">
                  <c:v>20900</c:v>
                </c:pt>
                <c:pt idx="89">
                  <c:v>21000</c:v>
                </c:pt>
                <c:pt idx="90">
                  <c:v>21100</c:v>
                </c:pt>
                <c:pt idx="91">
                  <c:v>21200</c:v>
                </c:pt>
                <c:pt idx="92">
                  <c:v>21300</c:v>
                </c:pt>
                <c:pt idx="93">
                  <c:v>21400</c:v>
                </c:pt>
                <c:pt idx="94">
                  <c:v>21500</c:v>
                </c:pt>
                <c:pt idx="95">
                  <c:v>21600</c:v>
                </c:pt>
                <c:pt idx="96">
                  <c:v>21700</c:v>
                </c:pt>
                <c:pt idx="97">
                  <c:v>21800</c:v>
                </c:pt>
                <c:pt idx="98">
                  <c:v>21900</c:v>
                </c:pt>
                <c:pt idx="99">
                  <c:v>22000</c:v>
                </c:pt>
                <c:pt idx="100">
                  <c:v>22100</c:v>
                </c:pt>
                <c:pt idx="101">
                  <c:v>22200</c:v>
                </c:pt>
                <c:pt idx="102">
                  <c:v>22300</c:v>
                </c:pt>
                <c:pt idx="103">
                  <c:v>22400</c:v>
                </c:pt>
                <c:pt idx="104">
                  <c:v>22500</c:v>
                </c:pt>
                <c:pt idx="105">
                  <c:v>22600</c:v>
                </c:pt>
                <c:pt idx="106">
                  <c:v>22700</c:v>
                </c:pt>
                <c:pt idx="107">
                  <c:v>22800</c:v>
                </c:pt>
                <c:pt idx="108">
                  <c:v>22900</c:v>
                </c:pt>
                <c:pt idx="109">
                  <c:v>23000</c:v>
                </c:pt>
                <c:pt idx="110">
                  <c:v>23100</c:v>
                </c:pt>
                <c:pt idx="111">
                  <c:v>23200</c:v>
                </c:pt>
                <c:pt idx="112">
                  <c:v>23300</c:v>
                </c:pt>
                <c:pt idx="113">
                  <c:v>23400</c:v>
                </c:pt>
                <c:pt idx="114">
                  <c:v>23500</c:v>
                </c:pt>
                <c:pt idx="115">
                  <c:v>23600</c:v>
                </c:pt>
                <c:pt idx="116">
                  <c:v>23700</c:v>
                </c:pt>
                <c:pt idx="117">
                  <c:v>23800</c:v>
                </c:pt>
                <c:pt idx="118">
                  <c:v>23900</c:v>
                </c:pt>
                <c:pt idx="119">
                  <c:v>24000</c:v>
                </c:pt>
                <c:pt idx="120">
                  <c:v>24100</c:v>
                </c:pt>
                <c:pt idx="121">
                  <c:v>24200</c:v>
                </c:pt>
                <c:pt idx="122">
                  <c:v>24300</c:v>
                </c:pt>
                <c:pt idx="123">
                  <c:v>24400</c:v>
                </c:pt>
                <c:pt idx="124">
                  <c:v>24500</c:v>
                </c:pt>
                <c:pt idx="125">
                  <c:v>24600</c:v>
                </c:pt>
                <c:pt idx="126">
                  <c:v>24700</c:v>
                </c:pt>
                <c:pt idx="127">
                  <c:v>24800</c:v>
                </c:pt>
                <c:pt idx="128">
                  <c:v>24900</c:v>
                </c:pt>
                <c:pt idx="129">
                  <c:v>25000</c:v>
                </c:pt>
                <c:pt idx="130">
                  <c:v>25100</c:v>
                </c:pt>
                <c:pt idx="131">
                  <c:v>25200</c:v>
                </c:pt>
                <c:pt idx="132">
                  <c:v>25300</c:v>
                </c:pt>
                <c:pt idx="133">
                  <c:v>25400</c:v>
                </c:pt>
                <c:pt idx="134">
                  <c:v>25500</c:v>
                </c:pt>
                <c:pt idx="135">
                  <c:v>25600</c:v>
                </c:pt>
                <c:pt idx="136">
                  <c:v>25700</c:v>
                </c:pt>
                <c:pt idx="137">
                  <c:v>25800</c:v>
                </c:pt>
                <c:pt idx="138">
                  <c:v>25900</c:v>
                </c:pt>
                <c:pt idx="139">
                  <c:v>26000</c:v>
                </c:pt>
                <c:pt idx="140">
                  <c:v>26100</c:v>
                </c:pt>
                <c:pt idx="141">
                  <c:v>26200</c:v>
                </c:pt>
                <c:pt idx="142">
                  <c:v>26300</c:v>
                </c:pt>
                <c:pt idx="143">
                  <c:v>26400</c:v>
                </c:pt>
                <c:pt idx="144">
                  <c:v>26500</c:v>
                </c:pt>
                <c:pt idx="145">
                  <c:v>26600</c:v>
                </c:pt>
                <c:pt idx="146">
                  <c:v>26700</c:v>
                </c:pt>
                <c:pt idx="147">
                  <c:v>26800</c:v>
                </c:pt>
                <c:pt idx="148">
                  <c:v>26900</c:v>
                </c:pt>
                <c:pt idx="149">
                  <c:v>27000</c:v>
                </c:pt>
                <c:pt idx="150">
                  <c:v>27100</c:v>
                </c:pt>
                <c:pt idx="151">
                  <c:v>27200</c:v>
                </c:pt>
                <c:pt idx="152">
                  <c:v>27300</c:v>
                </c:pt>
                <c:pt idx="153">
                  <c:v>27400</c:v>
                </c:pt>
                <c:pt idx="154">
                  <c:v>27500</c:v>
                </c:pt>
                <c:pt idx="155">
                  <c:v>27600</c:v>
                </c:pt>
                <c:pt idx="156">
                  <c:v>27700</c:v>
                </c:pt>
                <c:pt idx="157">
                  <c:v>27800</c:v>
                </c:pt>
                <c:pt idx="158">
                  <c:v>27900</c:v>
                </c:pt>
                <c:pt idx="159">
                  <c:v>28000</c:v>
                </c:pt>
                <c:pt idx="160">
                  <c:v>28100</c:v>
                </c:pt>
                <c:pt idx="161">
                  <c:v>28200</c:v>
                </c:pt>
                <c:pt idx="162">
                  <c:v>28300</c:v>
                </c:pt>
                <c:pt idx="163">
                  <c:v>28400</c:v>
                </c:pt>
                <c:pt idx="164">
                  <c:v>28500</c:v>
                </c:pt>
                <c:pt idx="165">
                  <c:v>28600</c:v>
                </c:pt>
                <c:pt idx="166">
                  <c:v>28700</c:v>
                </c:pt>
                <c:pt idx="167">
                  <c:v>28800</c:v>
                </c:pt>
                <c:pt idx="168">
                  <c:v>28900</c:v>
                </c:pt>
                <c:pt idx="169">
                  <c:v>29000</c:v>
                </c:pt>
                <c:pt idx="170">
                  <c:v>29100</c:v>
                </c:pt>
                <c:pt idx="171">
                  <c:v>29200</c:v>
                </c:pt>
                <c:pt idx="172">
                  <c:v>29300</c:v>
                </c:pt>
                <c:pt idx="173">
                  <c:v>29400</c:v>
                </c:pt>
                <c:pt idx="174">
                  <c:v>29500</c:v>
                </c:pt>
                <c:pt idx="175">
                  <c:v>29600</c:v>
                </c:pt>
                <c:pt idx="176">
                  <c:v>29700</c:v>
                </c:pt>
                <c:pt idx="177">
                  <c:v>29800</c:v>
                </c:pt>
                <c:pt idx="178">
                  <c:v>29900</c:v>
                </c:pt>
                <c:pt idx="179">
                  <c:v>30000</c:v>
                </c:pt>
                <c:pt idx="180">
                  <c:v>30100</c:v>
                </c:pt>
                <c:pt idx="181">
                  <c:v>30200</c:v>
                </c:pt>
                <c:pt idx="182">
                  <c:v>30300</c:v>
                </c:pt>
                <c:pt idx="183">
                  <c:v>30400</c:v>
                </c:pt>
                <c:pt idx="184">
                  <c:v>30500</c:v>
                </c:pt>
                <c:pt idx="185">
                  <c:v>30600</c:v>
                </c:pt>
                <c:pt idx="186">
                  <c:v>30700</c:v>
                </c:pt>
                <c:pt idx="187">
                  <c:v>30800</c:v>
                </c:pt>
                <c:pt idx="188">
                  <c:v>30900</c:v>
                </c:pt>
                <c:pt idx="189">
                  <c:v>31000</c:v>
                </c:pt>
                <c:pt idx="190">
                  <c:v>31100</c:v>
                </c:pt>
                <c:pt idx="191">
                  <c:v>31200</c:v>
                </c:pt>
                <c:pt idx="192">
                  <c:v>31300</c:v>
                </c:pt>
                <c:pt idx="193">
                  <c:v>31400</c:v>
                </c:pt>
                <c:pt idx="194">
                  <c:v>31500</c:v>
                </c:pt>
                <c:pt idx="195">
                  <c:v>31600</c:v>
                </c:pt>
                <c:pt idx="196">
                  <c:v>31700</c:v>
                </c:pt>
                <c:pt idx="197">
                  <c:v>31800</c:v>
                </c:pt>
                <c:pt idx="198">
                  <c:v>31900</c:v>
                </c:pt>
                <c:pt idx="199">
                  <c:v>32000</c:v>
                </c:pt>
                <c:pt idx="200">
                  <c:v>32100</c:v>
                </c:pt>
                <c:pt idx="201">
                  <c:v>32200</c:v>
                </c:pt>
                <c:pt idx="202">
                  <c:v>32300</c:v>
                </c:pt>
                <c:pt idx="203">
                  <c:v>32400</c:v>
                </c:pt>
                <c:pt idx="204">
                  <c:v>32500</c:v>
                </c:pt>
                <c:pt idx="205">
                  <c:v>32600</c:v>
                </c:pt>
                <c:pt idx="206">
                  <c:v>32700</c:v>
                </c:pt>
                <c:pt idx="207">
                  <c:v>32800</c:v>
                </c:pt>
                <c:pt idx="208">
                  <c:v>32900</c:v>
                </c:pt>
                <c:pt idx="209">
                  <c:v>33000</c:v>
                </c:pt>
                <c:pt idx="210">
                  <c:v>33100</c:v>
                </c:pt>
                <c:pt idx="211">
                  <c:v>33200</c:v>
                </c:pt>
                <c:pt idx="212">
                  <c:v>33300</c:v>
                </c:pt>
                <c:pt idx="213">
                  <c:v>33400</c:v>
                </c:pt>
                <c:pt idx="214">
                  <c:v>33500</c:v>
                </c:pt>
                <c:pt idx="215">
                  <c:v>33600</c:v>
                </c:pt>
                <c:pt idx="216">
                  <c:v>33700</c:v>
                </c:pt>
                <c:pt idx="217">
                  <c:v>33800</c:v>
                </c:pt>
                <c:pt idx="218">
                  <c:v>33900</c:v>
                </c:pt>
                <c:pt idx="219">
                  <c:v>34000</c:v>
                </c:pt>
                <c:pt idx="220">
                  <c:v>34100</c:v>
                </c:pt>
                <c:pt idx="221">
                  <c:v>34200</c:v>
                </c:pt>
                <c:pt idx="222">
                  <c:v>34300</c:v>
                </c:pt>
                <c:pt idx="223">
                  <c:v>34400</c:v>
                </c:pt>
                <c:pt idx="224">
                  <c:v>34500</c:v>
                </c:pt>
                <c:pt idx="225">
                  <c:v>34600</c:v>
                </c:pt>
                <c:pt idx="226">
                  <c:v>34700</c:v>
                </c:pt>
                <c:pt idx="227">
                  <c:v>34800</c:v>
                </c:pt>
                <c:pt idx="228">
                  <c:v>34900</c:v>
                </c:pt>
                <c:pt idx="229">
                  <c:v>35000</c:v>
                </c:pt>
                <c:pt idx="230">
                  <c:v>35100</c:v>
                </c:pt>
                <c:pt idx="231">
                  <c:v>35200</c:v>
                </c:pt>
                <c:pt idx="232">
                  <c:v>35300</c:v>
                </c:pt>
                <c:pt idx="233">
                  <c:v>35400</c:v>
                </c:pt>
                <c:pt idx="234">
                  <c:v>35500</c:v>
                </c:pt>
                <c:pt idx="235">
                  <c:v>35600</c:v>
                </c:pt>
                <c:pt idx="236">
                  <c:v>35700</c:v>
                </c:pt>
                <c:pt idx="237">
                  <c:v>35800</c:v>
                </c:pt>
                <c:pt idx="238">
                  <c:v>35900</c:v>
                </c:pt>
                <c:pt idx="239">
                  <c:v>36000</c:v>
                </c:pt>
                <c:pt idx="240">
                  <c:v>36100</c:v>
                </c:pt>
                <c:pt idx="241">
                  <c:v>36200</c:v>
                </c:pt>
                <c:pt idx="242">
                  <c:v>36300</c:v>
                </c:pt>
                <c:pt idx="243">
                  <c:v>36400</c:v>
                </c:pt>
                <c:pt idx="244">
                  <c:v>36500</c:v>
                </c:pt>
                <c:pt idx="245">
                  <c:v>36600</c:v>
                </c:pt>
                <c:pt idx="246">
                  <c:v>36700</c:v>
                </c:pt>
                <c:pt idx="247">
                  <c:v>36800</c:v>
                </c:pt>
                <c:pt idx="248">
                  <c:v>36900</c:v>
                </c:pt>
                <c:pt idx="249">
                  <c:v>37000</c:v>
                </c:pt>
                <c:pt idx="250">
                  <c:v>37100</c:v>
                </c:pt>
                <c:pt idx="251">
                  <c:v>37200</c:v>
                </c:pt>
                <c:pt idx="252">
                  <c:v>37300</c:v>
                </c:pt>
                <c:pt idx="253">
                  <c:v>37400</c:v>
                </c:pt>
                <c:pt idx="254">
                  <c:v>37500</c:v>
                </c:pt>
                <c:pt idx="255">
                  <c:v>37600</c:v>
                </c:pt>
                <c:pt idx="256">
                  <c:v>37700</c:v>
                </c:pt>
                <c:pt idx="257">
                  <c:v>37800</c:v>
                </c:pt>
                <c:pt idx="258">
                  <c:v>37900</c:v>
                </c:pt>
                <c:pt idx="259">
                  <c:v>38000</c:v>
                </c:pt>
                <c:pt idx="260">
                  <c:v>38100</c:v>
                </c:pt>
                <c:pt idx="261">
                  <c:v>38200</c:v>
                </c:pt>
                <c:pt idx="262">
                  <c:v>38300</c:v>
                </c:pt>
                <c:pt idx="263">
                  <c:v>38400</c:v>
                </c:pt>
                <c:pt idx="264">
                  <c:v>38500</c:v>
                </c:pt>
                <c:pt idx="265">
                  <c:v>38600</c:v>
                </c:pt>
                <c:pt idx="266">
                  <c:v>38700</c:v>
                </c:pt>
                <c:pt idx="267">
                  <c:v>38800</c:v>
                </c:pt>
                <c:pt idx="268">
                  <c:v>38900</c:v>
                </c:pt>
                <c:pt idx="269">
                  <c:v>39000</c:v>
                </c:pt>
                <c:pt idx="270">
                  <c:v>39100</c:v>
                </c:pt>
                <c:pt idx="271">
                  <c:v>39200</c:v>
                </c:pt>
                <c:pt idx="272">
                  <c:v>39300</c:v>
                </c:pt>
                <c:pt idx="273">
                  <c:v>39400</c:v>
                </c:pt>
                <c:pt idx="274">
                  <c:v>39500</c:v>
                </c:pt>
                <c:pt idx="275">
                  <c:v>39600</c:v>
                </c:pt>
                <c:pt idx="276">
                  <c:v>39700</c:v>
                </c:pt>
                <c:pt idx="277">
                  <c:v>39800</c:v>
                </c:pt>
                <c:pt idx="278">
                  <c:v>39900</c:v>
                </c:pt>
                <c:pt idx="279">
                  <c:v>40000</c:v>
                </c:pt>
                <c:pt idx="280">
                  <c:v>40100</c:v>
                </c:pt>
                <c:pt idx="281">
                  <c:v>40200</c:v>
                </c:pt>
                <c:pt idx="282">
                  <c:v>40300</c:v>
                </c:pt>
                <c:pt idx="283">
                  <c:v>40400</c:v>
                </c:pt>
                <c:pt idx="284">
                  <c:v>40500</c:v>
                </c:pt>
                <c:pt idx="285">
                  <c:v>40600</c:v>
                </c:pt>
                <c:pt idx="286">
                  <c:v>40700</c:v>
                </c:pt>
                <c:pt idx="287">
                  <c:v>40800</c:v>
                </c:pt>
                <c:pt idx="288">
                  <c:v>40900</c:v>
                </c:pt>
                <c:pt idx="289">
                  <c:v>41000</c:v>
                </c:pt>
                <c:pt idx="290">
                  <c:v>41100</c:v>
                </c:pt>
                <c:pt idx="291">
                  <c:v>41200</c:v>
                </c:pt>
                <c:pt idx="292">
                  <c:v>41300</c:v>
                </c:pt>
                <c:pt idx="293">
                  <c:v>41400</c:v>
                </c:pt>
                <c:pt idx="294">
                  <c:v>41500</c:v>
                </c:pt>
                <c:pt idx="295">
                  <c:v>41600</c:v>
                </c:pt>
                <c:pt idx="296">
                  <c:v>41700</c:v>
                </c:pt>
                <c:pt idx="297">
                  <c:v>41800</c:v>
                </c:pt>
                <c:pt idx="298">
                  <c:v>41900</c:v>
                </c:pt>
                <c:pt idx="299">
                  <c:v>42000</c:v>
                </c:pt>
              </c:numCache>
            </c:numRef>
          </c:xVal>
          <c:yVal>
            <c:numRef>
              <c:f>'[Avg RTOLCAP RTOFFCAP PRC per 100MW GTBD and Net Load Step.xlsx]per Net Load'!$R$3:$R$302</c:f>
              <c:numCache>
                <c:formatCode>General</c:formatCode>
                <c:ptCount val="300"/>
                <c:pt idx="0">
                  <c:v>4510.5126725</c:v>
                </c:pt>
                <c:pt idx="1">
                  <c:v>4490.3957645999999</c:v>
                </c:pt>
                <c:pt idx="2">
                  <c:v>4559.0804440000002</c:v>
                </c:pt>
                <c:pt idx="3">
                  <c:v>4512.7575945999997</c:v>
                </c:pt>
                <c:pt idx="4">
                  <c:v>4514.2437665999996</c:v>
                </c:pt>
                <c:pt idx="5">
                  <c:v>4710.7802733999997</c:v>
                </c:pt>
                <c:pt idx="6">
                  <c:v>4507.7836350999996</c:v>
                </c:pt>
                <c:pt idx="7">
                  <c:v>4537.5215435</c:v>
                </c:pt>
                <c:pt idx="8">
                  <c:v>4533.3992749999998</c:v>
                </c:pt>
                <c:pt idx="9">
                  <c:v>4538.0589552000001</c:v>
                </c:pt>
                <c:pt idx="10">
                  <c:v>4601.0043231999998</c:v>
                </c:pt>
                <c:pt idx="11">
                  <c:v>4611.6732597</c:v>
                </c:pt>
                <c:pt idx="12">
                  <c:v>4523.5492422999996</c:v>
                </c:pt>
                <c:pt idx="13">
                  <c:v>4655.4583000000002</c:v>
                </c:pt>
                <c:pt idx="14">
                  <c:v>4477.5079715000002</c:v>
                </c:pt>
                <c:pt idx="15">
                  <c:v>4493.6243371999999</c:v>
                </c:pt>
                <c:pt idx="16">
                  <c:v>4463.2330705000004</c:v>
                </c:pt>
                <c:pt idx="17">
                  <c:v>4515.1569430999998</c:v>
                </c:pt>
                <c:pt idx="18">
                  <c:v>4500.1372472000003</c:v>
                </c:pt>
                <c:pt idx="19">
                  <c:v>4532.8702850999998</c:v>
                </c:pt>
                <c:pt idx="20">
                  <c:v>4374.2220070000003</c:v>
                </c:pt>
                <c:pt idx="21">
                  <c:v>4398.7722329999997</c:v>
                </c:pt>
                <c:pt idx="22">
                  <c:v>4443.1664798000002</c:v>
                </c:pt>
                <c:pt idx="23">
                  <c:v>4457.3639015999997</c:v>
                </c:pt>
                <c:pt idx="24">
                  <c:v>4433.7571833000002</c:v>
                </c:pt>
                <c:pt idx="25">
                  <c:v>4370.1223024000001</c:v>
                </c:pt>
                <c:pt idx="26">
                  <c:v>4452.1937756999996</c:v>
                </c:pt>
                <c:pt idx="27">
                  <c:v>4312.8926846000004</c:v>
                </c:pt>
                <c:pt idx="28">
                  <c:v>4267.6747109999997</c:v>
                </c:pt>
                <c:pt idx="29">
                  <c:v>4261.9501237000004</c:v>
                </c:pt>
                <c:pt idx="30">
                  <c:v>4253.1679181</c:v>
                </c:pt>
                <c:pt idx="31">
                  <c:v>4293.7275808000004</c:v>
                </c:pt>
                <c:pt idx="32">
                  <c:v>4314.2527559</c:v>
                </c:pt>
                <c:pt idx="33">
                  <c:v>4290.8250367999999</c:v>
                </c:pt>
                <c:pt idx="34">
                  <c:v>4310.8838787000004</c:v>
                </c:pt>
                <c:pt idx="35">
                  <c:v>4278.9383877</c:v>
                </c:pt>
                <c:pt idx="36">
                  <c:v>4321.8633730000001</c:v>
                </c:pt>
                <c:pt idx="37">
                  <c:v>4235.4816676</c:v>
                </c:pt>
                <c:pt idx="38">
                  <c:v>4209.0655839000001</c:v>
                </c:pt>
                <c:pt idx="39">
                  <c:v>4167.9116019000003</c:v>
                </c:pt>
                <c:pt idx="40">
                  <c:v>4168.1834969000001</c:v>
                </c:pt>
                <c:pt idx="41">
                  <c:v>4234.7469913000004</c:v>
                </c:pt>
                <c:pt idx="42">
                  <c:v>4196.2980801000003</c:v>
                </c:pt>
                <c:pt idx="43">
                  <c:v>4252.1884264999999</c:v>
                </c:pt>
                <c:pt idx="44">
                  <c:v>4273.7698916999998</c:v>
                </c:pt>
                <c:pt idx="45">
                  <c:v>4297.3308567000004</c:v>
                </c:pt>
                <c:pt idx="46">
                  <c:v>4224.3984614999999</c:v>
                </c:pt>
                <c:pt idx="47">
                  <c:v>4283.6332560999999</c:v>
                </c:pt>
                <c:pt idx="48">
                  <c:v>4246.6698469000003</c:v>
                </c:pt>
                <c:pt idx="49">
                  <c:v>4176.8769512999997</c:v>
                </c:pt>
                <c:pt idx="50">
                  <c:v>4213.5193646999996</c:v>
                </c:pt>
                <c:pt idx="51">
                  <c:v>4192.4614072000004</c:v>
                </c:pt>
                <c:pt idx="52">
                  <c:v>4119.7423699999999</c:v>
                </c:pt>
                <c:pt idx="53">
                  <c:v>4243.0719501000003</c:v>
                </c:pt>
                <c:pt idx="54">
                  <c:v>4138.6807638</c:v>
                </c:pt>
                <c:pt idx="55">
                  <c:v>4014.1526146000001</c:v>
                </c:pt>
                <c:pt idx="56">
                  <c:v>4115.7416205</c:v>
                </c:pt>
                <c:pt idx="57">
                  <c:v>4219.0824517999999</c:v>
                </c:pt>
                <c:pt idx="58">
                  <c:v>4153.1231455999996</c:v>
                </c:pt>
                <c:pt idx="59">
                  <c:v>4125.2162029000001</c:v>
                </c:pt>
                <c:pt idx="60">
                  <c:v>4125.5521971999997</c:v>
                </c:pt>
                <c:pt idx="61">
                  <c:v>4264.2409245999997</c:v>
                </c:pt>
                <c:pt idx="62">
                  <c:v>4212.9008408999998</c:v>
                </c:pt>
                <c:pt idx="63">
                  <c:v>4280.0587890999996</c:v>
                </c:pt>
                <c:pt idx="64">
                  <c:v>4259.6366242000004</c:v>
                </c:pt>
                <c:pt idx="65">
                  <c:v>4206.2289223999996</c:v>
                </c:pt>
                <c:pt idx="66">
                  <c:v>4174.9260426000001</c:v>
                </c:pt>
                <c:pt idx="67">
                  <c:v>4147.7610162999999</c:v>
                </c:pt>
                <c:pt idx="68">
                  <c:v>4231.0643945000002</c:v>
                </c:pt>
                <c:pt idx="69">
                  <c:v>4187.4247074000004</c:v>
                </c:pt>
                <c:pt idx="70">
                  <c:v>4255.5358961000002</c:v>
                </c:pt>
                <c:pt idx="71">
                  <c:v>4292.3838243999999</c:v>
                </c:pt>
                <c:pt idx="72">
                  <c:v>4203.1113858999997</c:v>
                </c:pt>
                <c:pt idx="73">
                  <c:v>4226.6519878999998</c:v>
                </c:pt>
                <c:pt idx="74">
                  <c:v>4105.2093230999999</c:v>
                </c:pt>
                <c:pt idx="75">
                  <c:v>4249.1010403</c:v>
                </c:pt>
                <c:pt idx="76">
                  <c:v>4194.9735741000004</c:v>
                </c:pt>
                <c:pt idx="77">
                  <c:v>4276.3210240999997</c:v>
                </c:pt>
                <c:pt idx="78">
                  <c:v>4251.3077192999999</c:v>
                </c:pt>
                <c:pt idx="79">
                  <c:v>4175.7981342000003</c:v>
                </c:pt>
                <c:pt idx="80">
                  <c:v>4164.7989848999996</c:v>
                </c:pt>
                <c:pt idx="81">
                  <c:v>4202.3083082000003</c:v>
                </c:pt>
                <c:pt idx="82">
                  <c:v>4165.4703000999998</c:v>
                </c:pt>
                <c:pt idx="83">
                  <c:v>4232.2263497000004</c:v>
                </c:pt>
                <c:pt idx="84">
                  <c:v>4224.2870469</c:v>
                </c:pt>
                <c:pt idx="85">
                  <c:v>4160.5817544000001</c:v>
                </c:pt>
                <c:pt idx="86">
                  <c:v>4210.0488633000004</c:v>
                </c:pt>
                <c:pt idx="87">
                  <c:v>4221.3530803000003</c:v>
                </c:pt>
                <c:pt idx="88">
                  <c:v>4150.0945546000003</c:v>
                </c:pt>
                <c:pt idx="89">
                  <c:v>4178.3781096000002</c:v>
                </c:pt>
                <c:pt idx="90">
                  <c:v>4216.8054929999998</c:v>
                </c:pt>
                <c:pt idx="91">
                  <c:v>4218.4791026000003</c:v>
                </c:pt>
                <c:pt idx="92">
                  <c:v>4155.4902658000001</c:v>
                </c:pt>
                <c:pt idx="93">
                  <c:v>4131.595311</c:v>
                </c:pt>
                <c:pt idx="94">
                  <c:v>4166.3866864000001</c:v>
                </c:pt>
                <c:pt idx="95">
                  <c:v>4147.2811487999998</c:v>
                </c:pt>
                <c:pt idx="96">
                  <c:v>4134.2961284000003</c:v>
                </c:pt>
                <c:pt idx="97">
                  <c:v>4149.8339426000002</c:v>
                </c:pt>
                <c:pt idx="98">
                  <c:v>4077.1398973</c:v>
                </c:pt>
                <c:pt idx="99">
                  <c:v>4050.5918304000002</c:v>
                </c:pt>
                <c:pt idx="100">
                  <c:v>4078.3861308</c:v>
                </c:pt>
                <c:pt idx="101">
                  <c:v>4101.2699771999996</c:v>
                </c:pt>
                <c:pt idx="102">
                  <c:v>3999.5371645</c:v>
                </c:pt>
                <c:pt idx="103">
                  <c:v>3937.3667722999999</c:v>
                </c:pt>
                <c:pt idx="104">
                  <c:v>3936.7249112999998</c:v>
                </c:pt>
                <c:pt idx="105">
                  <c:v>3822.2249390000002</c:v>
                </c:pt>
                <c:pt idx="106">
                  <c:v>3951.0638370000001</c:v>
                </c:pt>
                <c:pt idx="107">
                  <c:v>3946.3521283</c:v>
                </c:pt>
                <c:pt idx="108">
                  <c:v>3906.2102082000001</c:v>
                </c:pt>
                <c:pt idx="109">
                  <c:v>3933.3294418</c:v>
                </c:pt>
                <c:pt idx="110">
                  <c:v>3933.9878097000001</c:v>
                </c:pt>
                <c:pt idx="111">
                  <c:v>3866.8135557000001</c:v>
                </c:pt>
                <c:pt idx="112">
                  <c:v>3941.4637719000002</c:v>
                </c:pt>
                <c:pt idx="113">
                  <c:v>3948.4575470999998</c:v>
                </c:pt>
                <c:pt idx="114">
                  <c:v>3815.4565545999999</c:v>
                </c:pt>
                <c:pt idx="115">
                  <c:v>3867.3599617</c:v>
                </c:pt>
                <c:pt idx="116">
                  <c:v>3930.1244316000002</c:v>
                </c:pt>
                <c:pt idx="117">
                  <c:v>3893.4204611999999</c:v>
                </c:pt>
                <c:pt idx="118">
                  <c:v>3871.5120237000001</c:v>
                </c:pt>
                <c:pt idx="119">
                  <c:v>3894.4081854000001</c:v>
                </c:pt>
                <c:pt idx="120">
                  <c:v>3831.4042015</c:v>
                </c:pt>
                <c:pt idx="121">
                  <c:v>3844.6617268</c:v>
                </c:pt>
                <c:pt idx="122">
                  <c:v>3827.8648466999998</c:v>
                </c:pt>
                <c:pt idx="123">
                  <c:v>3821.8125116000001</c:v>
                </c:pt>
                <c:pt idx="124">
                  <c:v>3911.2299041000001</c:v>
                </c:pt>
                <c:pt idx="125">
                  <c:v>3890.5437077000001</c:v>
                </c:pt>
                <c:pt idx="126">
                  <c:v>3868.7095568</c:v>
                </c:pt>
                <c:pt idx="127">
                  <c:v>3815.9733191999999</c:v>
                </c:pt>
                <c:pt idx="128">
                  <c:v>3696.7146407</c:v>
                </c:pt>
                <c:pt idx="129">
                  <c:v>3825.1991572000002</c:v>
                </c:pt>
                <c:pt idx="130">
                  <c:v>3816.3274626000002</c:v>
                </c:pt>
                <c:pt idx="131">
                  <c:v>3637.7392304999998</c:v>
                </c:pt>
                <c:pt idx="132">
                  <c:v>3866.0357334999999</c:v>
                </c:pt>
                <c:pt idx="133">
                  <c:v>3820.2634173000001</c:v>
                </c:pt>
                <c:pt idx="134">
                  <c:v>3823.1758863</c:v>
                </c:pt>
                <c:pt idx="135">
                  <c:v>3786.2898819000002</c:v>
                </c:pt>
                <c:pt idx="136">
                  <c:v>3686.3001841</c:v>
                </c:pt>
                <c:pt idx="137">
                  <c:v>3866.3156752</c:v>
                </c:pt>
                <c:pt idx="138">
                  <c:v>3853.7867422999998</c:v>
                </c:pt>
                <c:pt idx="139">
                  <c:v>3718.5403062</c:v>
                </c:pt>
                <c:pt idx="140">
                  <c:v>3598.4434160999999</c:v>
                </c:pt>
                <c:pt idx="141">
                  <c:v>3804.5224242999998</c:v>
                </c:pt>
                <c:pt idx="142">
                  <c:v>3562.5161671000001</c:v>
                </c:pt>
                <c:pt idx="143">
                  <c:v>3475.9113471999999</c:v>
                </c:pt>
                <c:pt idx="144">
                  <c:v>3526.2265582</c:v>
                </c:pt>
                <c:pt idx="145">
                  <c:v>3443.0027914000002</c:v>
                </c:pt>
                <c:pt idx="146">
                  <c:v>3781.0291937000002</c:v>
                </c:pt>
                <c:pt idx="147">
                  <c:v>3825.2776305000002</c:v>
                </c:pt>
                <c:pt idx="148">
                  <c:v>3693.6272177999999</c:v>
                </c:pt>
                <c:pt idx="149">
                  <c:v>3704.8563386999999</c:v>
                </c:pt>
                <c:pt idx="150">
                  <c:v>3639.2406354999998</c:v>
                </c:pt>
                <c:pt idx="151">
                  <c:v>3644.2157324999998</c:v>
                </c:pt>
                <c:pt idx="152">
                  <c:v>3714.7983677000002</c:v>
                </c:pt>
                <c:pt idx="153">
                  <c:v>3357.6785082000001</c:v>
                </c:pt>
                <c:pt idx="154">
                  <c:v>3582.2551733999999</c:v>
                </c:pt>
                <c:pt idx="155">
                  <c:v>3352.7418831999998</c:v>
                </c:pt>
                <c:pt idx="156">
                  <c:v>3476.6784511000001</c:v>
                </c:pt>
                <c:pt idx="157">
                  <c:v>3482.6796261</c:v>
                </c:pt>
                <c:pt idx="158">
                  <c:v>3409.0166236999999</c:v>
                </c:pt>
                <c:pt idx="159">
                  <c:v>3427.4144357999999</c:v>
                </c:pt>
                <c:pt idx="160">
                  <c:v>3608.7216161000001</c:v>
                </c:pt>
                <c:pt idx="161">
                  <c:v>3475.2372912000001</c:v>
                </c:pt>
                <c:pt idx="162">
                  <c:v>3441.3549297</c:v>
                </c:pt>
                <c:pt idx="163">
                  <c:v>3470.2024022999999</c:v>
                </c:pt>
                <c:pt idx="164">
                  <c:v>3156.9023784000001</c:v>
                </c:pt>
                <c:pt idx="165">
                  <c:v>3354.2591312</c:v>
                </c:pt>
                <c:pt idx="166">
                  <c:v>3123.3288174999998</c:v>
                </c:pt>
                <c:pt idx="167">
                  <c:v>3322.7375971000001</c:v>
                </c:pt>
                <c:pt idx="168">
                  <c:v>3331.3119003000002</c:v>
                </c:pt>
                <c:pt idx="169">
                  <c:v>3311.9951252999999</c:v>
                </c:pt>
                <c:pt idx="170">
                  <c:v>3244.2314627000001</c:v>
                </c:pt>
                <c:pt idx="171">
                  <c:v>3392.7769883000001</c:v>
                </c:pt>
                <c:pt idx="172">
                  <c:v>3380.8205684</c:v>
                </c:pt>
                <c:pt idx="173">
                  <c:v>3234.5113326000001</c:v>
                </c:pt>
                <c:pt idx="174">
                  <c:v>3260.2843082999998</c:v>
                </c:pt>
                <c:pt idx="175">
                  <c:v>3267.5031638999999</c:v>
                </c:pt>
                <c:pt idx="176">
                  <c:v>3404.3612186999999</c:v>
                </c:pt>
                <c:pt idx="177">
                  <c:v>3282.5150085</c:v>
                </c:pt>
                <c:pt idx="178">
                  <c:v>3186.7678534000001</c:v>
                </c:pt>
                <c:pt idx="179">
                  <c:v>3254.0190389999998</c:v>
                </c:pt>
                <c:pt idx="180">
                  <c:v>3047.6314157000002</c:v>
                </c:pt>
                <c:pt idx="181">
                  <c:v>3181.5160427999999</c:v>
                </c:pt>
                <c:pt idx="182">
                  <c:v>3086.6679896000001</c:v>
                </c:pt>
                <c:pt idx="183">
                  <c:v>3153.0575951999999</c:v>
                </c:pt>
                <c:pt idx="184">
                  <c:v>3017.2787701000002</c:v>
                </c:pt>
                <c:pt idx="185">
                  <c:v>3147.7381879999998</c:v>
                </c:pt>
                <c:pt idx="186">
                  <c:v>2919.5614862000002</c:v>
                </c:pt>
                <c:pt idx="187">
                  <c:v>3095.2198011999999</c:v>
                </c:pt>
                <c:pt idx="188">
                  <c:v>3121.4000621</c:v>
                </c:pt>
                <c:pt idx="189">
                  <c:v>2931.8847943000001</c:v>
                </c:pt>
                <c:pt idx="190">
                  <c:v>3034.0476311000002</c:v>
                </c:pt>
                <c:pt idx="191">
                  <c:v>2957.4086704000001</c:v>
                </c:pt>
                <c:pt idx="192">
                  <c:v>3022.3394714000001</c:v>
                </c:pt>
                <c:pt idx="193">
                  <c:v>2908.3970075000002</c:v>
                </c:pt>
                <c:pt idx="194">
                  <c:v>2786.3962885000001</c:v>
                </c:pt>
                <c:pt idx="195">
                  <c:v>2776.7213219999999</c:v>
                </c:pt>
                <c:pt idx="196">
                  <c:v>2536.8390484000001</c:v>
                </c:pt>
                <c:pt idx="197">
                  <c:v>2732.751068</c:v>
                </c:pt>
                <c:pt idx="198">
                  <c:v>2662.3856887000002</c:v>
                </c:pt>
                <c:pt idx="199">
                  <c:v>2610.2541621999999</c:v>
                </c:pt>
                <c:pt idx="200">
                  <c:v>2660.4287645999998</c:v>
                </c:pt>
                <c:pt idx="201">
                  <c:v>2291.2794426999999</c:v>
                </c:pt>
                <c:pt idx="202">
                  <c:v>2425.4766018999999</c:v>
                </c:pt>
                <c:pt idx="203">
                  <c:v>2354.9913448000002</c:v>
                </c:pt>
                <c:pt idx="204">
                  <c:v>2428.9139817</c:v>
                </c:pt>
                <c:pt idx="205">
                  <c:v>2545.5911762999999</c:v>
                </c:pt>
                <c:pt idx="206">
                  <c:v>2492.2951806999999</c:v>
                </c:pt>
                <c:pt idx="207">
                  <c:v>2235.8472238999998</c:v>
                </c:pt>
                <c:pt idx="208">
                  <c:v>2200.4903202999999</c:v>
                </c:pt>
                <c:pt idx="209">
                  <c:v>2203.2810307</c:v>
                </c:pt>
                <c:pt idx="210">
                  <c:v>2064.3013646999998</c:v>
                </c:pt>
                <c:pt idx="211">
                  <c:v>2174.6795594</c:v>
                </c:pt>
                <c:pt idx="212">
                  <c:v>2115.8181261999998</c:v>
                </c:pt>
                <c:pt idx="213">
                  <c:v>2056.4270912000002</c:v>
                </c:pt>
                <c:pt idx="214">
                  <c:v>2095.4416999</c:v>
                </c:pt>
                <c:pt idx="215">
                  <c:v>2005.9657867000001</c:v>
                </c:pt>
                <c:pt idx="216">
                  <c:v>2323.5801572</c:v>
                </c:pt>
                <c:pt idx="217">
                  <c:v>2163.3759592000001</c:v>
                </c:pt>
                <c:pt idx="218">
                  <c:v>2130.6078609000001</c:v>
                </c:pt>
                <c:pt idx="219">
                  <c:v>1940.4474024000001</c:v>
                </c:pt>
                <c:pt idx="220">
                  <c:v>2055.6056254999999</c:v>
                </c:pt>
                <c:pt idx="221">
                  <c:v>1903.4976142999999</c:v>
                </c:pt>
                <c:pt idx="222">
                  <c:v>2152.7284681000001</c:v>
                </c:pt>
                <c:pt idx="223">
                  <c:v>2102.3131134</c:v>
                </c:pt>
                <c:pt idx="224">
                  <c:v>1939.4512041999999</c:v>
                </c:pt>
                <c:pt idx="225">
                  <c:v>1830.1873622999999</c:v>
                </c:pt>
                <c:pt idx="226">
                  <c:v>1818.3930716</c:v>
                </c:pt>
                <c:pt idx="227">
                  <c:v>1824.8621014</c:v>
                </c:pt>
                <c:pt idx="228">
                  <c:v>1729.8496961999999</c:v>
                </c:pt>
                <c:pt idx="229">
                  <c:v>1766.7369176</c:v>
                </c:pt>
                <c:pt idx="230">
                  <c:v>1773.0585510999999</c:v>
                </c:pt>
                <c:pt idx="231">
                  <c:v>1917.7661786000001</c:v>
                </c:pt>
                <c:pt idx="232">
                  <c:v>1773.7352633</c:v>
                </c:pt>
                <c:pt idx="233">
                  <c:v>1661.0721896</c:v>
                </c:pt>
                <c:pt idx="234">
                  <c:v>1893.6639795999999</c:v>
                </c:pt>
                <c:pt idx="235">
                  <c:v>1536.3325084999999</c:v>
                </c:pt>
                <c:pt idx="236">
                  <c:v>1474.7333034999999</c:v>
                </c:pt>
                <c:pt idx="237">
                  <c:v>1843.3229564000001</c:v>
                </c:pt>
                <c:pt idx="238">
                  <c:v>1593.9436777000001</c:v>
                </c:pt>
                <c:pt idx="239">
                  <c:v>1366.7163266</c:v>
                </c:pt>
                <c:pt idx="240">
                  <c:v>1677.9706002999999</c:v>
                </c:pt>
                <c:pt idx="241">
                  <c:v>1403.1253968999999</c:v>
                </c:pt>
                <c:pt idx="242">
                  <c:v>1372.2198040000001</c:v>
                </c:pt>
                <c:pt idx="243">
                  <c:v>1467.6468</c:v>
                </c:pt>
                <c:pt idx="244">
                  <c:v>1349.5560763000001</c:v>
                </c:pt>
                <c:pt idx="245">
                  <c:v>1284.6078998</c:v>
                </c:pt>
                <c:pt idx="246">
                  <c:v>1144.2626719</c:v>
                </c:pt>
                <c:pt idx="247">
                  <c:v>1357.1319013</c:v>
                </c:pt>
                <c:pt idx="248">
                  <c:v>944.92663602000005</c:v>
                </c:pt>
                <c:pt idx="249">
                  <c:v>1082.4466272</c:v>
                </c:pt>
                <c:pt idx="250">
                  <c:v>1263.4526739</c:v>
                </c:pt>
                <c:pt idx="251">
                  <c:v>932.61724931000003</c:v>
                </c:pt>
                <c:pt idx="252">
                  <c:v>945.70849884999996</c:v>
                </c:pt>
                <c:pt idx="253">
                  <c:v>880.36673664</c:v>
                </c:pt>
                <c:pt idx="254">
                  <c:v>717.03586112000005</c:v>
                </c:pt>
                <c:pt idx="255">
                  <c:v>674.96188881</c:v>
                </c:pt>
                <c:pt idx="256">
                  <c:v>622.95121834999998</c:v>
                </c:pt>
                <c:pt idx="257">
                  <c:v>532.38797924000005</c:v>
                </c:pt>
                <c:pt idx="258">
                  <c:v>491.42390657999999</c:v>
                </c:pt>
                <c:pt idx="259">
                  <c:v>637.17837792</c:v>
                </c:pt>
                <c:pt idx="260">
                  <c:v>574.60978514999999</c:v>
                </c:pt>
                <c:pt idx="261">
                  <c:v>689.68111857999997</c:v>
                </c:pt>
                <c:pt idx="262">
                  <c:v>301.24914809000001</c:v>
                </c:pt>
                <c:pt idx="263">
                  <c:v>662.10808093000003</c:v>
                </c:pt>
                <c:pt idx="264">
                  <c:v>464.72868316</c:v>
                </c:pt>
                <c:pt idx="265">
                  <c:v>458.78135483</c:v>
                </c:pt>
                <c:pt idx="266">
                  <c:v>439.20855650999999</c:v>
                </c:pt>
                <c:pt idx="267">
                  <c:v>475.24483074</c:v>
                </c:pt>
                <c:pt idx="268">
                  <c:v>499.78783005999998</c:v>
                </c:pt>
                <c:pt idx="269">
                  <c:v>420.77552743000001</c:v>
                </c:pt>
                <c:pt idx="270">
                  <c:v>391.50606414999999</c:v>
                </c:pt>
                <c:pt idx="271">
                  <c:v>450.92585587000002</c:v>
                </c:pt>
                <c:pt idx="272">
                  <c:v>403.79744015</c:v>
                </c:pt>
                <c:pt idx="273">
                  <c:v>538.51323954999998</c:v>
                </c:pt>
                <c:pt idx="274">
                  <c:v>376.74924863000001</c:v>
                </c:pt>
                <c:pt idx="275">
                  <c:v>500.06049260999998</c:v>
                </c:pt>
                <c:pt idx="276">
                  <c:v>764.20430327999998</c:v>
                </c:pt>
                <c:pt idx="277">
                  <c:v>401.66458673</c:v>
                </c:pt>
                <c:pt idx="278">
                  <c:v>498.61475191</c:v>
                </c:pt>
                <c:pt idx="279">
                  <c:v>589.07862265999995</c:v>
                </c:pt>
                <c:pt idx="280">
                  <c:v>473.87298745999999</c:v>
                </c:pt>
                <c:pt idx="281">
                  <c:v>718.29331066999998</c:v>
                </c:pt>
                <c:pt idx="282">
                  <c:v>557.18876883999997</c:v>
                </c:pt>
                <c:pt idx="283">
                  <c:v>364.85100347000002</c:v>
                </c:pt>
                <c:pt idx="284">
                  <c:v>427.12511105999999</c:v>
                </c:pt>
                <c:pt idx="285">
                  <c:v>395.16669085000001</c:v>
                </c:pt>
                <c:pt idx="286">
                  <c:v>347.78427448000002</c:v>
                </c:pt>
                <c:pt idx="287">
                  <c:v>258.90415808</c:v>
                </c:pt>
                <c:pt idx="288">
                  <c:v>155.64727310999999</c:v>
                </c:pt>
                <c:pt idx="289">
                  <c:v>486.17384027999998</c:v>
                </c:pt>
                <c:pt idx="290">
                  <c:v>163.10191388000001</c:v>
                </c:pt>
                <c:pt idx="291">
                  <c:v>356.15320272999998</c:v>
                </c:pt>
                <c:pt idx="292">
                  <c:v>295.16604742999999</c:v>
                </c:pt>
                <c:pt idx="293">
                  <c:v>383.44129598000001</c:v>
                </c:pt>
                <c:pt idx="294">
                  <c:v>122.4474871</c:v>
                </c:pt>
                <c:pt idx="295">
                  <c:v>315</c:v>
                </c:pt>
                <c:pt idx="296">
                  <c:v>167.35225815000001</c:v>
                </c:pt>
                <c:pt idx="297">
                  <c:v>7.2986387023999999</c:v>
                </c:pt>
                <c:pt idx="298">
                  <c:v>63.267786672</c:v>
                </c:pt>
                <c:pt idx="299">
                  <c:v>417.79998778999999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6BE-4327-AAA2-471574148383}"/>
            </c:ext>
          </c:extLst>
        </c:ser>
        <c:ser>
          <c:idx val="4"/>
          <c:order val="4"/>
          <c:tx>
            <c:strRef>
              <c:f>'[Avg RTOLCAP RTOFFCAP PRC per 100MW GTBD and Net Load Step.xlsx]per Net Load'!$U$1:$X$1</c:f>
              <c:strCache>
                <c:ptCount val="1"/>
                <c:pt idx="0">
                  <c:v>Mar-21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'[Avg RTOLCAP RTOFFCAP PRC per 100MW GTBD and Net Load Step.xlsx]per Net Load'!$U$3:$U$259</c:f>
              <c:numCache>
                <c:formatCode>General</c:formatCode>
                <c:ptCount val="257"/>
                <c:pt idx="0">
                  <c:v>10500</c:v>
                </c:pt>
                <c:pt idx="1">
                  <c:v>10600</c:v>
                </c:pt>
                <c:pt idx="2">
                  <c:v>10700</c:v>
                </c:pt>
                <c:pt idx="3">
                  <c:v>10800</c:v>
                </c:pt>
                <c:pt idx="4">
                  <c:v>10900</c:v>
                </c:pt>
                <c:pt idx="5">
                  <c:v>11000</c:v>
                </c:pt>
                <c:pt idx="6">
                  <c:v>11100</c:v>
                </c:pt>
                <c:pt idx="7">
                  <c:v>11200</c:v>
                </c:pt>
                <c:pt idx="8">
                  <c:v>11300</c:v>
                </c:pt>
                <c:pt idx="9">
                  <c:v>11400</c:v>
                </c:pt>
                <c:pt idx="10">
                  <c:v>11500</c:v>
                </c:pt>
                <c:pt idx="11">
                  <c:v>11600</c:v>
                </c:pt>
                <c:pt idx="12">
                  <c:v>11700</c:v>
                </c:pt>
                <c:pt idx="13">
                  <c:v>11800</c:v>
                </c:pt>
                <c:pt idx="14">
                  <c:v>11900</c:v>
                </c:pt>
                <c:pt idx="15">
                  <c:v>12000</c:v>
                </c:pt>
                <c:pt idx="16">
                  <c:v>12100</c:v>
                </c:pt>
                <c:pt idx="17">
                  <c:v>12200</c:v>
                </c:pt>
                <c:pt idx="18">
                  <c:v>12300</c:v>
                </c:pt>
                <c:pt idx="19">
                  <c:v>12400</c:v>
                </c:pt>
                <c:pt idx="20">
                  <c:v>12500</c:v>
                </c:pt>
                <c:pt idx="21">
                  <c:v>12600</c:v>
                </c:pt>
                <c:pt idx="22">
                  <c:v>12700</c:v>
                </c:pt>
                <c:pt idx="23">
                  <c:v>12800</c:v>
                </c:pt>
                <c:pt idx="24">
                  <c:v>12900</c:v>
                </c:pt>
                <c:pt idx="25">
                  <c:v>13000</c:v>
                </c:pt>
                <c:pt idx="26">
                  <c:v>13100</c:v>
                </c:pt>
                <c:pt idx="27">
                  <c:v>13200</c:v>
                </c:pt>
                <c:pt idx="28">
                  <c:v>13300</c:v>
                </c:pt>
                <c:pt idx="29">
                  <c:v>13400</c:v>
                </c:pt>
                <c:pt idx="30">
                  <c:v>13500</c:v>
                </c:pt>
                <c:pt idx="31">
                  <c:v>13600</c:v>
                </c:pt>
                <c:pt idx="32">
                  <c:v>13700</c:v>
                </c:pt>
                <c:pt idx="33">
                  <c:v>13800</c:v>
                </c:pt>
                <c:pt idx="34">
                  <c:v>13900</c:v>
                </c:pt>
                <c:pt idx="35">
                  <c:v>14000</c:v>
                </c:pt>
                <c:pt idx="36">
                  <c:v>14100</c:v>
                </c:pt>
                <c:pt idx="37">
                  <c:v>14200</c:v>
                </c:pt>
                <c:pt idx="38">
                  <c:v>14300</c:v>
                </c:pt>
                <c:pt idx="39">
                  <c:v>14400</c:v>
                </c:pt>
                <c:pt idx="40">
                  <c:v>14500</c:v>
                </c:pt>
                <c:pt idx="41">
                  <c:v>14600</c:v>
                </c:pt>
                <c:pt idx="42">
                  <c:v>14700</c:v>
                </c:pt>
                <c:pt idx="43">
                  <c:v>14800</c:v>
                </c:pt>
                <c:pt idx="44">
                  <c:v>14900</c:v>
                </c:pt>
                <c:pt idx="45">
                  <c:v>15000</c:v>
                </c:pt>
                <c:pt idx="46">
                  <c:v>15100</c:v>
                </c:pt>
                <c:pt idx="47">
                  <c:v>15200</c:v>
                </c:pt>
                <c:pt idx="48">
                  <c:v>15300</c:v>
                </c:pt>
                <c:pt idx="49">
                  <c:v>15400</c:v>
                </c:pt>
                <c:pt idx="50">
                  <c:v>15500</c:v>
                </c:pt>
                <c:pt idx="51">
                  <c:v>15600</c:v>
                </c:pt>
                <c:pt idx="52">
                  <c:v>15700</c:v>
                </c:pt>
                <c:pt idx="53">
                  <c:v>15800</c:v>
                </c:pt>
                <c:pt idx="54">
                  <c:v>15900</c:v>
                </c:pt>
                <c:pt idx="55">
                  <c:v>16000</c:v>
                </c:pt>
                <c:pt idx="56">
                  <c:v>16100</c:v>
                </c:pt>
                <c:pt idx="57">
                  <c:v>16200</c:v>
                </c:pt>
                <c:pt idx="58">
                  <c:v>16300</c:v>
                </c:pt>
                <c:pt idx="59">
                  <c:v>16400</c:v>
                </c:pt>
                <c:pt idx="60">
                  <c:v>16500</c:v>
                </c:pt>
                <c:pt idx="61">
                  <c:v>16600</c:v>
                </c:pt>
                <c:pt idx="62">
                  <c:v>16700</c:v>
                </c:pt>
                <c:pt idx="63">
                  <c:v>16800</c:v>
                </c:pt>
                <c:pt idx="64">
                  <c:v>16900</c:v>
                </c:pt>
                <c:pt idx="65">
                  <c:v>17000</c:v>
                </c:pt>
                <c:pt idx="66">
                  <c:v>17100</c:v>
                </c:pt>
                <c:pt idx="67">
                  <c:v>17200</c:v>
                </c:pt>
                <c:pt idx="68">
                  <c:v>17300</c:v>
                </c:pt>
                <c:pt idx="69">
                  <c:v>17400</c:v>
                </c:pt>
                <c:pt idx="70">
                  <c:v>17500</c:v>
                </c:pt>
                <c:pt idx="71">
                  <c:v>17600</c:v>
                </c:pt>
                <c:pt idx="72">
                  <c:v>17700</c:v>
                </c:pt>
                <c:pt idx="73">
                  <c:v>17800</c:v>
                </c:pt>
                <c:pt idx="74">
                  <c:v>17900</c:v>
                </c:pt>
                <c:pt idx="75">
                  <c:v>18000</c:v>
                </c:pt>
                <c:pt idx="76">
                  <c:v>18100</c:v>
                </c:pt>
                <c:pt idx="77">
                  <c:v>18200</c:v>
                </c:pt>
                <c:pt idx="78">
                  <c:v>18300</c:v>
                </c:pt>
                <c:pt idx="79">
                  <c:v>18400</c:v>
                </c:pt>
                <c:pt idx="80">
                  <c:v>18500</c:v>
                </c:pt>
                <c:pt idx="81">
                  <c:v>18600</c:v>
                </c:pt>
                <c:pt idx="82">
                  <c:v>18700</c:v>
                </c:pt>
                <c:pt idx="83">
                  <c:v>18800</c:v>
                </c:pt>
                <c:pt idx="84">
                  <c:v>18900</c:v>
                </c:pt>
                <c:pt idx="85">
                  <c:v>19000</c:v>
                </c:pt>
                <c:pt idx="86">
                  <c:v>19100</c:v>
                </c:pt>
                <c:pt idx="87">
                  <c:v>19200</c:v>
                </c:pt>
                <c:pt idx="88">
                  <c:v>19300</c:v>
                </c:pt>
                <c:pt idx="89">
                  <c:v>19400</c:v>
                </c:pt>
                <c:pt idx="90">
                  <c:v>19500</c:v>
                </c:pt>
                <c:pt idx="91">
                  <c:v>19600</c:v>
                </c:pt>
                <c:pt idx="92">
                  <c:v>19700</c:v>
                </c:pt>
                <c:pt idx="93">
                  <c:v>19800</c:v>
                </c:pt>
                <c:pt idx="94">
                  <c:v>19900</c:v>
                </c:pt>
                <c:pt idx="95">
                  <c:v>20000</c:v>
                </c:pt>
                <c:pt idx="96">
                  <c:v>20100</c:v>
                </c:pt>
                <c:pt idx="97">
                  <c:v>20200</c:v>
                </c:pt>
                <c:pt idx="98">
                  <c:v>20300</c:v>
                </c:pt>
                <c:pt idx="99">
                  <c:v>20400</c:v>
                </c:pt>
                <c:pt idx="100">
                  <c:v>20500</c:v>
                </c:pt>
                <c:pt idx="101">
                  <c:v>20600</c:v>
                </c:pt>
                <c:pt idx="102">
                  <c:v>20700</c:v>
                </c:pt>
                <c:pt idx="103">
                  <c:v>20800</c:v>
                </c:pt>
                <c:pt idx="104">
                  <c:v>20900</c:v>
                </c:pt>
                <c:pt idx="105">
                  <c:v>21000</c:v>
                </c:pt>
                <c:pt idx="106">
                  <c:v>21100</c:v>
                </c:pt>
                <c:pt idx="107">
                  <c:v>21200</c:v>
                </c:pt>
                <c:pt idx="108">
                  <c:v>21300</c:v>
                </c:pt>
                <c:pt idx="109">
                  <c:v>21400</c:v>
                </c:pt>
                <c:pt idx="110">
                  <c:v>21500</c:v>
                </c:pt>
                <c:pt idx="111">
                  <c:v>21600</c:v>
                </c:pt>
                <c:pt idx="112">
                  <c:v>21700</c:v>
                </c:pt>
                <c:pt idx="113">
                  <c:v>21800</c:v>
                </c:pt>
                <c:pt idx="114">
                  <c:v>21900</c:v>
                </c:pt>
                <c:pt idx="115">
                  <c:v>22000</c:v>
                </c:pt>
                <c:pt idx="116">
                  <c:v>22100</c:v>
                </c:pt>
                <c:pt idx="117">
                  <c:v>22200</c:v>
                </c:pt>
                <c:pt idx="118">
                  <c:v>22300</c:v>
                </c:pt>
                <c:pt idx="119">
                  <c:v>22400</c:v>
                </c:pt>
                <c:pt idx="120">
                  <c:v>22500</c:v>
                </c:pt>
                <c:pt idx="121">
                  <c:v>22600</c:v>
                </c:pt>
                <c:pt idx="122">
                  <c:v>22700</c:v>
                </c:pt>
                <c:pt idx="123">
                  <c:v>22800</c:v>
                </c:pt>
                <c:pt idx="124">
                  <c:v>22900</c:v>
                </c:pt>
                <c:pt idx="125">
                  <c:v>23000</c:v>
                </c:pt>
                <c:pt idx="126">
                  <c:v>23100</c:v>
                </c:pt>
                <c:pt idx="127">
                  <c:v>23200</c:v>
                </c:pt>
                <c:pt idx="128">
                  <c:v>23300</c:v>
                </c:pt>
                <c:pt idx="129">
                  <c:v>23400</c:v>
                </c:pt>
                <c:pt idx="130">
                  <c:v>23500</c:v>
                </c:pt>
                <c:pt idx="131">
                  <c:v>23600</c:v>
                </c:pt>
                <c:pt idx="132">
                  <c:v>23700</c:v>
                </c:pt>
                <c:pt idx="133">
                  <c:v>23800</c:v>
                </c:pt>
                <c:pt idx="134">
                  <c:v>23900</c:v>
                </c:pt>
                <c:pt idx="135">
                  <c:v>24000</c:v>
                </c:pt>
                <c:pt idx="136">
                  <c:v>24100</c:v>
                </c:pt>
                <c:pt idx="137">
                  <c:v>24200</c:v>
                </c:pt>
                <c:pt idx="138">
                  <c:v>24300</c:v>
                </c:pt>
                <c:pt idx="139">
                  <c:v>24400</c:v>
                </c:pt>
                <c:pt idx="140">
                  <c:v>24500</c:v>
                </c:pt>
                <c:pt idx="141">
                  <c:v>24600</c:v>
                </c:pt>
                <c:pt idx="142">
                  <c:v>24700</c:v>
                </c:pt>
                <c:pt idx="143">
                  <c:v>24800</c:v>
                </c:pt>
                <c:pt idx="144">
                  <c:v>24900</c:v>
                </c:pt>
                <c:pt idx="145">
                  <c:v>25000</c:v>
                </c:pt>
                <c:pt idx="146">
                  <c:v>25100</c:v>
                </c:pt>
                <c:pt idx="147">
                  <c:v>25200</c:v>
                </c:pt>
                <c:pt idx="148">
                  <c:v>25300</c:v>
                </c:pt>
                <c:pt idx="149">
                  <c:v>25400</c:v>
                </c:pt>
                <c:pt idx="150">
                  <c:v>25500</c:v>
                </c:pt>
                <c:pt idx="151">
                  <c:v>25600</c:v>
                </c:pt>
                <c:pt idx="152">
                  <c:v>25700</c:v>
                </c:pt>
                <c:pt idx="153">
                  <c:v>25800</c:v>
                </c:pt>
                <c:pt idx="154">
                  <c:v>25900</c:v>
                </c:pt>
                <c:pt idx="155">
                  <c:v>26000</c:v>
                </c:pt>
                <c:pt idx="156">
                  <c:v>26100</c:v>
                </c:pt>
                <c:pt idx="157">
                  <c:v>26200</c:v>
                </c:pt>
                <c:pt idx="158">
                  <c:v>26300</c:v>
                </c:pt>
                <c:pt idx="159">
                  <c:v>26400</c:v>
                </c:pt>
                <c:pt idx="160">
                  <c:v>26500</c:v>
                </c:pt>
                <c:pt idx="161">
                  <c:v>26600</c:v>
                </c:pt>
                <c:pt idx="162">
                  <c:v>26700</c:v>
                </c:pt>
                <c:pt idx="163">
                  <c:v>26800</c:v>
                </c:pt>
                <c:pt idx="164">
                  <c:v>26900</c:v>
                </c:pt>
                <c:pt idx="165">
                  <c:v>27000</c:v>
                </c:pt>
                <c:pt idx="166">
                  <c:v>27100</c:v>
                </c:pt>
                <c:pt idx="167">
                  <c:v>27200</c:v>
                </c:pt>
                <c:pt idx="168">
                  <c:v>27300</c:v>
                </c:pt>
                <c:pt idx="169">
                  <c:v>27400</c:v>
                </c:pt>
                <c:pt idx="170">
                  <c:v>27500</c:v>
                </c:pt>
                <c:pt idx="171">
                  <c:v>27600</c:v>
                </c:pt>
                <c:pt idx="172">
                  <c:v>27700</c:v>
                </c:pt>
                <c:pt idx="173">
                  <c:v>27800</c:v>
                </c:pt>
                <c:pt idx="174">
                  <c:v>27900</c:v>
                </c:pt>
                <c:pt idx="175">
                  <c:v>28000</c:v>
                </c:pt>
                <c:pt idx="176">
                  <c:v>28100</c:v>
                </c:pt>
                <c:pt idx="177">
                  <c:v>28200</c:v>
                </c:pt>
                <c:pt idx="178">
                  <c:v>28300</c:v>
                </c:pt>
                <c:pt idx="179">
                  <c:v>28400</c:v>
                </c:pt>
                <c:pt idx="180">
                  <c:v>28500</c:v>
                </c:pt>
                <c:pt idx="181">
                  <c:v>28600</c:v>
                </c:pt>
                <c:pt idx="182">
                  <c:v>28700</c:v>
                </c:pt>
                <c:pt idx="183">
                  <c:v>28800</c:v>
                </c:pt>
                <c:pt idx="184">
                  <c:v>28900</c:v>
                </c:pt>
                <c:pt idx="185">
                  <c:v>29000</c:v>
                </c:pt>
                <c:pt idx="186">
                  <c:v>29100</c:v>
                </c:pt>
                <c:pt idx="187">
                  <c:v>29200</c:v>
                </c:pt>
                <c:pt idx="188">
                  <c:v>29300</c:v>
                </c:pt>
                <c:pt idx="189">
                  <c:v>29400</c:v>
                </c:pt>
                <c:pt idx="190">
                  <c:v>29500</c:v>
                </c:pt>
                <c:pt idx="191">
                  <c:v>29600</c:v>
                </c:pt>
                <c:pt idx="192">
                  <c:v>29700</c:v>
                </c:pt>
                <c:pt idx="193">
                  <c:v>29800</c:v>
                </c:pt>
                <c:pt idx="194">
                  <c:v>29900</c:v>
                </c:pt>
                <c:pt idx="195">
                  <c:v>30000</c:v>
                </c:pt>
                <c:pt idx="196">
                  <c:v>30100</c:v>
                </c:pt>
                <c:pt idx="197">
                  <c:v>30200</c:v>
                </c:pt>
                <c:pt idx="198">
                  <c:v>30300</c:v>
                </c:pt>
                <c:pt idx="199">
                  <c:v>30400</c:v>
                </c:pt>
                <c:pt idx="200">
                  <c:v>30500</c:v>
                </c:pt>
                <c:pt idx="201">
                  <c:v>30600</c:v>
                </c:pt>
                <c:pt idx="202">
                  <c:v>30700</c:v>
                </c:pt>
                <c:pt idx="203">
                  <c:v>30800</c:v>
                </c:pt>
                <c:pt idx="204">
                  <c:v>30900</c:v>
                </c:pt>
                <c:pt idx="205">
                  <c:v>31000</c:v>
                </c:pt>
                <c:pt idx="206">
                  <c:v>31100</c:v>
                </c:pt>
                <c:pt idx="207">
                  <c:v>31200</c:v>
                </c:pt>
                <c:pt idx="208">
                  <c:v>31300</c:v>
                </c:pt>
                <c:pt idx="209">
                  <c:v>31400</c:v>
                </c:pt>
                <c:pt idx="210">
                  <c:v>31500</c:v>
                </c:pt>
                <c:pt idx="211">
                  <c:v>31600</c:v>
                </c:pt>
                <c:pt idx="212">
                  <c:v>31700</c:v>
                </c:pt>
                <c:pt idx="213">
                  <c:v>31800</c:v>
                </c:pt>
                <c:pt idx="214">
                  <c:v>31900</c:v>
                </c:pt>
                <c:pt idx="215">
                  <c:v>32000</c:v>
                </c:pt>
                <c:pt idx="216">
                  <c:v>32100</c:v>
                </c:pt>
                <c:pt idx="217">
                  <c:v>32200</c:v>
                </c:pt>
                <c:pt idx="218">
                  <c:v>32300</c:v>
                </c:pt>
                <c:pt idx="219">
                  <c:v>32400</c:v>
                </c:pt>
                <c:pt idx="220">
                  <c:v>32500</c:v>
                </c:pt>
                <c:pt idx="221">
                  <c:v>32600</c:v>
                </c:pt>
                <c:pt idx="222">
                  <c:v>32700</c:v>
                </c:pt>
                <c:pt idx="223">
                  <c:v>32800</c:v>
                </c:pt>
                <c:pt idx="224">
                  <c:v>32900</c:v>
                </c:pt>
                <c:pt idx="225">
                  <c:v>33000</c:v>
                </c:pt>
                <c:pt idx="226">
                  <c:v>33100</c:v>
                </c:pt>
                <c:pt idx="227">
                  <c:v>33200</c:v>
                </c:pt>
                <c:pt idx="228">
                  <c:v>33300</c:v>
                </c:pt>
                <c:pt idx="229">
                  <c:v>33400</c:v>
                </c:pt>
                <c:pt idx="230">
                  <c:v>33500</c:v>
                </c:pt>
                <c:pt idx="231">
                  <c:v>33600</c:v>
                </c:pt>
                <c:pt idx="232">
                  <c:v>33700</c:v>
                </c:pt>
                <c:pt idx="233">
                  <c:v>33800</c:v>
                </c:pt>
                <c:pt idx="234">
                  <c:v>33900</c:v>
                </c:pt>
                <c:pt idx="235">
                  <c:v>34000</c:v>
                </c:pt>
                <c:pt idx="236">
                  <c:v>34100</c:v>
                </c:pt>
                <c:pt idx="237">
                  <c:v>34200</c:v>
                </c:pt>
                <c:pt idx="238">
                  <c:v>34300</c:v>
                </c:pt>
                <c:pt idx="239">
                  <c:v>34400</c:v>
                </c:pt>
                <c:pt idx="240">
                  <c:v>34500</c:v>
                </c:pt>
                <c:pt idx="241">
                  <c:v>34600</c:v>
                </c:pt>
                <c:pt idx="242">
                  <c:v>34700</c:v>
                </c:pt>
                <c:pt idx="243">
                  <c:v>34800</c:v>
                </c:pt>
                <c:pt idx="244">
                  <c:v>34900</c:v>
                </c:pt>
                <c:pt idx="245">
                  <c:v>35000</c:v>
                </c:pt>
                <c:pt idx="246">
                  <c:v>35100</c:v>
                </c:pt>
                <c:pt idx="247">
                  <c:v>35200</c:v>
                </c:pt>
                <c:pt idx="248">
                  <c:v>35300</c:v>
                </c:pt>
                <c:pt idx="249">
                  <c:v>35400</c:v>
                </c:pt>
                <c:pt idx="250">
                  <c:v>35500</c:v>
                </c:pt>
                <c:pt idx="251">
                  <c:v>35600</c:v>
                </c:pt>
                <c:pt idx="252">
                  <c:v>35700</c:v>
                </c:pt>
                <c:pt idx="253">
                  <c:v>35800</c:v>
                </c:pt>
                <c:pt idx="254">
                  <c:v>35900</c:v>
                </c:pt>
                <c:pt idx="255">
                  <c:v>36000</c:v>
                </c:pt>
                <c:pt idx="256">
                  <c:v>36100</c:v>
                </c:pt>
              </c:numCache>
            </c:numRef>
          </c:xVal>
          <c:yVal>
            <c:numRef>
              <c:f>'[Avg RTOLCAP RTOFFCAP PRC per 100MW GTBD and Net Load Step.xlsx]per Net Load'!$W$3:$W$259</c:f>
              <c:numCache>
                <c:formatCode>General</c:formatCode>
                <c:ptCount val="257"/>
                <c:pt idx="0">
                  <c:v>4516.7666798</c:v>
                </c:pt>
                <c:pt idx="1">
                  <c:v>4510.8947316000003</c:v>
                </c:pt>
                <c:pt idx="2">
                  <c:v>4509.9448633000002</c:v>
                </c:pt>
                <c:pt idx="3">
                  <c:v>4583.2695763000002</c:v>
                </c:pt>
                <c:pt idx="4">
                  <c:v>4516.7041016000003</c:v>
                </c:pt>
                <c:pt idx="5">
                  <c:v>4606.0820313000004</c:v>
                </c:pt>
                <c:pt idx="6">
                  <c:v>4553.1453810000003</c:v>
                </c:pt>
                <c:pt idx="7">
                  <c:v>4516.5417479999996</c:v>
                </c:pt>
                <c:pt idx="8">
                  <c:v>4592.5966645999997</c:v>
                </c:pt>
                <c:pt idx="9">
                  <c:v>4620.6687929999998</c:v>
                </c:pt>
                <c:pt idx="10">
                  <c:v>4680.7883523999999</c:v>
                </c:pt>
                <c:pt idx="11">
                  <c:v>4687.5793755000004</c:v>
                </c:pt>
                <c:pt idx="12">
                  <c:v>4668.3458946000001</c:v>
                </c:pt>
                <c:pt idx="13">
                  <c:v>4593.5936715999997</c:v>
                </c:pt>
                <c:pt idx="14">
                  <c:v>4569.771702</c:v>
                </c:pt>
                <c:pt idx="15">
                  <c:v>4506.7368435999997</c:v>
                </c:pt>
                <c:pt idx="16">
                  <c:v>4389.0244403999995</c:v>
                </c:pt>
                <c:pt idx="17">
                  <c:v>4577.0187151</c:v>
                </c:pt>
                <c:pt idx="18">
                  <c:v>4538.8407767999997</c:v>
                </c:pt>
                <c:pt idx="19">
                  <c:v>4446.9290756999999</c:v>
                </c:pt>
                <c:pt idx="20">
                  <c:v>4448.5711345999998</c:v>
                </c:pt>
                <c:pt idx="21">
                  <c:v>4406.4716562000003</c:v>
                </c:pt>
                <c:pt idx="22">
                  <c:v>4482.2899258999996</c:v>
                </c:pt>
                <c:pt idx="23">
                  <c:v>4523.7274914</c:v>
                </c:pt>
                <c:pt idx="24">
                  <c:v>4469.6807589999999</c:v>
                </c:pt>
                <c:pt idx="25">
                  <c:v>4431.366728</c:v>
                </c:pt>
                <c:pt idx="26">
                  <c:v>4383.4638537999999</c:v>
                </c:pt>
                <c:pt idx="27">
                  <c:v>4322.1194670000004</c:v>
                </c:pt>
                <c:pt idx="28">
                  <c:v>4361.0591278000002</c:v>
                </c:pt>
                <c:pt idx="29">
                  <c:v>4333.4140156000003</c:v>
                </c:pt>
                <c:pt idx="30">
                  <c:v>4279.2913586000004</c:v>
                </c:pt>
                <c:pt idx="31">
                  <c:v>4352.0525820000003</c:v>
                </c:pt>
                <c:pt idx="32">
                  <c:v>4352.9907166000003</c:v>
                </c:pt>
                <c:pt idx="33">
                  <c:v>4356.5449683999996</c:v>
                </c:pt>
                <c:pt idx="34">
                  <c:v>4446.9032122999997</c:v>
                </c:pt>
                <c:pt idx="35">
                  <c:v>4480.7415343000002</c:v>
                </c:pt>
                <c:pt idx="36">
                  <c:v>4458.8400269000003</c:v>
                </c:pt>
                <c:pt idx="37">
                  <c:v>4483.3086320000002</c:v>
                </c:pt>
                <c:pt idx="38">
                  <c:v>4498.8495313000003</c:v>
                </c:pt>
                <c:pt idx="39">
                  <c:v>4521.1695071000004</c:v>
                </c:pt>
                <c:pt idx="40">
                  <c:v>4421.9365965999996</c:v>
                </c:pt>
                <c:pt idx="41">
                  <c:v>4467.3234104000003</c:v>
                </c:pt>
                <c:pt idx="42">
                  <c:v>4446.9409804999996</c:v>
                </c:pt>
                <c:pt idx="43">
                  <c:v>4418.2531187000004</c:v>
                </c:pt>
                <c:pt idx="44">
                  <c:v>4402.2249546000003</c:v>
                </c:pt>
                <c:pt idx="45">
                  <c:v>4435.3512277</c:v>
                </c:pt>
                <c:pt idx="46">
                  <c:v>4456.0746662000001</c:v>
                </c:pt>
                <c:pt idx="47">
                  <c:v>4439.0440267000004</c:v>
                </c:pt>
                <c:pt idx="48">
                  <c:v>4410.4855687999998</c:v>
                </c:pt>
                <c:pt idx="49">
                  <c:v>4331.4679656999997</c:v>
                </c:pt>
                <c:pt idx="50">
                  <c:v>4417.9514179999996</c:v>
                </c:pt>
                <c:pt idx="51">
                  <c:v>4393.0667185000002</c:v>
                </c:pt>
                <c:pt idx="52">
                  <c:v>4406.4274074000004</c:v>
                </c:pt>
                <c:pt idx="53">
                  <c:v>4421.1826785000003</c:v>
                </c:pt>
                <c:pt idx="54">
                  <c:v>4427.7747755999999</c:v>
                </c:pt>
                <c:pt idx="55">
                  <c:v>4385.7127403000004</c:v>
                </c:pt>
                <c:pt idx="56">
                  <c:v>4398.5179089000003</c:v>
                </c:pt>
                <c:pt idx="57">
                  <c:v>4363.7136110000001</c:v>
                </c:pt>
                <c:pt idx="58">
                  <c:v>4397.2916507999998</c:v>
                </c:pt>
                <c:pt idx="59">
                  <c:v>4355.6182165</c:v>
                </c:pt>
                <c:pt idx="60">
                  <c:v>4383.0694339000001</c:v>
                </c:pt>
                <c:pt idx="61">
                  <c:v>4309.3863357</c:v>
                </c:pt>
                <c:pt idx="62">
                  <c:v>4320.3847919999998</c:v>
                </c:pt>
                <c:pt idx="63">
                  <c:v>4360.0749376000003</c:v>
                </c:pt>
                <c:pt idx="64">
                  <c:v>4305.0198201000003</c:v>
                </c:pt>
                <c:pt idx="65">
                  <c:v>4228.1414396</c:v>
                </c:pt>
                <c:pt idx="66">
                  <c:v>4129.9167627999996</c:v>
                </c:pt>
                <c:pt idx="67">
                  <c:v>4004.8494910999998</c:v>
                </c:pt>
                <c:pt idx="68">
                  <c:v>3935.3312095000001</c:v>
                </c:pt>
                <c:pt idx="69">
                  <c:v>3882.5916462999999</c:v>
                </c:pt>
                <c:pt idx="70">
                  <c:v>3876.5564734</c:v>
                </c:pt>
                <c:pt idx="71">
                  <c:v>3894.777415</c:v>
                </c:pt>
                <c:pt idx="72">
                  <c:v>3999.3866422999999</c:v>
                </c:pt>
                <c:pt idx="73">
                  <c:v>4010.7881395999998</c:v>
                </c:pt>
                <c:pt idx="74">
                  <c:v>4020.1990989000001</c:v>
                </c:pt>
                <c:pt idx="75">
                  <c:v>3969.5267794000001</c:v>
                </c:pt>
                <c:pt idx="76">
                  <c:v>4026.2341944999998</c:v>
                </c:pt>
                <c:pt idx="77">
                  <c:v>4115.9125808999997</c:v>
                </c:pt>
                <c:pt idx="78">
                  <c:v>4010.5346491</c:v>
                </c:pt>
                <c:pt idx="79">
                  <c:v>3967.026746</c:v>
                </c:pt>
                <c:pt idx="80">
                  <c:v>3922.2921338000001</c:v>
                </c:pt>
                <c:pt idx="81">
                  <c:v>3954.5866784999998</c:v>
                </c:pt>
                <c:pt idx="82">
                  <c:v>3932.3653527000001</c:v>
                </c:pt>
                <c:pt idx="83">
                  <c:v>3997.6154643999998</c:v>
                </c:pt>
                <c:pt idx="84">
                  <c:v>3883.9899034999999</c:v>
                </c:pt>
                <c:pt idx="85">
                  <c:v>3849.3393344999999</c:v>
                </c:pt>
                <c:pt idx="86">
                  <c:v>4082.5928783999998</c:v>
                </c:pt>
                <c:pt idx="87">
                  <c:v>3941.4192373000001</c:v>
                </c:pt>
                <c:pt idx="88">
                  <c:v>3962.7215491000002</c:v>
                </c:pt>
                <c:pt idx="89">
                  <c:v>4016.402004</c:v>
                </c:pt>
                <c:pt idx="90">
                  <c:v>3961.6697181</c:v>
                </c:pt>
                <c:pt idx="91">
                  <c:v>3982.2711853000001</c:v>
                </c:pt>
                <c:pt idx="92">
                  <c:v>4019.1481506999999</c:v>
                </c:pt>
                <c:pt idx="93">
                  <c:v>4060.5436865000001</c:v>
                </c:pt>
                <c:pt idx="94">
                  <c:v>4095.1098456</c:v>
                </c:pt>
                <c:pt idx="95">
                  <c:v>4056.4584580999999</c:v>
                </c:pt>
                <c:pt idx="96">
                  <c:v>4138.6412141000001</c:v>
                </c:pt>
                <c:pt idx="97">
                  <c:v>4104.8174265999996</c:v>
                </c:pt>
                <c:pt idx="98">
                  <c:v>4139.3603645000003</c:v>
                </c:pt>
                <c:pt idx="99">
                  <c:v>4108.5496204999999</c:v>
                </c:pt>
                <c:pt idx="100">
                  <c:v>4111.9385533000004</c:v>
                </c:pt>
                <c:pt idx="101">
                  <c:v>4047.1569075000002</c:v>
                </c:pt>
                <c:pt idx="102">
                  <c:v>3979.3233326</c:v>
                </c:pt>
                <c:pt idx="103">
                  <c:v>4042.3603595</c:v>
                </c:pt>
                <c:pt idx="104">
                  <c:v>3887.1473844000002</c:v>
                </c:pt>
                <c:pt idx="105">
                  <c:v>3839.9507251</c:v>
                </c:pt>
                <c:pt idx="106">
                  <c:v>3951.2590116000001</c:v>
                </c:pt>
                <c:pt idx="107">
                  <c:v>3858.4819143</c:v>
                </c:pt>
                <c:pt idx="108">
                  <c:v>3897.3877232</c:v>
                </c:pt>
                <c:pt idx="109">
                  <c:v>3937.0287456000001</c:v>
                </c:pt>
                <c:pt idx="110">
                  <c:v>3877.9552561</c:v>
                </c:pt>
                <c:pt idx="111">
                  <c:v>3847.7574579000002</c:v>
                </c:pt>
                <c:pt idx="112">
                  <c:v>3860.7104210000002</c:v>
                </c:pt>
                <c:pt idx="113">
                  <c:v>3897.5246132000002</c:v>
                </c:pt>
                <c:pt idx="114">
                  <c:v>3921.8321704</c:v>
                </c:pt>
                <c:pt idx="115">
                  <c:v>3821.1622378000002</c:v>
                </c:pt>
                <c:pt idx="116">
                  <c:v>3776.7354046</c:v>
                </c:pt>
                <c:pt idx="117">
                  <c:v>3992.3619683000002</c:v>
                </c:pt>
                <c:pt idx="118">
                  <c:v>4023.5541791000001</c:v>
                </c:pt>
                <c:pt idx="119">
                  <c:v>3952.6251606000001</c:v>
                </c:pt>
                <c:pt idx="120">
                  <c:v>3933.8868198</c:v>
                </c:pt>
                <c:pt idx="121">
                  <c:v>3957.5576749000002</c:v>
                </c:pt>
                <c:pt idx="122">
                  <c:v>3842.3181267</c:v>
                </c:pt>
                <c:pt idx="123">
                  <c:v>3936.7611529000001</c:v>
                </c:pt>
                <c:pt idx="124">
                  <c:v>3733.0571285000001</c:v>
                </c:pt>
                <c:pt idx="125">
                  <c:v>3852.2927896000001</c:v>
                </c:pt>
                <c:pt idx="126">
                  <c:v>4016.4259938</c:v>
                </c:pt>
                <c:pt idx="127">
                  <c:v>4053.8472280000001</c:v>
                </c:pt>
                <c:pt idx="128">
                  <c:v>3982.9237339000001</c:v>
                </c:pt>
                <c:pt idx="129">
                  <c:v>3911.6476419000001</c:v>
                </c:pt>
                <c:pt idx="130">
                  <c:v>3958.1389171999999</c:v>
                </c:pt>
                <c:pt idx="131">
                  <c:v>4059.4326074000001</c:v>
                </c:pt>
                <c:pt idx="132">
                  <c:v>3920.8904269</c:v>
                </c:pt>
                <c:pt idx="133">
                  <c:v>3901.2001722999998</c:v>
                </c:pt>
                <c:pt idx="134">
                  <c:v>3856.3872944999998</c:v>
                </c:pt>
                <c:pt idx="135">
                  <c:v>3604.6652783</c:v>
                </c:pt>
                <c:pt idx="136">
                  <c:v>3948.9181868999999</c:v>
                </c:pt>
                <c:pt idx="137">
                  <c:v>3974.3898082999999</c:v>
                </c:pt>
                <c:pt idx="138">
                  <c:v>3910.0489468000001</c:v>
                </c:pt>
                <c:pt idx="139">
                  <c:v>3928.7384753000001</c:v>
                </c:pt>
                <c:pt idx="140">
                  <c:v>3896.6925664999999</c:v>
                </c:pt>
                <c:pt idx="141">
                  <c:v>3770.8287636</c:v>
                </c:pt>
                <c:pt idx="142">
                  <c:v>3786.9644036</c:v>
                </c:pt>
                <c:pt idx="143">
                  <c:v>3964.5774685000001</c:v>
                </c:pt>
                <c:pt idx="144">
                  <c:v>3597.0849345000001</c:v>
                </c:pt>
                <c:pt idx="145">
                  <c:v>3721.8989820000002</c:v>
                </c:pt>
                <c:pt idx="146">
                  <c:v>3823.7168467000001</c:v>
                </c:pt>
                <c:pt idx="147">
                  <c:v>3796.9136125999999</c:v>
                </c:pt>
                <c:pt idx="148">
                  <c:v>3859.6470301999998</c:v>
                </c:pt>
                <c:pt idx="149">
                  <c:v>3877.0173282000001</c:v>
                </c:pt>
                <c:pt idx="150">
                  <c:v>3766.1177400000001</c:v>
                </c:pt>
                <c:pt idx="151">
                  <c:v>3813.2927614999999</c:v>
                </c:pt>
                <c:pt idx="152">
                  <c:v>3925.0250237999999</c:v>
                </c:pt>
                <c:pt idx="153">
                  <c:v>3933.3629304000001</c:v>
                </c:pt>
                <c:pt idx="154">
                  <c:v>3805.1019523999998</c:v>
                </c:pt>
                <c:pt idx="155">
                  <c:v>3801.2850275000001</c:v>
                </c:pt>
                <c:pt idx="156">
                  <c:v>3859.7879778000001</c:v>
                </c:pt>
                <c:pt idx="157">
                  <c:v>3977.6742724999999</c:v>
                </c:pt>
                <c:pt idx="158">
                  <c:v>3709.3677664000002</c:v>
                </c:pt>
                <c:pt idx="159">
                  <c:v>3888.7663130000001</c:v>
                </c:pt>
                <c:pt idx="160">
                  <c:v>3720.4005866000002</c:v>
                </c:pt>
                <c:pt idx="161">
                  <c:v>3775.5179849000001</c:v>
                </c:pt>
                <c:pt idx="162">
                  <c:v>3624.7273767000001</c:v>
                </c:pt>
                <c:pt idx="163">
                  <c:v>3786.1202008999999</c:v>
                </c:pt>
                <c:pt idx="164">
                  <c:v>3627.0239738999999</c:v>
                </c:pt>
                <c:pt idx="165">
                  <c:v>3738.3378526000001</c:v>
                </c:pt>
                <c:pt idx="166">
                  <c:v>3639.5213525999998</c:v>
                </c:pt>
                <c:pt idx="167">
                  <c:v>3787.2348529000001</c:v>
                </c:pt>
                <c:pt idx="168">
                  <c:v>3472.7242701999999</c:v>
                </c:pt>
                <c:pt idx="169">
                  <c:v>3715.9606748000001</c:v>
                </c:pt>
                <c:pt idx="170">
                  <c:v>3582.7108576000001</c:v>
                </c:pt>
                <c:pt idx="171">
                  <c:v>3368.7056671</c:v>
                </c:pt>
                <c:pt idx="172">
                  <c:v>3548.2171948999999</c:v>
                </c:pt>
                <c:pt idx="173">
                  <c:v>3466.8334601000001</c:v>
                </c:pt>
                <c:pt idx="174">
                  <c:v>3449.6509949000001</c:v>
                </c:pt>
                <c:pt idx="175">
                  <c:v>3438.2379725999999</c:v>
                </c:pt>
                <c:pt idx="176">
                  <c:v>3376.7118163999999</c:v>
                </c:pt>
                <c:pt idx="177">
                  <c:v>3377.8602071</c:v>
                </c:pt>
                <c:pt idx="178">
                  <c:v>3354.0991935000002</c:v>
                </c:pt>
                <c:pt idx="179">
                  <c:v>3355.3764704</c:v>
                </c:pt>
                <c:pt idx="180">
                  <c:v>3188.4436119000002</c:v>
                </c:pt>
                <c:pt idx="181">
                  <c:v>3333.0811423999999</c:v>
                </c:pt>
                <c:pt idx="182">
                  <c:v>3298.9357863999999</c:v>
                </c:pt>
                <c:pt idx="183">
                  <c:v>3208.3892520999998</c:v>
                </c:pt>
                <c:pt idx="184">
                  <c:v>3096.1425551000002</c:v>
                </c:pt>
                <c:pt idx="185">
                  <c:v>3376.3973464999999</c:v>
                </c:pt>
                <c:pt idx="186">
                  <c:v>3182.8595077999998</c:v>
                </c:pt>
                <c:pt idx="187">
                  <c:v>3136.2021786999999</c:v>
                </c:pt>
                <c:pt idx="188">
                  <c:v>2922.8339731000001</c:v>
                </c:pt>
                <c:pt idx="189">
                  <c:v>3162.3675690999999</c:v>
                </c:pt>
                <c:pt idx="190">
                  <c:v>3031.3169628999999</c:v>
                </c:pt>
                <c:pt idx="191">
                  <c:v>2773.2069517999998</c:v>
                </c:pt>
                <c:pt idx="192">
                  <c:v>2971.3465199000002</c:v>
                </c:pt>
                <c:pt idx="193">
                  <c:v>3270.6510514000001</c:v>
                </c:pt>
                <c:pt idx="194">
                  <c:v>3083.0271048</c:v>
                </c:pt>
                <c:pt idx="195">
                  <c:v>3283.2533496000001</c:v>
                </c:pt>
                <c:pt idx="196">
                  <c:v>3524.3899502999998</c:v>
                </c:pt>
                <c:pt idx="197">
                  <c:v>3621.2164708</c:v>
                </c:pt>
                <c:pt idx="198">
                  <c:v>3342.2116741999998</c:v>
                </c:pt>
                <c:pt idx="199">
                  <c:v>3573.9934750000002</c:v>
                </c:pt>
                <c:pt idx="200">
                  <c:v>3395.4481173999998</c:v>
                </c:pt>
                <c:pt idx="201">
                  <c:v>3382.2542321999999</c:v>
                </c:pt>
                <c:pt idx="202">
                  <c:v>3450.6823899000001</c:v>
                </c:pt>
                <c:pt idx="203">
                  <c:v>3371.2890748999998</c:v>
                </c:pt>
                <c:pt idx="204">
                  <c:v>3299.9710003</c:v>
                </c:pt>
                <c:pt idx="205">
                  <c:v>3330.6641169999998</c:v>
                </c:pt>
                <c:pt idx="206">
                  <c:v>3469.9341724000001</c:v>
                </c:pt>
                <c:pt idx="207">
                  <c:v>3180.94436</c:v>
                </c:pt>
                <c:pt idx="208">
                  <c:v>3296.9807517999998</c:v>
                </c:pt>
                <c:pt idx="209">
                  <c:v>3224.3780820000002</c:v>
                </c:pt>
                <c:pt idx="210">
                  <c:v>3148.1436382000002</c:v>
                </c:pt>
                <c:pt idx="211">
                  <c:v>3376.3534651</c:v>
                </c:pt>
                <c:pt idx="212">
                  <c:v>3279.5565839000001</c:v>
                </c:pt>
                <c:pt idx="213">
                  <c:v>2922.1775652000001</c:v>
                </c:pt>
                <c:pt idx="214">
                  <c:v>3171.5397198999999</c:v>
                </c:pt>
                <c:pt idx="215">
                  <c:v>2953.8869027999999</c:v>
                </c:pt>
                <c:pt idx="216">
                  <c:v>3070.4088026999998</c:v>
                </c:pt>
                <c:pt idx="217">
                  <c:v>3243.9524345999998</c:v>
                </c:pt>
                <c:pt idx="218">
                  <c:v>3119.0088443999998</c:v>
                </c:pt>
                <c:pt idx="219">
                  <c:v>2942.7641063000001</c:v>
                </c:pt>
                <c:pt idx="220">
                  <c:v>3045.5754213</c:v>
                </c:pt>
                <c:pt idx="221">
                  <c:v>3267.1923772</c:v>
                </c:pt>
                <c:pt idx="222">
                  <c:v>2744.1952815999998</c:v>
                </c:pt>
                <c:pt idx="223">
                  <c:v>2990.1740647000001</c:v>
                </c:pt>
                <c:pt idx="224">
                  <c:v>2948.8918622000001</c:v>
                </c:pt>
                <c:pt idx="225">
                  <c:v>2894.2868778000002</c:v>
                </c:pt>
                <c:pt idx="226">
                  <c:v>2758.6475958999999</c:v>
                </c:pt>
                <c:pt idx="227">
                  <c:v>2528.3922865</c:v>
                </c:pt>
                <c:pt idx="228">
                  <c:v>2842.0740617000001</c:v>
                </c:pt>
                <c:pt idx="229">
                  <c:v>2963.2732368000002</c:v>
                </c:pt>
                <c:pt idx="230">
                  <c:v>2293.4776848000001</c:v>
                </c:pt>
                <c:pt idx="231">
                  <c:v>2269.1888097000001</c:v>
                </c:pt>
                <c:pt idx="232">
                  <c:v>2323.3041011</c:v>
                </c:pt>
                <c:pt idx="233">
                  <c:v>2628.6944589</c:v>
                </c:pt>
                <c:pt idx="234">
                  <c:v>2259.1697187999998</c:v>
                </c:pt>
                <c:pt idx="235">
                  <c:v>2518.2324726000002</c:v>
                </c:pt>
                <c:pt idx="236">
                  <c:v>1971.7453319000001</c:v>
                </c:pt>
                <c:pt idx="237">
                  <c:v>2125.8436069999998</c:v>
                </c:pt>
                <c:pt idx="238">
                  <c:v>2298.715897</c:v>
                </c:pt>
                <c:pt idx="239">
                  <c:v>2028.0717053999999</c:v>
                </c:pt>
                <c:pt idx="240">
                  <c:v>1882.0752763</c:v>
                </c:pt>
                <c:pt idx="241">
                  <c:v>2135.3590358000001</c:v>
                </c:pt>
                <c:pt idx="242">
                  <c:v>2193.0144263000002</c:v>
                </c:pt>
                <c:pt idx="243">
                  <c:v>1372.2824215999999</c:v>
                </c:pt>
                <c:pt idx="244">
                  <c:v>1881.4359304</c:v>
                </c:pt>
                <c:pt idx="245">
                  <c:v>1829.2568653999999</c:v>
                </c:pt>
                <c:pt idx="246">
                  <c:v>2059.2652042</c:v>
                </c:pt>
                <c:pt idx="247">
                  <c:v>1380.8500366000001</c:v>
                </c:pt>
                <c:pt idx="248">
                  <c:v>1874.6720522000001</c:v>
                </c:pt>
                <c:pt idx="249">
                  <c:v>1780.1427391</c:v>
                </c:pt>
                <c:pt idx="250">
                  <c:v>1961.2826692000001</c:v>
                </c:pt>
                <c:pt idx="251">
                  <c:v>1581.2586125</c:v>
                </c:pt>
                <c:pt idx="252">
                  <c:v>1808.286478</c:v>
                </c:pt>
                <c:pt idx="253">
                  <c:v>1244.6012720000001</c:v>
                </c:pt>
                <c:pt idx="254">
                  <c:v>1334.9982646000001</c:v>
                </c:pt>
                <c:pt idx="255">
                  <c:v>1725.0139469000001</c:v>
                </c:pt>
                <c:pt idx="256">
                  <c:v>2239.7053615999998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6BE-4327-AAA2-471574148383}"/>
            </c:ext>
          </c:extLst>
        </c:ser>
        <c:ser>
          <c:idx val="5"/>
          <c:order val="5"/>
          <c:tx>
            <c:strRef>
              <c:f>'[Avg RTOLCAP RTOFFCAP PRC per 100MW GTBD and Net Load Step.xlsx]per Net Load'!$Z$1:$AC$1</c:f>
              <c:strCache>
                <c:ptCount val="1"/>
                <c:pt idx="0">
                  <c:v>Jul-20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'[Avg RTOLCAP RTOFFCAP PRC per 100MW GTBD and Net Load Step.xlsx]per Net Load'!$Z$3:$Z$372</c:f>
              <c:numCache>
                <c:formatCode>General</c:formatCode>
                <c:ptCount val="370"/>
                <c:pt idx="0">
                  <c:v>23800</c:v>
                </c:pt>
                <c:pt idx="1">
                  <c:v>23900</c:v>
                </c:pt>
                <c:pt idx="2">
                  <c:v>24000</c:v>
                </c:pt>
                <c:pt idx="3">
                  <c:v>24100</c:v>
                </c:pt>
                <c:pt idx="4">
                  <c:v>24200</c:v>
                </c:pt>
                <c:pt idx="5">
                  <c:v>24300</c:v>
                </c:pt>
                <c:pt idx="6">
                  <c:v>24400</c:v>
                </c:pt>
                <c:pt idx="7">
                  <c:v>24500</c:v>
                </c:pt>
                <c:pt idx="8">
                  <c:v>24600</c:v>
                </c:pt>
                <c:pt idx="9">
                  <c:v>24700</c:v>
                </c:pt>
                <c:pt idx="10">
                  <c:v>24800</c:v>
                </c:pt>
                <c:pt idx="11">
                  <c:v>24900</c:v>
                </c:pt>
                <c:pt idx="12">
                  <c:v>25000</c:v>
                </c:pt>
                <c:pt idx="13">
                  <c:v>25100</c:v>
                </c:pt>
                <c:pt idx="14">
                  <c:v>25200</c:v>
                </c:pt>
                <c:pt idx="15">
                  <c:v>25300</c:v>
                </c:pt>
                <c:pt idx="16">
                  <c:v>25400</c:v>
                </c:pt>
                <c:pt idx="17">
                  <c:v>25500</c:v>
                </c:pt>
                <c:pt idx="18">
                  <c:v>25600</c:v>
                </c:pt>
                <c:pt idx="19">
                  <c:v>25700</c:v>
                </c:pt>
                <c:pt idx="20">
                  <c:v>25800</c:v>
                </c:pt>
                <c:pt idx="21">
                  <c:v>25900</c:v>
                </c:pt>
                <c:pt idx="22">
                  <c:v>26000</c:v>
                </c:pt>
                <c:pt idx="23">
                  <c:v>26100</c:v>
                </c:pt>
                <c:pt idx="24">
                  <c:v>26200</c:v>
                </c:pt>
                <c:pt idx="25">
                  <c:v>26400</c:v>
                </c:pt>
                <c:pt idx="26">
                  <c:v>26500</c:v>
                </c:pt>
                <c:pt idx="27">
                  <c:v>26600</c:v>
                </c:pt>
                <c:pt idx="28">
                  <c:v>26700</c:v>
                </c:pt>
                <c:pt idx="29">
                  <c:v>26800</c:v>
                </c:pt>
                <c:pt idx="30">
                  <c:v>26900</c:v>
                </c:pt>
                <c:pt idx="31">
                  <c:v>27000</c:v>
                </c:pt>
                <c:pt idx="32">
                  <c:v>27100</c:v>
                </c:pt>
                <c:pt idx="33">
                  <c:v>27200</c:v>
                </c:pt>
                <c:pt idx="34">
                  <c:v>27300</c:v>
                </c:pt>
                <c:pt idx="35">
                  <c:v>27400</c:v>
                </c:pt>
                <c:pt idx="36">
                  <c:v>27500</c:v>
                </c:pt>
                <c:pt idx="37">
                  <c:v>27600</c:v>
                </c:pt>
                <c:pt idx="38">
                  <c:v>27700</c:v>
                </c:pt>
                <c:pt idx="39">
                  <c:v>27800</c:v>
                </c:pt>
                <c:pt idx="40">
                  <c:v>27900</c:v>
                </c:pt>
                <c:pt idx="41">
                  <c:v>28000</c:v>
                </c:pt>
                <c:pt idx="42">
                  <c:v>28100</c:v>
                </c:pt>
                <c:pt idx="43">
                  <c:v>28200</c:v>
                </c:pt>
                <c:pt idx="44">
                  <c:v>28300</c:v>
                </c:pt>
                <c:pt idx="45">
                  <c:v>28400</c:v>
                </c:pt>
                <c:pt idx="46">
                  <c:v>28500</c:v>
                </c:pt>
                <c:pt idx="47">
                  <c:v>28600</c:v>
                </c:pt>
                <c:pt idx="48">
                  <c:v>28700</c:v>
                </c:pt>
                <c:pt idx="49">
                  <c:v>28800</c:v>
                </c:pt>
                <c:pt idx="50">
                  <c:v>28900</c:v>
                </c:pt>
                <c:pt idx="51">
                  <c:v>29000</c:v>
                </c:pt>
                <c:pt idx="52">
                  <c:v>29100</c:v>
                </c:pt>
                <c:pt idx="53">
                  <c:v>29200</c:v>
                </c:pt>
                <c:pt idx="54">
                  <c:v>29300</c:v>
                </c:pt>
                <c:pt idx="55">
                  <c:v>29400</c:v>
                </c:pt>
                <c:pt idx="56">
                  <c:v>29500</c:v>
                </c:pt>
                <c:pt idx="57">
                  <c:v>29600</c:v>
                </c:pt>
                <c:pt idx="58">
                  <c:v>29700</c:v>
                </c:pt>
                <c:pt idx="59">
                  <c:v>29800</c:v>
                </c:pt>
                <c:pt idx="60">
                  <c:v>29900</c:v>
                </c:pt>
                <c:pt idx="61">
                  <c:v>30000</c:v>
                </c:pt>
                <c:pt idx="62">
                  <c:v>30100</c:v>
                </c:pt>
                <c:pt idx="63">
                  <c:v>30200</c:v>
                </c:pt>
                <c:pt idx="64">
                  <c:v>30300</c:v>
                </c:pt>
                <c:pt idx="65">
                  <c:v>30400</c:v>
                </c:pt>
                <c:pt idx="66">
                  <c:v>30500</c:v>
                </c:pt>
                <c:pt idx="67">
                  <c:v>30600</c:v>
                </c:pt>
                <c:pt idx="68">
                  <c:v>30700</c:v>
                </c:pt>
                <c:pt idx="69">
                  <c:v>30800</c:v>
                </c:pt>
                <c:pt idx="70">
                  <c:v>30900</c:v>
                </c:pt>
                <c:pt idx="71">
                  <c:v>31000</c:v>
                </c:pt>
                <c:pt idx="72">
                  <c:v>31100</c:v>
                </c:pt>
                <c:pt idx="73">
                  <c:v>31200</c:v>
                </c:pt>
                <c:pt idx="74">
                  <c:v>31300</c:v>
                </c:pt>
                <c:pt idx="75">
                  <c:v>31400</c:v>
                </c:pt>
                <c:pt idx="76">
                  <c:v>31500</c:v>
                </c:pt>
                <c:pt idx="77">
                  <c:v>31600</c:v>
                </c:pt>
                <c:pt idx="78">
                  <c:v>31700</c:v>
                </c:pt>
                <c:pt idx="79">
                  <c:v>31800</c:v>
                </c:pt>
                <c:pt idx="80">
                  <c:v>31900</c:v>
                </c:pt>
                <c:pt idx="81">
                  <c:v>32000</c:v>
                </c:pt>
                <c:pt idx="82">
                  <c:v>32100</c:v>
                </c:pt>
                <c:pt idx="83">
                  <c:v>32200</c:v>
                </c:pt>
                <c:pt idx="84">
                  <c:v>32300</c:v>
                </c:pt>
                <c:pt idx="85">
                  <c:v>32400</c:v>
                </c:pt>
                <c:pt idx="86">
                  <c:v>32500</c:v>
                </c:pt>
                <c:pt idx="87">
                  <c:v>32600</c:v>
                </c:pt>
                <c:pt idx="88">
                  <c:v>32700</c:v>
                </c:pt>
                <c:pt idx="89">
                  <c:v>32800</c:v>
                </c:pt>
                <c:pt idx="90">
                  <c:v>32900</c:v>
                </c:pt>
                <c:pt idx="91">
                  <c:v>33000</c:v>
                </c:pt>
                <c:pt idx="92">
                  <c:v>33100</c:v>
                </c:pt>
                <c:pt idx="93">
                  <c:v>33200</c:v>
                </c:pt>
                <c:pt idx="94">
                  <c:v>33300</c:v>
                </c:pt>
                <c:pt idx="95">
                  <c:v>33400</c:v>
                </c:pt>
                <c:pt idx="96">
                  <c:v>33500</c:v>
                </c:pt>
                <c:pt idx="97">
                  <c:v>33600</c:v>
                </c:pt>
                <c:pt idx="98">
                  <c:v>33700</c:v>
                </c:pt>
                <c:pt idx="99">
                  <c:v>33800</c:v>
                </c:pt>
                <c:pt idx="100">
                  <c:v>33900</c:v>
                </c:pt>
                <c:pt idx="101">
                  <c:v>34000</c:v>
                </c:pt>
                <c:pt idx="102">
                  <c:v>34100</c:v>
                </c:pt>
                <c:pt idx="103">
                  <c:v>34200</c:v>
                </c:pt>
                <c:pt idx="104">
                  <c:v>34300</c:v>
                </c:pt>
                <c:pt idx="105">
                  <c:v>34400</c:v>
                </c:pt>
                <c:pt idx="106">
                  <c:v>34500</c:v>
                </c:pt>
                <c:pt idx="107">
                  <c:v>34600</c:v>
                </c:pt>
                <c:pt idx="108">
                  <c:v>34700</c:v>
                </c:pt>
                <c:pt idx="109">
                  <c:v>34800</c:v>
                </c:pt>
                <c:pt idx="110">
                  <c:v>34900</c:v>
                </c:pt>
                <c:pt idx="111">
                  <c:v>35000</c:v>
                </c:pt>
                <c:pt idx="112">
                  <c:v>35100</c:v>
                </c:pt>
                <c:pt idx="113">
                  <c:v>35200</c:v>
                </c:pt>
                <c:pt idx="114">
                  <c:v>35300</c:v>
                </c:pt>
                <c:pt idx="115">
                  <c:v>35400</c:v>
                </c:pt>
                <c:pt idx="116">
                  <c:v>35500</c:v>
                </c:pt>
                <c:pt idx="117">
                  <c:v>35600</c:v>
                </c:pt>
                <c:pt idx="118">
                  <c:v>35700</c:v>
                </c:pt>
                <c:pt idx="119">
                  <c:v>35800</c:v>
                </c:pt>
                <c:pt idx="120">
                  <c:v>35900</c:v>
                </c:pt>
                <c:pt idx="121">
                  <c:v>36000</c:v>
                </c:pt>
                <c:pt idx="122">
                  <c:v>36100</c:v>
                </c:pt>
                <c:pt idx="123">
                  <c:v>36200</c:v>
                </c:pt>
                <c:pt idx="124">
                  <c:v>36300</c:v>
                </c:pt>
                <c:pt idx="125">
                  <c:v>36400</c:v>
                </c:pt>
                <c:pt idx="126">
                  <c:v>36500</c:v>
                </c:pt>
                <c:pt idx="127">
                  <c:v>36600</c:v>
                </c:pt>
                <c:pt idx="128">
                  <c:v>36700</c:v>
                </c:pt>
                <c:pt idx="129">
                  <c:v>36800</c:v>
                </c:pt>
                <c:pt idx="130">
                  <c:v>36900</c:v>
                </c:pt>
                <c:pt idx="131">
                  <c:v>37000</c:v>
                </c:pt>
                <c:pt idx="132">
                  <c:v>37100</c:v>
                </c:pt>
                <c:pt idx="133">
                  <c:v>37200</c:v>
                </c:pt>
                <c:pt idx="134">
                  <c:v>37300</c:v>
                </c:pt>
                <c:pt idx="135">
                  <c:v>37400</c:v>
                </c:pt>
                <c:pt idx="136">
                  <c:v>37500</c:v>
                </c:pt>
                <c:pt idx="137">
                  <c:v>37600</c:v>
                </c:pt>
                <c:pt idx="138">
                  <c:v>37700</c:v>
                </c:pt>
                <c:pt idx="139">
                  <c:v>37800</c:v>
                </c:pt>
                <c:pt idx="140">
                  <c:v>37900</c:v>
                </c:pt>
                <c:pt idx="141">
                  <c:v>38000</c:v>
                </c:pt>
                <c:pt idx="142">
                  <c:v>38100</c:v>
                </c:pt>
                <c:pt idx="143">
                  <c:v>38200</c:v>
                </c:pt>
                <c:pt idx="144">
                  <c:v>38300</c:v>
                </c:pt>
                <c:pt idx="145">
                  <c:v>38400</c:v>
                </c:pt>
                <c:pt idx="146">
                  <c:v>38500</c:v>
                </c:pt>
                <c:pt idx="147">
                  <c:v>38600</c:v>
                </c:pt>
                <c:pt idx="148">
                  <c:v>38700</c:v>
                </c:pt>
                <c:pt idx="149">
                  <c:v>38800</c:v>
                </c:pt>
                <c:pt idx="150">
                  <c:v>38900</c:v>
                </c:pt>
                <c:pt idx="151">
                  <c:v>39000</c:v>
                </c:pt>
                <c:pt idx="152">
                  <c:v>39100</c:v>
                </c:pt>
                <c:pt idx="153">
                  <c:v>39200</c:v>
                </c:pt>
                <c:pt idx="154">
                  <c:v>39300</c:v>
                </c:pt>
                <c:pt idx="155">
                  <c:v>39400</c:v>
                </c:pt>
                <c:pt idx="156">
                  <c:v>39500</c:v>
                </c:pt>
                <c:pt idx="157">
                  <c:v>39600</c:v>
                </c:pt>
                <c:pt idx="158">
                  <c:v>39700</c:v>
                </c:pt>
                <c:pt idx="159">
                  <c:v>39800</c:v>
                </c:pt>
                <c:pt idx="160">
                  <c:v>39900</c:v>
                </c:pt>
                <c:pt idx="161">
                  <c:v>40000</c:v>
                </c:pt>
                <c:pt idx="162">
                  <c:v>40100</c:v>
                </c:pt>
                <c:pt idx="163">
                  <c:v>40200</c:v>
                </c:pt>
                <c:pt idx="164">
                  <c:v>40300</c:v>
                </c:pt>
                <c:pt idx="165">
                  <c:v>40400</c:v>
                </c:pt>
                <c:pt idx="166">
                  <c:v>40500</c:v>
                </c:pt>
                <c:pt idx="167">
                  <c:v>40600</c:v>
                </c:pt>
                <c:pt idx="168">
                  <c:v>40700</c:v>
                </c:pt>
                <c:pt idx="169">
                  <c:v>40800</c:v>
                </c:pt>
                <c:pt idx="170">
                  <c:v>40900</c:v>
                </c:pt>
                <c:pt idx="171">
                  <c:v>41000</c:v>
                </c:pt>
                <c:pt idx="172">
                  <c:v>41100</c:v>
                </c:pt>
                <c:pt idx="173">
                  <c:v>41200</c:v>
                </c:pt>
                <c:pt idx="174">
                  <c:v>41300</c:v>
                </c:pt>
                <c:pt idx="175">
                  <c:v>41400</c:v>
                </c:pt>
                <c:pt idx="176">
                  <c:v>41500</c:v>
                </c:pt>
                <c:pt idx="177">
                  <c:v>41600</c:v>
                </c:pt>
                <c:pt idx="178">
                  <c:v>41700</c:v>
                </c:pt>
                <c:pt idx="179">
                  <c:v>41800</c:v>
                </c:pt>
                <c:pt idx="180">
                  <c:v>41900</c:v>
                </c:pt>
                <c:pt idx="181">
                  <c:v>42000</c:v>
                </c:pt>
                <c:pt idx="182">
                  <c:v>42100</c:v>
                </c:pt>
                <c:pt idx="183">
                  <c:v>42200</c:v>
                </c:pt>
                <c:pt idx="184">
                  <c:v>42300</c:v>
                </c:pt>
                <c:pt idx="185">
                  <c:v>42400</c:v>
                </c:pt>
                <c:pt idx="186">
                  <c:v>42500</c:v>
                </c:pt>
                <c:pt idx="187">
                  <c:v>42600</c:v>
                </c:pt>
                <c:pt idx="188">
                  <c:v>42700</c:v>
                </c:pt>
                <c:pt idx="189">
                  <c:v>42800</c:v>
                </c:pt>
                <c:pt idx="190">
                  <c:v>42900</c:v>
                </c:pt>
                <c:pt idx="191">
                  <c:v>43000</c:v>
                </c:pt>
                <c:pt idx="192">
                  <c:v>43100</c:v>
                </c:pt>
                <c:pt idx="193">
                  <c:v>43200</c:v>
                </c:pt>
                <c:pt idx="194">
                  <c:v>43300</c:v>
                </c:pt>
                <c:pt idx="195">
                  <c:v>43400</c:v>
                </c:pt>
                <c:pt idx="196">
                  <c:v>43500</c:v>
                </c:pt>
                <c:pt idx="197">
                  <c:v>43600</c:v>
                </c:pt>
                <c:pt idx="198">
                  <c:v>43700</c:v>
                </c:pt>
                <c:pt idx="199">
                  <c:v>43800</c:v>
                </c:pt>
                <c:pt idx="200">
                  <c:v>43900</c:v>
                </c:pt>
                <c:pt idx="201">
                  <c:v>44000</c:v>
                </c:pt>
                <c:pt idx="202">
                  <c:v>44100</c:v>
                </c:pt>
                <c:pt idx="203">
                  <c:v>44200</c:v>
                </c:pt>
                <c:pt idx="204">
                  <c:v>44300</c:v>
                </c:pt>
                <c:pt idx="205">
                  <c:v>44400</c:v>
                </c:pt>
                <c:pt idx="206">
                  <c:v>44500</c:v>
                </c:pt>
                <c:pt idx="207">
                  <c:v>44600</c:v>
                </c:pt>
                <c:pt idx="208">
                  <c:v>44700</c:v>
                </c:pt>
                <c:pt idx="209">
                  <c:v>44800</c:v>
                </c:pt>
                <c:pt idx="210">
                  <c:v>44900</c:v>
                </c:pt>
                <c:pt idx="211">
                  <c:v>45000</c:v>
                </c:pt>
                <c:pt idx="212">
                  <c:v>45100</c:v>
                </c:pt>
                <c:pt idx="213">
                  <c:v>45200</c:v>
                </c:pt>
                <c:pt idx="214">
                  <c:v>45300</c:v>
                </c:pt>
                <c:pt idx="215">
                  <c:v>45400</c:v>
                </c:pt>
                <c:pt idx="216">
                  <c:v>45500</c:v>
                </c:pt>
                <c:pt idx="217">
                  <c:v>45600</c:v>
                </c:pt>
                <c:pt idx="218">
                  <c:v>45700</c:v>
                </c:pt>
                <c:pt idx="219">
                  <c:v>45800</c:v>
                </c:pt>
                <c:pt idx="220">
                  <c:v>45900</c:v>
                </c:pt>
                <c:pt idx="221">
                  <c:v>46000</c:v>
                </c:pt>
                <c:pt idx="222">
                  <c:v>46100</c:v>
                </c:pt>
                <c:pt idx="223">
                  <c:v>46200</c:v>
                </c:pt>
                <c:pt idx="224">
                  <c:v>46300</c:v>
                </c:pt>
                <c:pt idx="225">
                  <c:v>46400</c:v>
                </c:pt>
                <c:pt idx="226">
                  <c:v>46500</c:v>
                </c:pt>
                <c:pt idx="227">
                  <c:v>46600</c:v>
                </c:pt>
                <c:pt idx="228">
                  <c:v>46700</c:v>
                </c:pt>
                <c:pt idx="229">
                  <c:v>46800</c:v>
                </c:pt>
                <c:pt idx="230">
                  <c:v>46900</c:v>
                </c:pt>
                <c:pt idx="231">
                  <c:v>47000</c:v>
                </c:pt>
                <c:pt idx="232">
                  <c:v>47100</c:v>
                </c:pt>
                <c:pt idx="233">
                  <c:v>47200</c:v>
                </c:pt>
                <c:pt idx="234">
                  <c:v>47300</c:v>
                </c:pt>
                <c:pt idx="235">
                  <c:v>47400</c:v>
                </c:pt>
                <c:pt idx="236">
                  <c:v>47500</c:v>
                </c:pt>
                <c:pt idx="237">
                  <c:v>47600</c:v>
                </c:pt>
                <c:pt idx="238">
                  <c:v>47700</c:v>
                </c:pt>
                <c:pt idx="239">
                  <c:v>47800</c:v>
                </c:pt>
                <c:pt idx="240">
                  <c:v>47900</c:v>
                </c:pt>
                <c:pt idx="241">
                  <c:v>48000</c:v>
                </c:pt>
                <c:pt idx="242">
                  <c:v>48100</c:v>
                </c:pt>
                <c:pt idx="243">
                  <c:v>48200</c:v>
                </c:pt>
                <c:pt idx="244">
                  <c:v>48300</c:v>
                </c:pt>
                <c:pt idx="245">
                  <c:v>48400</c:v>
                </c:pt>
                <c:pt idx="246">
                  <c:v>48500</c:v>
                </c:pt>
                <c:pt idx="247">
                  <c:v>48600</c:v>
                </c:pt>
                <c:pt idx="248">
                  <c:v>48700</c:v>
                </c:pt>
                <c:pt idx="249">
                  <c:v>48800</c:v>
                </c:pt>
                <c:pt idx="250">
                  <c:v>48900</c:v>
                </c:pt>
                <c:pt idx="251">
                  <c:v>49000</c:v>
                </c:pt>
                <c:pt idx="252">
                  <c:v>49100</c:v>
                </c:pt>
                <c:pt idx="253">
                  <c:v>49200</c:v>
                </c:pt>
                <c:pt idx="254">
                  <c:v>49300</c:v>
                </c:pt>
                <c:pt idx="255">
                  <c:v>49400</c:v>
                </c:pt>
                <c:pt idx="256">
                  <c:v>49500</c:v>
                </c:pt>
                <c:pt idx="257">
                  <c:v>49600</c:v>
                </c:pt>
                <c:pt idx="258">
                  <c:v>49700</c:v>
                </c:pt>
                <c:pt idx="259">
                  <c:v>49800</c:v>
                </c:pt>
                <c:pt idx="260">
                  <c:v>49900</c:v>
                </c:pt>
                <c:pt idx="261">
                  <c:v>50000</c:v>
                </c:pt>
                <c:pt idx="262">
                  <c:v>50100</c:v>
                </c:pt>
                <c:pt idx="263">
                  <c:v>50200</c:v>
                </c:pt>
                <c:pt idx="264">
                  <c:v>50300</c:v>
                </c:pt>
                <c:pt idx="265">
                  <c:v>50400</c:v>
                </c:pt>
                <c:pt idx="266">
                  <c:v>50500</c:v>
                </c:pt>
                <c:pt idx="267">
                  <c:v>50600</c:v>
                </c:pt>
                <c:pt idx="268">
                  <c:v>50700</c:v>
                </c:pt>
                <c:pt idx="269">
                  <c:v>50800</c:v>
                </c:pt>
                <c:pt idx="270">
                  <c:v>50900</c:v>
                </c:pt>
                <c:pt idx="271">
                  <c:v>51000</c:v>
                </c:pt>
                <c:pt idx="272">
                  <c:v>51100</c:v>
                </c:pt>
                <c:pt idx="273">
                  <c:v>51200</c:v>
                </c:pt>
                <c:pt idx="274">
                  <c:v>51300</c:v>
                </c:pt>
                <c:pt idx="275">
                  <c:v>51400</c:v>
                </c:pt>
                <c:pt idx="276">
                  <c:v>51500</c:v>
                </c:pt>
                <c:pt idx="277">
                  <c:v>51600</c:v>
                </c:pt>
                <c:pt idx="278">
                  <c:v>51700</c:v>
                </c:pt>
                <c:pt idx="279">
                  <c:v>51800</c:v>
                </c:pt>
                <c:pt idx="280">
                  <c:v>51900</c:v>
                </c:pt>
                <c:pt idx="281">
                  <c:v>52000</c:v>
                </c:pt>
                <c:pt idx="282">
                  <c:v>52100</c:v>
                </c:pt>
                <c:pt idx="283">
                  <c:v>52200</c:v>
                </c:pt>
                <c:pt idx="284">
                  <c:v>52300</c:v>
                </c:pt>
                <c:pt idx="285">
                  <c:v>52400</c:v>
                </c:pt>
                <c:pt idx="286">
                  <c:v>52500</c:v>
                </c:pt>
                <c:pt idx="287">
                  <c:v>52600</c:v>
                </c:pt>
                <c:pt idx="288">
                  <c:v>52700</c:v>
                </c:pt>
                <c:pt idx="289">
                  <c:v>52800</c:v>
                </c:pt>
                <c:pt idx="290">
                  <c:v>52900</c:v>
                </c:pt>
                <c:pt idx="291">
                  <c:v>53000</c:v>
                </c:pt>
                <c:pt idx="292">
                  <c:v>53100</c:v>
                </c:pt>
                <c:pt idx="293">
                  <c:v>53200</c:v>
                </c:pt>
                <c:pt idx="294">
                  <c:v>53300</c:v>
                </c:pt>
                <c:pt idx="295">
                  <c:v>53400</c:v>
                </c:pt>
                <c:pt idx="296">
                  <c:v>53500</c:v>
                </c:pt>
                <c:pt idx="297">
                  <c:v>53600</c:v>
                </c:pt>
                <c:pt idx="298">
                  <c:v>53700</c:v>
                </c:pt>
                <c:pt idx="299">
                  <c:v>53800</c:v>
                </c:pt>
                <c:pt idx="300">
                  <c:v>53900</c:v>
                </c:pt>
                <c:pt idx="301">
                  <c:v>54000</c:v>
                </c:pt>
                <c:pt idx="302">
                  <c:v>54100</c:v>
                </c:pt>
                <c:pt idx="303">
                  <c:v>54200</c:v>
                </c:pt>
                <c:pt idx="304">
                  <c:v>54300</c:v>
                </c:pt>
                <c:pt idx="305">
                  <c:v>54400</c:v>
                </c:pt>
                <c:pt idx="306">
                  <c:v>54500</c:v>
                </c:pt>
                <c:pt idx="307">
                  <c:v>54600</c:v>
                </c:pt>
                <c:pt idx="308">
                  <c:v>54700</c:v>
                </c:pt>
                <c:pt idx="309">
                  <c:v>54800</c:v>
                </c:pt>
                <c:pt idx="310">
                  <c:v>54900</c:v>
                </c:pt>
                <c:pt idx="311">
                  <c:v>55000</c:v>
                </c:pt>
                <c:pt idx="312">
                  <c:v>55100</c:v>
                </c:pt>
                <c:pt idx="313">
                  <c:v>55200</c:v>
                </c:pt>
                <c:pt idx="314">
                  <c:v>55300</c:v>
                </c:pt>
                <c:pt idx="315">
                  <c:v>55400</c:v>
                </c:pt>
                <c:pt idx="316">
                  <c:v>55500</c:v>
                </c:pt>
                <c:pt idx="317">
                  <c:v>55600</c:v>
                </c:pt>
                <c:pt idx="318">
                  <c:v>55700</c:v>
                </c:pt>
                <c:pt idx="319">
                  <c:v>55800</c:v>
                </c:pt>
                <c:pt idx="320">
                  <c:v>55900</c:v>
                </c:pt>
                <c:pt idx="321">
                  <c:v>56000</c:v>
                </c:pt>
                <c:pt idx="322">
                  <c:v>56100</c:v>
                </c:pt>
                <c:pt idx="323">
                  <c:v>56200</c:v>
                </c:pt>
                <c:pt idx="324">
                  <c:v>56300</c:v>
                </c:pt>
                <c:pt idx="325">
                  <c:v>56400</c:v>
                </c:pt>
                <c:pt idx="326">
                  <c:v>56500</c:v>
                </c:pt>
                <c:pt idx="327">
                  <c:v>56600</c:v>
                </c:pt>
                <c:pt idx="328">
                  <c:v>56700</c:v>
                </c:pt>
                <c:pt idx="329">
                  <c:v>56800</c:v>
                </c:pt>
                <c:pt idx="330">
                  <c:v>56900</c:v>
                </c:pt>
                <c:pt idx="331">
                  <c:v>57000</c:v>
                </c:pt>
                <c:pt idx="332">
                  <c:v>57100</c:v>
                </c:pt>
                <c:pt idx="333">
                  <c:v>57200</c:v>
                </c:pt>
                <c:pt idx="334">
                  <c:v>57300</c:v>
                </c:pt>
                <c:pt idx="335">
                  <c:v>57400</c:v>
                </c:pt>
                <c:pt idx="336">
                  <c:v>57500</c:v>
                </c:pt>
                <c:pt idx="337">
                  <c:v>57600</c:v>
                </c:pt>
                <c:pt idx="338">
                  <c:v>57700</c:v>
                </c:pt>
                <c:pt idx="339">
                  <c:v>57800</c:v>
                </c:pt>
                <c:pt idx="340">
                  <c:v>57900</c:v>
                </c:pt>
                <c:pt idx="341">
                  <c:v>58000</c:v>
                </c:pt>
                <c:pt idx="342">
                  <c:v>58100</c:v>
                </c:pt>
                <c:pt idx="343">
                  <c:v>58200</c:v>
                </c:pt>
                <c:pt idx="344">
                  <c:v>58300</c:v>
                </c:pt>
                <c:pt idx="345">
                  <c:v>58400</c:v>
                </c:pt>
                <c:pt idx="346">
                  <c:v>58500</c:v>
                </c:pt>
                <c:pt idx="347">
                  <c:v>58600</c:v>
                </c:pt>
                <c:pt idx="348">
                  <c:v>58700</c:v>
                </c:pt>
                <c:pt idx="349">
                  <c:v>58800</c:v>
                </c:pt>
                <c:pt idx="350">
                  <c:v>58900</c:v>
                </c:pt>
                <c:pt idx="351">
                  <c:v>59000</c:v>
                </c:pt>
                <c:pt idx="352">
                  <c:v>59100</c:v>
                </c:pt>
                <c:pt idx="353">
                  <c:v>59200</c:v>
                </c:pt>
                <c:pt idx="354">
                  <c:v>59300</c:v>
                </c:pt>
                <c:pt idx="355">
                  <c:v>59400</c:v>
                </c:pt>
                <c:pt idx="356">
                  <c:v>59500</c:v>
                </c:pt>
                <c:pt idx="357">
                  <c:v>59600</c:v>
                </c:pt>
                <c:pt idx="358">
                  <c:v>59700</c:v>
                </c:pt>
                <c:pt idx="359">
                  <c:v>59800</c:v>
                </c:pt>
                <c:pt idx="360">
                  <c:v>59900</c:v>
                </c:pt>
                <c:pt idx="361">
                  <c:v>60000</c:v>
                </c:pt>
                <c:pt idx="362">
                  <c:v>60100</c:v>
                </c:pt>
                <c:pt idx="363">
                  <c:v>60200</c:v>
                </c:pt>
                <c:pt idx="364">
                  <c:v>60300</c:v>
                </c:pt>
                <c:pt idx="365">
                  <c:v>60400</c:v>
                </c:pt>
                <c:pt idx="366">
                  <c:v>60500</c:v>
                </c:pt>
                <c:pt idx="367">
                  <c:v>60700</c:v>
                </c:pt>
              </c:numCache>
            </c:numRef>
          </c:xVal>
          <c:yVal>
            <c:numRef>
              <c:f>'[Avg RTOLCAP RTOFFCAP PRC per 100MW GTBD and Net Load Step.xlsx]per Net Load'!$AB$3:$AB$372</c:f>
              <c:numCache>
                <c:formatCode>General</c:formatCode>
                <c:ptCount val="370"/>
                <c:pt idx="0">
                  <c:v>4533.6518489999999</c:v>
                </c:pt>
                <c:pt idx="1">
                  <c:v>4533.0362795000001</c:v>
                </c:pt>
                <c:pt idx="2">
                  <c:v>4532.3116256000003</c:v>
                </c:pt>
                <c:pt idx="3">
                  <c:v>4527.5706380000001</c:v>
                </c:pt>
                <c:pt idx="4">
                  <c:v>4526.2655255999998</c:v>
                </c:pt>
                <c:pt idx="5">
                  <c:v>4531.3154297000001</c:v>
                </c:pt>
                <c:pt idx="6">
                  <c:v>4531.3150927999995</c:v>
                </c:pt>
                <c:pt idx="7">
                  <c:v>4527.1867874999998</c:v>
                </c:pt>
                <c:pt idx="8">
                  <c:v>4531.3818358999997</c:v>
                </c:pt>
                <c:pt idx="9">
                  <c:v>4519.8955077999999</c:v>
                </c:pt>
                <c:pt idx="10">
                  <c:v>4531.3417969000002</c:v>
                </c:pt>
                <c:pt idx="11">
                  <c:v>4519.9980469000002</c:v>
                </c:pt>
                <c:pt idx="12">
                  <c:v>4531.5087891000003</c:v>
                </c:pt>
                <c:pt idx="13">
                  <c:v>4521.3393555000002</c:v>
                </c:pt>
                <c:pt idx="14">
                  <c:v>4345.5074840999996</c:v>
                </c:pt>
                <c:pt idx="15">
                  <c:v>4365.7247473999996</c:v>
                </c:pt>
                <c:pt idx="16">
                  <c:v>4521.5087891000003</c:v>
                </c:pt>
                <c:pt idx="17">
                  <c:v>4411.8277944000001</c:v>
                </c:pt>
                <c:pt idx="18">
                  <c:v>4452.3082924999999</c:v>
                </c:pt>
                <c:pt idx="19">
                  <c:v>4391.2975618</c:v>
                </c:pt>
                <c:pt idx="20">
                  <c:v>4383.3404492</c:v>
                </c:pt>
                <c:pt idx="21">
                  <c:v>4368.9661490999997</c:v>
                </c:pt>
                <c:pt idx="22">
                  <c:v>4421.4629346000002</c:v>
                </c:pt>
                <c:pt idx="23">
                  <c:v>4400.8554784999997</c:v>
                </c:pt>
                <c:pt idx="24">
                  <c:v>4315.9560547000001</c:v>
                </c:pt>
                <c:pt idx="25">
                  <c:v>4445.7504883000001</c:v>
                </c:pt>
                <c:pt idx="26">
                  <c:v>4528.7377214999997</c:v>
                </c:pt>
                <c:pt idx="27">
                  <c:v>4414.0212941999998</c:v>
                </c:pt>
                <c:pt idx="28">
                  <c:v>4315.8078612999998</c:v>
                </c:pt>
                <c:pt idx="29">
                  <c:v>4420.7613726</c:v>
                </c:pt>
                <c:pt idx="30">
                  <c:v>4387.8323151000004</c:v>
                </c:pt>
                <c:pt idx="31">
                  <c:v>4361.9961708999999</c:v>
                </c:pt>
                <c:pt idx="32">
                  <c:v>4360.9828348000001</c:v>
                </c:pt>
                <c:pt idx="33">
                  <c:v>4373.3954956999996</c:v>
                </c:pt>
                <c:pt idx="34">
                  <c:v>4336.2876146999997</c:v>
                </c:pt>
                <c:pt idx="35">
                  <c:v>4334.1496981</c:v>
                </c:pt>
                <c:pt idx="36">
                  <c:v>4328.1588812</c:v>
                </c:pt>
                <c:pt idx="37">
                  <c:v>4305.9324917000004</c:v>
                </c:pt>
                <c:pt idx="38">
                  <c:v>4330.7166574000003</c:v>
                </c:pt>
                <c:pt idx="39">
                  <c:v>4348.6784939999998</c:v>
                </c:pt>
                <c:pt idx="40">
                  <c:v>4351.8857367000001</c:v>
                </c:pt>
                <c:pt idx="41">
                  <c:v>4392.4954164999999</c:v>
                </c:pt>
                <c:pt idx="42">
                  <c:v>4370.4008051000001</c:v>
                </c:pt>
                <c:pt idx="43">
                  <c:v>4338.600179</c:v>
                </c:pt>
                <c:pt idx="44">
                  <c:v>4347.6179527000004</c:v>
                </c:pt>
                <c:pt idx="45">
                  <c:v>4398.6154992000002</c:v>
                </c:pt>
                <c:pt idx="46">
                  <c:v>4424.9197598999999</c:v>
                </c:pt>
                <c:pt idx="47">
                  <c:v>4367.0866819000003</c:v>
                </c:pt>
                <c:pt idx="48">
                  <c:v>4313.7773158</c:v>
                </c:pt>
                <c:pt idx="49">
                  <c:v>4364.3182341000002</c:v>
                </c:pt>
                <c:pt idx="50">
                  <c:v>4395.5795239999998</c:v>
                </c:pt>
                <c:pt idx="51">
                  <c:v>4360.3095233000004</c:v>
                </c:pt>
                <c:pt idx="52">
                  <c:v>4359.7092168999998</c:v>
                </c:pt>
                <c:pt idx="53">
                  <c:v>4360.2299885000002</c:v>
                </c:pt>
                <c:pt idx="54">
                  <c:v>4322.5153350999999</c:v>
                </c:pt>
                <c:pt idx="55">
                  <c:v>4340.5449036999998</c:v>
                </c:pt>
                <c:pt idx="56">
                  <c:v>4322.2381255999999</c:v>
                </c:pt>
                <c:pt idx="57">
                  <c:v>4371.3808079999999</c:v>
                </c:pt>
                <c:pt idx="58">
                  <c:v>4364.7972055999999</c:v>
                </c:pt>
                <c:pt idx="59">
                  <c:v>4381.2287192000003</c:v>
                </c:pt>
                <c:pt idx="60">
                  <c:v>4358.1402738999996</c:v>
                </c:pt>
                <c:pt idx="61">
                  <c:v>4387.4262577</c:v>
                </c:pt>
                <c:pt idx="62">
                  <c:v>4389.0905022999996</c:v>
                </c:pt>
                <c:pt idx="63">
                  <c:v>4386.6486547000004</c:v>
                </c:pt>
                <c:pt idx="64">
                  <c:v>4405.1439996999998</c:v>
                </c:pt>
                <c:pt idx="65">
                  <c:v>4368.3323790000004</c:v>
                </c:pt>
                <c:pt idx="66">
                  <c:v>4399.2654908000004</c:v>
                </c:pt>
                <c:pt idx="67">
                  <c:v>4361.9707156000004</c:v>
                </c:pt>
                <c:pt idx="68">
                  <c:v>4384.7620041</c:v>
                </c:pt>
                <c:pt idx="69">
                  <c:v>4384.8783561999999</c:v>
                </c:pt>
                <c:pt idx="70">
                  <c:v>4350.122985</c:v>
                </c:pt>
                <c:pt idx="71">
                  <c:v>4311.0906146999996</c:v>
                </c:pt>
                <c:pt idx="72">
                  <c:v>4358.3391191999999</c:v>
                </c:pt>
                <c:pt idx="73">
                  <c:v>4380.8509567999999</c:v>
                </c:pt>
                <c:pt idx="74">
                  <c:v>4374.6476316999997</c:v>
                </c:pt>
                <c:pt idx="75">
                  <c:v>4370.9483068</c:v>
                </c:pt>
                <c:pt idx="76">
                  <c:v>4352.4159981000003</c:v>
                </c:pt>
                <c:pt idx="77">
                  <c:v>4395.5737651999998</c:v>
                </c:pt>
                <c:pt idx="78">
                  <c:v>4357.9656574999999</c:v>
                </c:pt>
                <c:pt idx="79">
                  <c:v>4360.9790117000002</c:v>
                </c:pt>
                <c:pt idx="80">
                  <c:v>4369.4970296000001</c:v>
                </c:pt>
                <c:pt idx="81">
                  <c:v>4375.9871274999996</c:v>
                </c:pt>
                <c:pt idx="82">
                  <c:v>4395.1647407999999</c:v>
                </c:pt>
                <c:pt idx="83">
                  <c:v>4387.6103032000001</c:v>
                </c:pt>
                <c:pt idx="84">
                  <c:v>4417.9730898999996</c:v>
                </c:pt>
                <c:pt idx="85">
                  <c:v>4331.2095809000002</c:v>
                </c:pt>
                <c:pt idx="86">
                  <c:v>4371.8649572000004</c:v>
                </c:pt>
                <c:pt idx="87">
                  <c:v>4379.1438823999997</c:v>
                </c:pt>
                <c:pt idx="88">
                  <c:v>4406.3622170999997</c:v>
                </c:pt>
                <c:pt idx="89">
                  <c:v>4356.9740558000003</c:v>
                </c:pt>
                <c:pt idx="90">
                  <c:v>4362.7372007000004</c:v>
                </c:pt>
                <c:pt idx="91">
                  <c:v>4419.8375607999997</c:v>
                </c:pt>
                <c:pt idx="92">
                  <c:v>4435.9794682000002</c:v>
                </c:pt>
                <c:pt idx="93">
                  <c:v>4423.7188355999997</c:v>
                </c:pt>
                <c:pt idx="94">
                  <c:v>4417.9958276999996</c:v>
                </c:pt>
                <c:pt idx="95">
                  <c:v>4443.7246240000004</c:v>
                </c:pt>
                <c:pt idx="96">
                  <c:v>4426.1873008000002</c:v>
                </c:pt>
                <c:pt idx="97">
                  <c:v>4415.7164595000004</c:v>
                </c:pt>
                <c:pt idx="98">
                  <c:v>4405.7616747000002</c:v>
                </c:pt>
                <c:pt idx="99">
                  <c:v>4438.9290085000002</c:v>
                </c:pt>
                <c:pt idx="100">
                  <c:v>4392.2116491999996</c:v>
                </c:pt>
                <c:pt idx="101">
                  <c:v>4451.1545500000002</c:v>
                </c:pt>
                <c:pt idx="102">
                  <c:v>4389.1315586000001</c:v>
                </c:pt>
                <c:pt idx="103">
                  <c:v>4424.2421428999996</c:v>
                </c:pt>
                <c:pt idx="104">
                  <c:v>4422.6809311999996</c:v>
                </c:pt>
                <c:pt idx="105">
                  <c:v>4446.8126892999999</c:v>
                </c:pt>
                <c:pt idx="106">
                  <c:v>4390.7681001000001</c:v>
                </c:pt>
                <c:pt idx="107">
                  <c:v>4444.3569583999997</c:v>
                </c:pt>
                <c:pt idx="108">
                  <c:v>4403.2660526999998</c:v>
                </c:pt>
                <c:pt idx="109">
                  <c:v>4424.3617415999997</c:v>
                </c:pt>
                <c:pt idx="110">
                  <c:v>4431.5092457000001</c:v>
                </c:pt>
                <c:pt idx="111">
                  <c:v>4387.5578796</c:v>
                </c:pt>
                <c:pt idx="112">
                  <c:v>4413.5904772000004</c:v>
                </c:pt>
                <c:pt idx="113">
                  <c:v>4401.0437384999996</c:v>
                </c:pt>
                <c:pt idx="114">
                  <c:v>4376.2180943000003</c:v>
                </c:pt>
                <c:pt idx="115">
                  <c:v>4375.2140372000003</c:v>
                </c:pt>
                <c:pt idx="116">
                  <c:v>4384.3377100999996</c:v>
                </c:pt>
                <c:pt idx="117">
                  <c:v>4370.6025250000002</c:v>
                </c:pt>
                <c:pt idx="118">
                  <c:v>4419.8045493</c:v>
                </c:pt>
                <c:pt idx="119">
                  <c:v>4406.3168267999999</c:v>
                </c:pt>
                <c:pt idx="120">
                  <c:v>4390.5207919000004</c:v>
                </c:pt>
                <c:pt idx="121">
                  <c:v>4414.4193188999998</c:v>
                </c:pt>
                <c:pt idx="122">
                  <c:v>4392.9037578999996</c:v>
                </c:pt>
                <c:pt idx="123">
                  <c:v>4383.7954929999996</c:v>
                </c:pt>
                <c:pt idx="124">
                  <c:v>4406.9147697999997</c:v>
                </c:pt>
                <c:pt idx="125">
                  <c:v>4398.3946849000004</c:v>
                </c:pt>
                <c:pt idx="126">
                  <c:v>4389.7275074999998</c:v>
                </c:pt>
                <c:pt idx="127">
                  <c:v>4382.1300262000004</c:v>
                </c:pt>
                <c:pt idx="128">
                  <c:v>4384.5298224999997</c:v>
                </c:pt>
                <c:pt idx="129">
                  <c:v>4403.8706654999996</c:v>
                </c:pt>
                <c:pt idx="130">
                  <c:v>4392.8424338000004</c:v>
                </c:pt>
                <c:pt idx="131">
                  <c:v>4378.4103777999999</c:v>
                </c:pt>
                <c:pt idx="132">
                  <c:v>4398.0114654999998</c:v>
                </c:pt>
                <c:pt idx="133">
                  <c:v>4381.4619484000004</c:v>
                </c:pt>
                <c:pt idx="134">
                  <c:v>4362.7895571999998</c:v>
                </c:pt>
                <c:pt idx="135">
                  <c:v>4410.3087240000004</c:v>
                </c:pt>
                <c:pt idx="136">
                  <c:v>4365.3845100999997</c:v>
                </c:pt>
                <c:pt idx="137">
                  <c:v>4409.2119260999998</c:v>
                </c:pt>
                <c:pt idx="138">
                  <c:v>4354.1914950999999</c:v>
                </c:pt>
                <c:pt idx="139">
                  <c:v>4415.6615916000001</c:v>
                </c:pt>
                <c:pt idx="140">
                  <c:v>4374.4727523000001</c:v>
                </c:pt>
                <c:pt idx="141">
                  <c:v>4332.7337748</c:v>
                </c:pt>
                <c:pt idx="142">
                  <c:v>4337.9608996999996</c:v>
                </c:pt>
                <c:pt idx="143">
                  <c:v>4352.6894066000004</c:v>
                </c:pt>
                <c:pt idx="144">
                  <c:v>4330.8477237999996</c:v>
                </c:pt>
                <c:pt idx="145">
                  <c:v>4357.9372520999996</c:v>
                </c:pt>
                <c:pt idx="146">
                  <c:v>4343.4358039999997</c:v>
                </c:pt>
                <c:pt idx="147">
                  <c:v>4409.5253364</c:v>
                </c:pt>
                <c:pt idx="148">
                  <c:v>4350.5777621999996</c:v>
                </c:pt>
                <c:pt idx="149">
                  <c:v>4331.2492288000003</c:v>
                </c:pt>
                <c:pt idx="150">
                  <c:v>4370.7202305999999</c:v>
                </c:pt>
                <c:pt idx="151">
                  <c:v>4353.2258629999997</c:v>
                </c:pt>
                <c:pt idx="152">
                  <c:v>4338.4210586999998</c:v>
                </c:pt>
                <c:pt idx="153">
                  <c:v>4319.7568966999997</c:v>
                </c:pt>
                <c:pt idx="154">
                  <c:v>4408.4364948000002</c:v>
                </c:pt>
                <c:pt idx="155">
                  <c:v>4368.9581949000003</c:v>
                </c:pt>
                <c:pt idx="156">
                  <c:v>4318.1481464999997</c:v>
                </c:pt>
                <c:pt idx="157">
                  <c:v>4311.9081254000002</c:v>
                </c:pt>
                <c:pt idx="158">
                  <c:v>4352.5104506999996</c:v>
                </c:pt>
                <c:pt idx="159">
                  <c:v>4361.1461720999996</c:v>
                </c:pt>
                <c:pt idx="160">
                  <c:v>4306.6696525999996</c:v>
                </c:pt>
                <c:pt idx="161">
                  <c:v>4333.5963287000004</c:v>
                </c:pt>
                <c:pt idx="162">
                  <c:v>4318.4890339000003</c:v>
                </c:pt>
                <c:pt idx="163">
                  <c:v>4317.8938771000003</c:v>
                </c:pt>
                <c:pt idx="164">
                  <c:v>4306.0735333000002</c:v>
                </c:pt>
                <c:pt idx="165">
                  <c:v>4224.5525140999998</c:v>
                </c:pt>
                <c:pt idx="166">
                  <c:v>4341.9347240999996</c:v>
                </c:pt>
                <c:pt idx="167">
                  <c:v>4398.0038316999999</c:v>
                </c:pt>
                <c:pt idx="168">
                  <c:v>4368.046722</c:v>
                </c:pt>
                <c:pt idx="169">
                  <c:v>4333.9122254000004</c:v>
                </c:pt>
                <c:pt idx="170">
                  <c:v>4347.7914995000001</c:v>
                </c:pt>
                <c:pt idx="171">
                  <c:v>4287.4366080999998</c:v>
                </c:pt>
                <c:pt idx="172">
                  <c:v>4277.1347618</c:v>
                </c:pt>
                <c:pt idx="173">
                  <c:v>4282.0922141999999</c:v>
                </c:pt>
                <c:pt idx="174">
                  <c:v>4273.2215618</c:v>
                </c:pt>
                <c:pt idx="175">
                  <c:v>4293.7796125000004</c:v>
                </c:pt>
                <c:pt idx="176">
                  <c:v>4195.3833575999997</c:v>
                </c:pt>
                <c:pt idx="177">
                  <c:v>4353.8487742999996</c:v>
                </c:pt>
                <c:pt idx="178">
                  <c:v>4299.0878353999997</c:v>
                </c:pt>
                <c:pt idx="179">
                  <c:v>4269.4958395000003</c:v>
                </c:pt>
                <c:pt idx="180">
                  <c:v>4310.4077834</c:v>
                </c:pt>
                <c:pt idx="181">
                  <c:v>4286.3245261000002</c:v>
                </c:pt>
                <c:pt idx="182">
                  <c:v>4257.5644653999998</c:v>
                </c:pt>
                <c:pt idx="183">
                  <c:v>4291.7948797999998</c:v>
                </c:pt>
                <c:pt idx="184">
                  <c:v>4248.5346235999996</c:v>
                </c:pt>
                <c:pt idx="185">
                  <c:v>4240.2722308000002</c:v>
                </c:pt>
                <c:pt idx="186">
                  <c:v>4222.1124399999999</c:v>
                </c:pt>
                <c:pt idx="187">
                  <c:v>4153.6836214000004</c:v>
                </c:pt>
                <c:pt idx="188">
                  <c:v>4149.6653329000001</c:v>
                </c:pt>
                <c:pt idx="189">
                  <c:v>4304.3399105999997</c:v>
                </c:pt>
                <c:pt idx="190">
                  <c:v>4153.1811574000003</c:v>
                </c:pt>
                <c:pt idx="191">
                  <c:v>4224.8199863</c:v>
                </c:pt>
                <c:pt idx="192">
                  <c:v>4213.9227846000003</c:v>
                </c:pt>
                <c:pt idx="193">
                  <c:v>4157.2861006000003</c:v>
                </c:pt>
                <c:pt idx="194">
                  <c:v>4195.9374177</c:v>
                </c:pt>
                <c:pt idx="195">
                  <c:v>4174.9863314000004</c:v>
                </c:pt>
                <c:pt idx="196">
                  <c:v>4189.5379802999996</c:v>
                </c:pt>
                <c:pt idx="197">
                  <c:v>4167.6439154999998</c:v>
                </c:pt>
                <c:pt idx="198">
                  <c:v>4153.8145697999998</c:v>
                </c:pt>
                <c:pt idx="199">
                  <c:v>4191.8463080000001</c:v>
                </c:pt>
                <c:pt idx="200">
                  <c:v>4245.8651529999997</c:v>
                </c:pt>
                <c:pt idx="201">
                  <c:v>4153.6254718999999</c:v>
                </c:pt>
                <c:pt idx="202">
                  <c:v>4108.5384084999996</c:v>
                </c:pt>
                <c:pt idx="203">
                  <c:v>4119.8342614000003</c:v>
                </c:pt>
                <c:pt idx="204">
                  <c:v>4223.9092951000002</c:v>
                </c:pt>
                <c:pt idx="205">
                  <c:v>4148.2634158000001</c:v>
                </c:pt>
                <c:pt idx="206">
                  <c:v>3863.9684956999999</c:v>
                </c:pt>
                <c:pt idx="207">
                  <c:v>4084.9117494000002</c:v>
                </c:pt>
                <c:pt idx="208">
                  <c:v>4117.6883811999996</c:v>
                </c:pt>
                <c:pt idx="209">
                  <c:v>4098.9608310000003</c:v>
                </c:pt>
                <c:pt idx="210">
                  <c:v>4049.2676532</c:v>
                </c:pt>
                <c:pt idx="211">
                  <c:v>4137.0916249000002</c:v>
                </c:pt>
                <c:pt idx="212">
                  <c:v>4086.6148760999999</c:v>
                </c:pt>
                <c:pt idx="213">
                  <c:v>4051.3703117</c:v>
                </c:pt>
                <c:pt idx="214">
                  <c:v>3944.8789188999999</c:v>
                </c:pt>
                <c:pt idx="215">
                  <c:v>3943.0853456999998</c:v>
                </c:pt>
                <c:pt idx="216">
                  <c:v>4066.4504376</c:v>
                </c:pt>
                <c:pt idx="217">
                  <c:v>3973.8287657999999</c:v>
                </c:pt>
                <c:pt idx="218">
                  <c:v>3939.5885214999998</c:v>
                </c:pt>
                <c:pt idx="219">
                  <c:v>3990.2308456000001</c:v>
                </c:pt>
                <c:pt idx="220">
                  <c:v>3884.9959672999998</c:v>
                </c:pt>
                <c:pt idx="221">
                  <c:v>3899.695545</c:v>
                </c:pt>
                <c:pt idx="222">
                  <c:v>4002.1345881000002</c:v>
                </c:pt>
                <c:pt idx="223">
                  <c:v>3800.8223954999999</c:v>
                </c:pt>
                <c:pt idx="224">
                  <c:v>3898.3639002999998</c:v>
                </c:pt>
                <c:pt idx="225">
                  <c:v>3735.9068738999999</c:v>
                </c:pt>
                <c:pt idx="226">
                  <c:v>3866.0389768</c:v>
                </c:pt>
                <c:pt idx="227">
                  <c:v>3873.9003650999998</c:v>
                </c:pt>
                <c:pt idx="228">
                  <c:v>3847.0318326000001</c:v>
                </c:pt>
                <c:pt idx="229">
                  <c:v>3905.2970304</c:v>
                </c:pt>
                <c:pt idx="230">
                  <c:v>3817.5445080999998</c:v>
                </c:pt>
                <c:pt idx="231">
                  <c:v>3743.5454722999998</c:v>
                </c:pt>
                <c:pt idx="232">
                  <c:v>3869.7962114000002</c:v>
                </c:pt>
                <c:pt idx="233">
                  <c:v>3656.8700552</c:v>
                </c:pt>
                <c:pt idx="234">
                  <c:v>3891.2529368999999</c:v>
                </c:pt>
                <c:pt idx="235">
                  <c:v>3891.1997924000002</c:v>
                </c:pt>
                <c:pt idx="236">
                  <c:v>3637.3969688000002</c:v>
                </c:pt>
                <c:pt idx="237">
                  <c:v>3676.4168178</c:v>
                </c:pt>
                <c:pt idx="238">
                  <c:v>3798.9007673000001</c:v>
                </c:pt>
                <c:pt idx="239">
                  <c:v>3488.1796985000001</c:v>
                </c:pt>
                <c:pt idx="240">
                  <c:v>3604.7863421000002</c:v>
                </c:pt>
                <c:pt idx="241">
                  <c:v>3726.0419516000002</c:v>
                </c:pt>
                <c:pt idx="242">
                  <c:v>3731.9882840999999</c:v>
                </c:pt>
                <c:pt idx="243">
                  <c:v>3678.1406449999999</c:v>
                </c:pt>
                <c:pt idx="244">
                  <c:v>3812.8100927</c:v>
                </c:pt>
                <c:pt idx="245">
                  <c:v>3652.5552209000002</c:v>
                </c:pt>
                <c:pt idx="246">
                  <c:v>3733.0051843000001</c:v>
                </c:pt>
                <c:pt idx="247">
                  <c:v>3659.1574325000001</c:v>
                </c:pt>
                <c:pt idx="248">
                  <c:v>3698.6940539000002</c:v>
                </c:pt>
                <c:pt idx="249">
                  <c:v>3653.9712368</c:v>
                </c:pt>
                <c:pt idx="250">
                  <c:v>3626.7915432</c:v>
                </c:pt>
                <c:pt idx="251">
                  <c:v>3598.5246619999998</c:v>
                </c:pt>
                <c:pt idx="252">
                  <c:v>3633.7736107000001</c:v>
                </c:pt>
                <c:pt idx="253">
                  <c:v>3508.2232257000001</c:v>
                </c:pt>
                <c:pt idx="254">
                  <c:v>3550.0019336</c:v>
                </c:pt>
                <c:pt idx="255">
                  <c:v>3589.6385446999998</c:v>
                </c:pt>
                <c:pt idx="256">
                  <c:v>3483.3627437999999</c:v>
                </c:pt>
                <c:pt idx="257">
                  <c:v>3493.5532454999998</c:v>
                </c:pt>
                <c:pt idx="258">
                  <c:v>3457.7743636</c:v>
                </c:pt>
                <c:pt idx="259">
                  <c:v>3500.3624964000001</c:v>
                </c:pt>
                <c:pt idx="260">
                  <c:v>3356.4974253999999</c:v>
                </c:pt>
                <c:pt idx="261">
                  <c:v>3422.2229148000001</c:v>
                </c:pt>
                <c:pt idx="262">
                  <c:v>3402.4577659000001</c:v>
                </c:pt>
                <c:pt idx="263">
                  <c:v>3409.1076517000001</c:v>
                </c:pt>
                <c:pt idx="264">
                  <c:v>3369.4412265999999</c:v>
                </c:pt>
                <c:pt idx="265">
                  <c:v>3413.9351216999999</c:v>
                </c:pt>
                <c:pt idx="266">
                  <c:v>3240.098583</c:v>
                </c:pt>
                <c:pt idx="267">
                  <c:v>3307.4181004000002</c:v>
                </c:pt>
                <c:pt idx="268">
                  <c:v>3305.8946342999998</c:v>
                </c:pt>
                <c:pt idx="269">
                  <c:v>3338.3012926000001</c:v>
                </c:pt>
                <c:pt idx="270">
                  <c:v>3204.4332635000001</c:v>
                </c:pt>
                <c:pt idx="271">
                  <c:v>3160.3333487</c:v>
                </c:pt>
                <c:pt idx="272">
                  <c:v>3280.4031894</c:v>
                </c:pt>
                <c:pt idx="273">
                  <c:v>3040.9058476</c:v>
                </c:pt>
                <c:pt idx="274">
                  <c:v>2957.7122634000002</c:v>
                </c:pt>
                <c:pt idx="275">
                  <c:v>3061.0270951000002</c:v>
                </c:pt>
                <c:pt idx="276">
                  <c:v>3196.5253776999998</c:v>
                </c:pt>
                <c:pt idx="277">
                  <c:v>3327.8987519000002</c:v>
                </c:pt>
                <c:pt idx="278">
                  <c:v>3009.0189209999999</c:v>
                </c:pt>
                <c:pt idx="279">
                  <c:v>3027.6969817999998</c:v>
                </c:pt>
                <c:pt idx="280">
                  <c:v>3160.3364289000001</c:v>
                </c:pt>
                <c:pt idx="281">
                  <c:v>3267.6303492000002</c:v>
                </c:pt>
                <c:pt idx="282">
                  <c:v>3219.4398363</c:v>
                </c:pt>
                <c:pt idx="283">
                  <c:v>3141.1222745</c:v>
                </c:pt>
                <c:pt idx="284">
                  <c:v>3192.1808743000001</c:v>
                </c:pt>
                <c:pt idx="285">
                  <c:v>2800.7382815999999</c:v>
                </c:pt>
                <c:pt idx="286">
                  <c:v>3026.8940084000001</c:v>
                </c:pt>
                <c:pt idx="287">
                  <c:v>2836.4066891000002</c:v>
                </c:pt>
                <c:pt idx="288">
                  <c:v>2967.0344802999998</c:v>
                </c:pt>
                <c:pt idx="289">
                  <c:v>2943.2917987999999</c:v>
                </c:pt>
                <c:pt idx="290">
                  <c:v>2874.0093962000001</c:v>
                </c:pt>
                <c:pt idx="291">
                  <c:v>2858.6428615999998</c:v>
                </c:pt>
                <c:pt idx="292">
                  <c:v>2802.5898839000001</c:v>
                </c:pt>
                <c:pt idx="293">
                  <c:v>2785.3618643</c:v>
                </c:pt>
                <c:pt idx="294">
                  <c:v>2789.9858275000001</c:v>
                </c:pt>
                <c:pt idx="295">
                  <c:v>2746.5165802000001</c:v>
                </c:pt>
                <c:pt idx="296">
                  <c:v>2849.6741914999998</c:v>
                </c:pt>
                <c:pt idx="297">
                  <c:v>2698.2253142</c:v>
                </c:pt>
                <c:pt idx="298">
                  <c:v>2736.7353254999998</c:v>
                </c:pt>
                <c:pt idx="299">
                  <c:v>2509.7590114</c:v>
                </c:pt>
                <c:pt idx="300">
                  <c:v>2547.5843776000002</c:v>
                </c:pt>
                <c:pt idx="301">
                  <c:v>2569.6082486</c:v>
                </c:pt>
                <c:pt idx="302">
                  <c:v>2660.1152133999999</c:v>
                </c:pt>
                <c:pt idx="303">
                  <c:v>2515.7597685000001</c:v>
                </c:pt>
                <c:pt idx="304">
                  <c:v>2329.8653935000002</c:v>
                </c:pt>
                <c:pt idx="305">
                  <c:v>2354.9360074000001</c:v>
                </c:pt>
                <c:pt idx="306">
                  <c:v>2535.0126992</c:v>
                </c:pt>
                <c:pt idx="307">
                  <c:v>2288.2074256999999</c:v>
                </c:pt>
                <c:pt idx="308">
                  <c:v>2534.9961801999998</c:v>
                </c:pt>
                <c:pt idx="309">
                  <c:v>2181.818522</c:v>
                </c:pt>
                <c:pt idx="310">
                  <c:v>2189.7344017999999</c:v>
                </c:pt>
                <c:pt idx="311">
                  <c:v>2300.9373636999999</c:v>
                </c:pt>
                <c:pt idx="312">
                  <c:v>2158.3974880000001</c:v>
                </c:pt>
                <c:pt idx="313">
                  <c:v>2198.0097058000001</c:v>
                </c:pt>
                <c:pt idx="314">
                  <c:v>1996.6938921999999</c:v>
                </c:pt>
                <c:pt idx="315">
                  <c:v>2327.5740934</c:v>
                </c:pt>
                <c:pt idx="316">
                  <c:v>2076.2134411000002</c:v>
                </c:pt>
                <c:pt idx="317">
                  <c:v>2174.0757176000002</c:v>
                </c:pt>
                <c:pt idx="318">
                  <c:v>2309.7488570999999</c:v>
                </c:pt>
                <c:pt idx="319">
                  <c:v>2193.0385583000002</c:v>
                </c:pt>
                <c:pt idx="320">
                  <c:v>2107.6681250000001</c:v>
                </c:pt>
                <c:pt idx="321">
                  <c:v>2058.9494143000002</c:v>
                </c:pt>
                <c:pt idx="322">
                  <c:v>2244.8264936</c:v>
                </c:pt>
                <c:pt idx="323">
                  <c:v>2192.2873715999999</c:v>
                </c:pt>
                <c:pt idx="324">
                  <c:v>2189.7954402</c:v>
                </c:pt>
                <c:pt idx="325">
                  <c:v>2046.6399719999999</c:v>
                </c:pt>
                <c:pt idx="326">
                  <c:v>2155.9706495</c:v>
                </c:pt>
                <c:pt idx="327">
                  <c:v>2126.1316501000001</c:v>
                </c:pt>
                <c:pt idx="328">
                  <c:v>2000.0801100000001</c:v>
                </c:pt>
                <c:pt idx="329">
                  <c:v>2248.3334384999998</c:v>
                </c:pt>
                <c:pt idx="330">
                  <c:v>2289.0458554000002</c:v>
                </c:pt>
                <c:pt idx="331">
                  <c:v>2144.5709566</c:v>
                </c:pt>
                <c:pt idx="332">
                  <c:v>1983.0810853</c:v>
                </c:pt>
                <c:pt idx="333">
                  <c:v>1837.0000597000001</c:v>
                </c:pt>
                <c:pt idx="334">
                  <c:v>1827.6505491999999</c:v>
                </c:pt>
                <c:pt idx="335">
                  <c:v>1826.9928924000001</c:v>
                </c:pt>
                <c:pt idx="336">
                  <c:v>1606.8968537999999</c:v>
                </c:pt>
                <c:pt idx="337">
                  <c:v>1762.6660253</c:v>
                </c:pt>
                <c:pt idx="338">
                  <c:v>1623.9502375</c:v>
                </c:pt>
                <c:pt idx="339">
                  <c:v>1668.0538406000001</c:v>
                </c:pt>
                <c:pt idx="340">
                  <c:v>1490.5165264</c:v>
                </c:pt>
                <c:pt idx="341">
                  <c:v>1586.4810431999999</c:v>
                </c:pt>
                <c:pt idx="342">
                  <c:v>1615.7894217</c:v>
                </c:pt>
                <c:pt idx="343">
                  <c:v>1490.454481</c:v>
                </c:pt>
                <c:pt idx="344">
                  <c:v>1468.3234904000001</c:v>
                </c:pt>
                <c:pt idx="345">
                  <c:v>1421.7319812000001</c:v>
                </c:pt>
                <c:pt idx="346">
                  <c:v>1338.7061988999999</c:v>
                </c:pt>
                <c:pt idx="347">
                  <c:v>1326.4181871000001</c:v>
                </c:pt>
                <c:pt idx="348">
                  <c:v>1407.2996208</c:v>
                </c:pt>
                <c:pt idx="349">
                  <c:v>1418.4183863000001</c:v>
                </c:pt>
                <c:pt idx="350">
                  <c:v>1433.1825472</c:v>
                </c:pt>
                <c:pt idx="351">
                  <c:v>1509.4937835999999</c:v>
                </c:pt>
                <c:pt idx="352">
                  <c:v>1201.5862282999999</c:v>
                </c:pt>
                <c:pt idx="353">
                  <c:v>1297.8356103000001</c:v>
                </c:pt>
                <c:pt idx="354">
                  <c:v>1203.6097967000001</c:v>
                </c:pt>
                <c:pt idx="355">
                  <c:v>1124.5485639999999</c:v>
                </c:pt>
                <c:pt idx="356">
                  <c:v>1121.1381148</c:v>
                </c:pt>
                <c:pt idx="357">
                  <c:v>1334.4554528000001</c:v>
                </c:pt>
                <c:pt idx="358">
                  <c:v>1147.1597116999999</c:v>
                </c:pt>
                <c:pt idx="359">
                  <c:v>1157.1692743000001</c:v>
                </c:pt>
                <c:pt idx="360">
                  <c:v>1365.5725152</c:v>
                </c:pt>
                <c:pt idx="361">
                  <c:v>959.36135263999995</c:v>
                </c:pt>
                <c:pt idx="362">
                  <c:v>1549.1634517</c:v>
                </c:pt>
                <c:pt idx="363">
                  <c:v>1496.8756029000001</c:v>
                </c:pt>
                <c:pt idx="364">
                  <c:v>758.51449680999997</c:v>
                </c:pt>
                <c:pt idx="365">
                  <c:v>1251.9306168000001</c:v>
                </c:pt>
                <c:pt idx="366">
                  <c:v>502.81875239999999</c:v>
                </c:pt>
                <c:pt idx="367">
                  <c:v>528.40179737999995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6BE-4327-AAA2-471574148383}"/>
            </c:ext>
          </c:extLst>
        </c:ser>
        <c:ser>
          <c:idx val="6"/>
          <c:order val="6"/>
          <c:tx>
            <c:strRef>
              <c:f>'[Avg RTOLCAP RTOFFCAP PRC per 100MW GTBD and Net Load Step.xlsx]per Net Load'!$AE$1:$AH$1</c:f>
              <c:strCache>
                <c:ptCount val="1"/>
                <c:pt idx="0">
                  <c:v>Jun-20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'[Avg RTOLCAP RTOFFCAP PRC per 100MW GTBD and Net Load Step.xlsx]per Net Load'!$AE$3:$AE$381</c:f>
              <c:numCache>
                <c:formatCode>General</c:formatCode>
                <c:ptCount val="379"/>
                <c:pt idx="0">
                  <c:v>19900</c:v>
                </c:pt>
                <c:pt idx="1">
                  <c:v>20000</c:v>
                </c:pt>
                <c:pt idx="2">
                  <c:v>20100</c:v>
                </c:pt>
                <c:pt idx="3">
                  <c:v>20200</c:v>
                </c:pt>
                <c:pt idx="4">
                  <c:v>20300</c:v>
                </c:pt>
                <c:pt idx="5">
                  <c:v>20400</c:v>
                </c:pt>
                <c:pt idx="6">
                  <c:v>20500</c:v>
                </c:pt>
                <c:pt idx="7">
                  <c:v>20600</c:v>
                </c:pt>
                <c:pt idx="8">
                  <c:v>20700</c:v>
                </c:pt>
                <c:pt idx="9">
                  <c:v>20800</c:v>
                </c:pt>
                <c:pt idx="10">
                  <c:v>20900</c:v>
                </c:pt>
                <c:pt idx="11">
                  <c:v>21000</c:v>
                </c:pt>
                <c:pt idx="12">
                  <c:v>21100</c:v>
                </c:pt>
                <c:pt idx="13">
                  <c:v>21200</c:v>
                </c:pt>
                <c:pt idx="14">
                  <c:v>21300</c:v>
                </c:pt>
                <c:pt idx="15">
                  <c:v>21400</c:v>
                </c:pt>
                <c:pt idx="16">
                  <c:v>21500</c:v>
                </c:pt>
                <c:pt idx="17">
                  <c:v>21600</c:v>
                </c:pt>
                <c:pt idx="18">
                  <c:v>21700</c:v>
                </c:pt>
                <c:pt idx="19">
                  <c:v>21800</c:v>
                </c:pt>
                <c:pt idx="20">
                  <c:v>21900</c:v>
                </c:pt>
                <c:pt idx="21">
                  <c:v>22000</c:v>
                </c:pt>
                <c:pt idx="22">
                  <c:v>22100</c:v>
                </c:pt>
                <c:pt idx="23">
                  <c:v>22200</c:v>
                </c:pt>
                <c:pt idx="24">
                  <c:v>22300</c:v>
                </c:pt>
                <c:pt idx="25">
                  <c:v>22400</c:v>
                </c:pt>
                <c:pt idx="26">
                  <c:v>22500</c:v>
                </c:pt>
                <c:pt idx="27">
                  <c:v>22600</c:v>
                </c:pt>
                <c:pt idx="28">
                  <c:v>22700</c:v>
                </c:pt>
                <c:pt idx="29">
                  <c:v>22800</c:v>
                </c:pt>
                <c:pt idx="30">
                  <c:v>22900</c:v>
                </c:pt>
                <c:pt idx="31">
                  <c:v>23000</c:v>
                </c:pt>
                <c:pt idx="32">
                  <c:v>23100</c:v>
                </c:pt>
                <c:pt idx="33">
                  <c:v>23200</c:v>
                </c:pt>
                <c:pt idx="34">
                  <c:v>23300</c:v>
                </c:pt>
                <c:pt idx="35">
                  <c:v>23400</c:v>
                </c:pt>
                <c:pt idx="36">
                  <c:v>23500</c:v>
                </c:pt>
                <c:pt idx="37">
                  <c:v>23600</c:v>
                </c:pt>
                <c:pt idx="38">
                  <c:v>23700</c:v>
                </c:pt>
                <c:pt idx="39">
                  <c:v>23800</c:v>
                </c:pt>
                <c:pt idx="40">
                  <c:v>23900</c:v>
                </c:pt>
                <c:pt idx="41">
                  <c:v>24000</c:v>
                </c:pt>
                <c:pt idx="42">
                  <c:v>24100</c:v>
                </c:pt>
                <c:pt idx="43">
                  <c:v>24200</c:v>
                </c:pt>
                <c:pt idx="44">
                  <c:v>24300</c:v>
                </c:pt>
                <c:pt idx="45">
                  <c:v>24400</c:v>
                </c:pt>
                <c:pt idx="46">
                  <c:v>24500</c:v>
                </c:pt>
                <c:pt idx="47">
                  <c:v>24600</c:v>
                </c:pt>
                <c:pt idx="48">
                  <c:v>24700</c:v>
                </c:pt>
                <c:pt idx="49">
                  <c:v>24800</c:v>
                </c:pt>
                <c:pt idx="50">
                  <c:v>24900</c:v>
                </c:pt>
                <c:pt idx="51">
                  <c:v>25000</c:v>
                </c:pt>
                <c:pt idx="52">
                  <c:v>25100</c:v>
                </c:pt>
                <c:pt idx="53">
                  <c:v>25200</c:v>
                </c:pt>
                <c:pt idx="54">
                  <c:v>25300</c:v>
                </c:pt>
                <c:pt idx="55">
                  <c:v>25400</c:v>
                </c:pt>
                <c:pt idx="56">
                  <c:v>25500</c:v>
                </c:pt>
                <c:pt idx="57">
                  <c:v>25600</c:v>
                </c:pt>
                <c:pt idx="58">
                  <c:v>25700</c:v>
                </c:pt>
                <c:pt idx="59">
                  <c:v>25800</c:v>
                </c:pt>
                <c:pt idx="60">
                  <c:v>25900</c:v>
                </c:pt>
                <c:pt idx="61">
                  <c:v>26000</c:v>
                </c:pt>
                <c:pt idx="62">
                  <c:v>26100</c:v>
                </c:pt>
                <c:pt idx="63">
                  <c:v>26200</c:v>
                </c:pt>
                <c:pt idx="64">
                  <c:v>26300</c:v>
                </c:pt>
                <c:pt idx="65">
                  <c:v>26400</c:v>
                </c:pt>
                <c:pt idx="66">
                  <c:v>26500</c:v>
                </c:pt>
                <c:pt idx="67">
                  <c:v>26600</c:v>
                </c:pt>
                <c:pt idx="68">
                  <c:v>26700</c:v>
                </c:pt>
                <c:pt idx="69">
                  <c:v>26800</c:v>
                </c:pt>
                <c:pt idx="70">
                  <c:v>26900</c:v>
                </c:pt>
                <c:pt idx="71">
                  <c:v>27000</c:v>
                </c:pt>
                <c:pt idx="72">
                  <c:v>27100</c:v>
                </c:pt>
                <c:pt idx="73">
                  <c:v>27200</c:v>
                </c:pt>
                <c:pt idx="74">
                  <c:v>27300</c:v>
                </c:pt>
                <c:pt idx="75">
                  <c:v>27400</c:v>
                </c:pt>
                <c:pt idx="76">
                  <c:v>27500</c:v>
                </c:pt>
                <c:pt idx="77">
                  <c:v>27600</c:v>
                </c:pt>
                <c:pt idx="78">
                  <c:v>27700</c:v>
                </c:pt>
                <c:pt idx="79">
                  <c:v>27800</c:v>
                </c:pt>
                <c:pt idx="80">
                  <c:v>27900</c:v>
                </c:pt>
                <c:pt idx="81">
                  <c:v>28000</c:v>
                </c:pt>
                <c:pt idx="82">
                  <c:v>28100</c:v>
                </c:pt>
                <c:pt idx="83">
                  <c:v>28200</c:v>
                </c:pt>
                <c:pt idx="84">
                  <c:v>28300</c:v>
                </c:pt>
                <c:pt idx="85">
                  <c:v>28400</c:v>
                </c:pt>
                <c:pt idx="86">
                  <c:v>28500</c:v>
                </c:pt>
                <c:pt idx="87">
                  <c:v>28600</c:v>
                </c:pt>
                <c:pt idx="88">
                  <c:v>28700</c:v>
                </c:pt>
                <c:pt idx="89">
                  <c:v>28800</c:v>
                </c:pt>
                <c:pt idx="90">
                  <c:v>28900</c:v>
                </c:pt>
                <c:pt idx="91">
                  <c:v>29000</c:v>
                </c:pt>
                <c:pt idx="92">
                  <c:v>29100</c:v>
                </c:pt>
                <c:pt idx="93">
                  <c:v>29200</c:v>
                </c:pt>
                <c:pt idx="94">
                  <c:v>29300</c:v>
                </c:pt>
                <c:pt idx="95">
                  <c:v>29400</c:v>
                </c:pt>
                <c:pt idx="96">
                  <c:v>29500</c:v>
                </c:pt>
                <c:pt idx="97">
                  <c:v>29600</c:v>
                </c:pt>
                <c:pt idx="98">
                  <c:v>29700</c:v>
                </c:pt>
                <c:pt idx="99">
                  <c:v>29800</c:v>
                </c:pt>
                <c:pt idx="100">
                  <c:v>29900</c:v>
                </c:pt>
                <c:pt idx="101">
                  <c:v>30000</c:v>
                </c:pt>
                <c:pt idx="102">
                  <c:v>30100</c:v>
                </c:pt>
                <c:pt idx="103">
                  <c:v>30200</c:v>
                </c:pt>
                <c:pt idx="104">
                  <c:v>30300</c:v>
                </c:pt>
                <c:pt idx="105">
                  <c:v>30400</c:v>
                </c:pt>
                <c:pt idx="106">
                  <c:v>30500</c:v>
                </c:pt>
                <c:pt idx="107">
                  <c:v>30600</c:v>
                </c:pt>
                <c:pt idx="108">
                  <c:v>30700</c:v>
                </c:pt>
                <c:pt idx="109">
                  <c:v>30800</c:v>
                </c:pt>
                <c:pt idx="110">
                  <c:v>30900</c:v>
                </c:pt>
                <c:pt idx="111">
                  <c:v>31000</c:v>
                </c:pt>
                <c:pt idx="112">
                  <c:v>31100</c:v>
                </c:pt>
                <c:pt idx="113">
                  <c:v>31200</c:v>
                </c:pt>
                <c:pt idx="114">
                  <c:v>31300</c:v>
                </c:pt>
                <c:pt idx="115">
                  <c:v>31400</c:v>
                </c:pt>
                <c:pt idx="116">
                  <c:v>31500</c:v>
                </c:pt>
                <c:pt idx="117">
                  <c:v>31600</c:v>
                </c:pt>
                <c:pt idx="118">
                  <c:v>31700</c:v>
                </c:pt>
                <c:pt idx="119">
                  <c:v>31800</c:v>
                </c:pt>
                <c:pt idx="120">
                  <c:v>31900</c:v>
                </c:pt>
                <c:pt idx="121">
                  <c:v>32000</c:v>
                </c:pt>
                <c:pt idx="122">
                  <c:v>32100</c:v>
                </c:pt>
                <c:pt idx="123">
                  <c:v>32200</c:v>
                </c:pt>
                <c:pt idx="124">
                  <c:v>32300</c:v>
                </c:pt>
                <c:pt idx="125">
                  <c:v>32400</c:v>
                </c:pt>
                <c:pt idx="126">
                  <c:v>32500</c:v>
                </c:pt>
                <c:pt idx="127">
                  <c:v>32600</c:v>
                </c:pt>
                <c:pt idx="128">
                  <c:v>32700</c:v>
                </c:pt>
                <c:pt idx="129">
                  <c:v>32800</c:v>
                </c:pt>
                <c:pt idx="130">
                  <c:v>32900</c:v>
                </c:pt>
                <c:pt idx="131">
                  <c:v>33000</c:v>
                </c:pt>
                <c:pt idx="132">
                  <c:v>33100</c:v>
                </c:pt>
                <c:pt idx="133">
                  <c:v>33200</c:v>
                </c:pt>
                <c:pt idx="134">
                  <c:v>33300</c:v>
                </c:pt>
                <c:pt idx="135">
                  <c:v>33400</c:v>
                </c:pt>
                <c:pt idx="136">
                  <c:v>33500</c:v>
                </c:pt>
                <c:pt idx="137">
                  <c:v>33600</c:v>
                </c:pt>
                <c:pt idx="138">
                  <c:v>33700</c:v>
                </c:pt>
                <c:pt idx="139">
                  <c:v>33800</c:v>
                </c:pt>
                <c:pt idx="140">
                  <c:v>33900</c:v>
                </c:pt>
                <c:pt idx="141">
                  <c:v>34000</c:v>
                </c:pt>
                <c:pt idx="142">
                  <c:v>34100</c:v>
                </c:pt>
                <c:pt idx="143">
                  <c:v>34200</c:v>
                </c:pt>
                <c:pt idx="144">
                  <c:v>34300</c:v>
                </c:pt>
                <c:pt idx="145">
                  <c:v>34400</c:v>
                </c:pt>
                <c:pt idx="146">
                  <c:v>34500</c:v>
                </c:pt>
                <c:pt idx="147">
                  <c:v>34600</c:v>
                </c:pt>
                <c:pt idx="148">
                  <c:v>34700</c:v>
                </c:pt>
                <c:pt idx="149">
                  <c:v>34800</c:v>
                </c:pt>
                <c:pt idx="150">
                  <c:v>34900</c:v>
                </c:pt>
                <c:pt idx="151">
                  <c:v>35000</c:v>
                </c:pt>
                <c:pt idx="152">
                  <c:v>35100</c:v>
                </c:pt>
                <c:pt idx="153">
                  <c:v>35200</c:v>
                </c:pt>
                <c:pt idx="154">
                  <c:v>35300</c:v>
                </c:pt>
                <c:pt idx="155">
                  <c:v>35400</c:v>
                </c:pt>
                <c:pt idx="156">
                  <c:v>35500</c:v>
                </c:pt>
                <c:pt idx="157">
                  <c:v>35600</c:v>
                </c:pt>
                <c:pt idx="158">
                  <c:v>35700</c:v>
                </c:pt>
                <c:pt idx="159">
                  <c:v>35800</c:v>
                </c:pt>
                <c:pt idx="160">
                  <c:v>35900</c:v>
                </c:pt>
                <c:pt idx="161">
                  <c:v>36000</c:v>
                </c:pt>
                <c:pt idx="162">
                  <c:v>36100</c:v>
                </c:pt>
                <c:pt idx="163">
                  <c:v>36200</c:v>
                </c:pt>
                <c:pt idx="164">
                  <c:v>36300</c:v>
                </c:pt>
                <c:pt idx="165">
                  <c:v>36400</c:v>
                </c:pt>
                <c:pt idx="166">
                  <c:v>36500</c:v>
                </c:pt>
                <c:pt idx="167">
                  <c:v>36600</c:v>
                </c:pt>
                <c:pt idx="168">
                  <c:v>36700</c:v>
                </c:pt>
                <c:pt idx="169">
                  <c:v>36800</c:v>
                </c:pt>
                <c:pt idx="170">
                  <c:v>36900</c:v>
                </c:pt>
                <c:pt idx="171">
                  <c:v>37000</c:v>
                </c:pt>
                <c:pt idx="172">
                  <c:v>37100</c:v>
                </c:pt>
                <c:pt idx="173">
                  <c:v>37200</c:v>
                </c:pt>
                <c:pt idx="174">
                  <c:v>37300</c:v>
                </c:pt>
                <c:pt idx="175">
                  <c:v>37400</c:v>
                </c:pt>
                <c:pt idx="176">
                  <c:v>37500</c:v>
                </c:pt>
                <c:pt idx="177">
                  <c:v>37600</c:v>
                </c:pt>
                <c:pt idx="178">
                  <c:v>37700</c:v>
                </c:pt>
                <c:pt idx="179">
                  <c:v>37800</c:v>
                </c:pt>
                <c:pt idx="180">
                  <c:v>37900</c:v>
                </c:pt>
                <c:pt idx="181">
                  <c:v>38000</c:v>
                </c:pt>
                <c:pt idx="182">
                  <c:v>38100</c:v>
                </c:pt>
                <c:pt idx="183">
                  <c:v>38200</c:v>
                </c:pt>
                <c:pt idx="184">
                  <c:v>38300</c:v>
                </c:pt>
                <c:pt idx="185">
                  <c:v>38400</c:v>
                </c:pt>
                <c:pt idx="186">
                  <c:v>38500</c:v>
                </c:pt>
                <c:pt idx="187">
                  <c:v>38600</c:v>
                </c:pt>
                <c:pt idx="188">
                  <c:v>38700</c:v>
                </c:pt>
                <c:pt idx="189">
                  <c:v>38800</c:v>
                </c:pt>
                <c:pt idx="190">
                  <c:v>38900</c:v>
                </c:pt>
                <c:pt idx="191">
                  <c:v>39000</c:v>
                </c:pt>
                <c:pt idx="192">
                  <c:v>39100</c:v>
                </c:pt>
                <c:pt idx="193">
                  <c:v>39200</c:v>
                </c:pt>
                <c:pt idx="194">
                  <c:v>39300</c:v>
                </c:pt>
                <c:pt idx="195">
                  <c:v>39400</c:v>
                </c:pt>
                <c:pt idx="196">
                  <c:v>39500</c:v>
                </c:pt>
                <c:pt idx="197">
                  <c:v>39600</c:v>
                </c:pt>
                <c:pt idx="198">
                  <c:v>39700</c:v>
                </c:pt>
                <c:pt idx="199">
                  <c:v>39800</c:v>
                </c:pt>
                <c:pt idx="200">
                  <c:v>39900</c:v>
                </c:pt>
                <c:pt idx="201">
                  <c:v>40000</c:v>
                </c:pt>
                <c:pt idx="202">
                  <c:v>40100</c:v>
                </c:pt>
                <c:pt idx="203">
                  <c:v>40200</c:v>
                </c:pt>
                <c:pt idx="204">
                  <c:v>40300</c:v>
                </c:pt>
                <c:pt idx="205">
                  <c:v>40400</c:v>
                </c:pt>
                <c:pt idx="206">
                  <c:v>40500</c:v>
                </c:pt>
                <c:pt idx="207">
                  <c:v>40600</c:v>
                </c:pt>
                <c:pt idx="208">
                  <c:v>40700</c:v>
                </c:pt>
                <c:pt idx="209">
                  <c:v>40800</c:v>
                </c:pt>
                <c:pt idx="210">
                  <c:v>40900</c:v>
                </c:pt>
                <c:pt idx="211">
                  <c:v>41000</c:v>
                </c:pt>
                <c:pt idx="212">
                  <c:v>41100</c:v>
                </c:pt>
                <c:pt idx="213">
                  <c:v>41200</c:v>
                </c:pt>
                <c:pt idx="214">
                  <c:v>41300</c:v>
                </c:pt>
                <c:pt idx="215">
                  <c:v>41400</c:v>
                </c:pt>
                <c:pt idx="216">
                  <c:v>41500</c:v>
                </c:pt>
                <c:pt idx="217">
                  <c:v>41600</c:v>
                </c:pt>
                <c:pt idx="218">
                  <c:v>41700</c:v>
                </c:pt>
                <c:pt idx="219">
                  <c:v>41800</c:v>
                </c:pt>
                <c:pt idx="220">
                  <c:v>41900</c:v>
                </c:pt>
                <c:pt idx="221">
                  <c:v>42000</c:v>
                </c:pt>
                <c:pt idx="222">
                  <c:v>42100</c:v>
                </c:pt>
                <c:pt idx="223">
                  <c:v>42200</c:v>
                </c:pt>
                <c:pt idx="224">
                  <c:v>42300</c:v>
                </c:pt>
                <c:pt idx="225">
                  <c:v>42400</c:v>
                </c:pt>
                <c:pt idx="226">
                  <c:v>42500</c:v>
                </c:pt>
                <c:pt idx="227">
                  <c:v>42600</c:v>
                </c:pt>
                <c:pt idx="228">
                  <c:v>42700</c:v>
                </c:pt>
                <c:pt idx="229">
                  <c:v>42800</c:v>
                </c:pt>
                <c:pt idx="230">
                  <c:v>42900</c:v>
                </c:pt>
                <c:pt idx="231">
                  <c:v>43000</c:v>
                </c:pt>
                <c:pt idx="232">
                  <c:v>43100</c:v>
                </c:pt>
                <c:pt idx="233">
                  <c:v>43200</c:v>
                </c:pt>
                <c:pt idx="234">
                  <c:v>43300</c:v>
                </c:pt>
                <c:pt idx="235">
                  <c:v>43400</c:v>
                </c:pt>
                <c:pt idx="236">
                  <c:v>43500</c:v>
                </c:pt>
                <c:pt idx="237">
                  <c:v>43600</c:v>
                </c:pt>
                <c:pt idx="238">
                  <c:v>43700</c:v>
                </c:pt>
                <c:pt idx="239">
                  <c:v>43800</c:v>
                </c:pt>
                <c:pt idx="240">
                  <c:v>43900</c:v>
                </c:pt>
                <c:pt idx="241">
                  <c:v>44000</c:v>
                </c:pt>
                <c:pt idx="242">
                  <c:v>44100</c:v>
                </c:pt>
                <c:pt idx="243">
                  <c:v>44200</c:v>
                </c:pt>
                <c:pt idx="244">
                  <c:v>44300</c:v>
                </c:pt>
                <c:pt idx="245">
                  <c:v>44400</c:v>
                </c:pt>
                <c:pt idx="246">
                  <c:v>44500</c:v>
                </c:pt>
                <c:pt idx="247">
                  <c:v>44600</c:v>
                </c:pt>
                <c:pt idx="248">
                  <c:v>44700</c:v>
                </c:pt>
                <c:pt idx="249">
                  <c:v>44800</c:v>
                </c:pt>
                <c:pt idx="250">
                  <c:v>44900</c:v>
                </c:pt>
                <c:pt idx="251">
                  <c:v>45000</c:v>
                </c:pt>
                <c:pt idx="252">
                  <c:v>45100</c:v>
                </c:pt>
                <c:pt idx="253">
                  <c:v>45200</c:v>
                </c:pt>
                <c:pt idx="254">
                  <c:v>45300</c:v>
                </c:pt>
                <c:pt idx="255">
                  <c:v>45400</c:v>
                </c:pt>
                <c:pt idx="256">
                  <c:v>45500</c:v>
                </c:pt>
                <c:pt idx="257">
                  <c:v>45600</c:v>
                </c:pt>
                <c:pt idx="258">
                  <c:v>45700</c:v>
                </c:pt>
                <c:pt idx="259">
                  <c:v>45800</c:v>
                </c:pt>
                <c:pt idx="260">
                  <c:v>45900</c:v>
                </c:pt>
                <c:pt idx="261">
                  <c:v>46000</c:v>
                </c:pt>
                <c:pt idx="262">
                  <c:v>46100</c:v>
                </c:pt>
                <c:pt idx="263">
                  <c:v>46200</c:v>
                </c:pt>
                <c:pt idx="264">
                  <c:v>46300</c:v>
                </c:pt>
                <c:pt idx="265">
                  <c:v>46400</c:v>
                </c:pt>
                <c:pt idx="266">
                  <c:v>46500</c:v>
                </c:pt>
                <c:pt idx="267">
                  <c:v>46600</c:v>
                </c:pt>
                <c:pt idx="268">
                  <c:v>46700</c:v>
                </c:pt>
                <c:pt idx="269">
                  <c:v>46800</c:v>
                </c:pt>
                <c:pt idx="270">
                  <c:v>46900</c:v>
                </c:pt>
                <c:pt idx="271">
                  <c:v>47000</c:v>
                </c:pt>
                <c:pt idx="272">
                  <c:v>47100</c:v>
                </c:pt>
                <c:pt idx="273">
                  <c:v>47200</c:v>
                </c:pt>
                <c:pt idx="274">
                  <c:v>47300</c:v>
                </c:pt>
                <c:pt idx="275">
                  <c:v>47400</c:v>
                </c:pt>
                <c:pt idx="276">
                  <c:v>47500</c:v>
                </c:pt>
                <c:pt idx="277">
                  <c:v>47600</c:v>
                </c:pt>
                <c:pt idx="278">
                  <c:v>47700</c:v>
                </c:pt>
                <c:pt idx="279">
                  <c:v>47800</c:v>
                </c:pt>
                <c:pt idx="280">
                  <c:v>47900</c:v>
                </c:pt>
                <c:pt idx="281">
                  <c:v>48000</c:v>
                </c:pt>
                <c:pt idx="282">
                  <c:v>48100</c:v>
                </c:pt>
                <c:pt idx="283">
                  <c:v>48200</c:v>
                </c:pt>
                <c:pt idx="284">
                  <c:v>48300</c:v>
                </c:pt>
                <c:pt idx="285">
                  <c:v>48400</c:v>
                </c:pt>
                <c:pt idx="286">
                  <c:v>48500</c:v>
                </c:pt>
                <c:pt idx="287">
                  <c:v>48600</c:v>
                </c:pt>
                <c:pt idx="288">
                  <c:v>48700</c:v>
                </c:pt>
                <c:pt idx="289">
                  <c:v>48800</c:v>
                </c:pt>
                <c:pt idx="290">
                  <c:v>48900</c:v>
                </c:pt>
                <c:pt idx="291">
                  <c:v>49000</c:v>
                </c:pt>
                <c:pt idx="292">
                  <c:v>49100</c:v>
                </c:pt>
                <c:pt idx="293">
                  <c:v>49200</c:v>
                </c:pt>
                <c:pt idx="294">
                  <c:v>49300</c:v>
                </c:pt>
                <c:pt idx="295">
                  <c:v>49400</c:v>
                </c:pt>
                <c:pt idx="296">
                  <c:v>49500</c:v>
                </c:pt>
                <c:pt idx="297">
                  <c:v>49600</c:v>
                </c:pt>
                <c:pt idx="298">
                  <c:v>49700</c:v>
                </c:pt>
                <c:pt idx="299">
                  <c:v>49800</c:v>
                </c:pt>
                <c:pt idx="300">
                  <c:v>49900</c:v>
                </c:pt>
                <c:pt idx="301">
                  <c:v>50000</c:v>
                </c:pt>
                <c:pt idx="302">
                  <c:v>50100</c:v>
                </c:pt>
                <c:pt idx="303">
                  <c:v>50200</c:v>
                </c:pt>
                <c:pt idx="304">
                  <c:v>50300</c:v>
                </c:pt>
                <c:pt idx="305">
                  <c:v>50400</c:v>
                </c:pt>
                <c:pt idx="306">
                  <c:v>50500</c:v>
                </c:pt>
                <c:pt idx="307">
                  <c:v>50600</c:v>
                </c:pt>
                <c:pt idx="308">
                  <c:v>50700</c:v>
                </c:pt>
                <c:pt idx="309">
                  <c:v>50800</c:v>
                </c:pt>
                <c:pt idx="310">
                  <c:v>50900</c:v>
                </c:pt>
                <c:pt idx="311">
                  <c:v>51000</c:v>
                </c:pt>
                <c:pt idx="312">
                  <c:v>51100</c:v>
                </c:pt>
                <c:pt idx="313">
                  <c:v>51200</c:v>
                </c:pt>
                <c:pt idx="314">
                  <c:v>51300</c:v>
                </c:pt>
                <c:pt idx="315">
                  <c:v>51400</c:v>
                </c:pt>
                <c:pt idx="316">
                  <c:v>51500</c:v>
                </c:pt>
                <c:pt idx="317">
                  <c:v>51600</c:v>
                </c:pt>
                <c:pt idx="318">
                  <c:v>51700</c:v>
                </c:pt>
                <c:pt idx="319">
                  <c:v>51800</c:v>
                </c:pt>
                <c:pt idx="320">
                  <c:v>51900</c:v>
                </c:pt>
                <c:pt idx="321">
                  <c:v>52000</c:v>
                </c:pt>
                <c:pt idx="322">
                  <c:v>52100</c:v>
                </c:pt>
                <c:pt idx="323">
                  <c:v>52200</c:v>
                </c:pt>
                <c:pt idx="324">
                  <c:v>52300</c:v>
                </c:pt>
                <c:pt idx="325">
                  <c:v>52400</c:v>
                </c:pt>
                <c:pt idx="326">
                  <c:v>52500</c:v>
                </c:pt>
                <c:pt idx="327">
                  <c:v>52600</c:v>
                </c:pt>
                <c:pt idx="328">
                  <c:v>52700</c:v>
                </c:pt>
                <c:pt idx="329">
                  <c:v>52800</c:v>
                </c:pt>
                <c:pt idx="330">
                  <c:v>52900</c:v>
                </c:pt>
                <c:pt idx="331">
                  <c:v>53000</c:v>
                </c:pt>
                <c:pt idx="332">
                  <c:v>53100</c:v>
                </c:pt>
                <c:pt idx="333">
                  <c:v>53200</c:v>
                </c:pt>
                <c:pt idx="334">
                  <c:v>53300</c:v>
                </c:pt>
                <c:pt idx="335">
                  <c:v>53400</c:v>
                </c:pt>
                <c:pt idx="336">
                  <c:v>53500</c:v>
                </c:pt>
                <c:pt idx="337">
                  <c:v>53600</c:v>
                </c:pt>
                <c:pt idx="338">
                  <c:v>53700</c:v>
                </c:pt>
                <c:pt idx="339">
                  <c:v>53800</c:v>
                </c:pt>
                <c:pt idx="340">
                  <c:v>53900</c:v>
                </c:pt>
                <c:pt idx="341">
                  <c:v>54000</c:v>
                </c:pt>
                <c:pt idx="342">
                  <c:v>54100</c:v>
                </c:pt>
                <c:pt idx="343">
                  <c:v>54200</c:v>
                </c:pt>
                <c:pt idx="344">
                  <c:v>54300</c:v>
                </c:pt>
                <c:pt idx="345">
                  <c:v>54400</c:v>
                </c:pt>
                <c:pt idx="346">
                  <c:v>54500</c:v>
                </c:pt>
                <c:pt idx="347">
                  <c:v>54600</c:v>
                </c:pt>
                <c:pt idx="348">
                  <c:v>54700</c:v>
                </c:pt>
                <c:pt idx="349">
                  <c:v>54800</c:v>
                </c:pt>
                <c:pt idx="350">
                  <c:v>54900</c:v>
                </c:pt>
                <c:pt idx="351">
                  <c:v>55000</c:v>
                </c:pt>
                <c:pt idx="352">
                  <c:v>55100</c:v>
                </c:pt>
                <c:pt idx="353">
                  <c:v>55200</c:v>
                </c:pt>
                <c:pt idx="354">
                  <c:v>55300</c:v>
                </c:pt>
                <c:pt idx="355">
                  <c:v>55400</c:v>
                </c:pt>
                <c:pt idx="356">
                  <c:v>55500</c:v>
                </c:pt>
                <c:pt idx="357">
                  <c:v>55600</c:v>
                </c:pt>
                <c:pt idx="358">
                  <c:v>55700</c:v>
                </c:pt>
                <c:pt idx="359">
                  <c:v>55800</c:v>
                </c:pt>
                <c:pt idx="360">
                  <c:v>55900</c:v>
                </c:pt>
                <c:pt idx="361">
                  <c:v>56000</c:v>
                </c:pt>
                <c:pt idx="362">
                  <c:v>56100</c:v>
                </c:pt>
                <c:pt idx="363">
                  <c:v>56200</c:v>
                </c:pt>
                <c:pt idx="364">
                  <c:v>56300</c:v>
                </c:pt>
                <c:pt idx="365">
                  <c:v>56400</c:v>
                </c:pt>
                <c:pt idx="366">
                  <c:v>56500</c:v>
                </c:pt>
                <c:pt idx="367">
                  <c:v>56600</c:v>
                </c:pt>
                <c:pt idx="368">
                  <c:v>56700</c:v>
                </c:pt>
                <c:pt idx="369">
                  <c:v>56800</c:v>
                </c:pt>
                <c:pt idx="370">
                  <c:v>56900</c:v>
                </c:pt>
                <c:pt idx="371">
                  <c:v>57000</c:v>
                </c:pt>
                <c:pt idx="372">
                  <c:v>57100</c:v>
                </c:pt>
                <c:pt idx="373">
                  <c:v>57200</c:v>
                </c:pt>
                <c:pt idx="374">
                  <c:v>57300</c:v>
                </c:pt>
                <c:pt idx="375">
                  <c:v>57400</c:v>
                </c:pt>
                <c:pt idx="376">
                  <c:v>57500</c:v>
                </c:pt>
                <c:pt idx="377">
                  <c:v>57600</c:v>
                </c:pt>
                <c:pt idx="378">
                  <c:v>57700</c:v>
                </c:pt>
              </c:numCache>
            </c:numRef>
          </c:xVal>
          <c:yVal>
            <c:numRef>
              <c:f>'[Avg RTOLCAP RTOFFCAP PRC per 100MW GTBD and Net Load Step.xlsx]per Net Load'!$AG$3:$AG$381</c:f>
              <c:numCache>
                <c:formatCode>General</c:formatCode>
                <c:ptCount val="379"/>
                <c:pt idx="0">
                  <c:v>4492.3215504</c:v>
                </c:pt>
                <c:pt idx="1">
                  <c:v>4492.7434071999996</c:v>
                </c:pt>
                <c:pt idx="2">
                  <c:v>4491.9680042</c:v>
                </c:pt>
                <c:pt idx="3">
                  <c:v>4447.2189034000003</c:v>
                </c:pt>
                <c:pt idx="4">
                  <c:v>4494.1960345999996</c:v>
                </c:pt>
                <c:pt idx="5">
                  <c:v>4463.8173165999997</c:v>
                </c:pt>
                <c:pt idx="6">
                  <c:v>4448.1454511000002</c:v>
                </c:pt>
                <c:pt idx="7">
                  <c:v>4476.2349667999997</c:v>
                </c:pt>
                <c:pt idx="8">
                  <c:v>4536.2083327</c:v>
                </c:pt>
                <c:pt idx="9">
                  <c:v>4604.5349597000004</c:v>
                </c:pt>
                <c:pt idx="10">
                  <c:v>4580.0925365000003</c:v>
                </c:pt>
                <c:pt idx="11">
                  <c:v>4537.4251720000002</c:v>
                </c:pt>
                <c:pt idx="12">
                  <c:v>4545.1388354999999</c:v>
                </c:pt>
                <c:pt idx="13">
                  <c:v>4567.4572624000002</c:v>
                </c:pt>
                <c:pt idx="14">
                  <c:v>4529.2987798000004</c:v>
                </c:pt>
                <c:pt idx="15">
                  <c:v>4517.1867140000004</c:v>
                </c:pt>
                <c:pt idx="16">
                  <c:v>4493.8027737000002</c:v>
                </c:pt>
                <c:pt idx="17">
                  <c:v>4505.3983119000004</c:v>
                </c:pt>
                <c:pt idx="18">
                  <c:v>4423.1267097999998</c:v>
                </c:pt>
                <c:pt idx="19">
                  <c:v>4487.7184933999997</c:v>
                </c:pt>
                <c:pt idx="20">
                  <c:v>4524.3668138000003</c:v>
                </c:pt>
                <c:pt idx="21">
                  <c:v>4532.8716518000001</c:v>
                </c:pt>
                <c:pt idx="22">
                  <c:v>4508.0375528000004</c:v>
                </c:pt>
                <c:pt idx="23">
                  <c:v>4462.8039226999999</c:v>
                </c:pt>
                <c:pt idx="24">
                  <c:v>4527.3938236000004</c:v>
                </c:pt>
                <c:pt idx="25">
                  <c:v>4483.3471282</c:v>
                </c:pt>
                <c:pt idx="26">
                  <c:v>4458.2038058999997</c:v>
                </c:pt>
                <c:pt idx="27">
                  <c:v>4456.8538640999996</c:v>
                </c:pt>
                <c:pt idx="28">
                  <c:v>4471.1034914000002</c:v>
                </c:pt>
                <c:pt idx="29">
                  <c:v>4453.7496849999998</c:v>
                </c:pt>
                <c:pt idx="30">
                  <c:v>4495.3077917999999</c:v>
                </c:pt>
                <c:pt idx="31">
                  <c:v>4457.4072116999996</c:v>
                </c:pt>
                <c:pt idx="32">
                  <c:v>4485.1921435000004</c:v>
                </c:pt>
                <c:pt idx="33">
                  <c:v>4478.4746173000003</c:v>
                </c:pt>
                <c:pt idx="34">
                  <c:v>4453.4619043000002</c:v>
                </c:pt>
                <c:pt idx="35">
                  <c:v>4445.9500748</c:v>
                </c:pt>
                <c:pt idx="36">
                  <c:v>4495.6009307000004</c:v>
                </c:pt>
                <c:pt idx="37">
                  <c:v>4480.9819705999998</c:v>
                </c:pt>
                <c:pt idx="38">
                  <c:v>4449.8731005</c:v>
                </c:pt>
                <c:pt idx="39">
                  <c:v>4525.1576384999998</c:v>
                </c:pt>
                <c:pt idx="40">
                  <c:v>4537.2233298000001</c:v>
                </c:pt>
                <c:pt idx="41">
                  <c:v>4474.9145623000004</c:v>
                </c:pt>
                <c:pt idx="42">
                  <c:v>4463.8118741999997</c:v>
                </c:pt>
                <c:pt idx="43">
                  <c:v>4522.2260200999999</c:v>
                </c:pt>
                <c:pt idx="44">
                  <c:v>4576.0142665000003</c:v>
                </c:pt>
                <c:pt idx="45">
                  <c:v>4542.8295077000002</c:v>
                </c:pt>
                <c:pt idx="46">
                  <c:v>4500.1058812000001</c:v>
                </c:pt>
                <c:pt idx="47">
                  <c:v>4572.2243706999998</c:v>
                </c:pt>
                <c:pt idx="48">
                  <c:v>4582.8372902999999</c:v>
                </c:pt>
                <c:pt idx="49">
                  <c:v>4450.5293942999997</c:v>
                </c:pt>
                <c:pt idx="50">
                  <c:v>4564.2216947999996</c:v>
                </c:pt>
                <c:pt idx="51">
                  <c:v>4565.6032966000002</c:v>
                </c:pt>
                <c:pt idx="52">
                  <c:v>4470.2316441000003</c:v>
                </c:pt>
                <c:pt idx="53">
                  <c:v>4564.0876323000002</c:v>
                </c:pt>
                <c:pt idx="54">
                  <c:v>4486.8476016000004</c:v>
                </c:pt>
                <c:pt idx="55">
                  <c:v>4501.3451707000004</c:v>
                </c:pt>
                <c:pt idx="56">
                  <c:v>4482.1616594999996</c:v>
                </c:pt>
                <c:pt idx="57">
                  <c:v>4484.1333339000003</c:v>
                </c:pt>
                <c:pt idx="58">
                  <c:v>4460.4915506999996</c:v>
                </c:pt>
                <c:pt idx="59">
                  <c:v>4485.4012193999997</c:v>
                </c:pt>
                <c:pt idx="60">
                  <c:v>4548.4773093000003</c:v>
                </c:pt>
                <c:pt idx="61">
                  <c:v>4509.9620729999997</c:v>
                </c:pt>
                <c:pt idx="62">
                  <c:v>4511.2458637</c:v>
                </c:pt>
                <c:pt idx="63">
                  <c:v>4523.3841799000002</c:v>
                </c:pt>
                <c:pt idx="64">
                  <c:v>4574.1048885999999</c:v>
                </c:pt>
                <c:pt idx="65">
                  <c:v>4489.2464427000004</c:v>
                </c:pt>
                <c:pt idx="66">
                  <c:v>4448.1799305000004</c:v>
                </c:pt>
                <c:pt idx="67">
                  <c:v>4489.4508681999996</c:v>
                </c:pt>
                <c:pt idx="68">
                  <c:v>4539.9070895000004</c:v>
                </c:pt>
                <c:pt idx="69">
                  <c:v>4500.7245954</c:v>
                </c:pt>
                <c:pt idx="70">
                  <c:v>4514.1816422000002</c:v>
                </c:pt>
                <c:pt idx="71">
                  <c:v>4499.4842104999998</c:v>
                </c:pt>
                <c:pt idx="72">
                  <c:v>4564.2366926000004</c:v>
                </c:pt>
                <c:pt idx="73">
                  <c:v>4546.5056505000002</c:v>
                </c:pt>
                <c:pt idx="74">
                  <c:v>4585.1575912999997</c:v>
                </c:pt>
                <c:pt idx="75">
                  <c:v>4502.1517825000001</c:v>
                </c:pt>
                <c:pt idx="76">
                  <c:v>4458.1715916000003</c:v>
                </c:pt>
                <c:pt idx="77">
                  <c:v>4522.1883274000002</c:v>
                </c:pt>
                <c:pt idx="78">
                  <c:v>4409.0006444999999</c:v>
                </c:pt>
                <c:pt idx="79">
                  <c:v>4458.1387725000004</c:v>
                </c:pt>
                <c:pt idx="80">
                  <c:v>4520.5604332000003</c:v>
                </c:pt>
                <c:pt idx="81">
                  <c:v>4510.0135149999996</c:v>
                </c:pt>
                <c:pt idx="82">
                  <c:v>4505.3018080000002</c:v>
                </c:pt>
                <c:pt idx="83">
                  <c:v>4516.5633637000001</c:v>
                </c:pt>
                <c:pt idx="84">
                  <c:v>4461.2651894999999</c:v>
                </c:pt>
                <c:pt idx="85">
                  <c:v>4420.1353968000003</c:v>
                </c:pt>
                <c:pt idx="86">
                  <c:v>4453.6920411999999</c:v>
                </c:pt>
                <c:pt idx="87">
                  <c:v>4485.8609303000003</c:v>
                </c:pt>
                <c:pt idx="88">
                  <c:v>4404.5973697999998</c:v>
                </c:pt>
                <c:pt idx="89">
                  <c:v>4478.2704207999996</c:v>
                </c:pt>
                <c:pt idx="90">
                  <c:v>4462.5149072000004</c:v>
                </c:pt>
                <c:pt idx="91">
                  <c:v>4425.8378849999999</c:v>
                </c:pt>
                <c:pt idx="92">
                  <c:v>4515.4278936999999</c:v>
                </c:pt>
                <c:pt idx="93">
                  <c:v>4414.6440613000004</c:v>
                </c:pt>
                <c:pt idx="94">
                  <c:v>4486.0433037000003</c:v>
                </c:pt>
                <c:pt idx="95">
                  <c:v>4389.6692010999996</c:v>
                </c:pt>
                <c:pt idx="96">
                  <c:v>4458.1803320999998</c:v>
                </c:pt>
                <c:pt idx="97">
                  <c:v>4439.4286155</c:v>
                </c:pt>
                <c:pt idx="98">
                  <c:v>4373.2482373000003</c:v>
                </c:pt>
                <c:pt idx="99">
                  <c:v>4552.7125777000001</c:v>
                </c:pt>
                <c:pt idx="100">
                  <c:v>4467.0269173999995</c:v>
                </c:pt>
                <c:pt idx="101">
                  <c:v>4413.8671711999996</c:v>
                </c:pt>
                <c:pt idx="102">
                  <c:v>4409.9609295999999</c:v>
                </c:pt>
                <c:pt idx="103">
                  <c:v>4538.5534961000003</c:v>
                </c:pt>
                <c:pt idx="104">
                  <c:v>4481.1999980999999</c:v>
                </c:pt>
                <c:pt idx="105">
                  <c:v>4491.0705227999997</c:v>
                </c:pt>
                <c:pt idx="106">
                  <c:v>4429.4836139999998</c:v>
                </c:pt>
                <c:pt idx="107">
                  <c:v>4424.0073949999996</c:v>
                </c:pt>
                <c:pt idx="108">
                  <c:v>4551.6033378000002</c:v>
                </c:pt>
                <c:pt idx="109">
                  <c:v>4452.6224301000002</c:v>
                </c:pt>
                <c:pt idx="110">
                  <c:v>4468.7650382000002</c:v>
                </c:pt>
                <c:pt idx="111">
                  <c:v>4485.3552522999998</c:v>
                </c:pt>
                <c:pt idx="112">
                  <c:v>4437.5083707000003</c:v>
                </c:pt>
                <c:pt idx="113">
                  <c:v>4381.1615935999998</c:v>
                </c:pt>
                <c:pt idx="114">
                  <c:v>4435.7354464</c:v>
                </c:pt>
                <c:pt idx="115">
                  <c:v>4458.8610189000001</c:v>
                </c:pt>
                <c:pt idx="116">
                  <c:v>4422.3273184</c:v>
                </c:pt>
                <c:pt idx="117">
                  <c:v>4422.1360801999999</c:v>
                </c:pt>
                <c:pt idx="118">
                  <c:v>4417.7858808000001</c:v>
                </c:pt>
                <c:pt idx="119">
                  <c:v>4448.670384</c:v>
                </c:pt>
                <c:pt idx="120">
                  <c:v>4463.8380094000004</c:v>
                </c:pt>
                <c:pt idx="121">
                  <c:v>4357.7697168000004</c:v>
                </c:pt>
                <c:pt idx="122">
                  <c:v>4418.576959</c:v>
                </c:pt>
                <c:pt idx="123">
                  <c:v>4456.7844400000004</c:v>
                </c:pt>
                <c:pt idx="124">
                  <c:v>4392.3186830000004</c:v>
                </c:pt>
                <c:pt idx="125">
                  <c:v>4380.9234667999999</c:v>
                </c:pt>
                <c:pt idx="126">
                  <c:v>4395.5135680000003</c:v>
                </c:pt>
                <c:pt idx="127">
                  <c:v>4371.9408304999997</c:v>
                </c:pt>
                <c:pt idx="128">
                  <c:v>4505.4691719000002</c:v>
                </c:pt>
                <c:pt idx="129">
                  <c:v>4420.1436315999999</c:v>
                </c:pt>
                <c:pt idx="130">
                  <c:v>4381.5470572000004</c:v>
                </c:pt>
                <c:pt idx="131">
                  <c:v>4354.0481139000003</c:v>
                </c:pt>
                <c:pt idx="132">
                  <c:v>4452.7418766000001</c:v>
                </c:pt>
                <c:pt idx="133">
                  <c:v>4418.5173499000002</c:v>
                </c:pt>
                <c:pt idx="134">
                  <c:v>4335.0990448000002</c:v>
                </c:pt>
                <c:pt idx="135">
                  <c:v>4374.1248713000004</c:v>
                </c:pt>
                <c:pt idx="136">
                  <c:v>4344.8830891999996</c:v>
                </c:pt>
                <c:pt idx="137">
                  <c:v>4439.3833438000001</c:v>
                </c:pt>
                <c:pt idx="138">
                  <c:v>4389.5658642999997</c:v>
                </c:pt>
                <c:pt idx="139">
                  <c:v>4344.7154639</c:v>
                </c:pt>
                <c:pt idx="140">
                  <c:v>4327.5009336000003</c:v>
                </c:pt>
                <c:pt idx="141">
                  <c:v>4316.0816729999997</c:v>
                </c:pt>
                <c:pt idx="142">
                  <c:v>4341.4008709</c:v>
                </c:pt>
                <c:pt idx="143">
                  <c:v>4345.9506867</c:v>
                </c:pt>
                <c:pt idx="144">
                  <c:v>4373.9442356</c:v>
                </c:pt>
                <c:pt idx="145">
                  <c:v>4360.5876656999999</c:v>
                </c:pt>
                <c:pt idx="146">
                  <c:v>4374.3400514000004</c:v>
                </c:pt>
                <c:pt idx="147">
                  <c:v>4274.8530373000003</c:v>
                </c:pt>
                <c:pt idx="148">
                  <c:v>4273.2070418000003</c:v>
                </c:pt>
                <c:pt idx="149">
                  <c:v>4289.1136674999998</c:v>
                </c:pt>
                <c:pt idx="150">
                  <c:v>4325.9289048000001</c:v>
                </c:pt>
                <c:pt idx="151">
                  <c:v>4318.5034579000003</c:v>
                </c:pt>
                <c:pt idx="152">
                  <c:v>4289.7341557999998</c:v>
                </c:pt>
                <c:pt idx="153">
                  <c:v>4205.9241396999996</c:v>
                </c:pt>
                <c:pt idx="154">
                  <c:v>4272.5655723</c:v>
                </c:pt>
                <c:pt idx="155">
                  <c:v>4272.7446528</c:v>
                </c:pt>
                <c:pt idx="156">
                  <c:v>4269.7486812999996</c:v>
                </c:pt>
                <c:pt idx="157">
                  <c:v>4328.4319222000004</c:v>
                </c:pt>
                <c:pt idx="158">
                  <c:v>4351.3781915</c:v>
                </c:pt>
                <c:pt idx="159">
                  <c:v>4245.2807392000004</c:v>
                </c:pt>
                <c:pt idx="160">
                  <c:v>4294.6188205999997</c:v>
                </c:pt>
                <c:pt idx="161">
                  <c:v>4200.9594112000004</c:v>
                </c:pt>
                <c:pt idx="162">
                  <c:v>4193.1261654999998</c:v>
                </c:pt>
                <c:pt idx="163">
                  <c:v>4364.6965142999998</c:v>
                </c:pt>
                <c:pt idx="164">
                  <c:v>4209.6191243000003</c:v>
                </c:pt>
                <c:pt idx="165">
                  <c:v>4172.4235844000004</c:v>
                </c:pt>
                <c:pt idx="166">
                  <c:v>4296.6363555999997</c:v>
                </c:pt>
                <c:pt idx="167">
                  <c:v>4214.4849818000002</c:v>
                </c:pt>
                <c:pt idx="168">
                  <c:v>4276.4661839999999</c:v>
                </c:pt>
                <c:pt idx="169">
                  <c:v>4131.2948551999998</c:v>
                </c:pt>
                <c:pt idx="170">
                  <c:v>4269.4090773999997</c:v>
                </c:pt>
                <c:pt idx="171">
                  <c:v>4172.7645638000004</c:v>
                </c:pt>
                <c:pt idx="172">
                  <c:v>4244.1213693999998</c:v>
                </c:pt>
                <c:pt idx="173">
                  <c:v>4179.8944511999998</c:v>
                </c:pt>
                <c:pt idx="174">
                  <c:v>4186.9711854999996</c:v>
                </c:pt>
                <c:pt idx="175">
                  <c:v>4208.9380449</c:v>
                </c:pt>
                <c:pt idx="176">
                  <c:v>4262.9964338999998</c:v>
                </c:pt>
                <c:pt idx="177">
                  <c:v>4239.8998247</c:v>
                </c:pt>
                <c:pt idx="178">
                  <c:v>4272.8100586</c:v>
                </c:pt>
                <c:pt idx="179">
                  <c:v>4216.0985314999998</c:v>
                </c:pt>
                <c:pt idx="180">
                  <c:v>4273.1507353999996</c:v>
                </c:pt>
                <c:pt idx="181">
                  <c:v>4267.1829564999998</c:v>
                </c:pt>
                <c:pt idx="182">
                  <c:v>4266.8623716000002</c:v>
                </c:pt>
                <c:pt idx="183">
                  <c:v>4264.9161634000002</c:v>
                </c:pt>
                <c:pt idx="184">
                  <c:v>4221.6063181999998</c:v>
                </c:pt>
                <c:pt idx="185">
                  <c:v>4292.3924140999998</c:v>
                </c:pt>
                <c:pt idx="186">
                  <c:v>4270.2869407999997</c:v>
                </c:pt>
                <c:pt idx="187">
                  <c:v>4209.3621706000004</c:v>
                </c:pt>
                <c:pt idx="188">
                  <c:v>4315.8728652</c:v>
                </c:pt>
                <c:pt idx="189">
                  <c:v>4193.3858903999999</c:v>
                </c:pt>
                <c:pt idx="190">
                  <c:v>4174.8170284999997</c:v>
                </c:pt>
                <c:pt idx="191">
                  <c:v>4228.4343054000001</c:v>
                </c:pt>
                <c:pt idx="192">
                  <c:v>4151.4101490000003</c:v>
                </c:pt>
                <c:pt idx="193">
                  <c:v>3984.0528112000002</c:v>
                </c:pt>
                <c:pt idx="194">
                  <c:v>4146.6415176999999</c:v>
                </c:pt>
                <c:pt idx="195">
                  <c:v>4133.0161447</c:v>
                </c:pt>
                <c:pt idx="196">
                  <c:v>4032.5851041000001</c:v>
                </c:pt>
                <c:pt idx="197">
                  <c:v>4109.0338777999996</c:v>
                </c:pt>
                <c:pt idx="198">
                  <c:v>4144.6860608999996</c:v>
                </c:pt>
                <c:pt idx="199">
                  <c:v>4139.1554373999998</c:v>
                </c:pt>
                <c:pt idx="200">
                  <c:v>4133.0114991999999</c:v>
                </c:pt>
                <c:pt idx="201">
                  <c:v>4269.1027387000004</c:v>
                </c:pt>
                <c:pt idx="202">
                  <c:v>4065.4102834999999</c:v>
                </c:pt>
                <c:pt idx="203">
                  <c:v>4187.0192422</c:v>
                </c:pt>
                <c:pt idx="204">
                  <c:v>4120.7968325000002</c:v>
                </c:pt>
                <c:pt idx="205">
                  <c:v>4048.6838579999999</c:v>
                </c:pt>
                <c:pt idx="206">
                  <c:v>4032.5986042</c:v>
                </c:pt>
                <c:pt idx="207">
                  <c:v>4130.7947696000001</c:v>
                </c:pt>
                <c:pt idx="208">
                  <c:v>4174.2372722</c:v>
                </c:pt>
                <c:pt idx="209">
                  <c:v>4098.7620434999999</c:v>
                </c:pt>
                <c:pt idx="210">
                  <c:v>4091.0861629000001</c:v>
                </c:pt>
                <c:pt idx="211">
                  <c:v>4152.2974324999996</c:v>
                </c:pt>
                <c:pt idx="212">
                  <c:v>4087.4375884000001</c:v>
                </c:pt>
                <c:pt idx="213">
                  <c:v>4113.5112151000003</c:v>
                </c:pt>
                <c:pt idx="214">
                  <c:v>4125.2524474000002</c:v>
                </c:pt>
                <c:pt idx="215">
                  <c:v>4052.4270061000002</c:v>
                </c:pt>
                <c:pt idx="216">
                  <c:v>4061.2316556000001</c:v>
                </c:pt>
                <c:pt idx="217">
                  <c:v>4055.8295997</c:v>
                </c:pt>
                <c:pt idx="218">
                  <c:v>4036.4727754</c:v>
                </c:pt>
                <c:pt idx="219">
                  <c:v>4133.8840848</c:v>
                </c:pt>
                <c:pt idx="220">
                  <c:v>3911.3841707000001</c:v>
                </c:pt>
                <c:pt idx="221">
                  <c:v>3834.5236113999999</c:v>
                </c:pt>
                <c:pt idx="222">
                  <c:v>4029.4885423999999</c:v>
                </c:pt>
                <c:pt idx="223">
                  <c:v>3865.4889686000001</c:v>
                </c:pt>
                <c:pt idx="224">
                  <c:v>3720.5649388000002</c:v>
                </c:pt>
                <c:pt idx="225">
                  <c:v>3956.5071134999998</c:v>
                </c:pt>
                <c:pt idx="226">
                  <c:v>3904.3367779999999</c:v>
                </c:pt>
                <c:pt idx="227">
                  <c:v>3857.730102</c:v>
                </c:pt>
                <c:pt idx="228">
                  <c:v>3881.9041400999999</c:v>
                </c:pt>
                <c:pt idx="229">
                  <c:v>3905.3558604999998</c:v>
                </c:pt>
                <c:pt idx="230">
                  <c:v>3920.3682546</c:v>
                </c:pt>
                <c:pt idx="231">
                  <c:v>3919.7385648999998</c:v>
                </c:pt>
                <c:pt idx="232">
                  <c:v>3869.7195579999998</c:v>
                </c:pt>
                <c:pt idx="233">
                  <c:v>3808.2769521999999</c:v>
                </c:pt>
                <c:pt idx="234">
                  <c:v>3974.4498775000002</c:v>
                </c:pt>
                <c:pt idx="235">
                  <c:v>3849.3652520999999</c:v>
                </c:pt>
                <c:pt idx="236">
                  <c:v>3827.1381240999999</c:v>
                </c:pt>
                <c:pt idx="237">
                  <c:v>3887.6891572999998</c:v>
                </c:pt>
                <c:pt idx="238">
                  <c:v>3912.3224595000002</c:v>
                </c:pt>
                <c:pt idx="239">
                  <c:v>3772.5885972999999</c:v>
                </c:pt>
                <c:pt idx="240">
                  <c:v>3861.4110343000002</c:v>
                </c:pt>
                <c:pt idx="241">
                  <c:v>3773.3678556999998</c:v>
                </c:pt>
                <c:pt idx="242">
                  <c:v>3893.2880997000002</c:v>
                </c:pt>
                <c:pt idx="243">
                  <c:v>3796.9552512</c:v>
                </c:pt>
                <c:pt idx="244">
                  <c:v>3717.3259966000001</c:v>
                </c:pt>
                <c:pt idx="245">
                  <c:v>3653.5184893999999</c:v>
                </c:pt>
                <c:pt idx="246">
                  <c:v>3831.6791837000001</c:v>
                </c:pt>
                <c:pt idx="247">
                  <c:v>3649.1477796999998</c:v>
                </c:pt>
                <c:pt idx="248">
                  <c:v>3643.4310421999999</c:v>
                </c:pt>
                <c:pt idx="249">
                  <c:v>3729.0923010000001</c:v>
                </c:pt>
                <c:pt idx="250">
                  <c:v>3861.5635223999998</c:v>
                </c:pt>
                <c:pt idx="251">
                  <c:v>3666.6056368</c:v>
                </c:pt>
                <c:pt idx="252">
                  <c:v>3683.1678734000002</c:v>
                </c:pt>
                <c:pt idx="253">
                  <c:v>3636.8742175000002</c:v>
                </c:pt>
                <c:pt idx="254">
                  <c:v>3842.3030961999998</c:v>
                </c:pt>
                <c:pt idx="255">
                  <c:v>3637.8088652000001</c:v>
                </c:pt>
                <c:pt idx="256">
                  <c:v>3685.1041160999998</c:v>
                </c:pt>
                <c:pt idx="257">
                  <c:v>3703.3860854</c:v>
                </c:pt>
                <c:pt idx="258">
                  <c:v>3714.7215448000002</c:v>
                </c:pt>
                <c:pt idx="259">
                  <c:v>3524.0331218000001</c:v>
                </c:pt>
                <c:pt idx="260">
                  <c:v>3571.2049606</c:v>
                </c:pt>
                <c:pt idx="261">
                  <c:v>3498.5733230000001</c:v>
                </c:pt>
                <c:pt idx="262">
                  <c:v>3629.6094721999998</c:v>
                </c:pt>
                <c:pt idx="263">
                  <c:v>3571.0370991999998</c:v>
                </c:pt>
                <c:pt idx="264">
                  <c:v>3506.7420871999998</c:v>
                </c:pt>
                <c:pt idx="265">
                  <c:v>3564.4458217000001</c:v>
                </c:pt>
                <c:pt idx="266">
                  <c:v>3398.2006996</c:v>
                </c:pt>
                <c:pt idx="267">
                  <c:v>3555.3588795000001</c:v>
                </c:pt>
                <c:pt idx="268">
                  <c:v>3526.2714532999998</c:v>
                </c:pt>
                <c:pt idx="269">
                  <c:v>3469.078771</c:v>
                </c:pt>
                <c:pt idx="270">
                  <c:v>3475.8422559000001</c:v>
                </c:pt>
                <c:pt idx="271">
                  <c:v>3381.3093540999998</c:v>
                </c:pt>
                <c:pt idx="272">
                  <c:v>3354.6930464000002</c:v>
                </c:pt>
                <c:pt idx="273">
                  <c:v>3479.6509694000001</c:v>
                </c:pt>
                <c:pt idx="274">
                  <c:v>3467.1693460000001</c:v>
                </c:pt>
                <c:pt idx="275">
                  <c:v>3340.5660481</c:v>
                </c:pt>
                <c:pt idx="276">
                  <c:v>3361.2958644</c:v>
                </c:pt>
                <c:pt idx="277">
                  <c:v>3308.7259005000001</c:v>
                </c:pt>
                <c:pt idx="278">
                  <c:v>2974.6595034000002</c:v>
                </c:pt>
                <c:pt idx="279">
                  <c:v>3334.3708111000001</c:v>
                </c:pt>
                <c:pt idx="280">
                  <c:v>3263.5386985999999</c:v>
                </c:pt>
                <c:pt idx="281">
                  <c:v>3344.7070847999998</c:v>
                </c:pt>
                <c:pt idx="282">
                  <c:v>3225.5239167999998</c:v>
                </c:pt>
                <c:pt idx="283">
                  <c:v>3093.1386465</c:v>
                </c:pt>
                <c:pt idx="284">
                  <c:v>3315.5427599999998</c:v>
                </c:pt>
                <c:pt idx="285">
                  <c:v>3124.3216895</c:v>
                </c:pt>
                <c:pt idx="286">
                  <c:v>3222.8189210999999</c:v>
                </c:pt>
                <c:pt idx="287">
                  <c:v>3348.5066504000001</c:v>
                </c:pt>
                <c:pt idx="288">
                  <c:v>3477.9866952000002</c:v>
                </c:pt>
                <c:pt idx="289">
                  <c:v>3137.1186797</c:v>
                </c:pt>
                <c:pt idx="290">
                  <c:v>3297.3717197999999</c:v>
                </c:pt>
                <c:pt idx="291">
                  <c:v>3230.5712815000002</c:v>
                </c:pt>
                <c:pt idx="292">
                  <c:v>3052.3910363</c:v>
                </c:pt>
                <c:pt idx="293">
                  <c:v>3216.7200591000001</c:v>
                </c:pt>
                <c:pt idx="294">
                  <c:v>2965.6763879999999</c:v>
                </c:pt>
                <c:pt idx="295">
                  <c:v>3011.0081218</c:v>
                </c:pt>
                <c:pt idx="296">
                  <c:v>3051.7877211999999</c:v>
                </c:pt>
                <c:pt idx="297">
                  <c:v>2836.7511745000002</c:v>
                </c:pt>
                <c:pt idx="298">
                  <c:v>2838.3516132999998</c:v>
                </c:pt>
                <c:pt idx="299">
                  <c:v>2855.2529553999998</c:v>
                </c:pt>
                <c:pt idx="300">
                  <c:v>3092.5344777999999</c:v>
                </c:pt>
                <c:pt idx="301">
                  <c:v>2859.4883224999999</c:v>
                </c:pt>
                <c:pt idx="302">
                  <c:v>3040.5975466</c:v>
                </c:pt>
                <c:pt idx="303">
                  <c:v>2943.7026160999999</c:v>
                </c:pt>
                <c:pt idx="304">
                  <c:v>2835.197134</c:v>
                </c:pt>
                <c:pt idx="305">
                  <c:v>2637.0114014999999</c:v>
                </c:pt>
                <c:pt idx="306">
                  <c:v>2655.1872241999999</c:v>
                </c:pt>
                <c:pt idx="307">
                  <c:v>2548.8790021999998</c:v>
                </c:pt>
                <c:pt idx="308">
                  <c:v>2531.1826212000001</c:v>
                </c:pt>
                <c:pt idx="309">
                  <c:v>2537.3910357999998</c:v>
                </c:pt>
                <c:pt idx="310">
                  <c:v>3105.8885954000002</c:v>
                </c:pt>
                <c:pt idx="311">
                  <c:v>2910.2124091999999</c:v>
                </c:pt>
                <c:pt idx="312">
                  <c:v>2450.1527959999999</c:v>
                </c:pt>
                <c:pt idx="313">
                  <c:v>2554.4091672</c:v>
                </c:pt>
                <c:pt idx="314">
                  <c:v>2490.4069294000001</c:v>
                </c:pt>
                <c:pt idx="315">
                  <c:v>2491.7495158000002</c:v>
                </c:pt>
                <c:pt idx="316">
                  <c:v>2618.4113898999999</c:v>
                </c:pt>
                <c:pt idx="317">
                  <c:v>2527.4511191000001</c:v>
                </c:pt>
                <c:pt idx="318">
                  <c:v>2618.3959469000001</c:v>
                </c:pt>
                <c:pt idx="319">
                  <c:v>2634.1383304000001</c:v>
                </c:pt>
                <c:pt idx="320">
                  <c:v>2788.2780917999999</c:v>
                </c:pt>
                <c:pt idx="321">
                  <c:v>2829.1248237999998</c:v>
                </c:pt>
                <c:pt idx="322">
                  <c:v>3070.2991892999999</c:v>
                </c:pt>
                <c:pt idx="323">
                  <c:v>2480.7622903000001</c:v>
                </c:pt>
                <c:pt idx="324">
                  <c:v>2934.8636406000001</c:v>
                </c:pt>
                <c:pt idx="325">
                  <c:v>2910.5759128999998</c:v>
                </c:pt>
                <c:pt idx="326">
                  <c:v>2755.2083876000002</c:v>
                </c:pt>
                <c:pt idx="327">
                  <c:v>2928.8095162999998</c:v>
                </c:pt>
                <c:pt idx="328">
                  <c:v>2779.4205255000002</c:v>
                </c:pt>
                <c:pt idx="329">
                  <c:v>2660.5646668999998</c:v>
                </c:pt>
                <c:pt idx="330">
                  <c:v>2448.5723183999999</c:v>
                </c:pt>
                <c:pt idx="331">
                  <c:v>2792.5685865999999</c:v>
                </c:pt>
                <c:pt idx="332">
                  <c:v>2657.7672579</c:v>
                </c:pt>
                <c:pt idx="333">
                  <c:v>2850.0596353000001</c:v>
                </c:pt>
                <c:pt idx="334">
                  <c:v>2841.3443508999999</c:v>
                </c:pt>
                <c:pt idx="335">
                  <c:v>3016.2169775000002</c:v>
                </c:pt>
                <c:pt idx="336">
                  <c:v>2374.2906459000001</c:v>
                </c:pt>
                <c:pt idx="337">
                  <c:v>2852.0730113999998</c:v>
                </c:pt>
                <c:pt idx="338">
                  <c:v>2731.7431071000001</c:v>
                </c:pt>
                <c:pt idx="339">
                  <c:v>2627.3931910000001</c:v>
                </c:pt>
                <c:pt idx="340">
                  <c:v>2480.2690757999999</c:v>
                </c:pt>
                <c:pt idx="341">
                  <c:v>2352.6373720000001</c:v>
                </c:pt>
                <c:pt idx="342">
                  <c:v>2362.4971595000002</c:v>
                </c:pt>
                <c:pt idx="343">
                  <c:v>2287.5186907000002</c:v>
                </c:pt>
                <c:pt idx="344">
                  <c:v>2559.6901269999998</c:v>
                </c:pt>
                <c:pt idx="345">
                  <c:v>1931.8149109999999</c:v>
                </c:pt>
                <c:pt idx="346">
                  <c:v>2216.0297599999999</c:v>
                </c:pt>
                <c:pt idx="347">
                  <c:v>2391.6061920000002</c:v>
                </c:pt>
                <c:pt idx="348">
                  <c:v>2330.2371603000001</c:v>
                </c:pt>
                <c:pt idx="349">
                  <c:v>2323.3677950000001</c:v>
                </c:pt>
                <c:pt idx="350">
                  <c:v>2230.4020624</c:v>
                </c:pt>
                <c:pt idx="351">
                  <c:v>2203.5725977000002</c:v>
                </c:pt>
                <c:pt idx="352">
                  <c:v>1959.8304103999999</c:v>
                </c:pt>
                <c:pt idx="353">
                  <c:v>2171.2289730000002</c:v>
                </c:pt>
                <c:pt idx="354">
                  <c:v>1336.2198045</c:v>
                </c:pt>
                <c:pt idx="355">
                  <c:v>2164.1652451</c:v>
                </c:pt>
                <c:pt idx="356">
                  <c:v>1849.5719501000001</c:v>
                </c:pt>
                <c:pt idx="357">
                  <c:v>2025.7471522999999</c:v>
                </c:pt>
                <c:pt idx="358">
                  <c:v>1960.8867818000001</c:v>
                </c:pt>
                <c:pt idx="359">
                  <c:v>1548.6734005000001</c:v>
                </c:pt>
                <c:pt idx="360">
                  <c:v>2015.6605078</c:v>
                </c:pt>
                <c:pt idx="361">
                  <c:v>1767.2828523000001</c:v>
                </c:pt>
                <c:pt idx="362">
                  <c:v>1868.4283803000001</c:v>
                </c:pt>
                <c:pt idx="363">
                  <c:v>1816.5484919</c:v>
                </c:pt>
                <c:pt idx="364">
                  <c:v>1547.4674173000001</c:v>
                </c:pt>
                <c:pt idx="365">
                  <c:v>1702.8628857000001</c:v>
                </c:pt>
                <c:pt idx="366">
                  <c:v>1766.168486</c:v>
                </c:pt>
                <c:pt idx="367">
                  <c:v>2219.9633048999999</c:v>
                </c:pt>
                <c:pt idx="368">
                  <c:v>2277.8535364999998</c:v>
                </c:pt>
                <c:pt idx="369">
                  <c:v>2626.3766562000001</c:v>
                </c:pt>
                <c:pt idx="370">
                  <c:v>2684.0119067000001</c:v>
                </c:pt>
                <c:pt idx="371">
                  <c:v>2601.5041772</c:v>
                </c:pt>
                <c:pt idx="372">
                  <c:v>2686.5192363000001</c:v>
                </c:pt>
                <c:pt idx="373">
                  <c:v>2651.3270244999999</c:v>
                </c:pt>
                <c:pt idx="374">
                  <c:v>2645.3640338999999</c:v>
                </c:pt>
                <c:pt idx="375">
                  <c:v>2576.2441324000001</c:v>
                </c:pt>
                <c:pt idx="376">
                  <c:v>2602.9498736</c:v>
                </c:pt>
                <c:pt idx="377">
                  <c:v>2590.6778979000001</c:v>
                </c:pt>
                <c:pt idx="378">
                  <c:v>2558.8284331999998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6BE-4327-AAA2-4715741483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943391"/>
        <c:axId val="1759940895"/>
      </c:scatterChart>
      <c:valAx>
        <c:axId val="1759943391"/>
        <c:scaling>
          <c:orientation val="minMax"/>
          <c:min val="1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Net Load (MW)</a:t>
                </a:r>
              </a:p>
            </c:rich>
          </c:tx>
          <c:layout>
            <c:manualLayout>
              <c:xMode val="edge"/>
              <c:yMode val="edge"/>
              <c:x val="0.50036465927870133"/>
              <c:y val="0.934722222222222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0895"/>
        <c:crosses val="autoZero"/>
        <c:crossBetween val="midCat"/>
      </c:valAx>
      <c:valAx>
        <c:axId val="17599408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RTOFFCAP (MW)</a:t>
                </a:r>
              </a:p>
            </c:rich>
          </c:tx>
          <c:layout>
            <c:manualLayout>
              <c:xMode val="edge"/>
              <c:yMode val="edge"/>
              <c:x val="1.2345679012345678E-2"/>
              <c:y val="0.38234711286089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9433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024654904248077"/>
          <c:y val="3.8958880139982499E-2"/>
          <c:w val="9.2670117624185866E-2"/>
          <c:h val="0.32679636920384947"/>
        </c:manualLayout>
      </c:layout>
      <c:overlay val="0"/>
      <c:spPr>
        <a:solidFill>
          <a:sysClr val="window" lastClr="FFFFFF"/>
        </a:solidFill>
        <a:ln>
          <a:solidFill>
            <a:schemeClr val="accent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Real-Time On-Line Reserve Price Adder (RTORPA)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Summary!$D$3</c:f>
              <c:strCache>
                <c:ptCount val="1"/>
                <c:pt idx="0">
                  <c:v>&gt;= $1/MWh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Summary!$D$6:$D$12</c:f>
              <c:numCache>
                <c:formatCode>_(* #,##0_);_(* \(#,##0\);_(* "-"??_);_(@_)</c:formatCode>
                <c:ptCount val="7"/>
                <c:pt idx="0">
                  <c:v>89</c:v>
                </c:pt>
                <c:pt idx="1">
                  <c:v>533</c:v>
                </c:pt>
                <c:pt idx="2">
                  <c:v>30</c:v>
                </c:pt>
                <c:pt idx="3">
                  <c:v>317</c:v>
                </c:pt>
                <c:pt idx="4">
                  <c:v>77</c:v>
                </c:pt>
                <c:pt idx="5">
                  <c:v>323</c:v>
                </c:pt>
                <c:pt idx="6">
                  <c:v>281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5-4194-9A8A-4A6B20F1BCFA}"/>
            </c:ext>
          </c:extLst>
        </c:ser>
        <c:ser>
          <c:idx val="1"/>
          <c:order val="1"/>
          <c:tx>
            <c:strRef>
              <c:f>Summary!$E$3</c:f>
              <c:strCache>
                <c:ptCount val="1"/>
                <c:pt idx="0">
                  <c:v>&gt;= $10/MWh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Summary!$E$6:$E$12</c:f>
              <c:numCache>
                <c:formatCode>_(* #,##0_);_(* \(#,##0\);_(* "-"??_);_(@_)</c:formatCode>
                <c:ptCount val="7"/>
                <c:pt idx="0">
                  <c:v>10</c:v>
                </c:pt>
                <c:pt idx="1">
                  <c:v>210</c:v>
                </c:pt>
                <c:pt idx="2">
                  <c:v>1</c:v>
                </c:pt>
                <c:pt idx="3">
                  <c:v>136</c:v>
                </c:pt>
                <c:pt idx="4">
                  <c:v>22</c:v>
                </c:pt>
                <c:pt idx="5">
                  <c:v>197</c:v>
                </c:pt>
                <c:pt idx="6">
                  <c:v>109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95-4194-9A8A-4A6B20F1BCFA}"/>
            </c:ext>
          </c:extLst>
        </c:ser>
        <c:ser>
          <c:idx val="2"/>
          <c:order val="2"/>
          <c:tx>
            <c:strRef>
              <c:f>Summary!$F$3</c:f>
              <c:strCache>
                <c:ptCount val="1"/>
                <c:pt idx="0">
                  <c:v>&gt;= $25/MWh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Summary!$F$6:$F$12</c:f>
              <c:numCache>
                <c:formatCode>_(* #,##0_);_(* \(#,##0\);_(* "-"??_);_(@_)</c:formatCode>
                <c:ptCount val="7"/>
                <c:pt idx="0">
                  <c:v>4</c:v>
                </c:pt>
                <c:pt idx="1">
                  <c:v>116</c:v>
                </c:pt>
                <c:pt idx="2">
                  <c:v>0</c:v>
                </c:pt>
                <c:pt idx="3">
                  <c:v>88</c:v>
                </c:pt>
                <c:pt idx="4">
                  <c:v>14</c:v>
                </c:pt>
                <c:pt idx="5">
                  <c:v>147</c:v>
                </c:pt>
                <c:pt idx="6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95-4194-9A8A-4A6B20F1B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882383"/>
        <c:axId val="940886127"/>
      </c:barChart>
      <c:catAx>
        <c:axId val="94088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6127"/>
        <c:crosses val="autoZero"/>
        <c:auto val="1"/>
        <c:lblAlgn val="ctr"/>
        <c:lblOffset val="100"/>
        <c:noMultiLvlLbl val="0"/>
      </c:catAx>
      <c:valAx>
        <c:axId val="940886127"/>
        <c:scaling>
          <c:orientation val="minMax"/>
          <c:max val="1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 of Intervals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2383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Real-Time Off-Line Reserve Price Adder (RTOFFPA)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Summary!$G$3</c:f>
              <c:strCache>
                <c:ptCount val="1"/>
                <c:pt idx="0">
                  <c:v>&gt;= $1/MWh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Summary!$G$6:$G$12</c:f>
              <c:numCache>
                <c:formatCode>_(* #,##0_);_(* \(#,##0\);_(* "-"??_);_(@_)</c:formatCode>
                <c:ptCount val="7"/>
                <c:pt idx="0">
                  <c:v>19</c:v>
                </c:pt>
                <c:pt idx="1">
                  <c:v>416</c:v>
                </c:pt>
                <c:pt idx="2">
                  <c:v>15</c:v>
                </c:pt>
                <c:pt idx="3">
                  <c:v>265</c:v>
                </c:pt>
                <c:pt idx="4">
                  <c:v>48</c:v>
                </c:pt>
                <c:pt idx="5">
                  <c:v>293</c:v>
                </c:pt>
                <c:pt idx="6">
                  <c:v>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A4-4118-92A4-57532516A90F}"/>
            </c:ext>
          </c:extLst>
        </c:ser>
        <c:ser>
          <c:idx val="1"/>
          <c:order val="1"/>
          <c:tx>
            <c:strRef>
              <c:f>Summary!$H$3</c:f>
              <c:strCache>
                <c:ptCount val="1"/>
                <c:pt idx="0">
                  <c:v>&gt;= $10/MWh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Summary!$H$6:$H$12</c:f>
              <c:numCache>
                <c:formatCode>_(* #,##0_);_(* \(#,##0\);_(* "-"??_);_(@_)</c:formatCode>
                <c:ptCount val="7"/>
                <c:pt idx="0">
                  <c:v>1</c:v>
                </c:pt>
                <c:pt idx="1">
                  <c:v>169</c:v>
                </c:pt>
                <c:pt idx="2">
                  <c:v>0</c:v>
                </c:pt>
                <c:pt idx="3">
                  <c:v>126</c:v>
                </c:pt>
                <c:pt idx="4">
                  <c:v>12</c:v>
                </c:pt>
                <c:pt idx="5">
                  <c:v>188</c:v>
                </c:pt>
                <c:pt idx="6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A4-4118-92A4-57532516A90F}"/>
            </c:ext>
          </c:extLst>
        </c:ser>
        <c:ser>
          <c:idx val="2"/>
          <c:order val="2"/>
          <c:tx>
            <c:strRef>
              <c:f>Summary!$I$3</c:f>
              <c:strCache>
                <c:ptCount val="1"/>
                <c:pt idx="0">
                  <c:v>&gt;= $25/MWh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Summary!$I$6:$I$12</c:f>
              <c:numCache>
                <c:formatCode>_(* #,##0_);_(* \(#,##0\);_(* "-"??_);_(@_)</c:formatCode>
                <c:ptCount val="7"/>
                <c:pt idx="0">
                  <c:v>0</c:v>
                </c:pt>
                <c:pt idx="1">
                  <c:v>81</c:v>
                </c:pt>
                <c:pt idx="2">
                  <c:v>0</c:v>
                </c:pt>
                <c:pt idx="3">
                  <c:v>80</c:v>
                </c:pt>
                <c:pt idx="4">
                  <c:v>4</c:v>
                </c:pt>
                <c:pt idx="5">
                  <c:v>137</c:v>
                </c:pt>
                <c:pt idx="6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A4-4118-92A4-57532516A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882383"/>
        <c:axId val="940886127"/>
      </c:barChart>
      <c:catAx>
        <c:axId val="94088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6127"/>
        <c:crosses val="autoZero"/>
        <c:auto val="1"/>
        <c:lblAlgn val="ctr"/>
        <c:lblOffset val="100"/>
        <c:noMultiLvlLbl val="0"/>
      </c:catAx>
      <c:valAx>
        <c:axId val="940886127"/>
        <c:scaling>
          <c:orientation val="minMax"/>
          <c:max val="1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2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Real-Time On-Line Reliability Deployment Price Adder (RTORDPA)</a:t>
            </a:r>
          </a:p>
        </c:rich>
      </c:tx>
      <c:layout>
        <c:manualLayout>
          <c:xMode val="edge"/>
          <c:yMode val="edge"/>
          <c:x val="7.3527596462303405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783446603793606"/>
          <c:y val="0.2337729658792651"/>
          <c:w val="0.60828777610247331"/>
          <c:h val="0.536611256926217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Summary!$J$3</c:f>
              <c:strCache>
                <c:ptCount val="1"/>
                <c:pt idx="0">
                  <c:v>&gt;= $1/MWh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Summary!$J$6:$J$12</c:f>
              <c:numCache>
                <c:formatCode>_(* #,##0_);_(* \(#,##0\);_(* "-"??_);_(@_)</c:formatCode>
                <c:ptCount val="7"/>
                <c:pt idx="0">
                  <c:v>0</c:v>
                </c:pt>
                <c:pt idx="1">
                  <c:v>12</c:v>
                </c:pt>
                <c:pt idx="2">
                  <c:v>11</c:v>
                </c:pt>
                <c:pt idx="3">
                  <c:v>24</c:v>
                </c:pt>
                <c:pt idx="4">
                  <c:v>0</c:v>
                </c:pt>
                <c:pt idx="5">
                  <c:v>370</c:v>
                </c:pt>
                <c:pt idx="6">
                  <c:v>1047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3-42E2-9D70-4D9C964B752B}"/>
            </c:ext>
          </c:extLst>
        </c:ser>
        <c:ser>
          <c:idx val="1"/>
          <c:order val="1"/>
          <c:tx>
            <c:strRef>
              <c:f>Summary!$K$3</c:f>
              <c:strCache>
                <c:ptCount val="1"/>
                <c:pt idx="0">
                  <c:v>&gt;= $10/MWh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Summary!$K$6:$K$12</c:f>
              <c:numCache>
                <c:formatCode>_(* #,##0_);_(* \(#,##0\);_(* "-"??_);_(@_)</c:formatCode>
                <c:ptCount val="7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54</c:v>
                </c:pt>
                <c:pt idx="6">
                  <c:v>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E3-42E2-9D70-4D9C964B752B}"/>
            </c:ext>
          </c:extLst>
        </c:ser>
        <c:ser>
          <c:idx val="2"/>
          <c:order val="2"/>
          <c:tx>
            <c:strRef>
              <c:f>Summary!$L$3</c:f>
              <c:strCache>
                <c:ptCount val="1"/>
                <c:pt idx="0">
                  <c:v>&gt;= $25/MWh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Summary!$C$6:$C$12</c:f>
              <c:strCache>
                <c:ptCount val="7"/>
                <c:pt idx="0">
                  <c:v>Jun-20</c:v>
                </c:pt>
                <c:pt idx="1">
                  <c:v>Jul-20</c:v>
                </c:pt>
                <c:pt idx="2">
                  <c:v>Mar-21</c:v>
                </c:pt>
                <c:pt idx="3">
                  <c:v>Apr-21</c:v>
                </c:pt>
                <c:pt idx="4">
                  <c:v>May-21</c:v>
                </c:pt>
                <c:pt idx="5">
                  <c:v>Jun-21</c:v>
                </c:pt>
                <c:pt idx="6">
                  <c:v>Jul-21</c:v>
                </c:pt>
              </c:strCache>
            </c:strRef>
          </c:cat>
          <c:val>
            <c:numRef>
              <c:f>Summary!$L$6:$L$12</c:f>
              <c:numCache>
                <c:formatCode>_(* #,##0_);_(* \(#,##0\);_(* "-"??_);_(@_)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21</c:v>
                </c:pt>
                <c:pt idx="6">
                  <c:v>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E3-42E2-9D70-4D9C964B75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40882383"/>
        <c:axId val="940886127"/>
      </c:barChart>
      <c:catAx>
        <c:axId val="940882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6127"/>
        <c:crosses val="autoZero"/>
        <c:auto val="1"/>
        <c:lblAlgn val="ctr"/>
        <c:lblOffset val="100"/>
        <c:noMultiLvlLbl val="0"/>
      </c:catAx>
      <c:valAx>
        <c:axId val="940886127"/>
        <c:scaling>
          <c:orientation val="minMax"/>
          <c:max val="1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 of Intervals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8823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489792331658971"/>
          <c:y val="5.0152741324001153E-2"/>
          <c:w val="0.18029985228779005"/>
          <c:h val="0.4498472586759989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0.67411</cdr:x>
      <cdr:y>0.03262</cdr:y>
    </cdr:from>
    <cdr:to>
      <cdr:x>0.99554</cdr:x>
      <cdr:y>0.12485</cdr:y>
    </cdr:to>
    <cdr:sp macro="" textlink="">
      <cdr:nvSpPr>
        <cdr:cNvPr id="2" name="TextBox 6">
          <a:extLst xmlns:a="http://schemas.openxmlformats.org/drawingml/2006/main">
            <a:ext uri="{FF2B5EF4-FFF2-40B4-BE49-F238E27FC236}">
              <a16:creationId xmlns:a16="http://schemas.microsoft.com/office/drawing/2014/main" id="{972DC5A8-508B-4C22-B54A-91C544D4745C}"/>
            </a:ext>
          </a:extLst>
        </cdr:cNvPr>
        <cdr:cNvSpPr txBox="1"/>
      </cdr:nvSpPr>
      <cdr:spPr>
        <a:xfrm xmlns:a="http://schemas.openxmlformats.org/drawingml/2006/main">
          <a:off x="5753100" y="152400"/>
          <a:ext cx="2743200" cy="43088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/>
            <a:t>Lighter color reflects the incremental change for the latter part of the month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6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8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33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72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8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26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92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27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2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15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06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553200"/>
            <a:ext cx="93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953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Impacts of Change in Ancillary Service Procurement and RUC Activity – 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June and July ’21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David Maggio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r>
              <a:rPr lang="en-US" dirty="0">
                <a:solidFill>
                  <a:schemeClr val="tx2"/>
                </a:solidFill>
              </a:rPr>
              <a:t>August 31,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Average Daily Day-Ahead Market (DAM) Market Clearing Prices for Capacity (MCPCs) for July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3EE48D-5890-4BB4-BCB3-62F6F5489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2901" y="1143000"/>
            <a:ext cx="8458197" cy="5074918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BD49FBF-5C2D-4B43-8C3F-A68C83939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8807180"/>
              </p:ext>
            </p:extLst>
          </p:nvPr>
        </p:nvGraphicFramePr>
        <p:xfrm>
          <a:off x="2133597" y="1143000"/>
          <a:ext cx="4876803" cy="208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494">
                  <a:extLst>
                    <a:ext uri="{9D8B030D-6E8A-4147-A177-3AD203B41FA5}">
                      <a16:colId xmlns:a16="http://schemas.microsoft.com/office/drawing/2014/main" val="2248543024"/>
                    </a:ext>
                  </a:extLst>
                </a:gridCol>
                <a:gridCol w="856815">
                  <a:extLst>
                    <a:ext uri="{9D8B030D-6E8A-4147-A177-3AD203B41FA5}">
                      <a16:colId xmlns:a16="http://schemas.microsoft.com/office/drawing/2014/main" val="340872940"/>
                    </a:ext>
                  </a:extLst>
                </a:gridCol>
                <a:gridCol w="838960">
                  <a:extLst>
                    <a:ext uri="{9D8B030D-6E8A-4147-A177-3AD203B41FA5}">
                      <a16:colId xmlns:a16="http://schemas.microsoft.com/office/drawing/2014/main" val="1809844915"/>
                    </a:ext>
                  </a:extLst>
                </a:gridCol>
                <a:gridCol w="1119267">
                  <a:extLst>
                    <a:ext uri="{9D8B030D-6E8A-4147-A177-3AD203B41FA5}">
                      <a16:colId xmlns:a16="http://schemas.microsoft.com/office/drawing/2014/main" val="1868829047"/>
                    </a:ext>
                  </a:extLst>
                </a:gridCol>
                <a:gridCol w="1119267">
                  <a:extLst>
                    <a:ext uri="{9D8B030D-6E8A-4147-A177-3AD203B41FA5}">
                      <a16:colId xmlns:a16="http://schemas.microsoft.com/office/drawing/2014/main" val="948301008"/>
                    </a:ext>
                  </a:extLst>
                </a:gridCol>
              </a:tblGrid>
              <a:tr h="342265">
                <a:tc grid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Monthly Average DAM MCPCs ($/MWh)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5700062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July-20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Jun-21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1-11, 2021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12-31, 2021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969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Reg-Up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4646798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Reg-Down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111646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RRS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3676745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Non-Spin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16.97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2.00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24.56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97327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C77CC52-90D7-4EB2-BB2B-D0947509CC02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3350340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237676E-DB81-4441-8358-56B4D88FEB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00" y="940862"/>
            <a:ext cx="7619999" cy="5079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Hourly </a:t>
            </a:r>
            <a:r>
              <a:rPr lang="en-US" sz="2400" b="1" dirty="0">
                <a:solidFill>
                  <a:schemeClr val="accent1"/>
                </a:solidFill>
              </a:rPr>
              <a:t>DAM MCPCs for July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B26E58-9F16-4B37-ADD0-EA8127F1B710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3217675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A8681AE-0412-4E66-9CB0-94FFFBE56E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463" y="1082454"/>
            <a:ext cx="8482910" cy="50897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34EB81-D33F-4E25-9019-0EB2579E2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Total DAM Ancillary Service Costs for July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FDA89158-E2EE-4280-8ED3-7082BA6CB1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7747744"/>
              </p:ext>
            </p:extLst>
          </p:nvPr>
        </p:nvGraphicFramePr>
        <p:xfrm>
          <a:off x="2133518" y="1057517"/>
          <a:ext cx="4876799" cy="2053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1484">
                  <a:extLst>
                    <a:ext uri="{9D8B030D-6E8A-4147-A177-3AD203B41FA5}">
                      <a16:colId xmlns:a16="http://schemas.microsoft.com/office/drawing/2014/main" val="2248543024"/>
                    </a:ext>
                  </a:extLst>
                </a:gridCol>
                <a:gridCol w="816690">
                  <a:extLst>
                    <a:ext uri="{9D8B030D-6E8A-4147-A177-3AD203B41FA5}">
                      <a16:colId xmlns:a16="http://schemas.microsoft.com/office/drawing/2014/main" val="340872940"/>
                    </a:ext>
                  </a:extLst>
                </a:gridCol>
                <a:gridCol w="759657">
                  <a:extLst>
                    <a:ext uri="{9D8B030D-6E8A-4147-A177-3AD203B41FA5}">
                      <a16:colId xmlns:a16="http://schemas.microsoft.com/office/drawing/2014/main" val="1809844915"/>
                    </a:ext>
                  </a:extLst>
                </a:gridCol>
                <a:gridCol w="1054535">
                  <a:extLst>
                    <a:ext uri="{9D8B030D-6E8A-4147-A177-3AD203B41FA5}">
                      <a16:colId xmlns:a16="http://schemas.microsoft.com/office/drawing/2014/main" val="1868829047"/>
                    </a:ext>
                  </a:extLst>
                </a:gridCol>
                <a:gridCol w="1224433">
                  <a:extLst>
                    <a:ext uri="{9D8B030D-6E8A-4147-A177-3AD203B41FA5}">
                      <a16:colId xmlns:a16="http://schemas.microsoft.com/office/drawing/2014/main" val="2559650139"/>
                    </a:ext>
                  </a:extLst>
                </a:gridCol>
              </a:tblGrid>
              <a:tr h="342265">
                <a:tc grid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Monthly Total DAM Ancillary Service Costs ($ Million)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5700062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200" kern="12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Jul-20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Jun-21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1-11, 2021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2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July 12-31, 2021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969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Reg-Up</a:t>
                      </a: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4646798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Reg-Down</a:t>
                      </a:r>
                    </a:p>
                  </a:txBody>
                  <a:tcPr marL="9525" marR="9525" marT="9525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41116464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RRS</a:t>
                      </a:r>
                    </a:p>
                  </a:txBody>
                  <a:tcPr marL="9525" marR="9525" marT="952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63676745"/>
                  </a:ext>
                </a:extLst>
              </a:tr>
              <a:tr h="34226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100" kern="1200" dirty="0">
                          <a:solidFill>
                            <a:schemeClr val="bg2">
                              <a:lumMod val="9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Non-Spin</a:t>
                      </a: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39.4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97327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1BCA72B-7966-4A16-BA60-78BB8190F7E7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2377786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E96C7-3AC5-4C51-8537-231983AA9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52450"/>
          </a:xfrm>
        </p:spPr>
        <p:txBody>
          <a:bodyPr/>
          <a:lstStyle/>
          <a:p>
            <a:r>
              <a:rPr lang="en-US" sz="2800" dirty="0"/>
              <a:t>Data Looking at the Real-Time Market</a:t>
            </a:r>
          </a:p>
        </p:txBody>
      </p:sp>
    </p:spTree>
    <p:extLst>
      <p:ext uri="{BB962C8B-B14F-4D97-AF65-F5344CB8AC3E}">
        <p14:creationId xmlns:p14="http://schemas.microsoft.com/office/powerpoint/2010/main" val="27346171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Daily </a:t>
            </a:r>
            <a:r>
              <a:rPr lang="en-US" sz="2400" dirty="0"/>
              <a:t>Average </a:t>
            </a:r>
            <a:r>
              <a:rPr lang="en-US" sz="2400" b="1" dirty="0">
                <a:solidFill>
                  <a:schemeClr val="accent1"/>
                </a:solidFill>
              </a:rPr>
              <a:t>Non-Spin Responsibility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408E03-BB61-4A04-89E0-9DF2F03E3E60}"/>
              </a:ext>
            </a:extLst>
          </p:cNvPr>
          <p:cNvSpPr txBox="1"/>
          <p:nvPr/>
        </p:nvSpPr>
        <p:spPr>
          <a:xfrm>
            <a:off x="2438400" y="5867400"/>
            <a:ext cx="67056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Load Resource Non-Spin Responsibility was zero for the duration of the time period shown in this graph.</a:t>
            </a:r>
          </a:p>
          <a:p>
            <a:pPr algn="r"/>
            <a:endParaRPr lang="en-US" sz="1100" dirty="0">
              <a:solidFill>
                <a:schemeClr val="tx2"/>
              </a:solidFill>
            </a:endParaRPr>
          </a:p>
          <a:p>
            <a:pPr algn="r"/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78F13-C570-4C6D-ADCC-8972F3F81B3D}"/>
              </a:ext>
            </a:extLst>
          </p:cNvPr>
          <p:cNvSpPr txBox="1"/>
          <p:nvPr/>
        </p:nvSpPr>
        <p:spPr>
          <a:xfrm>
            <a:off x="2461491" y="1981200"/>
            <a:ext cx="34289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Along with overall increase in Non-Spin Responsibility, the number of Resources with a non-zero Non-Spin Responsibility in also increasing.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2298BF-3ECC-42BB-A88C-69EA7FE50DE6}"/>
              </a:ext>
            </a:extLst>
          </p:cNvPr>
          <p:cNvGrpSpPr/>
          <p:nvPr/>
        </p:nvGrpSpPr>
        <p:grpSpPr>
          <a:xfrm>
            <a:off x="495300" y="997744"/>
            <a:ext cx="8115300" cy="4625042"/>
            <a:chOff x="495300" y="997744"/>
            <a:chExt cx="8115300" cy="462504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73EE48D-5890-4BB4-BCB3-62F6F5489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5300" y="997744"/>
              <a:ext cx="8115300" cy="462504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04849C-FF3E-4F28-B92D-3C22A0650A65}"/>
                </a:ext>
              </a:extLst>
            </p:cNvPr>
            <p:cNvSpPr txBox="1"/>
            <p:nvPr/>
          </p:nvSpPr>
          <p:spPr>
            <a:xfrm>
              <a:off x="1752600" y="1235214"/>
              <a:ext cx="586509" cy="1769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50" dirty="0"/>
                <a:t>On-Line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5D3A9AB-21B4-4CE5-A038-3D99E1465FB4}"/>
                </a:ext>
              </a:extLst>
            </p:cNvPr>
            <p:cNvSpPr txBox="1"/>
            <p:nvPr/>
          </p:nvSpPr>
          <p:spPr>
            <a:xfrm>
              <a:off x="1752599" y="1454139"/>
              <a:ext cx="586509" cy="1769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50" dirty="0"/>
                <a:t>Off-Line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24F770-CFA8-43FE-9B28-7178499C1CA1}"/>
                </a:ext>
              </a:extLst>
            </p:cNvPr>
            <p:cNvSpPr txBox="1"/>
            <p:nvPr/>
          </p:nvSpPr>
          <p:spPr>
            <a:xfrm>
              <a:off x="1754909" y="1654924"/>
              <a:ext cx="586509" cy="1769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50" dirty="0"/>
                <a:t>Load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6904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7D2F9-7A14-4070-B3A4-33676C10F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" y="990600"/>
            <a:ext cx="7620000" cy="53788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9755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Daily </a:t>
            </a:r>
            <a:r>
              <a:rPr lang="en-US" sz="2400" dirty="0"/>
              <a:t>Distribution of Capacity Available in Real-Time – High Dispatch Limit (HDL) minus Base Point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45457E-A588-4522-9A2C-AD42C7E11F1E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2430170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9755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Daily </a:t>
            </a:r>
            <a:r>
              <a:rPr lang="en-US" sz="2400" dirty="0"/>
              <a:t>Distribution of Capacity Available in Real-Time – High Ancillary Service Limit (HASL) minus Base Point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49AACB-2778-4682-B19F-ADB16FE63538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36335900-3835-41F2-9C43-E953331B0A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51554"/>
            <a:ext cx="7391400" cy="5175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784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Daily </a:t>
            </a:r>
            <a:r>
              <a:rPr lang="en-US" sz="2400" dirty="0"/>
              <a:t>Average RRS</a:t>
            </a:r>
            <a:r>
              <a:rPr lang="en-US" sz="2400" b="1" dirty="0">
                <a:solidFill>
                  <a:schemeClr val="accent1"/>
                </a:solidFill>
              </a:rPr>
              <a:t> Responsibility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3EE48D-5890-4BB4-BCB3-62F6F5489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002" y="914401"/>
            <a:ext cx="8381996" cy="47148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8F39B0-CE4D-467C-8D87-A3B04E2B5C5F}"/>
              </a:ext>
            </a:extLst>
          </p:cNvPr>
          <p:cNvSpPr txBox="1"/>
          <p:nvPr/>
        </p:nvSpPr>
        <p:spPr>
          <a:xfrm>
            <a:off x="1905001" y="5791200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Fast Frequency Response (RFR) Responsibility was zero for the duration of the time period shown in this graph</a:t>
            </a:r>
            <a:r>
              <a:rPr lang="en-US" sz="1400" dirty="0"/>
              <a:t>.</a:t>
            </a:r>
          </a:p>
          <a:p>
            <a:pPr algn="r"/>
            <a:endParaRPr lang="en-US" sz="1100" dirty="0">
              <a:solidFill>
                <a:schemeClr val="tx2"/>
              </a:solidFill>
            </a:endParaRPr>
          </a:p>
          <a:p>
            <a:pPr algn="r"/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3558853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76FCA-168C-48BC-9FDD-7AD7E328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Physical Responsive Capability (PRC) vs. Net Load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496CD-6F22-4DB6-A821-CF1A6C328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4BEA46-498D-45A7-8C26-C85FB8AA861A}"/>
              </a:ext>
            </a:extLst>
          </p:cNvPr>
          <p:cNvSpPr txBox="1"/>
          <p:nvPr/>
        </p:nvSpPr>
        <p:spPr>
          <a:xfrm>
            <a:off x="2133600" y="6019800"/>
            <a:ext cx="7010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Net load is calculated as Generation-to-be-Dispatched (GTBD) minus base points from Intermittent Renewable Resources (IRRs).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09D323C-A9EF-4888-A18B-4773F8D22E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388097"/>
              </p:ext>
            </p:extLst>
          </p:nvPr>
        </p:nvGraphicFramePr>
        <p:xfrm>
          <a:off x="304800" y="1142999"/>
          <a:ext cx="8382000" cy="4766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5746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76FCA-168C-48BC-9FDD-7AD7E328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Real-Time On-Line Reserve Capacity (RTOLCAP) vs. Net Load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496CD-6F22-4DB6-A821-CF1A6C328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4BEA46-498D-45A7-8C26-C85FB8AA861A}"/>
              </a:ext>
            </a:extLst>
          </p:cNvPr>
          <p:cNvSpPr txBox="1"/>
          <p:nvPr/>
        </p:nvSpPr>
        <p:spPr>
          <a:xfrm>
            <a:off x="2133600" y="6019800"/>
            <a:ext cx="7010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Net load is calculated as Generation-to-be-Dispatched (GTBD) minus base points from Intermittent Renewable Resources (IRRs).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7098403-6074-47BD-97E6-54FCD1CD02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7515210"/>
              </p:ext>
            </p:extLst>
          </p:nvPr>
        </p:nvGraphicFramePr>
        <p:xfrm>
          <a:off x="228600" y="11430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050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E96C7-3AC5-4C51-8537-231983AA9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52450"/>
          </a:xfrm>
        </p:spPr>
        <p:txBody>
          <a:bodyPr/>
          <a:lstStyle/>
          <a:p>
            <a:r>
              <a:rPr lang="en-US" sz="2800" dirty="0"/>
              <a:t>Reliability Unit Commitment (RUC) Activity</a:t>
            </a:r>
          </a:p>
        </p:txBody>
      </p:sp>
    </p:spTree>
    <p:extLst>
      <p:ext uri="{BB962C8B-B14F-4D97-AF65-F5344CB8AC3E}">
        <p14:creationId xmlns:p14="http://schemas.microsoft.com/office/powerpoint/2010/main" val="619559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76FCA-168C-48BC-9FDD-7AD7E328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Real-Time Off-Line Reserve Capacity (RTOFFCAP) vs. Net Load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2496CD-6F22-4DB6-A821-CF1A6C328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4BEA46-498D-45A7-8C26-C85FB8AA861A}"/>
              </a:ext>
            </a:extLst>
          </p:cNvPr>
          <p:cNvSpPr txBox="1"/>
          <p:nvPr/>
        </p:nvSpPr>
        <p:spPr>
          <a:xfrm>
            <a:off x="2133600" y="6019800"/>
            <a:ext cx="7010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Net load is calculated as Generation-to-be-Dispatched (GTBD) minus base points from Intermittent Renewable Resources (IRRs).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EB53090-044F-4790-A849-34C6EB1D16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59165"/>
              </p:ext>
            </p:extLst>
          </p:nvPr>
        </p:nvGraphicFramePr>
        <p:xfrm>
          <a:off x="228600" y="11430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8364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51181-3555-43F8-984B-EFAA5410C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Comparison of Price Adders by Month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0E2C5-51CC-4BAA-8EBD-16DEF6C5CC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0B2AB67-9B23-4E0E-9A0E-95119B4F90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212406"/>
              </p:ext>
            </p:extLst>
          </p:nvPr>
        </p:nvGraphicFramePr>
        <p:xfrm>
          <a:off x="76200" y="914400"/>
          <a:ext cx="45686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8BAD6CF-EE95-43CE-8B95-7F672CE010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4984271"/>
              </p:ext>
            </p:extLst>
          </p:nvPr>
        </p:nvGraphicFramePr>
        <p:xfrm>
          <a:off x="4724400" y="914400"/>
          <a:ext cx="43087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EEC6098-797F-44B0-8871-2859238295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6246167"/>
              </p:ext>
            </p:extLst>
          </p:nvPr>
        </p:nvGraphicFramePr>
        <p:xfrm>
          <a:off x="2226711" y="3657600"/>
          <a:ext cx="600288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88707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Monthly RUC Effective Resource-Hours, 2017-2021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7D2F9-7A14-4070-B3A4-33676C10F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0" y="1819579"/>
            <a:ext cx="8991598" cy="314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2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Daily RUC Effective Resource-Hours, June-July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37D2F9-7A14-4070-B3A4-33676C10F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0" y="1370031"/>
            <a:ext cx="8991598" cy="4046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296964-113C-4025-8E36-ADC1B4237FB5}"/>
              </a:ext>
            </a:extLst>
          </p:cNvPr>
          <p:cNvSpPr txBox="1"/>
          <p:nvPr/>
        </p:nvSpPr>
        <p:spPr>
          <a:xfrm>
            <a:off x="3278777" y="6197136"/>
            <a:ext cx="5865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745642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F507A54-E2D7-419B-A400-8E4250CDBA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78050"/>
            <a:ext cx="9144000" cy="5577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Monthly RUC Settlements Summary, 2017-2021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4DEB0A-491D-470A-A304-32DCB47C1CB4}"/>
              </a:ext>
            </a:extLst>
          </p:cNvPr>
          <p:cNvSpPr txBox="1"/>
          <p:nvPr/>
        </p:nvSpPr>
        <p:spPr>
          <a:xfrm>
            <a:off x="3429000" y="2819400"/>
            <a:ext cx="25908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Effectively, all Make-Whole was covered by Capacity Short Charges</a:t>
            </a:r>
          </a:p>
        </p:txBody>
      </p:sp>
    </p:spTree>
    <p:extLst>
      <p:ext uri="{BB962C8B-B14F-4D97-AF65-F5344CB8AC3E}">
        <p14:creationId xmlns:p14="http://schemas.microsoft.com/office/powerpoint/2010/main" val="3330912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E96C7-3AC5-4C51-8537-231983AA9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52450"/>
          </a:xfrm>
        </p:spPr>
        <p:txBody>
          <a:bodyPr/>
          <a:lstStyle/>
          <a:p>
            <a:r>
              <a:rPr lang="en-US" sz="2800" dirty="0"/>
              <a:t>Ancillary Service Procurement</a:t>
            </a:r>
          </a:p>
        </p:txBody>
      </p:sp>
    </p:spTree>
    <p:extLst>
      <p:ext uri="{BB962C8B-B14F-4D97-AF65-F5344CB8AC3E}">
        <p14:creationId xmlns:p14="http://schemas.microsoft.com/office/powerpoint/2010/main" val="4022503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EFC0-A9DC-413A-86FA-E70C0534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Change in Ancillary Service Plan Amounts for July: Non-Spinning Reserve (Non-Spin)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B0123-EA96-4C4C-B032-CAD477A05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0DDB5A4-9C8E-4CF4-A8E0-CD558FB789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820625"/>
              </p:ext>
            </p:extLst>
          </p:nvPr>
        </p:nvGraphicFramePr>
        <p:xfrm>
          <a:off x="274899" y="1092993"/>
          <a:ext cx="8534400" cy="467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71B4A18-1E38-455A-8253-E5E4261D81E7}"/>
              </a:ext>
            </a:extLst>
          </p:cNvPr>
          <p:cNvSpPr txBox="1"/>
          <p:nvPr/>
        </p:nvSpPr>
        <p:spPr>
          <a:xfrm>
            <a:off x="2209800" y="6172200"/>
            <a:ext cx="7530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  <a:effectLst/>
                <a:latin typeface="+mj-lt"/>
                <a:ea typeface="Times New Roman" panose="02020603050405020304" pitchFamily="18" charset="0"/>
              </a:rPr>
              <a:t>The quantities for July 12 to July 31 shown here are only for non-high forecast variability days.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6258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CEFC0-A9DC-413A-86FA-E70C0534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Change in Ancillary Service Plan Amounts for July: Responsive Reserve Service (RRS)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AB0123-EA96-4C4C-B032-CAD477A05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F9056C9E-7C1D-4BCA-B53D-3B25D74D20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163919"/>
              </p:ext>
            </p:extLst>
          </p:nvPr>
        </p:nvGraphicFramePr>
        <p:xfrm>
          <a:off x="304800" y="1219200"/>
          <a:ext cx="8534400" cy="467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6">
            <a:extLst>
              <a:ext uri="{FF2B5EF4-FFF2-40B4-BE49-F238E27FC236}">
                <a16:creationId xmlns:a16="http://schemas.microsoft.com/office/drawing/2014/main" id="{85C968EA-8629-45E4-B614-FE6D633FC1D0}"/>
              </a:ext>
            </a:extLst>
          </p:cNvPr>
          <p:cNvSpPr txBox="1"/>
          <p:nvPr/>
        </p:nvSpPr>
        <p:spPr>
          <a:xfrm>
            <a:off x="6055591" y="1443470"/>
            <a:ext cx="274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Lighter color reflects the incremental change for the latter part of the month</a:t>
            </a:r>
          </a:p>
        </p:txBody>
      </p:sp>
    </p:spTree>
    <p:extLst>
      <p:ext uri="{BB962C8B-B14F-4D97-AF65-F5344CB8AC3E}">
        <p14:creationId xmlns:p14="http://schemas.microsoft.com/office/powerpoint/2010/main" val="1472590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3EE48D-5890-4BB4-BCB3-62F6F5489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00" y="731520"/>
            <a:ext cx="8604016" cy="5162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RRS and Non-Spin Offer Volume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C97EBB-3A4D-4AB2-9E0B-D1927CD9993A}"/>
              </a:ext>
            </a:extLst>
          </p:cNvPr>
          <p:cNvSpPr txBox="1"/>
          <p:nvPr/>
        </p:nvSpPr>
        <p:spPr>
          <a:xfrm>
            <a:off x="1828801" y="5867400"/>
            <a:ext cx="7315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tx2"/>
                </a:solidFill>
              </a:rPr>
              <a:t>RRS and On-Line Non-Spin offers were treated independently for this analysis, although these offer may be linked.</a:t>
            </a:r>
          </a:p>
          <a:p>
            <a:pPr algn="r"/>
            <a:endParaRPr lang="en-US" sz="1100" dirty="0">
              <a:solidFill>
                <a:schemeClr val="tx2"/>
              </a:solidFill>
            </a:endParaRPr>
          </a:p>
          <a:p>
            <a:pPr algn="r"/>
            <a:r>
              <a:rPr lang="en-US" sz="1100" dirty="0">
                <a:solidFill>
                  <a:schemeClr val="tx2"/>
                </a:solidFill>
              </a:rPr>
              <a:t>Dashed line indicates when changes in Ancillary Service procurement amounts took effect.</a:t>
            </a:r>
          </a:p>
        </p:txBody>
      </p:sp>
    </p:spTree>
    <p:extLst>
      <p:ext uri="{BB962C8B-B14F-4D97-AF65-F5344CB8AC3E}">
        <p14:creationId xmlns:p14="http://schemas.microsoft.com/office/powerpoint/2010/main" val="42336679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5617</TotalTime>
  <Words>677</Words>
  <Application>Microsoft Office PowerPoint</Application>
  <PresentationFormat>On-screen Show (4:3)</PresentationFormat>
  <Paragraphs>146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1_Custom Design</vt:lpstr>
      <vt:lpstr>Office Theme</vt:lpstr>
      <vt:lpstr>PowerPoint Presentation</vt:lpstr>
      <vt:lpstr>Reliability Unit Commitment (RUC) Activity</vt:lpstr>
      <vt:lpstr>Monthly RUC Effective Resource-Hours, 2017-2021</vt:lpstr>
      <vt:lpstr>Daily RUC Effective Resource-Hours, June-July 2021</vt:lpstr>
      <vt:lpstr>Monthly RUC Settlements Summary, 2017-2021</vt:lpstr>
      <vt:lpstr>Ancillary Service Procurement</vt:lpstr>
      <vt:lpstr>Change in Ancillary Service Plan Amounts for July: Non-Spinning Reserve (Non-Spin)</vt:lpstr>
      <vt:lpstr>Change in Ancillary Service Plan Amounts for July: Responsive Reserve Service (RRS)</vt:lpstr>
      <vt:lpstr>RRS and Non-Spin Offer Volume</vt:lpstr>
      <vt:lpstr>Average Daily Day-Ahead Market (DAM) Market Clearing Prices for Capacity (MCPCs) for July</vt:lpstr>
      <vt:lpstr>Hourly DAM MCPCs for July</vt:lpstr>
      <vt:lpstr>Total DAM Ancillary Service Costs for July</vt:lpstr>
      <vt:lpstr>Data Looking at the Real-Time Market</vt:lpstr>
      <vt:lpstr>Daily Average Non-Spin Responsibility</vt:lpstr>
      <vt:lpstr>Daily Distribution of Capacity Available in Real-Time – High Dispatch Limit (HDL) minus Base Point</vt:lpstr>
      <vt:lpstr>Daily Distribution of Capacity Available in Real-Time – High Ancillary Service Limit (HASL) minus Base Point</vt:lpstr>
      <vt:lpstr>Daily Average RRS Responsibility</vt:lpstr>
      <vt:lpstr>Physical Responsive Capability (PRC) vs. Net Load </vt:lpstr>
      <vt:lpstr>Real-Time On-Line Reserve Capacity (RTOLCAP) vs. Net Load </vt:lpstr>
      <vt:lpstr>Real-Time Off-Line Reserve Capacity (RTOFFCAP) vs. Net Load </vt:lpstr>
      <vt:lpstr>Comparison of Price Adders by Month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djm</cp:lastModifiedBy>
  <cp:revision>302</cp:revision>
  <cp:lastPrinted>2016-01-21T20:53:15Z</cp:lastPrinted>
  <dcterms:created xsi:type="dcterms:W3CDTF">2016-01-21T15:20:31Z</dcterms:created>
  <dcterms:modified xsi:type="dcterms:W3CDTF">2021-08-31T14:38:54Z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