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6" r:id="rId6"/>
    <p:sldId id="277" r:id="rId7"/>
    <p:sldId id="278" r:id="rId8"/>
    <p:sldId id="279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D9A419-B84E-4136-B666-BC7AF6D69967}" v="10" dt="2021-08-24T14:59:51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25D9A419-B84E-4136-B666-BC7AF6D69967}"/>
    <pc:docChg chg="custSel addSld delSld modSld">
      <pc:chgData name="Katie Rich" userId="5e9684b8-063c-4aeb-98ff-468c96de35a9" providerId="ADAL" clId="{25D9A419-B84E-4136-B666-BC7AF6D69967}" dt="2021-08-26T22:51:37.438" v="2952" actId="20577"/>
      <pc:docMkLst>
        <pc:docMk/>
      </pc:docMkLst>
      <pc:sldChg chg="modSp mod">
        <pc:chgData name="Katie Rich" userId="5e9684b8-063c-4aeb-98ff-468c96de35a9" providerId="ADAL" clId="{25D9A419-B84E-4136-B666-BC7AF6D69967}" dt="2021-08-24T14:28:36.700" v="10" actId="20577"/>
        <pc:sldMkLst>
          <pc:docMk/>
          <pc:sldMk cId="161441392" sldId="256"/>
        </pc:sldMkLst>
        <pc:spChg chg="mod">
          <ac:chgData name="Katie Rich" userId="5e9684b8-063c-4aeb-98ff-468c96de35a9" providerId="ADAL" clId="{25D9A419-B84E-4136-B666-BC7AF6D69967}" dt="2021-08-24T14:28:36.700" v="10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25D9A419-B84E-4136-B666-BC7AF6D69967}" dt="2021-08-24T15:23:41.478" v="1268" actId="20577"/>
        <pc:sldMkLst>
          <pc:docMk/>
          <pc:sldMk cId="2973100125" sldId="274"/>
        </pc:sldMkLst>
        <pc:spChg chg="mod">
          <ac:chgData name="Katie Rich" userId="5e9684b8-063c-4aeb-98ff-468c96de35a9" providerId="ADAL" clId="{25D9A419-B84E-4136-B666-BC7AF6D69967}" dt="2021-08-24T15:21:26.832" v="1182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25D9A419-B84E-4136-B666-BC7AF6D69967}" dt="2021-08-24T15:23:41.478" v="1268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mod">
        <pc:chgData name="Katie Rich" userId="5e9684b8-063c-4aeb-98ff-468c96de35a9" providerId="ADAL" clId="{25D9A419-B84E-4136-B666-BC7AF6D69967}" dt="2021-08-24T14:55:12.168" v="412" actId="20577"/>
        <pc:sldMkLst>
          <pc:docMk/>
          <pc:sldMk cId="2967009145" sldId="276"/>
        </pc:sldMkLst>
        <pc:spChg chg="mod">
          <ac:chgData name="Katie Rich" userId="5e9684b8-063c-4aeb-98ff-468c96de35a9" providerId="ADAL" clId="{25D9A419-B84E-4136-B666-BC7AF6D69967}" dt="2021-08-24T14:55:12.168" v="412" actId="20577"/>
          <ac:spMkLst>
            <pc:docMk/>
            <pc:sldMk cId="2967009145" sldId="276"/>
            <ac:spMk id="3" creationId="{72855240-F1CF-4CAA-8BED-FFDC09E573E6}"/>
          </ac:spMkLst>
        </pc:spChg>
      </pc:sldChg>
      <pc:sldChg chg="modSp mod">
        <pc:chgData name="Katie Rich" userId="5e9684b8-063c-4aeb-98ff-468c96de35a9" providerId="ADAL" clId="{25D9A419-B84E-4136-B666-BC7AF6D69967}" dt="2021-08-24T14:29:25.085" v="158" actId="20577"/>
        <pc:sldMkLst>
          <pc:docMk/>
          <pc:sldMk cId="2714779831" sldId="277"/>
        </pc:sldMkLst>
        <pc:spChg chg="mod">
          <ac:chgData name="Katie Rich" userId="5e9684b8-063c-4aeb-98ff-468c96de35a9" providerId="ADAL" clId="{25D9A419-B84E-4136-B666-BC7AF6D69967}" dt="2021-08-24T14:29:25.085" v="158" actId="20577"/>
          <ac:spMkLst>
            <pc:docMk/>
            <pc:sldMk cId="2714779831" sldId="277"/>
            <ac:spMk id="3" creationId="{748DAF82-D33D-4FA4-ABC4-D0AB502E9B1E}"/>
          </ac:spMkLst>
        </pc:spChg>
      </pc:sldChg>
      <pc:sldChg chg="addSp delSp modSp new mod">
        <pc:chgData name="Katie Rich" userId="5e9684b8-063c-4aeb-98ff-468c96de35a9" providerId="ADAL" clId="{25D9A419-B84E-4136-B666-BC7AF6D69967}" dt="2021-08-26T22:50:56.813" v="2945" actId="20577"/>
        <pc:sldMkLst>
          <pc:docMk/>
          <pc:sldMk cId="894250918" sldId="278"/>
        </pc:sldMkLst>
        <pc:spChg chg="mod">
          <ac:chgData name="Katie Rich" userId="5e9684b8-063c-4aeb-98ff-468c96de35a9" providerId="ADAL" clId="{25D9A419-B84E-4136-B666-BC7AF6D69967}" dt="2021-08-24T14:57:12.255" v="486" actId="20577"/>
          <ac:spMkLst>
            <pc:docMk/>
            <pc:sldMk cId="894250918" sldId="278"/>
            <ac:spMk id="2" creationId="{5D0D6E7D-A0EB-4D0C-9CA3-3DD35B58A29F}"/>
          </ac:spMkLst>
        </pc:spChg>
        <pc:spChg chg="mod">
          <ac:chgData name="Katie Rich" userId="5e9684b8-063c-4aeb-98ff-468c96de35a9" providerId="ADAL" clId="{25D9A419-B84E-4136-B666-BC7AF6D69967}" dt="2021-08-26T22:50:56.813" v="2945" actId="20577"/>
          <ac:spMkLst>
            <pc:docMk/>
            <pc:sldMk cId="894250918" sldId="278"/>
            <ac:spMk id="3" creationId="{04FA9C42-68B5-4A74-919C-AE4E24478144}"/>
          </ac:spMkLst>
        </pc:spChg>
        <pc:picChg chg="add del mod">
          <ac:chgData name="Katie Rich" userId="5e9684b8-063c-4aeb-98ff-468c96de35a9" providerId="ADAL" clId="{25D9A419-B84E-4136-B666-BC7AF6D69967}" dt="2021-08-24T14:59:51.982" v="545"/>
          <ac:picMkLst>
            <pc:docMk/>
            <pc:sldMk cId="894250918" sldId="278"/>
            <ac:picMk id="1026" creationId="{5E043F7A-55AD-4585-9A8B-3DBCB3450892}"/>
          </ac:picMkLst>
        </pc:picChg>
      </pc:sldChg>
      <pc:sldChg chg="del">
        <pc:chgData name="Katie Rich" userId="5e9684b8-063c-4aeb-98ff-468c96de35a9" providerId="ADAL" clId="{25D9A419-B84E-4136-B666-BC7AF6D69967}" dt="2021-08-24T14:29:29.038" v="159" actId="47"/>
        <pc:sldMkLst>
          <pc:docMk/>
          <pc:sldMk cId="2520976960" sldId="278"/>
        </pc:sldMkLst>
      </pc:sldChg>
      <pc:sldChg chg="del">
        <pc:chgData name="Katie Rich" userId="5e9684b8-063c-4aeb-98ff-468c96de35a9" providerId="ADAL" clId="{25D9A419-B84E-4136-B666-BC7AF6D69967}" dt="2021-08-24T14:29:32.315" v="160" actId="47"/>
        <pc:sldMkLst>
          <pc:docMk/>
          <pc:sldMk cId="371656079" sldId="279"/>
        </pc:sldMkLst>
      </pc:sldChg>
      <pc:sldChg chg="modSp new mod">
        <pc:chgData name="Katie Rich" userId="5e9684b8-063c-4aeb-98ff-468c96de35a9" providerId="ADAL" clId="{25D9A419-B84E-4136-B666-BC7AF6D69967}" dt="2021-08-26T22:51:37.438" v="2952" actId="20577"/>
        <pc:sldMkLst>
          <pc:docMk/>
          <pc:sldMk cId="1199113902" sldId="279"/>
        </pc:sldMkLst>
        <pc:spChg chg="mod">
          <ac:chgData name="Katie Rich" userId="5e9684b8-063c-4aeb-98ff-468c96de35a9" providerId="ADAL" clId="{25D9A419-B84E-4136-B666-BC7AF6D69967}" dt="2021-08-24T15:24:10.054" v="1290" actId="20577"/>
          <ac:spMkLst>
            <pc:docMk/>
            <pc:sldMk cId="1199113902" sldId="279"/>
            <ac:spMk id="2" creationId="{29E12AE2-8485-4707-BD00-DEB6B3F7AF74}"/>
          </ac:spMkLst>
        </pc:spChg>
        <pc:spChg chg="mod">
          <ac:chgData name="Katie Rich" userId="5e9684b8-063c-4aeb-98ff-468c96de35a9" providerId="ADAL" clId="{25D9A419-B84E-4136-B666-BC7AF6D69967}" dt="2021-08-26T22:51:37.438" v="2952" actId="20577"/>
          <ac:spMkLst>
            <pc:docMk/>
            <pc:sldMk cId="1199113902" sldId="279"/>
            <ac:spMk id="3" creationId="{767CC1C2-12EC-4BDA-A627-3C004961B7A5}"/>
          </ac:spMkLst>
        </pc:spChg>
      </pc:sldChg>
      <pc:sldChg chg="modSp new del mod">
        <pc:chgData name="Katie Rich" userId="5e9684b8-063c-4aeb-98ff-468c96de35a9" providerId="ADAL" clId="{25D9A419-B84E-4136-B666-BC7AF6D69967}" dt="2021-08-26T22:49:00.334" v="2930" actId="2696"/>
        <pc:sldMkLst>
          <pc:docMk/>
          <pc:sldMk cId="3390112400" sldId="280"/>
        </pc:sldMkLst>
        <pc:spChg chg="mod">
          <ac:chgData name="Katie Rich" userId="5e9684b8-063c-4aeb-98ff-468c96de35a9" providerId="ADAL" clId="{25D9A419-B84E-4136-B666-BC7AF6D69967}" dt="2021-08-26T22:43:33.989" v="2242" actId="20577"/>
          <ac:spMkLst>
            <pc:docMk/>
            <pc:sldMk cId="3390112400" sldId="280"/>
            <ac:spMk id="2" creationId="{82761CA2-1674-4412-A416-005C259AA82C}"/>
          </ac:spMkLst>
        </pc:spChg>
        <pc:spChg chg="mod">
          <ac:chgData name="Katie Rich" userId="5e9684b8-063c-4aeb-98ff-468c96de35a9" providerId="ADAL" clId="{25D9A419-B84E-4136-B666-BC7AF6D69967}" dt="2021-08-26T22:48:54.327" v="2929" actId="6549"/>
          <ac:spMkLst>
            <pc:docMk/>
            <pc:sldMk cId="3390112400" sldId="280"/>
            <ac:spMk id="3" creationId="{339B1CAE-33D9-4B5A-9817-6AA2506B58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1, 2021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1896-9436-4084-AF8D-90447BB03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Emergency Conditions Item No. 51/86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5240-F1CF-4CAA-8BED-FFDC09E57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Review constraint management process during EEA3: How much generation was curtailed for congestion including GTCs during EEA3?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remaining item to be discussed is how to clarify ERCOT’s procedures on the process: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Reducing from double circuit to single circuit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Use of a 15-minute emergency rating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0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94AF4-EB12-4961-A8AE-F5E47BA1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OBDRR 026, Change Shadow Price Caps to Curves and Remove Shift Factor Threshold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AF82-D33D-4FA4-ABC4-D0AB502E9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This item will be taken up in September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 presentation on the August CMWG meeting page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7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6E7D-A0EB-4D0C-9CA3-3DD35B58A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Efficient Control of GTCs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9C42-68B5-4A74-919C-AE4E24478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introduced the Not-to-Exceed (NTE) method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Under this concept, Intermittent Renewable Resources (IRRs) behind a binding GTC with a considerable impact should not exceed their SCED basepoint when the NTE is activated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Some of the benefits ERCOT stated include: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should be able to bind at a higher limit, resulting in more MW production from IRRs behind IROL when binding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Keeps ERCOT from exceeding SOLs and IROLs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More efficient way of meeting reliability requirements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Next month we will review draft protocol and SCR language</a:t>
            </a:r>
          </a:p>
        </p:txBody>
      </p:sp>
    </p:spTree>
    <p:extLst>
      <p:ext uri="{BB962C8B-B14F-4D97-AF65-F5344CB8AC3E}">
        <p14:creationId xmlns:p14="http://schemas.microsoft.com/office/powerpoint/2010/main" val="89425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2AE2-8485-4707-BD00-DEB6B3F7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Congestion at the 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CC1C2-12EC-4BDA-A627-3C004961B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During the February event, there were units that offered at the cap that were not able to be dispatched due to congestion.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conducted an analysis and </a:t>
            </a:r>
            <a:r>
              <a:rPr lang="en-US"/>
              <a:t>scenario to </a:t>
            </a:r>
            <a:r>
              <a:rPr lang="en-US" dirty="0"/>
              <a:t>see how SCED would react.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result summary showed that: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SCED will solve under the scenario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Transmission Constraint violations would be reduced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Most Resources would have lower Base Points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As a follow-up, ERCOT will come back with a scenario of the distribution of shift factors associated with the 7000 MW not dispatched as well as the impact of a higher Power Balance Penalty Curve (PBPC).</a:t>
            </a:r>
          </a:p>
        </p:txBody>
      </p:sp>
    </p:spTree>
    <p:extLst>
      <p:ext uri="{BB962C8B-B14F-4D97-AF65-F5344CB8AC3E}">
        <p14:creationId xmlns:p14="http://schemas.microsoft.com/office/powerpoint/2010/main" val="119911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September 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Item No. 86 - Review constraint management process during EEA3: How much generation was curtailed for congestion including GTCs during EEA3?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OBDRR 026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Improving Efficient Control of IRRs to Manage GTCs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Congestion at the Cap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14843</TotalTime>
  <Words>359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Courier New</vt:lpstr>
      <vt:lpstr>Retrospect</vt:lpstr>
      <vt:lpstr>Congestion Management Working Group</vt:lpstr>
      <vt:lpstr>TAC Emergency Conditions Item No. 51/86</vt:lpstr>
      <vt:lpstr>OBDRR 026, Change Shadow Price Caps to Curves and Remove Shift Factor Threshold </vt:lpstr>
      <vt:lpstr>Improving Efficient Control of GTCs</vt:lpstr>
      <vt:lpstr>Congestion at the Cap</vt:lpstr>
      <vt:lpstr>Next Meeting: September 20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25</cp:revision>
  <dcterms:created xsi:type="dcterms:W3CDTF">2019-09-10T19:44:15Z</dcterms:created>
  <dcterms:modified xsi:type="dcterms:W3CDTF">2021-08-26T22:51:45Z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