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1" r:id="rId1"/>
  </p:sldMasterIdLst>
  <p:sldIdLst>
    <p:sldId id="256" r:id="rId2"/>
    <p:sldId id="260" r:id="rId3"/>
    <p:sldId id="257" r:id="rId4"/>
    <p:sldId id="261" r:id="rId5"/>
    <p:sldId id="262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22" d="100"/>
          <a:sy n="122" d="100"/>
        </p:scale>
        <p:origin x="96" y="2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9B0F7D69-D93C-4C38-A23D-76E000D691CD}"/>
              </a:ext>
            </a:extLst>
          </p:cNvPr>
          <p:cNvSpPr/>
          <p:nvPr/>
        </p:nvSpPr>
        <p:spPr>
          <a:xfrm>
            <a:off x="0" y="0"/>
            <a:ext cx="3496422" cy="6858000"/>
          </a:xfrm>
          <a:custGeom>
            <a:avLst/>
            <a:gdLst>
              <a:gd name="connsiteX0" fmla="*/ 0 w 3496422"/>
              <a:gd name="connsiteY0" fmla="*/ 0 h 6858000"/>
              <a:gd name="connsiteX1" fmla="*/ 1873399 w 3496422"/>
              <a:gd name="connsiteY1" fmla="*/ 0 h 6858000"/>
              <a:gd name="connsiteX2" fmla="*/ 1895523 w 3496422"/>
              <a:gd name="connsiteY2" fmla="*/ 14997 h 6858000"/>
              <a:gd name="connsiteX3" fmla="*/ 3496422 w 3496422"/>
              <a:gd name="connsiteY3" fmla="*/ 3621656 h 6858000"/>
              <a:gd name="connsiteX4" fmla="*/ 1622072 w 3496422"/>
              <a:gd name="connsiteY4" fmla="*/ 6374814 h 6858000"/>
              <a:gd name="connsiteX5" fmla="*/ 1105424 w 3496422"/>
              <a:gd name="connsiteY5" fmla="*/ 6780599 h 6858000"/>
              <a:gd name="connsiteX6" fmla="*/ 993668 w 3496422"/>
              <a:gd name="connsiteY6" fmla="*/ 6858000 h 6858000"/>
              <a:gd name="connsiteX7" fmla="*/ 0 w 3496422"/>
              <a:gd name="connsiteY7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3496422" h="6858000">
                <a:moveTo>
                  <a:pt x="0" y="0"/>
                </a:moveTo>
                <a:lnTo>
                  <a:pt x="1873399" y="0"/>
                </a:lnTo>
                <a:lnTo>
                  <a:pt x="1895523" y="14997"/>
                </a:lnTo>
                <a:cubicBezTo>
                  <a:pt x="2922686" y="754641"/>
                  <a:pt x="3496422" y="2093192"/>
                  <a:pt x="3496422" y="3621656"/>
                </a:cubicBezTo>
                <a:cubicBezTo>
                  <a:pt x="3496422" y="4969131"/>
                  <a:pt x="2567697" y="5602839"/>
                  <a:pt x="1622072" y="6374814"/>
                </a:cubicBezTo>
                <a:cubicBezTo>
                  <a:pt x="1449869" y="6515397"/>
                  <a:pt x="1279242" y="6653108"/>
                  <a:pt x="1105424" y="6780599"/>
                </a:cubicBezTo>
                <a:lnTo>
                  <a:pt x="993668" y="6858000"/>
                </a:lnTo>
                <a:lnTo>
                  <a:pt x="0" y="6858000"/>
                </a:lnTo>
                <a:close/>
              </a:path>
            </a:pathLst>
          </a:custGeom>
          <a:solidFill>
            <a:srgbClr val="FFFFFF">
              <a:alpha val="6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54295" y="1346268"/>
            <a:ext cx="7060135" cy="3285207"/>
          </a:xfrm>
        </p:spPr>
        <p:txBody>
          <a:bodyPr anchor="b">
            <a:noAutofit/>
          </a:bodyPr>
          <a:lstStyle>
            <a:lvl1pPr algn="l">
              <a:lnSpc>
                <a:spcPct val="120000"/>
              </a:lnSpc>
              <a:defRPr sz="54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662312" y="4631475"/>
            <a:ext cx="7052117" cy="1150200"/>
          </a:xfrm>
        </p:spPr>
        <p:txBody>
          <a:bodyPr lIns="109728" tIns="109728" rIns="109728" bIns="91440" anchor="t">
            <a:normAutofit/>
          </a:bodyPr>
          <a:lstStyle>
            <a:lvl1pPr marL="0" indent="0" algn="l">
              <a:lnSpc>
                <a:spcPct val="130000"/>
              </a:lnSpc>
              <a:buNone/>
              <a:defRPr sz="24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123E5C65-E22A-4865-9449-10140D62B65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654295" y="617415"/>
            <a:ext cx="7123723" cy="457200"/>
          </a:xfrm>
        </p:spPr>
        <p:txBody>
          <a:bodyPr/>
          <a:lstStyle>
            <a:lvl1pPr algn="l">
              <a:defRPr/>
            </a:lvl1pPr>
          </a:lstStyle>
          <a:p>
            <a:fld id="{12241623-A064-4BED-B073-BA4D61433402}" type="datetime1">
              <a:rPr lang="en-US" smtClean="0"/>
              <a:t>8/25/2021</a:t>
            </a:fld>
            <a:endParaRPr lang="en-US" dirty="0"/>
          </a:p>
        </p:txBody>
      </p:sp>
      <p:sp>
        <p:nvSpPr>
          <p:cNvPr id="24" name="Footer Placeholder 23">
            <a:extLst>
              <a:ext uri="{FF2B5EF4-FFF2-40B4-BE49-F238E27FC236}">
                <a16:creationId xmlns:a16="http://schemas.microsoft.com/office/drawing/2014/main" id="{EF9C3DE0-E7F5-4B4D-B5AF-CDE724CE79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654295" y="6170490"/>
            <a:ext cx="5588349" cy="4572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5" name="Slide Number Placeholder 24">
            <a:extLst>
              <a:ext uri="{FF2B5EF4-FFF2-40B4-BE49-F238E27FC236}">
                <a16:creationId xmlns:a16="http://schemas.microsoft.com/office/drawing/2014/main" id="{48C1E146-840A-4217-B63E-62E5CF8909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515600" y="6170490"/>
            <a:ext cx="1198829" cy="457200"/>
          </a:xfrm>
        </p:spPr>
        <p:txBody>
          <a:bodyPr/>
          <a:lstStyle>
            <a:lvl1pPr algn="r">
              <a:defRPr/>
            </a:lvl1pPr>
          </a:lstStyle>
          <a:p>
            <a:fld id="{FAEF9944-A4F6-4C59-AEBD-678D6480B8E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8CD419D4-EA9D-42D9-BF62-B07F0B7B672B}"/>
              </a:ext>
            </a:extLst>
          </p:cNvPr>
          <p:cNvSpPr/>
          <p:nvPr/>
        </p:nvSpPr>
        <p:spPr>
          <a:xfrm>
            <a:off x="1375409" y="0"/>
            <a:ext cx="2529723" cy="6858000"/>
          </a:xfrm>
          <a:custGeom>
            <a:avLst/>
            <a:gdLst>
              <a:gd name="connsiteX0" fmla="*/ 1258269 w 2529723"/>
              <a:gd name="connsiteY0" fmla="*/ 0 h 6858000"/>
              <a:gd name="connsiteX1" fmla="*/ 1275627 w 2529723"/>
              <a:gd name="connsiteY1" fmla="*/ 0 h 6858000"/>
              <a:gd name="connsiteX2" fmla="*/ 1302560 w 2529723"/>
              <a:gd name="connsiteY2" fmla="*/ 24338 h 6858000"/>
              <a:gd name="connsiteX3" fmla="*/ 2522825 w 2529723"/>
              <a:gd name="connsiteY3" fmla="*/ 3678515 h 6858000"/>
              <a:gd name="connsiteX4" fmla="*/ 557500 w 2529723"/>
              <a:gd name="connsiteY4" fmla="*/ 6451411 h 6858000"/>
              <a:gd name="connsiteX5" fmla="*/ 32482 w 2529723"/>
              <a:gd name="connsiteY5" fmla="*/ 6849373 h 6858000"/>
              <a:gd name="connsiteX6" fmla="*/ 19531 w 2529723"/>
              <a:gd name="connsiteY6" fmla="*/ 6858000 h 6858000"/>
              <a:gd name="connsiteX7" fmla="*/ 0 w 2529723"/>
              <a:gd name="connsiteY7" fmla="*/ 6858000 h 6858000"/>
              <a:gd name="connsiteX8" fmla="*/ 14202 w 2529723"/>
              <a:gd name="connsiteY8" fmla="*/ 6848540 h 6858000"/>
              <a:gd name="connsiteX9" fmla="*/ 539221 w 2529723"/>
              <a:gd name="connsiteY9" fmla="*/ 6450578 h 6858000"/>
              <a:gd name="connsiteX10" fmla="*/ 2504546 w 2529723"/>
              <a:gd name="connsiteY10" fmla="*/ 3677682 h 6858000"/>
              <a:gd name="connsiteX11" fmla="*/ 1284280 w 2529723"/>
              <a:gd name="connsiteY11" fmla="*/ 23504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29723" h="6858000">
                <a:moveTo>
                  <a:pt x="1258269" y="0"/>
                </a:moveTo>
                <a:lnTo>
                  <a:pt x="1275627" y="0"/>
                </a:lnTo>
                <a:lnTo>
                  <a:pt x="1302560" y="24338"/>
                </a:lnTo>
                <a:cubicBezTo>
                  <a:pt x="2156831" y="855667"/>
                  <a:pt x="2590622" y="2191755"/>
                  <a:pt x="2522825" y="3678515"/>
                </a:cubicBezTo>
                <a:cubicBezTo>
                  <a:pt x="2459072" y="5076606"/>
                  <a:pt x="1519830" y="5692656"/>
                  <a:pt x="557500" y="6451411"/>
                </a:cubicBezTo>
                <a:cubicBezTo>
                  <a:pt x="382255" y="6589587"/>
                  <a:pt x="208689" y="6724853"/>
                  <a:pt x="32482" y="6849373"/>
                </a:cubicBezTo>
                <a:lnTo>
                  <a:pt x="19531" y="6858000"/>
                </a:lnTo>
                <a:lnTo>
                  <a:pt x="0" y="6858000"/>
                </a:lnTo>
                <a:lnTo>
                  <a:pt x="14202" y="6848540"/>
                </a:lnTo>
                <a:cubicBezTo>
                  <a:pt x="190409" y="6724020"/>
                  <a:pt x="363976" y="6588754"/>
                  <a:pt x="539221" y="6450578"/>
                </a:cubicBezTo>
                <a:cubicBezTo>
                  <a:pt x="1501550" y="5691822"/>
                  <a:pt x="2440792" y="5075773"/>
                  <a:pt x="2504546" y="3677682"/>
                </a:cubicBezTo>
                <a:cubicBezTo>
                  <a:pt x="2572343" y="2190921"/>
                  <a:pt x="2138551" y="854834"/>
                  <a:pt x="1284280" y="23504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1C6FEC9B-9608-4181-A9E5-A1B80E72021C}"/>
              </a:ext>
            </a:extLst>
          </p:cNvPr>
          <p:cNvSpPr/>
          <p:nvPr/>
        </p:nvSpPr>
        <p:spPr>
          <a:xfrm>
            <a:off x="1155402" y="0"/>
            <a:ext cx="2536434" cy="6858000"/>
          </a:xfrm>
          <a:custGeom>
            <a:avLst/>
            <a:gdLst>
              <a:gd name="connsiteX0" fmla="*/ 879731 w 2536434"/>
              <a:gd name="connsiteY0" fmla="*/ 0 h 6858000"/>
              <a:gd name="connsiteX1" fmla="*/ 913411 w 2536434"/>
              <a:gd name="connsiteY1" fmla="*/ 0 h 6858000"/>
              <a:gd name="connsiteX2" fmla="*/ 935535 w 2536434"/>
              <a:gd name="connsiteY2" fmla="*/ 14997 h 6858000"/>
              <a:gd name="connsiteX3" fmla="*/ 2536434 w 2536434"/>
              <a:gd name="connsiteY3" fmla="*/ 3621656 h 6858000"/>
              <a:gd name="connsiteX4" fmla="*/ 662084 w 2536434"/>
              <a:gd name="connsiteY4" fmla="*/ 6374814 h 6858000"/>
              <a:gd name="connsiteX5" fmla="*/ 145436 w 2536434"/>
              <a:gd name="connsiteY5" fmla="*/ 6780599 h 6858000"/>
              <a:gd name="connsiteX6" fmla="*/ 33680 w 2536434"/>
              <a:gd name="connsiteY6" fmla="*/ 6858000 h 6858000"/>
              <a:gd name="connsiteX7" fmla="*/ 0 w 2536434"/>
              <a:gd name="connsiteY7" fmla="*/ 6858000 h 6858000"/>
              <a:gd name="connsiteX8" fmla="*/ 111756 w 2536434"/>
              <a:gd name="connsiteY8" fmla="*/ 6780599 h 6858000"/>
              <a:gd name="connsiteX9" fmla="*/ 628404 w 2536434"/>
              <a:gd name="connsiteY9" fmla="*/ 6374814 h 6858000"/>
              <a:gd name="connsiteX10" fmla="*/ 2502754 w 2536434"/>
              <a:gd name="connsiteY10" fmla="*/ 3621656 h 6858000"/>
              <a:gd name="connsiteX11" fmla="*/ 901855 w 2536434"/>
              <a:gd name="connsiteY11" fmla="*/ 14997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36434" h="6858000">
                <a:moveTo>
                  <a:pt x="879731" y="0"/>
                </a:moveTo>
                <a:lnTo>
                  <a:pt x="913411" y="0"/>
                </a:lnTo>
                <a:lnTo>
                  <a:pt x="935535" y="14997"/>
                </a:lnTo>
                <a:cubicBezTo>
                  <a:pt x="1962698" y="754641"/>
                  <a:pt x="2536434" y="2093192"/>
                  <a:pt x="2536434" y="3621656"/>
                </a:cubicBezTo>
                <a:cubicBezTo>
                  <a:pt x="2536434" y="4969131"/>
                  <a:pt x="1607709" y="5602839"/>
                  <a:pt x="662084" y="6374814"/>
                </a:cubicBezTo>
                <a:cubicBezTo>
                  <a:pt x="489881" y="6515397"/>
                  <a:pt x="319254" y="6653108"/>
                  <a:pt x="145436" y="6780599"/>
                </a:cubicBezTo>
                <a:lnTo>
                  <a:pt x="33680" y="6858000"/>
                </a:lnTo>
                <a:lnTo>
                  <a:pt x="0" y="6858000"/>
                </a:lnTo>
                <a:lnTo>
                  <a:pt x="111756" y="6780599"/>
                </a:lnTo>
                <a:cubicBezTo>
                  <a:pt x="285574" y="6653108"/>
                  <a:pt x="456201" y="6515397"/>
                  <a:pt x="628404" y="6374814"/>
                </a:cubicBezTo>
                <a:cubicBezTo>
                  <a:pt x="1574029" y="5602839"/>
                  <a:pt x="2502754" y="4969131"/>
                  <a:pt x="2502754" y="3621656"/>
                </a:cubicBezTo>
                <a:cubicBezTo>
                  <a:pt x="2502754" y="2093192"/>
                  <a:pt x="1929018" y="754641"/>
                  <a:pt x="901855" y="1499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AB1564ED-F26F-451D-97D6-A6EC3E83FD55}"/>
              </a:ext>
            </a:extLst>
          </p:cNvPr>
          <p:cNvSpPr/>
          <p:nvPr/>
        </p:nvSpPr>
        <p:spPr>
          <a:xfrm>
            <a:off x="924161" y="0"/>
            <a:ext cx="2261351" cy="6858000"/>
          </a:xfrm>
          <a:custGeom>
            <a:avLst/>
            <a:gdLst>
              <a:gd name="connsiteX0" fmla="*/ 879731 w 2521425"/>
              <a:gd name="connsiteY0" fmla="*/ 0 h 6858000"/>
              <a:gd name="connsiteX1" fmla="*/ 898402 w 2521425"/>
              <a:gd name="connsiteY1" fmla="*/ 0 h 6858000"/>
              <a:gd name="connsiteX2" fmla="*/ 920526 w 2521425"/>
              <a:gd name="connsiteY2" fmla="*/ 14997 h 6858000"/>
              <a:gd name="connsiteX3" fmla="*/ 2521425 w 2521425"/>
              <a:gd name="connsiteY3" fmla="*/ 3621656 h 6858000"/>
              <a:gd name="connsiteX4" fmla="*/ 647075 w 2521425"/>
              <a:gd name="connsiteY4" fmla="*/ 6374814 h 6858000"/>
              <a:gd name="connsiteX5" fmla="*/ 130427 w 2521425"/>
              <a:gd name="connsiteY5" fmla="*/ 6780599 h 6858000"/>
              <a:gd name="connsiteX6" fmla="*/ 18671 w 2521425"/>
              <a:gd name="connsiteY6" fmla="*/ 6858000 h 6858000"/>
              <a:gd name="connsiteX7" fmla="*/ 0 w 2521425"/>
              <a:gd name="connsiteY7" fmla="*/ 6858000 h 6858000"/>
              <a:gd name="connsiteX8" fmla="*/ 111756 w 2521425"/>
              <a:gd name="connsiteY8" fmla="*/ 6780599 h 6858000"/>
              <a:gd name="connsiteX9" fmla="*/ 628404 w 2521425"/>
              <a:gd name="connsiteY9" fmla="*/ 6374814 h 6858000"/>
              <a:gd name="connsiteX10" fmla="*/ 2502754 w 2521425"/>
              <a:gd name="connsiteY10" fmla="*/ 3621656 h 6858000"/>
              <a:gd name="connsiteX11" fmla="*/ 901855 w 2521425"/>
              <a:gd name="connsiteY11" fmla="*/ 14997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21425" h="6858000">
                <a:moveTo>
                  <a:pt x="879731" y="0"/>
                </a:moveTo>
                <a:lnTo>
                  <a:pt x="898402" y="0"/>
                </a:lnTo>
                <a:lnTo>
                  <a:pt x="920526" y="14997"/>
                </a:lnTo>
                <a:cubicBezTo>
                  <a:pt x="1947689" y="754641"/>
                  <a:pt x="2521425" y="2093192"/>
                  <a:pt x="2521425" y="3621656"/>
                </a:cubicBezTo>
                <a:cubicBezTo>
                  <a:pt x="2521425" y="4969131"/>
                  <a:pt x="1592700" y="5602839"/>
                  <a:pt x="647075" y="6374814"/>
                </a:cubicBezTo>
                <a:cubicBezTo>
                  <a:pt x="474872" y="6515397"/>
                  <a:pt x="304245" y="6653108"/>
                  <a:pt x="130427" y="6780599"/>
                </a:cubicBezTo>
                <a:lnTo>
                  <a:pt x="18671" y="6858000"/>
                </a:lnTo>
                <a:lnTo>
                  <a:pt x="0" y="6858000"/>
                </a:lnTo>
                <a:lnTo>
                  <a:pt x="111756" y="6780599"/>
                </a:lnTo>
                <a:cubicBezTo>
                  <a:pt x="285574" y="6653108"/>
                  <a:pt x="456201" y="6515397"/>
                  <a:pt x="628404" y="6374814"/>
                </a:cubicBezTo>
                <a:cubicBezTo>
                  <a:pt x="1574029" y="5602839"/>
                  <a:pt x="2502754" y="4969131"/>
                  <a:pt x="2502754" y="3621656"/>
                </a:cubicBezTo>
                <a:cubicBezTo>
                  <a:pt x="2502754" y="2093192"/>
                  <a:pt x="1929018" y="754641"/>
                  <a:pt x="901855" y="14997"/>
                </a:cubicBezTo>
                <a:close/>
              </a:path>
            </a:pathLst>
          </a:custGeom>
          <a:solidFill>
            <a:schemeClr val="bg2">
              <a:lumMod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6976375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6397E4A-EB6A-4FA6-AA4F-69EA0C70FD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86ED0C-1DA7-41F0-94CF-6218B1FEDFF1}" type="datetime1">
              <a:rPr lang="en-US" smtClean="0"/>
              <a:t>8/25/2021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51A2F5D-7AC4-4F91-965A-7B6A45D6F4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26E8B86-CDB8-482F-9D9F-1BFDA3638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4497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77965" y="507037"/>
            <a:ext cx="1571626" cy="533993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33700" y="524373"/>
            <a:ext cx="5959577" cy="532259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277965" y="6296615"/>
            <a:ext cx="2505996" cy="365125"/>
          </a:xfrm>
        </p:spPr>
        <p:txBody>
          <a:bodyPr/>
          <a:lstStyle/>
          <a:p>
            <a:fld id="{EECF02AB-6034-4B88-BC5A-7C17CB0EF809}" type="datetime1">
              <a:rPr lang="en-US" smtClean="0"/>
              <a:t>8/25/2021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933699" y="6296615"/>
            <a:ext cx="5959577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8734643" y="2853201"/>
            <a:ext cx="5383267" cy="604269"/>
          </a:xfrm>
        </p:spPr>
        <p:txBody>
          <a:bodyPr/>
          <a:lstStyle>
            <a:lvl1pPr algn="l">
              <a:defRPr/>
            </a:lvl1pPr>
          </a:lstStyle>
          <a:p>
            <a:fld id="{FAEF9944-A4F6-4C59-AEBD-678D6480B8EA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7" name="Straight Connector 6" title="Rule Line">
            <a:extLst>
              <a:ext uri="{FF2B5EF4-FFF2-40B4-BE49-F238E27FC236}">
                <a16:creationId xmlns:a16="http://schemas.microsoft.com/office/drawing/2014/main" id="{A1005B08-D2D4-455C-AA62-1200E43E7AF9}"/>
              </a:ext>
            </a:extLst>
          </p:cNvPr>
          <p:cNvCxnSpPr/>
          <p:nvPr/>
        </p:nvCxnSpPr>
        <p:spPr>
          <a:xfrm>
            <a:off x="9111582" y="571502"/>
            <a:ext cx="0" cy="5275467"/>
          </a:xfrm>
          <a:prstGeom prst="line">
            <a:avLst/>
          </a:prstGeom>
          <a:ln w="38100"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197070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6923EF53-7767-4C94-BEF6-D45292794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3E5F3-28EE-488F-BD53-B744C06C3DEC}" type="datetime1">
              <a:rPr lang="en-US" smtClean="0"/>
              <a:t>8/25/2021</a:t>
            </a:fld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ACF12700-F905-4CFA-970C-C81E05A64D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>
            <a:extLst>
              <a:ext uri="{FF2B5EF4-FFF2-40B4-BE49-F238E27FC236}">
                <a16:creationId xmlns:a16="http://schemas.microsoft.com/office/drawing/2014/main" id="{DA1B1EE2-BCA3-432B-A32D-B04C7F1DD9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94116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>
            <a:extLst>
              <a:ext uri="{FF2B5EF4-FFF2-40B4-BE49-F238E27FC236}">
                <a16:creationId xmlns:a16="http://schemas.microsoft.com/office/drawing/2014/main" id="{B84A89F5-6982-40AE-8108-88B93E85C8FF}"/>
              </a:ext>
            </a:extLst>
          </p:cNvPr>
          <p:cNvGrpSpPr/>
          <p:nvPr/>
        </p:nvGrpSpPr>
        <p:grpSpPr>
          <a:xfrm>
            <a:off x="3124577" y="0"/>
            <a:ext cx="4389519" cy="2916937"/>
            <a:chOff x="3124577" y="0"/>
            <a:chExt cx="4389519" cy="2916937"/>
          </a:xfrm>
        </p:grpSpPr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B80BED93-E30B-4492-A268-84C33CA4F067}"/>
                </a:ext>
              </a:extLst>
            </p:cNvPr>
            <p:cNvSpPr/>
            <p:nvPr/>
          </p:nvSpPr>
          <p:spPr>
            <a:xfrm>
              <a:off x="3320637" y="0"/>
              <a:ext cx="4013331" cy="2742133"/>
            </a:xfrm>
            <a:custGeom>
              <a:avLst/>
              <a:gdLst>
                <a:gd name="connsiteX0" fmla="*/ 294151 w 4013331"/>
                <a:gd name="connsiteY0" fmla="*/ 0 h 2742133"/>
                <a:gd name="connsiteX1" fmla="*/ 3844057 w 4013331"/>
                <a:gd name="connsiteY1" fmla="*/ 0 h 2742133"/>
                <a:gd name="connsiteX2" fmla="*/ 3892490 w 4013331"/>
                <a:gd name="connsiteY2" fmla="*/ 131440 h 2742133"/>
                <a:gd name="connsiteX3" fmla="*/ 4013331 w 4013331"/>
                <a:gd name="connsiteY3" fmla="*/ 941251 h 2742133"/>
                <a:gd name="connsiteX4" fmla="*/ 3804827 w 4013331"/>
                <a:gd name="connsiteY4" fmla="*/ 1540292 h 2742133"/>
                <a:gd name="connsiteX5" fmla="*/ 3187498 w 4013331"/>
                <a:gd name="connsiteY5" fmla="*/ 2098087 h 2742133"/>
                <a:gd name="connsiteX6" fmla="*/ 3051769 w 4013331"/>
                <a:gd name="connsiteY6" fmla="*/ 2204787 h 2742133"/>
                <a:gd name="connsiteX7" fmla="*/ 1936476 w 4013331"/>
                <a:gd name="connsiteY7" fmla="*/ 2742133 h 2742133"/>
                <a:gd name="connsiteX8" fmla="*/ 467303 w 4013331"/>
                <a:gd name="connsiteY8" fmla="*/ 1868695 h 2742133"/>
                <a:gd name="connsiteX9" fmla="*/ 310732 w 4013331"/>
                <a:gd name="connsiteY9" fmla="*/ 1645244 h 2742133"/>
                <a:gd name="connsiteX10" fmla="*/ 0 w 4013331"/>
                <a:gd name="connsiteY10" fmla="*/ 941251 h 2742133"/>
                <a:gd name="connsiteX11" fmla="*/ 187749 w 4013331"/>
                <a:gd name="connsiteY11" fmla="*/ 183076 h 2742133"/>
                <a:gd name="connsiteX12" fmla="*/ 288888 w 4013331"/>
                <a:gd name="connsiteY12" fmla="*/ 7329 h 27421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013331" h="2742133">
                  <a:moveTo>
                    <a:pt x="294151" y="0"/>
                  </a:moveTo>
                  <a:lnTo>
                    <a:pt x="3844057" y="0"/>
                  </a:lnTo>
                  <a:lnTo>
                    <a:pt x="3892490" y="131440"/>
                  </a:lnTo>
                  <a:cubicBezTo>
                    <a:pt x="3971777" y="378867"/>
                    <a:pt x="4013331" y="652783"/>
                    <a:pt x="4013331" y="941251"/>
                  </a:cubicBezTo>
                  <a:cubicBezTo>
                    <a:pt x="4013331" y="1171430"/>
                    <a:pt x="3948997" y="1356167"/>
                    <a:pt x="3804827" y="1540292"/>
                  </a:cubicBezTo>
                  <a:cubicBezTo>
                    <a:pt x="3654026" y="1732895"/>
                    <a:pt x="3427436" y="1910292"/>
                    <a:pt x="3187498" y="2098087"/>
                  </a:cubicBezTo>
                  <a:cubicBezTo>
                    <a:pt x="3143231" y="2132693"/>
                    <a:pt x="3097499" y="2168522"/>
                    <a:pt x="3051769" y="2204787"/>
                  </a:cubicBezTo>
                  <a:cubicBezTo>
                    <a:pt x="2642425" y="2529345"/>
                    <a:pt x="2343664" y="2742133"/>
                    <a:pt x="1936476" y="2742133"/>
                  </a:cubicBezTo>
                  <a:cubicBezTo>
                    <a:pt x="1316045" y="2742133"/>
                    <a:pt x="876647" y="2480932"/>
                    <a:pt x="467303" y="1868695"/>
                  </a:cubicBezTo>
                  <a:cubicBezTo>
                    <a:pt x="413736" y="1788559"/>
                    <a:pt x="361372" y="1715679"/>
                    <a:pt x="310732" y="1645244"/>
                  </a:cubicBezTo>
                  <a:cubicBezTo>
                    <a:pt x="100850" y="1353195"/>
                    <a:pt x="0" y="1201315"/>
                    <a:pt x="0" y="941251"/>
                  </a:cubicBezTo>
                  <a:cubicBezTo>
                    <a:pt x="0" y="683021"/>
                    <a:pt x="63214" y="427935"/>
                    <a:pt x="187749" y="183076"/>
                  </a:cubicBezTo>
                  <a:cubicBezTo>
                    <a:pt x="218215" y="123194"/>
                    <a:pt x="251953" y="64578"/>
                    <a:pt x="288888" y="7329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965F60C1-CD8B-4326-9B24-3D197CF382A6}"/>
                </a:ext>
              </a:extLst>
            </p:cNvPr>
            <p:cNvSpPr/>
            <p:nvPr/>
          </p:nvSpPr>
          <p:spPr>
            <a:xfrm>
              <a:off x="3566319" y="0"/>
              <a:ext cx="3401415" cy="2440484"/>
            </a:xfrm>
            <a:custGeom>
              <a:avLst/>
              <a:gdLst>
                <a:gd name="connsiteX0" fmla="*/ 332917 w 3401415"/>
                <a:gd name="connsiteY0" fmla="*/ 0 h 2440484"/>
                <a:gd name="connsiteX1" fmla="*/ 3207137 w 3401415"/>
                <a:gd name="connsiteY1" fmla="*/ 0 h 2440484"/>
                <a:gd name="connsiteX2" fmla="*/ 3242654 w 3401415"/>
                <a:gd name="connsiteY2" fmla="*/ 74937 h 2440484"/>
                <a:gd name="connsiteX3" fmla="*/ 3401415 w 3401415"/>
                <a:gd name="connsiteY3" fmla="*/ 914184 h 2440484"/>
                <a:gd name="connsiteX4" fmla="*/ 3224702 w 3401415"/>
                <a:gd name="connsiteY4" fmla="*/ 1421888 h 2440484"/>
                <a:gd name="connsiteX5" fmla="*/ 2701498 w 3401415"/>
                <a:gd name="connsiteY5" fmla="*/ 1894635 h 2440484"/>
                <a:gd name="connsiteX6" fmla="*/ 2586463 w 3401415"/>
                <a:gd name="connsiteY6" fmla="*/ 1985068 h 2440484"/>
                <a:gd name="connsiteX7" fmla="*/ 1641219 w 3401415"/>
                <a:gd name="connsiteY7" fmla="*/ 2440484 h 2440484"/>
                <a:gd name="connsiteX8" fmla="*/ 396053 w 3401415"/>
                <a:gd name="connsiteY8" fmla="*/ 1700219 h 2440484"/>
                <a:gd name="connsiteX9" fmla="*/ 263354 w 3401415"/>
                <a:gd name="connsiteY9" fmla="*/ 1510839 h 2440484"/>
                <a:gd name="connsiteX10" fmla="*/ 0 w 3401415"/>
                <a:gd name="connsiteY10" fmla="*/ 914184 h 2440484"/>
                <a:gd name="connsiteX11" fmla="*/ 159122 w 3401415"/>
                <a:gd name="connsiteY11" fmla="*/ 271610 h 2440484"/>
                <a:gd name="connsiteX12" fmla="*/ 244841 w 3401415"/>
                <a:gd name="connsiteY12" fmla="*/ 122658 h 2440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401415" h="2440484">
                  <a:moveTo>
                    <a:pt x="332917" y="0"/>
                  </a:moveTo>
                  <a:lnTo>
                    <a:pt x="3207137" y="0"/>
                  </a:lnTo>
                  <a:lnTo>
                    <a:pt x="3242654" y="74937"/>
                  </a:lnTo>
                  <a:cubicBezTo>
                    <a:pt x="3346386" y="322243"/>
                    <a:pt x="3401415" y="608579"/>
                    <a:pt x="3401415" y="914184"/>
                  </a:cubicBezTo>
                  <a:cubicBezTo>
                    <a:pt x="3401415" y="1109268"/>
                    <a:pt x="3346890" y="1265837"/>
                    <a:pt x="3224702" y="1421888"/>
                  </a:cubicBezTo>
                  <a:cubicBezTo>
                    <a:pt x="3096894" y="1585125"/>
                    <a:pt x="2904852" y="1735475"/>
                    <a:pt x="2701498" y="1894635"/>
                  </a:cubicBezTo>
                  <a:cubicBezTo>
                    <a:pt x="2663980" y="1923966"/>
                    <a:pt x="2625221" y="1954332"/>
                    <a:pt x="2586463" y="1985068"/>
                  </a:cubicBezTo>
                  <a:cubicBezTo>
                    <a:pt x="2239532" y="2260140"/>
                    <a:pt x="1986324" y="2440484"/>
                    <a:pt x="1641219" y="2440484"/>
                  </a:cubicBezTo>
                  <a:cubicBezTo>
                    <a:pt x="1115386" y="2440484"/>
                    <a:pt x="742984" y="2219109"/>
                    <a:pt x="396053" y="1700219"/>
                  </a:cubicBezTo>
                  <a:cubicBezTo>
                    <a:pt x="350653" y="1632303"/>
                    <a:pt x="306273" y="1570535"/>
                    <a:pt x="263354" y="1510839"/>
                  </a:cubicBezTo>
                  <a:cubicBezTo>
                    <a:pt x="85473" y="1263318"/>
                    <a:pt x="0" y="1134597"/>
                    <a:pt x="0" y="914184"/>
                  </a:cubicBezTo>
                  <a:cubicBezTo>
                    <a:pt x="0" y="695327"/>
                    <a:pt x="53576" y="479135"/>
                    <a:pt x="159122" y="271610"/>
                  </a:cubicBezTo>
                  <a:cubicBezTo>
                    <a:pt x="184943" y="220858"/>
                    <a:pt x="213538" y="171179"/>
                    <a:pt x="244841" y="122658"/>
                  </a:cubicBezTo>
                  <a:close/>
                </a:path>
              </a:pathLst>
            </a:custGeom>
            <a:noFill/>
            <a:ln w="15875">
              <a:solidFill>
                <a:schemeClr val="bg2">
                  <a:lumMod val="9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69511D06-104E-440E-8049-4CDCE4B87E96}"/>
                </a:ext>
              </a:extLst>
            </p:cNvPr>
            <p:cNvSpPr/>
            <p:nvPr/>
          </p:nvSpPr>
          <p:spPr>
            <a:xfrm>
              <a:off x="3232490" y="0"/>
              <a:ext cx="4164597" cy="2817185"/>
            </a:xfrm>
            <a:custGeom>
              <a:avLst/>
              <a:gdLst>
                <a:gd name="connsiteX0" fmla="*/ 237339 w 4130517"/>
                <a:gd name="connsiteY0" fmla="*/ 0 h 2806419"/>
                <a:gd name="connsiteX1" fmla="*/ 3997489 w 4130517"/>
                <a:gd name="connsiteY1" fmla="*/ 0 h 2806419"/>
                <a:gd name="connsiteX2" fmla="*/ 4006148 w 4130517"/>
                <a:gd name="connsiteY2" fmla="*/ 24333 h 2806419"/>
                <a:gd name="connsiteX3" fmla="*/ 4130517 w 4130517"/>
                <a:gd name="connsiteY3" fmla="*/ 887307 h 2806419"/>
                <a:gd name="connsiteX4" fmla="*/ 3915925 w 4130517"/>
                <a:gd name="connsiteY4" fmla="*/ 1525677 h 2806419"/>
                <a:gd name="connsiteX5" fmla="*/ 3280571 w 4130517"/>
                <a:gd name="connsiteY5" fmla="*/ 2120090 h 2806419"/>
                <a:gd name="connsiteX6" fmla="*/ 3140878 w 4130517"/>
                <a:gd name="connsiteY6" fmla="*/ 2233796 h 2806419"/>
                <a:gd name="connsiteX7" fmla="*/ 1993019 w 4130517"/>
                <a:gd name="connsiteY7" fmla="*/ 2806419 h 2806419"/>
                <a:gd name="connsiteX8" fmla="*/ 480948 w 4130517"/>
                <a:gd name="connsiteY8" fmla="*/ 1875638 h 2806419"/>
                <a:gd name="connsiteX9" fmla="*/ 319805 w 4130517"/>
                <a:gd name="connsiteY9" fmla="*/ 1637519 h 2806419"/>
                <a:gd name="connsiteX10" fmla="*/ 0 w 4130517"/>
                <a:gd name="connsiteY10" fmla="*/ 887307 h 2806419"/>
                <a:gd name="connsiteX11" fmla="*/ 193231 w 4130517"/>
                <a:gd name="connsiteY11" fmla="*/ 79360 h 28064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130517" h="2806419">
                  <a:moveTo>
                    <a:pt x="237339" y="0"/>
                  </a:moveTo>
                  <a:lnTo>
                    <a:pt x="3997489" y="0"/>
                  </a:lnTo>
                  <a:lnTo>
                    <a:pt x="4006148" y="24333"/>
                  </a:lnTo>
                  <a:cubicBezTo>
                    <a:pt x="4087750" y="288004"/>
                    <a:pt x="4130517" y="579903"/>
                    <a:pt x="4130517" y="887307"/>
                  </a:cubicBezTo>
                  <a:cubicBezTo>
                    <a:pt x="4130517" y="1132599"/>
                    <a:pt x="4064304" y="1329464"/>
                    <a:pt x="3915925" y="1525677"/>
                  </a:cubicBezTo>
                  <a:cubicBezTo>
                    <a:pt x="3760721" y="1730924"/>
                    <a:pt x="3527514" y="1919967"/>
                    <a:pt x="3280571" y="2120090"/>
                  </a:cubicBezTo>
                  <a:cubicBezTo>
                    <a:pt x="3235011" y="2156968"/>
                    <a:pt x="3187944" y="2195151"/>
                    <a:pt x="3140878" y="2233796"/>
                  </a:cubicBezTo>
                  <a:cubicBezTo>
                    <a:pt x="2719582" y="2579662"/>
                    <a:pt x="2412097" y="2806419"/>
                    <a:pt x="1993019" y="2806419"/>
                  </a:cubicBezTo>
                  <a:cubicBezTo>
                    <a:pt x="1354472" y="2806419"/>
                    <a:pt x="902244" y="2528070"/>
                    <a:pt x="480948" y="1875638"/>
                  </a:cubicBezTo>
                  <a:cubicBezTo>
                    <a:pt x="425816" y="1790244"/>
                    <a:pt x="371924" y="1712578"/>
                    <a:pt x="319805" y="1637519"/>
                  </a:cubicBezTo>
                  <a:cubicBezTo>
                    <a:pt x="103795" y="1326296"/>
                    <a:pt x="0" y="1164446"/>
                    <a:pt x="0" y="887307"/>
                  </a:cubicBezTo>
                  <a:cubicBezTo>
                    <a:pt x="0" y="612125"/>
                    <a:pt x="65060" y="340293"/>
                    <a:pt x="193231" y="79360"/>
                  </a:cubicBezTo>
                  <a:close/>
                </a:path>
              </a:pathLst>
            </a:custGeom>
            <a:noFill/>
            <a:ln w="19050">
              <a:solidFill>
                <a:srgbClr val="FFFF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164F6B39-7B0A-4839-9F52-1FFA2044F248}"/>
                </a:ext>
              </a:extLst>
            </p:cNvPr>
            <p:cNvSpPr/>
            <p:nvPr/>
          </p:nvSpPr>
          <p:spPr>
            <a:xfrm>
              <a:off x="3124577" y="0"/>
              <a:ext cx="4389519" cy="2916937"/>
            </a:xfrm>
            <a:custGeom>
              <a:avLst/>
              <a:gdLst>
                <a:gd name="connsiteX0" fmla="*/ 208215 w 4389519"/>
                <a:gd name="connsiteY0" fmla="*/ 0 h 2916937"/>
                <a:gd name="connsiteX1" fmla="*/ 4284014 w 4389519"/>
                <a:gd name="connsiteY1" fmla="*/ 0 h 2916937"/>
                <a:gd name="connsiteX2" fmla="*/ 4335794 w 4389519"/>
                <a:gd name="connsiteY2" fmla="*/ 207911 h 2916937"/>
                <a:gd name="connsiteX3" fmla="*/ 4376420 w 4389519"/>
                <a:gd name="connsiteY3" fmla="*/ 1078865 h 2916937"/>
                <a:gd name="connsiteX4" fmla="*/ 4090147 w 4389519"/>
                <a:gd name="connsiteY4" fmla="*/ 1734728 h 2916937"/>
                <a:gd name="connsiteX5" fmla="*/ 3362552 w 4389519"/>
                <a:gd name="connsiteY5" fmla="*/ 2305097 h 2916937"/>
                <a:gd name="connsiteX6" fmla="*/ 3204152 w 4389519"/>
                <a:gd name="connsiteY6" fmla="*/ 2412521 h 2916937"/>
                <a:gd name="connsiteX7" fmla="*/ 1936072 w 4389519"/>
                <a:gd name="connsiteY7" fmla="*/ 2912360 h 2916937"/>
                <a:gd name="connsiteX8" fmla="*/ 421690 w 4389519"/>
                <a:gd name="connsiteY8" fmla="*/ 1787063 h 2916937"/>
                <a:gd name="connsiteX9" fmla="*/ 273167 w 4389519"/>
                <a:gd name="connsiteY9" fmla="*/ 1520080 h 2916937"/>
                <a:gd name="connsiteX10" fmla="*/ 4118 w 4389519"/>
                <a:gd name="connsiteY10" fmla="*/ 696338 h 2916937"/>
                <a:gd name="connsiteX11" fmla="*/ 175984 w 4389519"/>
                <a:gd name="connsiteY11" fmla="*/ 60381 h 29169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389519" h="2916937">
                  <a:moveTo>
                    <a:pt x="208215" y="0"/>
                  </a:moveTo>
                  <a:lnTo>
                    <a:pt x="4284014" y="0"/>
                  </a:lnTo>
                  <a:lnTo>
                    <a:pt x="4335794" y="207911"/>
                  </a:lnTo>
                  <a:cubicBezTo>
                    <a:pt x="4388748" y="479686"/>
                    <a:pt x="4403109" y="773803"/>
                    <a:pt x="4376420" y="1078865"/>
                  </a:cubicBezTo>
                  <a:cubicBezTo>
                    <a:pt x="4353703" y="1338514"/>
                    <a:pt x="4265383" y="1540772"/>
                    <a:pt x="4090147" y="1734728"/>
                  </a:cubicBezTo>
                  <a:cubicBezTo>
                    <a:pt x="3906850" y="1937616"/>
                    <a:pt x="3642485" y="2116128"/>
                    <a:pt x="3362552" y="2305097"/>
                  </a:cubicBezTo>
                  <a:cubicBezTo>
                    <a:pt x="3310910" y="2339914"/>
                    <a:pt x="3257553" y="2375972"/>
                    <a:pt x="3204152" y="2412521"/>
                  </a:cubicBezTo>
                  <a:cubicBezTo>
                    <a:pt x="2726165" y="2739616"/>
                    <a:pt x="2379682" y="2951171"/>
                    <a:pt x="1936072" y="2912360"/>
                  </a:cubicBezTo>
                  <a:cubicBezTo>
                    <a:pt x="1260148" y="2853224"/>
                    <a:pt x="807225" y="2516700"/>
                    <a:pt x="421690" y="1787063"/>
                  </a:cubicBezTo>
                  <a:cubicBezTo>
                    <a:pt x="371240" y="1691563"/>
                    <a:pt x="321385" y="1604361"/>
                    <a:pt x="273167" y="1520080"/>
                  </a:cubicBezTo>
                  <a:cubicBezTo>
                    <a:pt x="73334" y="1170636"/>
                    <a:pt x="-21548" y="989700"/>
                    <a:pt x="4118" y="696338"/>
                  </a:cubicBezTo>
                  <a:cubicBezTo>
                    <a:pt x="23232" y="477870"/>
                    <a:pt x="80908" y="264786"/>
                    <a:pt x="175984" y="60381"/>
                  </a:cubicBezTo>
                  <a:close/>
                </a:path>
              </a:pathLst>
            </a:custGeom>
            <a:noFill/>
            <a:ln w="19050">
              <a:solidFill>
                <a:srgbClr val="FFFF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03099122-D80B-4389-A1CF-52C635217F4B}"/>
              </a:ext>
            </a:extLst>
          </p:cNvPr>
          <p:cNvGrpSpPr/>
          <p:nvPr/>
        </p:nvGrpSpPr>
        <p:grpSpPr>
          <a:xfrm>
            <a:off x="8122942" y="0"/>
            <a:ext cx="4069058" cy="3547008"/>
            <a:chOff x="8122942" y="0"/>
            <a:chExt cx="4069058" cy="3547008"/>
          </a:xfrm>
        </p:grpSpPr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CA535D59-CDAA-4AA9-84AC-A6142E857FE2}"/>
                </a:ext>
              </a:extLst>
            </p:cNvPr>
            <p:cNvSpPr/>
            <p:nvPr/>
          </p:nvSpPr>
          <p:spPr>
            <a:xfrm>
              <a:off x="8122942" y="0"/>
              <a:ext cx="4069058" cy="3547008"/>
            </a:xfrm>
            <a:custGeom>
              <a:avLst/>
              <a:gdLst>
                <a:gd name="connsiteX0" fmla="*/ 305212 w 4069058"/>
                <a:gd name="connsiteY0" fmla="*/ 0 h 3547008"/>
                <a:gd name="connsiteX1" fmla="*/ 4069058 w 4069058"/>
                <a:gd name="connsiteY1" fmla="*/ 0 h 3547008"/>
                <a:gd name="connsiteX2" fmla="*/ 4069058 w 4069058"/>
                <a:gd name="connsiteY2" fmla="*/ 2865785 h 3547008"/>
                <a:gd name="connsiteX3" fmla="*/ 3996814 w 4069058"/>
                <a:gd name="connsiteY3" fmla="*/ 2947457 h 3547008"/>
                <a:gd name="connsiteX4" fmla="*/ 2732780 w 4069058"/>
                <a:gd name="connsiteY4" fmla="*/ 3541640 h 3547008"/>
                <a:gd name="connsiteX5" fmla="*/ 1317550 w 4069058"/>
                <a:gd name="connsiteY5" fmla="*/ 3015110 h 3547008"/>
                <a:gd name="connsiteX6" fmla="*/ 1140977 w 4069058"/>
                <a:gd name="connsiteY6" fmla="*/ 2901419 h 3547008"/>
                <a:gd name="connsiteX7" fmla="*/ 330269 w 4069058"/>
                <a:gd name="connsiteY7" fmla="*/ 2297252 h 3547008"/>
                <a:gd name="connsiteX8" fmla="*/ 13299 w 4069058"/>
                <a:gd name="connsiteY8" fmla="*/ 1599966 h 3547008"/>
                <a:gd name="connsiteX9" fmla="*/ 217457 w 4069058"/>
                <a:gd name="connsiteY9" fmla="*/ 178659 h 3547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069058" h="3547008">
                  <a:moveTo>
                    <a:pt x="305212" y="0"/>
                  </a:moveTo>
                  <a:lnTo>
                    <a:pt x="4069058" y="0"/>
                  </a:lnTo>
                  <a:lnTo>
                    <a:pt x="4069058" y="2865785"/>
                  </a:lnTo>
                  <a:lnTo>
                    <a:pt x="3996814" y="2947457"/>
                  </a:lnTo>
                  <a:cubicBezTo>
                    <a:pt x="3654887" y="3311545"/>
                    <a:pt x="3252443" y="3496175"/>
                    <a:pt x="2732780" y="3541640"/>
                  </a:cubicBezTo>
                  <a:cubicBezTo>
                    <a:pt x="2236701" y="3585041"/>
                    <a:pt x="1850359" y="3361306"/>
                    <a:pt x="1317550" y="3015110"/>
                  </a:cubicBezTo>
                  <a:cubicBezTo>
                    <a:pt x="1258026" y="2976425"/>
                    <a:pt x="1198546" y="2938265"/>
                    <a:pt x="1140977" y="2901419"/>
                  </a:cubicBezTo>
                  <a:cubicBezTo>
                    <a:pt x="828927" y="2701433"/>
                    <a:pt x="534230" y="2512513"/>
                    <a:pt x="330269" y="2297252"/>
                  </a:cubicBezTo>
                  <a:cubicBezTo>
                    <a:pt x="135278" y="2091465"/>
                    <a:pt x="37487" y="1876435"/>
                    <a:pt x="13299" y="1599966"/>
                  </a:cubicBezTo>
                  <a:cubicBezTo>
                    <a:pt x="-32170" y="1080250"/>
                    <a:pt x="39709" y="589889"/>
                    <a:pt x="217457" y="178659"/>
                  </a:cubicBezTo>
                  <a:close/>
                </a:path>
              </a:pathLst>
            </a:custGeom>
            <a:noFill/>
            <a:ln w="19050">
              <a:solidFill>
                <a:srgbClr val="FFFF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CD6948CC-6D51-4092-887C-B0664DC102C7}"/>
                </a:ext>
              </a:extLst>
            </p:cNvPr>
            <p:cNvSpPr/>
            <p:nvPr/>
          </p:nvSpPr>
          <p:spPr>
            <a:xfrm flipH="1">
              <a:off x="8319994" y="0"/>
              <a:ext cx="3872006" cy="3321595"/>
            </a:xfrm>
            <a:custGeom>
              <a:avLst/>
              <a:gdLst>
                <a:gd name="connsiteX0" fmla="*/ 3466434 w 3872006"/>
                <a:gd name="connsiteY0" fmla="*/ 0 h 3321595"/>
                <a:gd name="connsiteX1" fmla="*/ 65800 w 3872006"/>
                <a:gd name="connsiteY1" fmla="*/ 0 h 3321595"/>
                <a:gd name="connsiteX2" fmla="*/ 0 w 3872006"/>
                <a:gd name="connsiteY2" fmla="*/ 59511 h 3321595"/>
                <a:gd name="connsiteX3" fmla="*/ 0 w 3872006"/>
                <a:gd name="connsiteY3" fmla="*/ 2518435 h 3321595"/>
                <a:gd name="connsiteX4" fmla="*/ 80122 w 3872006"/>
                <a:gd name="connsiteY4" fmla="*/ 2618704 h 3321595"/>
                <a:gd name="connsiteX5" fmla="*/ 1549501 w 3872006"/>
                <a:gd name="connsiteY5" fmla="*/ 3321595 h 3321595"/>
                <a:gd name="connsiteX6" fmla="*/ 2796711 w 3872006"/>
                <a:gd name="connsiteY6" fmla="*/ 2749441 h 3321595"/>
                <a:gd name="connsiteX7" fmla="*/ 2948494 w 3872006"/>
                <a:gd name="connsiteY7" fmla="*/ 2635829 h 3321595"/>
                <a:gd name="connsiteX8" fmla="*/ 3638840 w 3872006"/>
                <a:gd name="connsiteY8" fmla="*/ 2041901 h 3321595"/>
                <a:gd name="connsiteX9" fmla="*/ 3872006 w 3872006"/>
                <a:gd name="connsiteY9" fmla="*/ 1404055 h 3321595"/>
                <a:gd name="connsiteX10" fmla="*/ 3467973 w 3872006"/>
                <a:gd name="connsiteY10" fmla="*/ 1974 h 33215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872006" h="3321595">
                  <a:moveTo>
                    <a:pt x="3466434" y="0"/>
                  </a:moveTo>
                  <a:lnTo>
                    <a:pt x="65800" y="0"/>
                  </a:lnTo>
                  <a:lnTo>
                    <a:pt x="0" y="59511"/>
                  </a:lnTo>
                  <a:lnTo>
                    <a:pt x="0" y="2518435"/>
                  </a:lnTo>
                  <a:lnTo>
                    <a:pt x="80122" y="2618704"/>
                  </a:lnTo>
                  <a:cubicBezTo>
                    <a:pt x="490323" y="3108658"/>
                    <a:pt x="942414" y="3321595"/>
                    <a:pt x="1549501" y="3321595"/>
                  </a:cubicBezTo>
                  <a:cubicBezTo>
                    <a:pt x="2004852" y="3321595"/>
                    <a:pt x="2338950" y="3095023"/>
                    <a:pt x="2796711" y="2749441"/>
                  </a:cubicBezTo>
                  <a:cubicBezTo>
                    <a:pt x="2847850" y="2710827"/>
                    <a:pt x="2898991" y="2672676"/>
                    <a:pt x="2948494" y="2635829"/>
                  </a:cubicBezTo>
                  <a:cubicBezTo>
                    <a:pt x="3216812" y="2435869"/>
                    <a:pt x="3470203" y="2246981"/>
                    <a:pt x="3638840" y="2041901"/>
                  </a:cubicBezTo>
                  <a:cubicBezTo>
                    <a:pt x="3800062" y="1845849"/>
                    <a:pt x="3872006" y="1649145"/>
                    <a:pt x="3872006" y="1404055"/>
                  </a:cubicBezTo>
                  <a:cubicBezTo>
                    <a:pt x="3872006" y="866538"/>
                    <a:pt x="3729694" y="376466"/>
                    <a:pt x="3467973" y="1974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F5F9FD94-99CC-42AD-8E66-CF99E8FD5A94}"/>
                </a:ext>
              </a:extLst>
            </p:cNvPr>
            <p:cNvSpPr/>
            <p:nvPr/>
          </p:nvSpPr>
          <p:spPr>
            <a:xfrm flipH="1">
              <a:off x="8729240" y="9274"/>
              <a:ext cx="3462454" cy="3010961"/>
            </a:xfrm>
            <a:custGeom>
              <a:avLst/>
              <a:gdLst>
                <a:gd name="connsiteX0" fmla="*/ 2953507 w 3462454"/>
                <a:gd name="connsiteY0" fmla="*/ 0 h 3010961"/>
                <a:gd name="connsiteX1" fmla="*/ 477652 w 3462454"/>
                <a:gd name="connsiteY1" fmla="*/ 0 h 3010961"/>
                <a:gd name="connsiteX2" fmla="*/ 327396 w 3462454"/>
                <a:gd name="connsiteY2" fmla="*/ 113681 h 3010961"/>
                <a:gd name="connsiteX3" fmla="*/ 46554 w 3462454"/>
                <a:gd name="connsiteY3" fmla="*/ 391785 h 3010961"/>
                <a:gd name="connsiteX4" fmla="*/ 0 w 3462454"/>
                <a:gd name="connsiteY4" fmla="*/ 453516 h 3010961"/>
                <a:gd name="connsiteX5" fmla="*/ 0 w 3462454"/>
                <a:gd name="connsiteY5" fmla="*/ 2083461 h 3010961"/>
                <a:gd name="connsiteX6" fmla="*/ 26382 w 3462454"/>
                <a:gd name="connsiteY6" fmla="*/ 2118637 h 3010961"/>
                <a:gd name="connsiteX7" fmla="*/ 101620 w 3462454"/>
                <a:gd name="connsiteY7" fmla="*/ 2222744 h 3010961"/>
                <a:gd name="connsiteX8" fmla="*/ 1494064 w 3462454"/>
                <a:gd name="connsiteY8" fmla="*/ 3010961 h 3010961"/>
                <a:gd name="connsiteX9" fmla="*/ 2551110 w 3462454"/>
                <a:gd name="connsiteY9" fmla="*/ 2526044 h 3010961"/>
                <a:gd name="connsiteX10" fmla="*/ 2679751 w 3462454"/>
                <a:gd name="connsiteY10" fmla="*/ 2429754 h 3010961"/>
                <a:gd name="connsiteX11" fmla="*/ 3264840 w 3462454"/>
                <a:gd name="connsiteY11" fmla="*/ 1926383 h 3010961"/>
                <a:gd name="connsiteX12" fmla="*/ 3462454 w 3462454"/>
                <a:gd name="connsiteY12" fmla="*/ 1385790 h 3010961"/>
                <a:gd name="connsiteX13" fmla="*/ 3018820 w 3462454"/>
                <a:gd name="connsiteY13" fmla="*/ 67626 h 30109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3462454" h="3010961">
                  <a:moveTo>
                    <a:pt x="2953507" y="0"/>
                  </a:moveTo>
                  <a:lnTo>
                    <a:pt x="477652" y="0"/>
                  </a:lnTo>
                  <a:lnTo>
                    <a:pt x="327396" y="113681"/>
                  </a:lnTo>
                  <a:cubicBezTo>
                    <a:pt x="222344" y="200626"/>
                    <a:pt x="128536" y="293564"/>
                    <a:pt x="46554" y="391785"/>
                  </a:cubicBezTo>
                  <a:lnTo>
                    <a:pt x="0" y="453516"/>
                  </a:lnTo>
                  <a:lnTo>
                    <a:pt x="0" y="2083461"/>
                  </a:lnTo>
                  <a:lnTo>
                    <a:pt x="26382" y="2118637"/>
                  </a:lnTo>
                  <a:cubicBezTo>
                    <a:pt x="51135" y="2152065"/>
                    <a:pt x="76235" y="2186586"/>
                    <a:pt x="101620" y="2222744"/>
                  </a:cubicBezTo>
                  <a:cubicBezTo>
                    <a:pt x="489585" y="2775245"/>
                    <a:pt x="906035" y="3010961"/>
                    <a:pt x="1494064" y="3010961"/>
                  </a:cubicBezTo>
                  <a:cubicBezTo>
                    <a:pt x="1879987" y="3010961"/>
                    <a:pt x="2163144" y="2818935"/>
                    <a:pt x="2551110" y="2526044"/>
                  </a:cubicBezTo>
                  <a:cubicBezTo>
                    <a:pt x="2594452" y="2493317"/>
                    <a:pt x="2637795" y="2460984"/>
                    <a:pt x="2679751" y="2429754"/>
                  </a:cubicBezTo>
                  <a:cubicBezTo>
                    <a:pt x="2907158" y="2260282"/>
                    <a:pt x="3121914" y="2100194"/>
                    <a:pt x="3264840" y="1926383"/>
                  </a:cubicBezTo>
                  <a:cubicBezTo>
                    <a:pt x="3401480" y="1760224"/>
                    <a:pt x="3462454" y="1593511"/>
                    <a:pt x="3462454" y="1385790"/>
                  </a:cubicBezTo>
                  <a:cubicBezTo>
                    <a:pt x="3462454" y="865148"/>
                    <a:pt x="3304918" y="397028"/>
                    <a:pt x="3018820" y="67626"/>
                  </a:cubicBezTo>
                  <a:close/>
                </a:path>
              </a:pathLst>
            </a:custGeom>
            <a:noFill/>
            <a:ln w="15875">
              <a:solidFill>
                <a:schemeClr val="bg2">
                  <a:lumMod val="9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7" name="Freeform: Shape 56">
              <a:extLst>
                <a:ext uri="{FF2B5EF4-FFF2-40B4-BE49-F238E27FC236}">
                  <a16:creationId xmlns:a16="http://schemas.microsoft.com/office/drawing/2014/main" id="{F47D3E70-A759-410D-B5DB-855218E138C3}"/>
                </a:ext>
              </a:extLst>
            </p:cNvPr>
            <p:cNvSpPr/>
            <p:nvPr/>
          </p:nvSpPr>
          <p:spPr>
            <a:xfrm flipH="1">
              <a:off x="8243247" y="9274"/>
              <a:ext cx="3948447" cy="3411460"/>
            </a:xfrm>
            <a:custGeom>
              <a:avLst/>
              <a:gdLst>
                <a:gd name="connsiteX0" fmla="*/ 3564894 w 3904481"/>
                <a:gd name="connsiteY0" fmla="*/ 0 h 3411460"/>
                <a:gd name="connsiteX1" fmla="*/ 0 w 3904481"/>
                <a:gd name="connsiteY1" fmla="*/ 0 h 3411460"/>
                <a:gd name="connsiteX2" fmla="*/ 0 w 3904481"/>
                <a:gd name="connsiteY2" fmla="*/ 2659993 h 3411460"/>
                <a:gd name="connsiteX3" fmla="*/ 1876 w 3904481"/>
                <a:gd name="connsiteY3" fmla="*/ 2662425 h 3411460"/>
                <a:gd name="connsiteX4" fmla="*/ 1514161 w 3904481"/>
                <a:gd name="connsiteY4" fmla="*/ 3411460 h 3411460"/>
                <a:gd name="connsiteX5" fmla="*/ 2797788 w 3904481"/>
                <a:gd name="connsiteY5" fmla="*/ 2801744 h 3411460"/>
                <a:gd name="connsiteX6" fmla="*/ 2954004 w 3904481"/>
                <a:gd name="connsiteY6" fmla="*/ 2680673 h 3411460"/>
                <a:gd name="connsiteX7" fmla="*/ 3664508 w 3904481"/>
                <a:gd name="connsiteY7" fmla="*/ 2047754 h 3411460"/>
                <a:gd name="connsiteX8" fmla="*/ 3904481 w 3904481"/>
                <a:gd name="connsiteY8" fmla="*/ 1368033 h 3411460"/>
                <a:gd name="connsiteX9" fmla="*/ 3596499 w 3904481"/>
                <a:gd name="connsiteY9" fmla="*/ 52268 h 3411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904481" h="3411460">
                  <a:moveTo>
                    <a:pt x="3564894" y="0"/>
                  </a:moveTo>
                  <a:lnTo>
                    <a:pt x="0" y="0"/>
                  </a:lnTo>
                  <a:lnTo>
                    <a:pt x="0" y="2659993"/>
                  </a:lnTo>
                  <a:lnTo>
                    <a:pt x="1876" y="2662425"/>
                  </a:lnTo>
                  <a:cubicBezTo>
                    <a:pt x="424055" y="3184544"/>
                    <a:pt x="889346" y="3411460"/>
                    <a:pt x="1514161" y="3411460"/>
                  </a:cubicBezTo>
                  <a:cubicBezTo>
                    <a:pt x="1982808" y="3411460"/>
                    <a:pt x="2326661" y="3170014"/>
                    <a:pt x="2797788" y="2801744"/>
                  </a:cubicBezTo>
                  <a:cubicBezTo>
                    <a:pt x="2850420" y="2760595"/>
                    <a:pt x="2903054" y="2719940"/>
                    <a:pt x="2954004" y="2680673"/>
                  </a:cubicBezTo>
                  <a:cubicBezTo>
                    <a:pt x="3230156" y="2467586"/>
                    <a:pt x="3490946" y="2266297"/>
                    <a:pt x="3664508" y="2047754"/>
                  </a:cubicBezTo>
                  <a:cubicBezTo>
                    <a:pt x="3830437" y="1838832"/>
                    <a:pt x="3904481" y="1629214"/>
                    <a:pt x="3904481" y="1368033"/>
                  </a:cubicBezTo>
                  <a:cubicBezTo>
                    <a:pt x="3904481" y="877057"/>
                    <a:pt x="3796872" y="423228"/>
                    <a:pt x="3596499" y="52268"/>
                  </a:cubicBezTo>
                  <a:close/>
                </a:path>
              </a:pathLst>
            </a:custGeom>
            <a:noFill/>
            <a:ln w="19050">
              <a:solidFill>
                <a:srgbClr val="FFFF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90302A25-2D4F-4AD5-B0E9-C12184C3599E}"/>
              </a:ext>
            </a:extLst>
          </p:cNvPr>
          <p:cNvGrpSpPr/>
          <p:nvPr/>
        </p:nvGrpSpPr>
        <p:grpSpPr>
          <a:xfrm>
            <a:off x="-1" y="1355238"/>
            <a:ext cx="4381339" cy="5510713"/>
            <a:chOff x="0" y="1347287"/>
            <a:chExt cx="4259808" cy="5510713"/>
          </a:xfrm>
        </p:grpSpPr>
        <p:sp>
          <p:nvSpPr>
            <p:cNvPr id="59" name="Freeform: Shape 58">
              <a:extLst>
                <a:ext uri="{FF2B5EF4-FFF2-40B4-BE49-F238E27FC236}">
                  <a16:creationId xmlns:a16="http://schemas.microsoft.com/office/drawing/2014/main" id="{E227AF03-773A-4B1E-8FED-67198038E60D}"/>
                </a:ext>
              </a:extLst>
            </p:cNvPr>
            <p:cNvSpPr/>
            <p:nvPr/>
          </p:nvSpPr>
          <p:spPr>
            <a:xfrm>
              <a:off x="0" y="1676545"/>
              <a:ext cx="4174269" cy="5181455"/>
            </a:xfrm>
            <a:custGeom>
              <a:avLst/>
              <a:gdLst>
                <a:gd name="connsiteX0" fmla="*/ 1155130 w 4174269"/>
                <a:gd name="connsiteY0" fmla="*/ 990 h 5181455"/>
                <a:gd name="connsiteX1" fmla="*/ 2396955 w 4174269"/>
                <a:gd name="connsiteY1" fmla="*/ 367328 h 5181455"/>
                <a:gd name="connsiteX2" fmla="*/ 3827960 w 4174269"/>
                <a:gd name="connsiteY2" fmla="*/ 4749328 h 5181455"/>
                <a:gd name="connsiteX3" fmla="*/ 3561502 w 4174269"/>
                <a:gd name="connsiteY3" fmla="*/ 5090948 h 5181455"/>
                <a:gd name="connsiteX4" fmla="*/ 3452726 w 4174269"/>
                <a:gd name="connsiteY4" fmla="*/ 5181455 h 5181455"/>
                <a:gd name="connsiteX5" fmla="*/ 0 w 4174269"/>
                <a:gd name="connsiteY5" fmla="*/ 5181455 h 5181455"/>
                <a:gd name="connsiteX6" fmla="*/ 0 w 4174269"/>
                <a:gd name="connsiteY6" fmla="*/ 251605 h 5181455"/>
                <a:gd name="connsiteX7" fmla="*/ 157396 w 4174269"/>
                <a:gd name="connsiteY7" fmla="*/ 182600 h 5181455"/>
                <a:gd name="connsiteX8" fmla="*/ 1155130 w 4174269"/>
                <a:gd name="connsiteY8" fmla="*/ 990 h 51814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174269" h="5181455">
                  <a:moveTo>
                    <a:pt x="1155130" y="990"/>
                  </a:moveTo>
                  <a:cubicBezTo>
                    <a:pt x="1564667" y="12730"/>
                    <a:pt x="1984593" y="129250"/>
                    <a:pt x="2396955" y="367328"/>
                  </a:cubicBezTo>
                  <a:cubicBezTo>
                    <a:pt x="3871760" y="1218807"/>
                    <a:pt x="4678347" y="3276416"/>
                    <a:pt x="3827960" y="4749328"/>
                  </a:cubicBezTo>
                  <a:cubicBezTo>
                    <a:pt x="3748235" y="4887417"/>
                    <a:pt x="3658928" y="4998272"/>
                    <a:pt x="3561502" y="5090948"/>
                  </a:cubicBezTo>
                  <a:lnTo>
                    <a:pt x="3452726" y="5181455"/>
                  </a:lnTo>
                  <a:lnTo>
                    <a:pt x="0" y="5181455"/>
                  </a:lnTo>
                  <a:lnTo>
                    <a:pt x="0" y="251605"/>
                  </a:lnTo>
                  <a:lnTo>
                    <a:pt x="157396" y="182600"/>
                  </a:lnTo>
                  <a:cubicBezTo>
                    <a:pt x="475610" y="54980"/>
                    <a:pt x="811718" y="-8854"/>
                    <a:pt x="1155130" y="990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D6FE8FAD-8A4A-49E1-AFAF-A074482295A9}"/>
                </a:ext>
              </a:extLst>
            </p:cNvPr>
            <p:cNvSpPr/>
            <p:nvPr/>
          </p:nvSpPr>
          <p:spPr>
            <a:xfrm>
              <a:off x="0" y="1347287"/>
              <a:ext cx="4259808" cy="5510713"/>
            </a:xfrm>
            <a:custGeom>
              <a:avLst/>
              <a:gdLst>
                <a:gd name="connsiteX0" fmla="*/ 948905 w 4259808"/>
                <a:gd name="connsiteY0" fmla="*/ 1556 h 5510713"/>
                <a:gd name="connsiteX1" fmla="*/ 2304106 w 4259808"/>
                <a:gd name="connsiteY1" fmla="*/ 405867 h 5510713"/>
                <a:gd name="connsiteX2" fmla="*/ 3890982 w 4259808"/>
                <a:gd name="connsiteY2" fmla="*/ 5156588 h 5510713"/>
                <a:gd name="connsiteX3" fmla="*/ 3680329 w 4259808"/>
                <a:gd name="connsiteY3" fmla="*/ 5445948 h 5510713"/>
                <a:gd name="connsiteX4" fmla="*/ 3616504 w 4259808"/>
                <a:gd name="connsiteY4" fmla="*/ 5510713 h 5510713"/>
                <a:gd name="connsiteX5" fmla="*/ 0 w 4259808"/>
                <a:gd name="connsiteY5" fmla="*/ 5510713 h 5510713"/>
                <a:gd name="connsiteX6" fmla="*/ 0 w 4259808"/>
                <a:gd name="connsiteY6" fmla="*/ 144797 h 5510713"/>
                <a:gd name="connsiteX7" fmla="*/ 164164 w 4259808"/>
                <a:gd name="connsiteY7" fmla="*/ 92266 h 5510713"/>
                <a:gd name="connsiteX8" fmla="*/ 948905 w 4259808"/>
                <a:gd name="connsiteY8" fmla="*/ 1556 h 5510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259808" h="5510713">
                  <a:moveTo>
                    <a:pt x="948905" y="1556"/>
                  </a:moveTo>
                  <a:cubicBezTo>
                    <a:pt x="1395136" y="16867"/>
                    <a:pt x="1853354" y="145625"/>
                    <a:pt x="2304106" y="405867"/>
                  </a:cubicBezTo>
                  <a:cubicBezTo>
                    <a:pt x="3916211" y="1336616"/>
                    <a:pt x="4808028" y="3568218"/>
                    <a:pt x="3890982" y="5156588"/>
                  </a:cubicBezTo>
                  <a:cubicBezTo>
                    <a:pt x="3826502" y="5268272"/>
                    <a:pt x="3756052" y="5363347"/>
                    <a:pt x="3680329" y="5445948"/>
                  </a:cubicBezTo>
                  <a:lnTo>
                    <a:pt x="3616504" y="5510713"/>
                  </a:lnTo>
                  <a:lnTo>
                    <a:pt x="0" y="5510713"/>
                  </a:lnTo>
                  <a:lnTo>
                    <a:pt x="0" y="144797"/>
                  </a:lnTo>
                  <a:lnTo>
                    <a:pt x="164164" y="92266"/>
                  </a:lnTo>
                  <a:cubicBezTo>
                    <a:pt x="418657" y="23914"/>
                    <a:pt x="681631" y="-7614"/>
                    <a:pt x="948905" y="1556"/>
                  </a:cubicBezTo>
                  <a:close/>
                </a:path>
              </a:pathLst>
            </a:custGeom>
            <a:noFill/>
            <a:ln w="19050">
              <a:solidFill>
                <a:srgbClr val="FFFF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0A7C4DFB-FDFD-4F28-8B00-287EB75C79EB}"/>
                </a:ext>
              </a:extLst>
            </p:cNvPr>
            <p:cNvSpPr/>
            <p:nvPr/>
          </p:nvSpPr>
          <p:spPr>
            <a:xfrm>
              <a:off x="0" y="1592806"/>
              <a:ext cx="4029221" cy="5265194"/>
            </a:xfrm>
            <a:custGeom>
              <a:avLst/>
              <a:gdLst>
                <a:gd name="connsiteX0" fmla="*/ 812878 w 4029221"/>
                <a:gd name="connsiteY0" fmla="*/ 840 h 5265194"/>
                <a:gd name="connsiteX1" fmla="*/ 960980 w 4029221"/>
                <a:gd name="connsiteY1" fmla="*/ 1442 h 5265194"/>
                <a:gd name="connsiteX2" fmla="*/ 2216856 w 4029221"/>
                <a:gd name="connsiteY2" fmla="*/ 376120 h 5265194"/>
                <a:gd name="connsiteX3" fmla="*/ 3687427 w 4029221"/>
                <a:gd name="connsiteY3" fmla="*/ 4778650 h 5265194"/>
                <a:gd name="connsiteX4" fmla="*/ 3267677 w 4029221"/>
                <a:gd name="connsiteY4" fmla="*/ 5245601 h 5265194"/>
                <a:gd name="connsiteX5" fmla="*/ 3237167 w 4029221"/>
                <a:gd name="connsiteY5" fmla="*/ 5265194 h 5265194"/>
                <a:gd name="connsiteX6" fmla="*/ 0 w 4029221"/>
                <a:gd name="connsiteY6" fmla="*/ 5265194 h 5265194"/>
                <a:gd name="connsiteX7" fmla="*/ 0 w 4029221"/>
                <a:gd name="connsiteY7" fmla="*/ 162790 h 5265194"/>
                <a:gd name="connsiteX8" fmla="*/ 58408 w 4029221"/>
                <a:gd name="connsiteY8" fmla="*/ 139352 h 5265194"/>
                <a:gd name="connsiteX9" fmla="*/ 812878 w 4029221"/>
                <a:gd name="connsiteY9" fmla="*/ 840 h 52651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029221" h="5265194">
                  <a:moveTo>
                    <a:pt x="812878" y="840"/>
                  </a:moveTo>
                  <a:cubicBezTo>
                    <a:pt x="862065" y="-449"/>
                    <a:pt x="911443" y="-258"/>
                    <a:pt x="960980" y="1442"/>
                  </a:cubicBezTo>
                  <a:cubicBezTo>
                    <a:pt x="1374507" y="15631"/>
                    <a:pt x="1799140" y="134952"/>
                    <a:pt x="2216856" y="376120"/>
                  </a:cubicBezTo>
                  <a:cubicBezTo>
                    <a:pt x="3710806" y="1238652"/>
                    <a:pt x="4537261" y="3306696"/>
                    <a:pt x="3687427" y="4778650"/>
                  </a:cubicBezTo>
                  <a:cubicBezTo>
                    <a:pt x="3567917" y="4985647"/>
                    <a:pt x="3426282" y="5131074"/>
                    <a:pt x="3267677" y="5245601"/>
                  </a:cubicBezTo>
                  <a:lnTo>
                    <a:pt x="3237167" y="5265194"/>
                  </a:lnTo>
                  <a:lnTo>
                    <a:pt x="0" y="5265194"/>
                  </a:lnTo>
                  <a:lnTo>
                    <a:pt x="0" y="162790"/>
                  </a:lnTo>
                  <a:lnTo>
                    <a:pt x="58408" y="139352"/>
                  </a:lnTo>
                  <a:cubicBezTo>
                    <a:pt x="301661" y="55163"/>
                    <a:pt x="554646" y="7607"/>
                    <a:pt x="812878" y="840"/>
                  </a:cubicBezTo>
                  <a:close/>
                </a:path>
              </a:pathLst>
            </a:custGeom>
            <a:noFill/>
            <a:ln w="19050">
              <a:solidFill>
                <a:schemeClr val="bg2">
                  <a:lumMod val="9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B6E867DF-0B62-429A-A554-CBE585048439}"/>
                </a:ext>
              </a:extLst>
            </p:cNvPr>
            <p:cNvSpPr/>
            <p:nvPr/>
          </p:nvSpPr>
          <p:spPr>
            <a:xfrm>
              <a:off x="0" y="2147333"/>
              <a:ext cx="3702048" cy="4710667"/>
            </a:xfrm>
            <a:custGeom>
              <a:avLst/>
              <a:gdLst>
                <a:gd name="connsiteX0" fmla="*/ 1057511 w 3702048"/>
                <a:gd name="connsiteY0" fmla="*/ 1243 h 4710667"/>
                <a:gd name="connsiteX1" fmla="*/ 2139959 w 3702048"/>
                <a:gd name="connsiteY1" fmla="*/ 324180 h 4710667"/>
                <a:gd name="connsiteX2" fmla="*/ 3407455 w 3702048"/>
                <a:gd name="connsiteY2" fmla="*/ 4118750 h 4710667"/>
                <a:gd name="connsiteX3" fmla="*/ 2754080 w 3702048"/>
                <a:gd name="connsiteY3" fmla="*/ 4690965 h 4710667"/>
                <a:gd name="connsiteX4" fmla="*/ 2711405 w 3702048"/>
                <a:gd name="connsiteY4" fmla="*/ 4710667 h 4710667"/>
                <a:gd name="connsiteX5" fmla="*/ 0 w 3702048"/>
                <a:gd name="connsiteY5" fmla="*/ 4710667 h 4710667"/>
                <a:gd name="connsiteX6" fmla="*/ 0 w 3702048"/>
                <a:gd name="connsiteY6" fmla="*/ 239601 h 4710667"/>
                <a:gd name="connsiteX7" fmla="*/ 72857 w 3702048"/>
                <a:gd name="connsiteY7" fmla="*/ 203063 h 4710667"/>
                <a:gd name="connsiteX8" fmla="*/ 1057511 w 3702048"/>
                <a:gd name="connsiteY8" fmla="*/ 1243 h 4710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702048" h="4710667">
                  <a:moveTo>
                    <a:pt x="1057511" y="1243"/>
                  </a:moveTo>
                  <a:cubicBezTo>
                    <a:pt x="1413932" y="13473"/>
                    <a:pt x="1779927" y="116316"/>
                    <a:pt x="2139959" y="324180"/>
                  </a:cubicBezTo>
                  <a:cubicBezTo>
                    <a:pt x="3427605" y="1067603"/>
                    <a:pt x="4139931" y="2850064"/>
                    <a:pt x="3407455" y="4118750"/>
                  </a:cubicBezTo>
                  <a:cubicBezTo>
                    <a:pt x="3235777" y="4416105"/>
                    <a:pt x="3011128" y="4566048"/>
                    <a:pt x="2754080" y="4690965"/>
                  </a:cubicBezTo>
                  <a:lnTo>
                    <a:pt x="2711405" y="4710667"/>
                  </a:lnTo>
                  <a:lnTo>
                    <a:pt x="0" y="4710667"/>
                  </a:lnTo>
                  <a:lnTo>
                    <a:pt x="0" y="239601"/>
                  </a:lnTo>
                  <a:lnTo>
                    <a:pt x="72857" y="203063"/>
                  </a:lnTo>
                  <a:cubicBezTo>
                    <a:pt x="383165" y="61024"/>
                    <a:pt x="715942" y="-10476"/>
                    <a:pt x="1057511" y="1243"/>
                  </a:cubicBezTo>
                  <a:close/>
                </a:path>
              </a:pathLst>
            </a:custGeom>
            <a:noFill/>
            <a:ln w="15875">
              <a:solidFill>
                <a:schemeClr val="bg2">
                  <a:lumMod val="9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54296" y="3420734"/>
            <a:ext cx="6665976" cy="2129674"/>
          </a:xfrm>
        </p:spPr>
        <p:txBody>
          <a:bodyPr anchor="b">
            <a:noAutofit/>
          </a:bodyPr>
          <a:lstStyle>
            <a:lvl1pPr algn="l">
              <a:lnSpc>
                <a:spcPct val="110000"/>
              </a:lnSpc>
              <a:defRPr sz="4800" cap="none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Footer Placeholder 22">
            <a:extLst>
              <a:ext uri="{FF2B5EF4-FFF2-40B4-BE49-F238E27FC236}">
                <a16:creationId xmlns:a16="http://schemas.microsoft.com/office/drawing/2014/main" id="{E197B67B-BA44-4D2A-B31D-35A89323C4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654296" y="6170490"/>
            <a:ext cx="5713314" cy="4572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7" name="Slide Number Placeholder 26">
            <a:extLst>
              <a:ext uri="{FF2B5EF4-FFF2-40B4-BE49-F238E27FC236}">
                <a16:creationId xmlns:a16="http://schemas.microsoft.com/office/drawing/2014/main" id="{1D718595-24D3-4517-A62E-C1F493407A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‹#›</a:t>
            </a:fld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54295" y="5550408"/>
            <a:ext cx="6665975" cy="512064"/>
          </a:xfrm>
        </p:spPr>
        <p:txBody>
          <a:bodyPr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00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8" name="Date Placeholder 17">
            <a:extLst>
              <a:ext uri="{FF2B5EF4-FFF2-40B4-BE49-F238E27FC236}">
                <a16:creationId xmlns:a16="http://schemas.microsoft.com/office/drawing/2014/main" id="{3C6217BB-A228-414D-92D9-E1D1EFEB8BE6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640080" y="6170491"/>
            <a:ext cx="2840083" cy="457200"/>
          </a:xfrm>
        </p:spPr>
        <p:txBody>
          <a:bodyPr/>
          <a:lstStyle>
            <a:lvl1pPr algn="l">
              <a:defRPr/>
            </a:lvl1pPr>
          </a:lstStyle>
          <a:p>
            <a:fld id="{E72EB70D-CD01-44DA-83B3-8FEB3383D307}" type="datetime1">
              <a:rPr lang="en-US" smtClean="0"/>
              <a:t>8/25/2021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42795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20240" y="2438399"/>
            <a:ext cx="4160520" cy="365760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30290" y="2438399"/>
            <a:ext cx="4160520" cy="365760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Date Placeholder 7">
            <a:extLst>
              <a:ext uri="{FF2B5EF4-FFF2-40B4-BE49-F238E27FC236}">
                <a16:creationId xmlns:a16="http://schemas.microsoft.com/office/drawing/2014/main" id="{7C1D6427-F07F-4D50-B151-455100AF70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58CFD-9357-46BE-A189-D637A67C8730}" type="datetime1">
              <a:rPr lang="en-US" smtClean="0"/>
              <a:t>8/25/2021</a:t>
            </a:fld>
            <a:endParaRPr lang="en-US" dirty="0"/>
          </a:p>
        </p:txBody>
      </p:sp>
      <p:sp>
        <p:nvSpPr>
          <p:cNvPr id="9" name="Footer Placeholder 8">
            <a:extLst>
              <a:ext uri="{FF2B5EF4-FFF2-40B4-BE49-F238E27FC236}">
                <a16:creationId xmlns:a16="http://schemas.microsoft.com/office/drawing/2014/main" id="{479EFBB2-C5E0-4D57-AB1D-3AA907ECFD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7AE6B7E1-F60B-4D08-9052-423D6FBFAD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95416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20241" y="2456408"/>
            <a:ext cx="4160520" cy="823912"/>
          </a:xfrm>
        </p:spPr>
        <p:txBody>
          <a:bodyPr anchor="b">
            <a:normAutofit/>
          </a:bodyPr>
          <a:lstStyle>
            <a:lvl1pPr marL="0" indent="0">
              <a:lnSpc>
                <a:spcPct val="130000"/>
              </a:lnSpc>
              <a:buNone/>
              <a:defRPr sz="1800" b="1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20241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30290" y="2456408"/>
            <a:ext cx="4160520" cy="823912"/>
          </a:xfrm>
        </p:spPr>
        <p:txBody>
          <a:bodyPr anchor="b">
            <a:normAutofit/>
          </a:bodyPr>
          <a:lstStyle>
            <a:lvl1pPr marL="0" indent="0">
              <a:lnSpc>
                <a:spcPct val="99000"/>
              </a:lnSpc>
              <a:buNone/>
              <a:defRPr lang="en-US" sz="1800" b="1" kern="1200" cap="all" spc="150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30000"/>
              </a:lnSpc>
              <a:spcBef>
                <a:spcPts val="930"/>
              </a:spcBef>
              <a:buFont typeface="Corbel" panose="020B0503020204020204" pitchFamily="34" charset="0"/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30290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3771BF97-4D2A-43A4-8CDC-2250017EB0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742EE-B331-4632-BD10-A82FED6B6FC0}" type="datetime1">
              <a:rPr lang="en-US" smtClean="0"/>
              <a:t>8/25/2021</a:t>
            </a:fld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6020661A-DA07-4679-9226-945B5DD248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>
            <a:extLst>
              <a:ext uri="{FF2B5EF4-FFF2-40B4-BE49-F238E27FC236}">
                <a16:creationId xmlns:a16="http://schemas.microsoft.com/office/drawing/2014/main" id="{EEFCE38B-E087-4988-BC3A-FE3B55E70D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‹#›</a:t>
            </a:fld>
            <a:endParaRPr lang="en-US" dirty="0"/>
          </a:p>
        </p:txBody>
      </p:sp>
      <p:sp>
        <p:nvSpPr>
          <p:cNvPr id="13" name="Title 12">
            <a:extLst>
              <a:ext uri="{FF2B5EF4-FFF2-40B4-BE49-F238E27FC236}">
                <a16:creationId xmlns:a16="http://schemas.microsoft.com/office/drawing/2014/main" id="{D3BC439C-E995-4E1F-8DE9-75C32785E0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1698216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CF30096C-3491-4EF2-ABB2-D57F3F4B5B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1BA835-D13F-49F4-8F11-5D576AC65FAD}" type="datetime1">
              <a:rPr lang="en-US" smtClean="0"/>
              <a:t>8/25/2021</a:t>
            </a:fld>
            <a:endParaRPr lang="en-US" dirty="0"/>
          </a:p>
        </p:txBody>
      </p:sp>
      <p:sp>
        <p:nvSpPr>
          <p:cNvPr id="7" name="Footer Placeholder 6">
            <a:extLst>
              <a:ext uri="{FF2B5EF4-FFF2-40B4-BE49-F238E27FC236}">
                <a16:creationId xmlns:a16="http://schemas.microsoft.com/office/drawing/2014/main" id="{79DA3A85-7147-4F32-944A-B079AF5147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>
            <a:extLst>
              <a:ext uri="{FF2B5EF4-FFF2-40B4-BE49-F238E27FC236}">
                <a16:creationId xmlns:a16="http://schemas.microsoft.com/office/drawing/2014/main" id="{EEDDF50D-95C0-4DA2-BBC6-41774FAC14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89252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09BEFCA-6D6F-4F26-823F-C86CA694B8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BD1799-ACB5-4CB2-86A2-5C574F1C8706}" type="datetime1">
              <a:rPr lang="en-US" smtClean="0"/>
              <a:t>8/25/2021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C2EE2C9-E87D-4495-9EDA-6BC0EDC270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E5557A9-903F-4B36-8B06-D9EADF2305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125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640080"/>
            <a:ext cx="3227715" cy="2551751"/>
          </a:xfrm>
        </p:spPr>
        <p:txBody>
          <a:bodyPr anchor="b">
            <a:norm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80160" y="640080"/>
            <a:ext cx="6949440" cy="5455919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3"/>
            <a:ext cx="3227715" cy="2872197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Date Placeholder 7">
            <a:extLst>
              <a:ext uri="{FF2B5EF4-FFF2-40B4-BE49-F238E27FC236}">
                <a16:creationId xmlns:a16="http://schemas.microsoft.com/office/drawing/2014/main" id="{BB904BE8-2080-4FFA-9239-A8929E28FAD9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476488" y="6170491"/>
            <a:ext cx="2214322" cy="457200"/>
          </a:xfrm>
        </p:spPr>
        <p:txBody>
          <a:bodyPr/>
          <a:lstStyle/>
          <a:p>
            <a:fld id="{ED5DD0D6-7A82-473E-879B-C6ECD6CCCFEC}" type="datetime1">
              <a:rPr lang="en-US" smtClean="0"/>
              <a:t>8/25/2021</a:t>
            </a:fld>
            <a:endParaRPr lang="en-US" dirty="0"/>
          </a:p>
        </p:txBody>
      </p:sp>
      <p:sp>
        <p:nvSpPr>
          <p:cNvPr id="9" name="Footer Placeholder 8">
            <a:extLst>
              <a:ext uri="{FF2B5EF4-FFF2-40B4-BE49-F238E27FC236}">
                <a16:creationId xmlns:a16="http://schemas.microsoft.com/office/drawing/2014/main" id="{ED5580C6-5CD7-4CDD-977D-0533C84F2F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1280160" y="6170490"/>
            <a:ext cx="6949440" cy="4572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518D0320-9B66-443F-8E28-8BCF07E082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68001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8102651" cy="6857999"/>
          </a:xfrm>
          <a:solidFill>
            <a:schemeClr val="bg2">
              <a:lumMod val="90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1503910"/>
            <a:ext cx="3230625" cy="1687924"/>
          </a:xfrm>
        </p:spPr>
        <p:txBody>
          <a:bodyPr anchor="b">
            <a:no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6"/>
            <a:ext cx="3227832" cy="2872194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Date Placeholder 10">
            <a:extLst>
              <a:ext uri="{FF2B5EF4-FFF2-40B4-BE49-F238E27FC236}">
                <a16:creationId xmlns:a16="http://schemas.microsoft.com/office/drawing/2014/main" id="{41C2A9DB-B176-4069-8734-5B4ED352BA2B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476488" y="6170491"/>
            <a:ext cx="2214322" cy="457200"/>
          </a:xfrm>
        </p:spPr>
        <p:txBody>
          <a:bodyPr/>
          <a:lstStyle/>
          <a:p>
            <a:fld id="{D4605E03-BC17-41A7-854C-DFAB672737DC}" type="datetime1">
              <a:rPr lang="en-US" smtClean="0"/>
              <a:t>8/25/2021</a:t>
            </a:fld>
            <a:endParaRPr lang="en-US" dirty="0"/>
          </a:p>
        </p:txBody>
      </p:sp>
      <p:sp>
        <p:nvSpPr>
          <p:cNvPr id="12" name="Footer Placeholder 11">
            <a:extLst>
              <a:ext uri="{FF2B5EF4-FFF2-40B4-BE49-F238E27FC236}">
                <a16:creationId xmlns:a16="http://schemas.microsoft.com/office/drawing/2014/main" id="{430F9A2F-C2C4-4E1C-B4B3-07ED84F28C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1280160" y="6170490"/>
            <a:ext cx="6464410" cy="457200"/>
          </a:xfrm>
        </p:spPr>
        <p:txBody>
          <a:bodyPr/>
          <a:lstStyle>
            <a:lvl1pPr>
              <a:defRPr b="1"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endParaRPr lang="en-US" dirty="0"/>
          </a:p>
        </p:txBody>
      </p:sp>
      <p:sp>
        <p:nvSpPr>
          <p:cNvPr id="13" name="Slide Number Placeholder 12">
            <a:extLst>
              <a:ext uri="{FF2B5EF4-FFF2-40B4-BE49-F238E27FC236}">
                <a16:creationId xmlns:a16="http://schemas.microsoft.com/office/drawing/2014/main" id="{F9BFA0A0-2117-4A10-9DAA-080C21559C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65078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20240" y="442220"/>
            <a:ext cx="8770571" cy="1345269"/>
          </a:xfrm>
          <a:prstGeom prst="rect">
            <a:avLst/>
          </a:prstGeom>
        </p:spPr>
        <p:txBody>
          <a:bodyPr vert="horz" lIns="109728" tIns="109728" rIns="109728" bIns="9144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20240" y="2312276"/>
            <a:ext cx="8770571" cy="3651504"/>
          </a:xfrm>
          <a:prstGeom prst="rect">
            <a:avLst/>
          </a:prstGeom>
        </p:spPr>
        <p:txBody>
          <a:bodyPr vert="horz" lIns="109728" tIns="109728" rIns="109728" bIns="9144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50727" y="6170491"/>
            <a:ext cx="2840083" cy="457200"/>
          </a:xfrm>
          <a:prstGeom prst="rect">
            <a:avLst/>
          </a:prstGeom>
        </p:spPr>
        <p:txBody>
          <a:bodyPr vert="horz" lIns="109728" tIns="109728" rIns="109728" bIns="91440" rtlCol="0" anchor="ctr"/>
          <a:lstStyle>
            <a:lvl1pPr algn="r">
              <a:defRPr sz="1100" spc="15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fld id="{C4408324-A84C-4A45-93B6-78D079CCE772}" type="datetime1">
              <a:rPr lang="en-US" smtClean="0"/>
              <a:t>8/25/2021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20240" y="6170490"/>
            <a:ext cx="5667375" cy="457200"/>
          </a:xfrm>
          <a:prstGeom prst="rect">
            <a:avLst/>
          </a:prstGeom>
        </p:spPr>
        <p:txBody>
          <a:bodyPr vert="horz" lIns="109728" tIns="109728" rIns="109728" bIns="91440" rtlCol="0" anchor="ctr"/>
          <a:lstStyle>
            <a:lvl1pPr algn="l">
              <a:defRPr sz="1100" spc="15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53744" y="6170490"/>
            <a:ext cx="1188720" cy="457200"/>
          </a:xfrm>
          <a:prstGeom prst="rect">
            <a:avLst/>
          </a:prstGeom>
        </p:spPr>
        <p:txBody>
          <a:bodyPr vert="horz" lIns="109728" tIns="109728" rIns="109728" bIns="91440" rtlCol="0" anchor="b"/>
          <a:lstStyle>
            <a:lvl1pPr algn="r">
              <a:defRPr sz="1600" b="1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pPr algn="l"/>
            <a:fld id="{FAEF9944-A4F6-4C59-AEBD-678D6480B8EA}" type="slidenum">
              <a:rPr lang="en-US" smtClean="0"/>
              <a:pPr algn="l"/>
              <a:t>‹#›</a:t>
            </a:fld>
            <a:endParaRPr lang="en-US" dirty="0"/>
          </a:p>
        </p:txBody>
      </p:sp>
      <p:cxnSp>
        <p:nvCxnSpPr>
          <p:cNvPr id="9" name="Straight Connector 8" title="Rule Line">
            <a:extLst>
              <a:ext uri="{FF2B5EF4-FFF2-40B4-BE49-F238E27FC236}">
                <a16:creationId xmlns:a16="http://schemas.microsoft.com/office/drawing/2014/main" id="{430127AE-B29E-4FDF-99D2-A2F1E7003F74}"/>
              </a:ext>
            </a:extLst>
          </p:cNvPr>
          <p:cNvCxnSpPr/>
          <p:nvPr/>
        </p:nvCxnSpPr>
        <p:spPr>
          <a:xfrm>
            <a:off x="1920240" y="2176009"/>
            <a:ext cx="8770571" cy="0"/>
          </a:xfrm>
          <a:prstGeom prst="line">
            <a:avLst/>
          </a:prstGeom>
          <a:ln w="254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773866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20" r:id="rId5"/>
    <p:sldLayoutId id="2147483725" r:id="rId6"/>
    <p:sldLayoutId id="2147483721" r:id="rId7"/>
    <p:sldLayoutId id="2147483722" r:id="rId8"/>
    <p:sldLayoutId id="2147483723" r:id="rId9"/>
    <p:sldLayoutId id="2147483724" r:id="rId10"/>
    <p:sldLayoutId id="2147483726" r:id="rId11"/>
  </p:sldLayoutIdLst>
  <p:hf sldNum="0" hdr="0" ftr="0" dt="0"/>
  <p:txStyles>
    <p:titleStyle>
      <a:lvl1pPr algn="l" defTabSz="914400" rtl="0" eaLnBrk="1" latinLnBrk="0" hangingPunct="1">
        <a:lnSpc>
          <a:spcPct val="130000"/>
        </a:lnSpc>
        <a:spcBef>
          <a:spcPct val="0"/>
        </a:spcBef>
        <a:buNone/>
        <a:defRPr sz="3200" b="1" kern="1200" spc="1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ct val="140000"/>
        </a:lnSpc>
        <a:spcBef>
          <a:spcPts val="930"/>
        </a:spcBef>
        <a:buFont typeface="Corbel" panose="020B0503020204020204" pitchFamily="34" charset="0"/>
        <a:buNone/>
        <a:defRPr sz="1800" b="0" kern="1200" spc="15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0" indent="0" algn="l" defTabSz="914400" rtl="0" eaLnBrk="1" latinLnBrk="0" hangingPunct="1">
        <a:lnSpc>
          <a:spcPct val="140000"/>
        </a:lnSpc>
        <a:spcBef>
          <a:spcPts val="930"/>
        </a:spcBef>
        <a:buFont typeface="Corbel" panose="020B0503020204020204" pitchFamily="34" charset="0"/>
        <a:buNone/>
        <a:defRPr sz="1600" kern="1200" spc="15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0" indent="-320040" algn="l" defTabSz="914400" rtl="0" eaLnBrk="1" latinLnBrk="0" hangingPunct="1">
        <a:lnSpc>
          <a:spcPct val="140000"/>
        </a:lnSpc>
        <a:spcBef>
          <a:spcPts val="930"/>
        </a:spcBef>
        <a:buFont typeface="Corbel" panose="020B0503020204020204" pitchFamily="34" charset="0"/>
        <a:buChar char="–"/>
        <a:defRPr sz="1400" i="1" kern="1200" spc="15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0" indent="-320040" algn="l" defTabSz="914400" rtl="0" eaLnBrk="1" latinLnBrk="0" hangingPunct="1">
        <a:lnSpc>
          <a:spcPct val="140000"/>
        </a:lnSpc>
        <a:spcBef>
          <a:spcPts val="930"/>
        </a:spcBef>
        <a:buFont typeface="Corbel" panose="020B0503020204020204" pitchFamily="34" charset="0"/>
        <a:buChar char="–"/>
        <a:defRPr sz="1400" kern="1200" spc="15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0" indent="-320040" algn="l" defTabSz="914400" rtl="0" eaLnBrk="1" latinLnBrk="0" hangingPunct="1">
        <a:lnSpc>
          <a:spcPct val="140000"/>
        </a:lnSpc>
        <a:spcBef>
          <a:spcPts val="930"/>
        </a:spcBef>
        <a:buFont typeface="Corbel" panose="020B0503020204020204" pitchFamily="34" charset="0"/>
        <a:buChar char="–"/>
        <a:defRPr sz="1400" i="1" kern="1200" spc="15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92024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6pPr>
      <a:lvl7pPr marL="224028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7pPr>
      <a:lvl8pPr marL="256032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8pPr>
      <a:lvl9pPr marL="288036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0" name="Rectangle 19">
            <a:extLst>
              <a:ext uri="{FF2B5EF4-FFF2-40B4-BE49-F238E27FC236}">
                <a16:creationId xmlns:a16="http://schemas.microsoft.com/office/drawing/2014/main" id="{0DBF1ABE-8590-450D-BB49-BDDCCF3EEA9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5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pic>
        <p:nvPicPr>
          <p:cNvPr id="4" name="Picture 3" descr="A web of dots connected">
            <a:extLst>
              <a:ext uri="{FF2B5EF4-FFF2-40B4-BE49-F238E27FC236}">
                <a16:creationId xmlns:a16="http://schemas.microsoft.com/office/drawing/2014/main" id="{0B07FB8C-8289-4D52-9563-5D5C03D3F4AD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9709" r="756" b="1"/>
          <a:stretch/>
        </p:blipFill>
        <p:spPr>
          <a:xfrm>
            <a:off x="1524" y="10"/>
            <a:ext cx="12188952" cy="6857990"/>
          </a:xfrm>
          <a:prstGeom prst="rect">
            <a:avLst/>
          </a:prstGeom>
        </p:spPr>
      </p:pic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391F8D69-709A-4575-A393-B4C26481AF3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966083" y="0"/>
            <a:ext cx="9841377" cy="6858000"/>
          </a:xfrm>
          <a:custGeom>
            <a:avLst/>
            <a:gdLst>
              <a:gd name="connsiteX0" fmla="*/ 8218354 w 9841377"/>
              <a:gd name="connsiteY0" fmla="*/ 0 h 6858000"/>
              <a:gd name="connsiteX1" fmla="*/ 5551962 w 9841377"/>
              <a:gd name="connsiteY1" fmla="*/ 0 h 6858000"/>
              <a:gd name="connsiteX2" fmla="*/ 5482342 w 9841377"/>
              <a:gd name="connsiteY2" fmla="*/ 0 h 6858000"/>
              <a:gd name="connsiteX3" fmla="*/ 4359035 w 9841377"/>
              <a:gd name="connsiteY3" fmla="*/ 0 h 6858000"/>
              <a:gd name="connsiteX4" fmla="*/ 4289415 w 9841377"/>
              <a:gd name="connsiteY4" fmla="*/ 0 h 6858000"/>
              <a:gd name="connsiteX5" fmla="*/ 1623023 w 9841377"/>
              <a:gd name="connsiteY5" fmla="*/ 0 h 6858000"/>
              <a:gd name="connsiteX6" fmla="*/ 1600899 w 9841377"/>
              <a:gd name="connsiteY6" fmla="*/ 14997 h 6858000"/>
              <a:gd name="connsiteX7" fmla="*/ 0 w 9841377"/>
              <a:gd name="connsiteY7" fmla="*/ 3621656 h 6858000"/>
              <a:gd name="connsiteX8" fmla="*/ 1874350 w 9841377"/>
              <a:gd name="connsiteY8" fmla="*/ 6374814 h 6858000"/>
              <a:gd name="connsiteX9" fmla="*/ 2390998 w 9841377"/>
              <a:gd name="connsiteY9" fmla="*/ 6780599 h 6858000"/>
              <a:gd name="connsiteX10" fmla="*/ 2502754 w 9841377"/>
              <a:gd name="connsiteY10" fmla="*/ 6858000 h 6858000"/>
              <a:gd name="connsiteX11" fmla="*/ 4289415 w 9841377"/>
              <a:gd name="connsiteY11" fmla="*/ 6858000 h 6858000"/>
              <a:gd name="connsiteX12" fmla="*/ 4359035 w 9841377"/>
              <a:gd name="connsiteY12" fmla="*/ 6858000 h 6858000"/>
              <a:gd name="connsiteX13" fmla="*/ 5482342 w 9841377"/>
              <a:gd name="connsiteY13" fmla="*/ 6858000 h 6858000"/>
              <a:gd name="connsiteX14" fmla="*/ 5551962 w 9841377"/>
              <a:gd name="connsiteY14" fmla="*/ 6858000 h 6858000"/>
              <a:gd name="connsiteX15" fmla="*/ 7338623 w 9841377"/>
              <a:gd name="connsiteY15" fmla="*/ 6858000 h 6858000"/>
              <a:gd name="connsiteX16" fmla="*/ 7450379 w 9841377"/>
              <a:gd name="connsiteY16" fmla="*/ 6780599 h 6858000"/>
              <a:gd name="connsiteX17" fmla="*/ 7967027 w 9841377"/>
              <a:gd name="connsiteY17" fmla="*/ 6374814 h 6858000"/>
              <a:gd name="connsiteX18" fmla="*/ 9841377 w 9841377"/>
              <a:gd name="connsiteY18" fmla="*/ 3621656 h 6858000"/>
              <a:gd name="connsiteX19" fmla="*/ 8240478 w 9841377"/>
              <a:gd name="connsiteY19" fmla="*/ 14997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9841377" h="6858000">
                <a:moveTo>
                  <a:pt x="8218354" y="0"/>
                </a:moveTo>
                <a:lnTo>
                  <a:pt x="5551962" y="0"/>
                </a:lnTo>
                <a:lnTo>
                  <a:pt x="5482342" y="0"/>
                </a:lnTo>
                <a:lnTo>
                  <a:pt x="4359035" y="0"/>
                </a:lnTo>
                <a:lnTo>
                  <a:pt x="4289415" y="0"/>
                </a:lnTo>
                <a:lnTo>
                  <a:pt x="1623023" y="0"/>
                </a:lnTo>
                <a:lnTo>
                  <a:pt x="1600899" y="14997"/>
                </a:lnTo>
                <a:cubicBezTo>
                  <a:pt x="573736" y="754641"/>
                  <a:pt x="0" y="2093192"/>
                  <a:pt x="0" y="3621656"/>
                </a:cubicBezTo>
                <a:cubicBezTo>
                  <a:pt x="0" y="4969131"/>
                  <a:pt x="928725" y="5602839"/>
                  <a:pt x="1874350" y="6374814"/>
                </a:cubicBezTo>
                <a:cubicBezTo>
                  <a:pt x="2046553" y="6515397"/>
                  <a:pt x="2217180" y="6653108"/>
                  <a:pt x="2390998" y="6780599"/>
                </a:cubicBezTo>
                <a:lnTo>
                  <a:pt x="2502754" y="6858000"/>
                </a:lnTo>
                <a:lnTo>
                  <a:pt x="4289415" y="6858000"/>
                </a:lnTo>
                <a:lnTo>
                  <a:pt x="4359035" y="6858000"/>
                </a:lnTo>
                <a:lnTo>
                  <a:pt x="5482342" y="6858000"/>
                </a:lnTo>
                <a:lnTo>
                  <a:pt x="5551962" y="6858000"/>
                </a:lnTo>
                <a:lnTo>
                  <a:pt x="7338623" y="6858000"/>
                </a:lnTo>
                <a:lnTo>
                  <a:pt x="7450379" y="6780599"/>
                </a:lnTo>
                <a:cubicBezTo>
                  <a:pt x="7624197" y="6653108"/>
                  <a:pt x="7794824" y="6515397"/>
                  <a:pt x="7967027" y="6374814"/>
                </a:cubicBezTo>
                <a:cubicBezTo>
                  <a:pt x="8912652" y="5602839"/>
                  <a:pt x="9841377" y="4969131"/>
                  <a:pt x="9841377" y="3621656"/>
                </a:cubicBezTo>
                <a:cubicBezTo>
                  <a:pt x="9841377" y="2093192"/>
                  <a:pt x="9267641" y="754641"/>
                  <a:pt x="8240478" y="14997"/>
                </a:cubicBezTo>
                <a:close/>
              </a:path>
            </a:pathLst>
          </a:custGeom>
          <a:solidFill>
            <a:schemeClr val="bg1"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C87A50C4-1191-461A-9E09-C8057F2AF01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643035" y="0"/>
            <a:ext cx="2265453" cy="6858000"/>
          </a:xfrm>
          <a:custGeom>
            <a:avLst/>
            <a:gdLst>
              <a:gd name="connsiteX0" fmla="*/ 1117108 w 2265453"/>
              <a:gd name="connsiteY0" fmla="*/ 0 h 6858000"/>
              <a:gd name="connsiteX1" fmla="*/ 1099628 w 2265453"/>
              <a:gd name="connsiteY1" fmla="*/ 0 h 6858000"/>
              <a:gd name="connsiteX2" fmla="*/ 1175238 w 2265453"/>
              <a:gd name="connsiteY2" fmla="*/ 82371 h 6858000"/>
              <a:gd name="connsiteX3" fmla="*/ 2240276 w 2265453"/>
              <a:gd name="connsiteY3" fmla="*/ 3734791 h 6858000"/>
              <a:gd name="connsiteX4" fmla="*/ 274951 w 2265453"/>
              <a:gd name="connsiteY4" fmla="*/ 6634678 h 6858000"/>
              <a:gd name="connsiteX5" fmla="*/ 12802 w 2265453"/>
              <a:gd name="connsiteY5" fmla="*/ 6848127 h 6858000"/>
              <a:gd name="connsiteX6" fmla="*/ 0 w 2265453"/>
              <a:gd name="connsiteY6" fmla="*/ 6858000 h 6858000"/>
              <a:gd name="connsiteX7" fmla="*/ 19410 w 2265453"/>
              <a:gd name="connsiteY7" fmla="*/ 6858000 h 6858000"/>
              <a:gd name="connsiteX8" fmla="*/ 31082 w 2265453"/>
              <a:gd name="connsiteY8" fmla="*/ 6848998 h 6858000"/>
              <a:gd name="connsiteX9" fmla="*/ 293230 w 2265453"/>
              <a:gd name="connsiteY9" fmla="*/ 6635549 h 6858000"/>
              <a:gd name="connsiteX10" fmla="*/ 2258555 w 2265453"/>
              <a:gd name="connsiteY10" fmla="*/ 3735662 h 6858000"/>
              <a:gd name="connsiteX11" fmla="*/ 1193518 w 2265453"/>
              <a:gd name="connsiteY11" fmla="*/ 83243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265453" h="6858000">
                <a:moveTo>
                  <a:pt x="1117108" y="0"/>
                </a:moveTo>
                <a:lnTo>
                  <a:pt x="1099628" y="0"/>
                </a:lnTo>
                <a:lnTo>
                  <a:pt x="1175238" y="82371"/>
                </a:lnTo>
                <a:cubicBezTo>
                  <a:pt x="1926546" y="957940"/>
                  <a:pt x="2303836" y="2277119"/>
                  <a:pt x="2240276" y="3734791"/>
                </a:cubicBezTo>
                <a:cubicBezTo>
                  <a:pt x="2176522" y="5196911"/>
                  <a:pt x="1237280" y="5841173"/>
                  <a:pt x="274951" y="6634678"/>
                </a:cubicBezTo>
                <a:cubicBezTo>
                  <a:pt x="187328" y="6706930"/>
                  <a:pt x="100126" y="6778421"/>
                  <a:pt x="12802" y="6848127"/>
                </a:cubicBezTo>
                <a:lnTo>
                  <a:pt x="0" y="6858000"/>
                </a:lnTo>
                <a:lnTo>
                  <a:pt x="19410" y="6858000"/>
                </a:lnTo>
                <a:lnTo>
                  <a:pt x="31082" y="6848998"/>
                </a:lnTo>
                <a:cubicBezTo>
                  <a:pt x="118405" y="6779292"/>
                  <a:pt x="205608" y="6707801"/>
                  <a:pt x="293230" y="6635549"/>
                </a:cubicBezTo>
                <a:cubicBezTo>
                  <a:pt x="1255560" y="5842045"/>
                  <a:pt x="2194802" y="5197782"/>
                  <a:pt x="2258555" y="3735662"/>
                </a:cubicBezTo>
                <a:cubicBezTo>
                  <a:pt x="2322115" y="2277991"/>
                  <a:pt x="1944825" y="958811"/>
                  <a:pt x="1193518" y="83243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BC87DA9F-8DB2-4D48-8716-A928FBB8A5D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811033" y="0"/>
            <a:ext cx="2486322" cy="6858000"/>
          </a:xfrm>
          <a:custGeom>
            <a:avLst/>
            <a:gdLst>
              <a:gd name="connsiteX0" fmla="*/ 879731 w 2521425"/>
              <a:gd name="connsiteY0" fmla="*/ 0 h 6858000"/>
              <a:gd name="connsiteX1" fmla="*/ 898402 w 2521425"/>
              <a:gd name="connsiteY1" fmla="*/ 0 h 6858000"/>
              <a:gd name="connsiteX2" fmla="*/ 920526 w 2521425"/>
              <a:gd name="connsiteY2" fmla="*/ 14997 h 6858000"/>
              <a:gd name="connsiteX3" fmla="*/ 2521425 w 2521425"/>
              <a:gd name="connsiteY3" fmla="*/ 3621656 h 6858000"/>
              <a:gd name="connsiteX4" fmla="*/ 647075 w 2521425"/>
              <a:gd name="connsiteY4" fmla="*/ 6374814 h 6858000"/>
              <a:gd name="connsiteX5" fmla="*/ 130427 w 2521425"/>
              <a:gd name="connsiteY5" fmla="*/ 6780599 h 6858000"/>
              <a:gd name="connsiteX6" fmla="*/ 18671 w 2521425"/>
              <a:gd name="connsiteY6" fmla="*/ 6858000 h 6858000"/>
              <a:gd name="connsiteX7" fmla="*/ 0 w 2521425"/>
              <a:gd name="connsiteY7" fmla="*/ 6858000 h 6858000"/>
              <a:gd name="connsiteX8" fmla="*/ 111756 w 2521425"/>
              <a:gd name="connsiteY8" fmla="*/ 6780599 h 6858000"/>
              <a:gd name="connsiteX9" fmla="*/ 628404 w 2521425"/>
              <a:gd name="connsiteY9" fmla="*/ 6374814 h 6858000"/>
              <a:gd name="connsiteX10" fmla="*/ 2502754 w 2521425"/>
              <a:gd name="connsiteY10" fmla="*/ 3621656 h 6858000"/>
              <a:gd name="connsiteX11" fmla="*/ 901855 w 2521425"/>
              <a:gd name="connsiteY11" fmla="*/ 14997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21425" h="6858000">
                <a:moveTo>
                  <a:pt x="879731" y="0"/>
                </a:moveTo>
                <a:lnTo>
                  <a:pt x="898402" y="0"/>
                </a:lnTo>
                <a:lnTo>
                  <a:pt x="920526" y="14997"/>
                </a:lnTo>
                <a:cubicBezTo>
                  <a:pt x="1947689" y="754641"/>
                  <a:pt x="2521425" y="2093192"/>
                  <a:pt x="2521425" y="3621656"/>
                </a:cubicBezTo>
                <a:cubicBezTo>
                  <a:pt x="2521425" y="4969131"/>
                  <a:pt x="1592700" y="5602839"/>
                  <a:pt x="647075" y="6374814"/>
                </a:cubicBezTo>
                <a:cubicBezTo>
                  <a:pt x="474872" y="6515397"/>
                  <a:pt x="304245" y="6653108"/>
                  <a:pt x="130427" y="6780599"/>
                </a:cubicBezTo>
                <a:lnTo>
                  <a:pt x="18671" y="6858000"/>
                </a:lnTo>
                <a:lnTo>
                  <a:pt x="0" y="6858000"/>
                </a:lnTo>
                <a:lnTo>
                  <a:pt x="111756" y="6780599"/>
                </a:lnTo>
                <a:cubicBezTo>
                  <a:pt x="285574" y="6653108"/>
                  <a:pt x="456201" y="6515397"/>
                  <a:pt x="628404" y="6374814"/>
                </a:cubicBezTo>
                <a:cubicBezTo>
                  <a:pt x="1574029" y="5602839"/>
                  <a:pt x="2502754" y="4969131"/>
                  <a:pt x="2502754" y="3621656"/>
                </a:cubicBezTo>
                <a:cubicBezTo>
                  <a:pt x="2502754" y="2093192"/>
                  <a:pt x="1929018" y="754641"/>
                  <a:pt x="901855" y="14997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195EA065-AC5D-431D-927E-87FF0588486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696194" y="0"/>
            <a:ext cx="2529723" cy="6858000"/>
          </a:xfrm>
          <a:custGeom>
            <a:avLst/>
            <a:gdLst>
              <a:gd name="connsiteX0" fmla="*/ 1258269 w 2529723"/>
              <a:gd name="connsiteY0" fmla="*/ 0 h 6858000"/>
              <a:gd name="connsiteX1" fmla="*/ 1275627 w 2529723"/>
              <a:gd name="connsiteY1" fmla="*/ 0 h 6858000"/>
              <a:gd name="connsiteX2" fmla="*/ 1302560 w 2529723"/>
              <a:gd name="connsiteY2" fmla="*/ 24338 h 6858000"/>
              <a:gd name="connsiteX3" fmla="*/ 2522825 w 2529723"/>
              <a:gd name="connsiteY3" fmla="*/ 3678515 h 6858000"/>
              <a:gd name="connsiteX4" fmla="*/ 557500 w 2529723"/>
              <a:gd name="connsiteY4" fmla="*/ 6451411 h 6858000"/>
              <a:gd name="connsiteX5" fmla="*/ 32482 w 2529723"/>
              <a:gd name="connsiteY5" fmla="*/ 6849373 h 6858000"/>
              <a:gd name="connsiteX6" fmla="*/ 19531 w 2529723"/>
              <a:gd name="connsiteY6" fmla="*/ 6858000 h 6858000"/>
              <a:gd name="connsiteX7" fmla="*/ 0 w 2529723"/>
              <a:gd name="connsiteY7" fmla="*/ 6858000 h 6858000"/>
              <a:gd name="connsiteX8" fmla="*/ 14202 w 2529723"/>
              <a:gd name="connsiteY8" fmla="*/ 6848540 h 6858000"/>
              <a:gd name="connsiteX9" fmla="*/ 539221 w 2529723"/>
              <a:gd name="connsiteY9" fmla="*/ 6450578 h 6858000"/>
              <a:gd name="connsiteX10" fmla="*/ 2504546 w 2529723"/>
              <a:gd name="connsiteY10" fmla="*/ 3677682 h 6858000"/>
              <a:gd name="connsiteX11" fmla="*/ 1284280 w 2529723"/>
              <a:gd name="connsiteY11" fmla="*/ 23504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29723" h="6858000">
                <a:moveTo>
                  <a:pt x="1258269" y="0"/>
                </a:moveTo>
                <a:lnTo>
                  <a:pt x="1275627" y="0"/>
                </a:lnTo>
                <a:lnTo>
                  <a:pt x="1302560" y="24338"/>
                </a:lnTo>
                <a:cubicBezTo>
                  <a:pt x="2156831" y="855667"/>
                  <a:pt x="2590622" y="2191755"/>
                  <a:pt x="2522825" y="3678515"/>
                </a:cubicBezTo>
                <a:cubicBezTo>
                  <a:pt x="2459072" y="5076606"/>
                  <a:pt x="1519830" y="5692656"/>
                  <a:pt x="557500" y="6451411"/>
                </a:cubicBezTo>
                <a:cubicBezTo>
                  <a:pt x="382255" y="6589587"/>
                  <a:pt x="208689" y="6724853"/>
                  <a:pt x="32482" y="6849373"/>
                </a:cubicBezTo>
                <a:lnTo>
                  <a:pt x="19531" y="6858000"/>
                </a:lnTo>
                <a:lnTo>
                  <a:pt x="0" y="6858000"/>
                </a:lnTo>
                <a:lnTo>
                  <a:pt x="14202" y="6848540"/>
                </a:lnTo>
                <a:cubicBezTo>
                  <a:pt x="190409" y="6724020"/>
                  <a:pt x="363976" y="6588754"/>
                  <a:pt x="539221" y="6450578"/>
                </a:cubicBezTo>
                <a:cubicBezTo>
                  <a:pt x="1501550" y="5691822"/>
                  <a:pt x="2440792" y="5075773"/>
                  <a:pt x="2504546" y="3677682"/>
                </a:cubicBezTo>
                <a:cubicBezTo>
                  <a:pt x="2572343" y="2190921"/>
                  <a:pt x="2138551" y="854834"/>
                  <a:pt x="1284280" y="23504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46934B3C-D73F-4CD0-95B1-0244D662D1C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523292" y="0"/>
            <a:ext cx="2486322" cy="6858000"/>
          </a:xfrm>
          <a:custGeom>
            <a:avLst/>
            <a:gdLst>
              <a:gd name="connsiteX0" fmla="*/ 879731 w 2521425"/>
              <a:gd name="connsiteY0" fmla="*/ 0 h 6858000"/>
              <a:gd name="connsiteX1" fmla="*/ 898402 w 2521425"/>
              <a:gd name="connsiteY1" fmla="*/ 0 h 6858000"/>
              <a:gd name="connsiteX2" fmla="*/ 920526 w 2521425"/>
              <a:gd name="connsiteY2" fmla="*/ 14997 h 6858000"/>
              <a:gd name="connsiteX3" fmla="*/ 2521425 w 2521425"/>
              <a:gd name="connsiteY3" fmla="*/ 3621656 h 6858000"/>
              <a:gd name="connsiteX4" fmla="*/ 647075 w 2521425"/>
              <a:gd name="connsiteY4" fmla="*/ 6374814 h 6858000"/>
              <a:gd name="connsiteX5" fmla="*/ 130427 w 2521425"/>
              <a:gd name="connsiteY5" fmla="*/ 6780599 h 6858000"/>
              <a:gd name="connsiteX6" fmla="*/ 18671 w 2521425"/>
              <a:gd name="connsiteY6" fmla="*/ 6858000 h 6858000"/>
              <a:gd name="connsiteX7" fmla="*/ 0 w 2521425"/>
              <a:gd name="connsiteY7" fmla="*/ 6858000 h 6858000"/>
              <a:gd name="connsiteX8" fmla="*/ 111756 w 2521425"/>
              <a:gd name="connsiteY8" fmla="*/ 6780599 h 6858000"/>
              <a:gd name="connsiteX9" fmla="*/ 628404 w 2521425"/>
              <a:gd name="connsiteY9" fmla="*/ 6374814 h 6858000"/>
              <a:gd name="connsiteX10" fmla="*/ 2502754 w 2521425"/>
              <a:gd name="connsiteY10" fmla="*/ 3621656 h 6858000"/>
              <a:gd name="connsiteX11" fmla="*/ 901855 w 2521425"/>
              <a:gd name="connsiteY11" fmla="*/ 14997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21425" h="6858000">
                <a:moveTo>
                  <a:pt x="879731" y="0"/>
                </a:moveTo>
                <a:lnTo>
                  <a:pt x="898402" y="0"/>
                </a:lnTo>
                <a:lnTo>
                  <a:pt x="920526" y="14997"/>
                </a:lnTo>
                <a:cubicBezTo>
                  <a:pt x="1947689" y="754641"/>
                  <a:pt x="2521425" y="2093192"/>
                  <a:pt x="2521425" y="3621656"/>
                </a:cubicBezTo>
                <a:cubicBezTo>
                  <a:pt x="2521425" y="4969131"/>
                  <a:pt x="1592700" y="5602839"/>
                  <a:pt x="647075" y="6374814"/>
                </a:cubicBezTo>
                <a:cubicBezTo>
                  <a:pt x="474872" y="6515397"/>
                  <a:pt x="304245" y="6653108"/>
                  <a:pt x="130427" y="6780599"/>
                </a:cubicBezTo>
                <a:lnTo>
                  <a:pt x="18671" y="6858000"/>
                </a:lnTo>
                <a:lnTo>
                  <a:pt x="0" y="6858000"/>
                </a:lnTo>
                <a:lnTo>
                  <a:pt x="111756" y="6780599"/>
                </a:lnTo>
                <a:cubicBezTo>
                  <a:pt x="285574" y="6653108"/>
                  <a:pt x="456201" y="6515397"/>
                  <a:pt x="628404" y="6374814"/>
                </a:cubicBezTo>
                <a:cubicBezTo>
                  <a:pt x="1574029" y="5602839"/>
                  <a:pt x="2502754" y="4969131"/>
                  <a:pt x="2502754" y="3621656"/>
                </a:cubicBezTo>
                <a:cubicBezTo>
                  <a:pt x="2502754" y="2093192"/>
                  <a:pt x="1929018" y="754641"/>
                  <a:pt x="901855" y="14997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CF63A80-00C6-49B4-A07F-AF27112BD4D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190750" y="1346268"/>
            <a:ext cx="7810500" cy="3125338"/>
          </a:xfrm>
        </p:spPr>
        <p:txBody>
          <a:bodyPr anchor="b">
            <a:normAutofit/>
          </a:bodyPr>
          <a:lstStyle/>
          <a:p>
            <a:pPr algn="ctr"/>
            <a:r>
              <a:rPr lang="en-US" sz="7200"/>
              <a:t>ECL Orphaned Item Updates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1A5D9D6-22CC-462F-8D3B-0B7D3D28DFD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619375" y="4471607"/>
            <a:ext cx="6953250" cy="862394"/>
          </a:xfrm>
        </p:spPr>
        <p:txBody>
          <a:bodyPr anchor="t">
            <a:normAutofit/>
          </a:bodyPr>
          <a:lstStyle/>
          <a:p>
            <a:pPr algn="ctr"/>
            <a:r>
              <a:rPr lang="en-US" dirty="0"/>
              <a:t>August 27, 2021 TAC Meeting</a:t>
            </a:r>
          </a:p>
        </p:txBody>
      </p:sp>
    </p:spTree>
    <p:extLst>
      <p:ext uri="{BB962C8B-B14F-4D97-AF65-F5344CB8AC3E}">
        <p14:creationId xmlns:p14="http://schemas.microsoft.com/office/powerpoint/2010/main" val="4181138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C0E73C-59A3-4BF4-8E1C-7BB5CEA0DA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Orphaned Items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3868EB5-6B7D-41F4-8965-467885878D2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Most of the orphaned items were categorized as awaiting the direction of the legislature.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Many of those same items are now picked up as Commission projects.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Updated most of the items to reflect the new state of the item.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Some may require stakeholder action; others may not.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Deferring assignment to a group until after the Commission makes project determinations.</a:t>
            </a:r>
          </a:p>
        </p:txBody>
      </p:sp>
    </p:spTree>
    <p:extLst>
      <p:ext uri="{BB962C8B-B14F-4D97-AF65-F5344CB8AC3E}">
        <p14:creationId xmlns:p14="http://schemas.microsoft.com/office/powerpoint/2010/main" val="23687021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A15413-2F22-4C9B-8708-F011F5EA3E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35996" y="97665"/>
            <a:ext cx="11186161" cy="684214"/>
          </a:xfrm>
        </p:spPr>
        <p:txBody>
          <a:bodyPr>
            <a:normAutofit fontScale="90000"/>
          </a:bodyPr>
          <a:lstStyle/>
          <a:p>
            <a:r>
              <a:rPr lang="en-US" dirty="0"/>
              <a:t>Proposed Updates</a:t>
            </a:r>
          </a:p>
        </p:txBody>
      </p:sp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76BC64E9-7B89-4F95-97A9-3DE34F6398A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87911824"/>
              </p:ext>
            </p:extLst>
          </p:nvPr>
        </p:nvGraphicFramePr>
        <p:xfrm>
          <a:off x="145775" y="755374"/>
          <a:ext cx="11820938" cy="579620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2608">
                  <a:extLst>
                    <a:ext uri="{9D8B030D-6E8A-4147-A177-3AD203B41FA5}">
                      <a16:colId xmlns:a16="http://schemas.microsoft.com/office/drawing/2014/main" val="2673332355"/>
                    </a:ext>
                  </a:extLst>
                </a:gridCol>
                <a:gridCol w="4214191">
                  <a:extLst>
                    <a:ext uri="{9D8B030D-6E8A-4147-A177-3AD203B41FA5}">
                      <a16:colId xmlns:a16="http://schemas.microsoft.com/office/drawing/2014/main" val="3063157404"/>
                    </a:ext>
                  </a:extLst>
                </a:gridCol>
                <a:gridCol w="2040835">
                  <a:extLst>
                    <a:ext uri="{9D8B030D-6E8A-4147-A177-3AD203B41FA5}">
                      <a16:colId xmlns:a16="http://schemas.microsoft.com/office/drawing/2014/main" val="1283355051"/>
                    </a:ext>
                  </a:extLst>
                </a:gridCol>
                <a:gridCol w="4903304">
                  <a:extLst>
                    <a:ext uri="{9D8B030D-6E8A-4147-A177-3AD203B41FA5}">
                      <a16:colId xmlns:a16="http://schemas.microsoft.com/office/drawing/2014/main" val="215801741"/>
                    </a:ext>
                  </a:extLst>
                </a:gridCol>
              </a:tblGrid>
              <a:tr h="344556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Item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Subject of Item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Update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Comments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31758079"/>
                  </a:ext>
                </a:extLst>
              </a:tr>
              <a:tr h="1084529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ERCOT emergency public safety communications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Timing/Status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1400" dirty="0"/>
                        <a:t>Updated timing to “Awaiting Commission Direction”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sz="1400" dirty="0"/>
                        <a:t>Updated status to “Awaiting Commission Project”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64175367"/>
                  </a:ext>
                </a:extLst>
              </a:tr>
              <a:tr h="823784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Increased coordination through TERC and GEWG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Timing/Status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1400" dirty="0"/>
                        <a:t>Updated timing to “Awaiting Commission Direction”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sz="1400" dirty="0"/>
                        <a:t>Updated status to “Awaiting Commission Project”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39972626"/>
                  </a:ext>
                </a:extLst>
              </a:tr>
              <a:tr h="377003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ERCOT website display improvement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1.  Updated status to “Completed”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0620620"/>
                  </a:ext>
                </a:extLst>
              </a:tr>
              <a:tr h="377003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ERCOT listserv issues</a:t>
                      </a:r>
                      <a:b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</a:b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1.  Updated status to “Completed”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56827547"/>
                  </a:ext>
                </a:extLst>
              </a:tr>
              <a:tr h="452584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28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Review ERCOT’s governance structure and identify potential process improvements 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Timing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1.  Updated timing to “Outside the Stakeholder Purview”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9257546"/>
                  </a:ext>
                </a:extLst>
              </a:tr>
              <a:tr h="817018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36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Review units that were unavailable or did not bid into market during event.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Timing/Status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1400" dirty="0"/>
                        <a:t>Updated timing to “Awaiting Commission Direction”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sz="1400" dirty="0"/>
                        <a:t>Updated status to “Awaiting Commission Project”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18529684"/>
                  </a:ext>
                </a:extLst>
              </a:tr>
              <a:tr h="815693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38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Winter Weatherization Preparations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Timing/Status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1400" dirty="0"/>
                        <a:t>Updated timing to “Awaiting Commission Direction”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sz="1400" dirty="0"/>
                        <a:t>Updated status to “Awaiting Commission Project”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7299799"/>
                  </a:ext>
                </a:extLst>
              </a:tr>
              <a:tr h="588744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39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Overall Assessment of storm response and Root Cause Analysis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Timing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/>
                        <a:t>1.  Updated timing to “Outside the Stakeholder Purview”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7927264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571428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A15413-2F22-4C9B-8708-F011F5EA3E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35996" y="97665"/>
            <a:ext cx="11186161" cy="684214"/>
          </a:xfrm>
        </p:spPr>
        <p:txBody>
          <a:bodyPr>
            <a:normAutofit fontScale="90000"/>
          </a:bodyPr>
          <a:lstStyle/>
          <a:p>
            <a:r>
              <a:rPr lang="en-US" dirty="0"/>
              <a:t>Proposed Updates</a:t>
            </a:r>
          </a:p>
        </p:txBody>
      </p:sp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76BC64E9-7B89-4F95-97A9-3DE34F6398A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37609783"/>
              </p:ext>
            </p:extLst>
          </p:nvPr>
        </p:nvGraphicFramePr>
        <p:xfrm>
          <a:off x="145775" y="755374"/>
          <a:ext cx="11820938" cy="533969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2608">
                  <a:extLst>
                    <a:ext uri="{9D8B030D-6E8A-4147-A177-3AD203B41FA5}">
                      <a16:colId xmlns:a16="http://schemas.microsoft.com/office/drawing/2014/main" val="2673332355"/>
                    </a:ext>
                  </a:extLst>
                </a:gridCol>
                <a:gridCol w="4214191">
                  <a:extLst>
                    <a:ext uri="{9D8B030D-6E8A-4147-A177-3AD203B41FA5}">
                      <a16:colId xmlns:a16="http://schemas.microsoft.com/office/drawing/2014/main" val="3063157404"/>
                    </a:ext>
                  </a:extLst>
                </a:gridCol>
                <a:gridCol w="1828800">
                  <a:extLst>
                    <a:ext uri="{9D8B030D-6E8A-4147-A177-3AD203B41FA5}">
                      <a16:colId xmlns:a16="http://schemas.microsoft.com/office/drawing/2014/main" val="1283355051"/>
                    </a:ext>
                  </a:extLst>
                </a:gridCol>
                <a:gridCol w="5115339">
                  <a:extLst>
                    <a:ext uri="{9D8B030D-6E8A-4147-A177-3AD203B41FA5}">
                      <a16:colId xmlns:a16="http://schemas.microsoft.com/office/drawing/2014/main" val="215801741"/>
                    </a:ext>
                  </a:extLst>
                </a:gridCol>
              </a:tblGrid>
              <a:tr h="344556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Item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Subject of Item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Update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+mj-lt"/>
                        </a:rPr>
                        <a:t>Comments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31758079"/>
                  </a:ext>
                </a:extLst>
              </a:tr>
              <a:tr h="689113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53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DSP circuits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Timing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>
                          <a:latin typeface="+mj-lt"/>
                        </a:rPr>
                        <a:t>1.  Updated timing to “Outside the Stakeholder </a:t>
                      </a:r>
                      <a:r>
                        <a:rPr lang="en-US" sz="1400">
                          <a:latin typeface="+mj-lt"/>
                        </a:rPr>
                        <a:t>Purview”</a:t>
                      </a:r>
                      <a:endParaRPr lang="en-US" sz="1400" dirty="0">
                        <a:latin typeface="+mj-lt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64175367"/>
                  </a:ext>
                </a:extLst>
              </a:tr>
              <a:tr h="530087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55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Critical infrastructure participation in demand response programs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1400" dirty="0">
                          <a:latin typeface="+mj-lt"/>
                        </a:rPr>
                        <a:t>Updated status to “In-progress”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739972626"/>
                  </a:ext>
                </a:extLst>
              </a:tr>
              <a:tr h="377003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57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Residential Products tied to wholesale market prices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Timing/Status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1400" dirty="0">
                          <a:latin typeface="+mj-lt"/>
                        </a:rPr>
                        <a:t>Updated timing to “Awaiting Commission Direction”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sz="1400" dirty="0">
                          <a:latin typeface="+mj-lt"/>
                        </a:rPr>
                        <a:t>Updated status to “Awaiting Commission Project”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670620620"/>
                  </a:ext>
                </a:extLst>
              </a:tr>
              <a:tr h="377003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59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Formal coordination between electricity, water, and natural gas regulators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Timing/Status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1400" dirty="0">
                          <a:latin typeface="+mj-lt"/>
                        </a:rPr>
                        <a:t>Updated timing to “Awaiting Commission Direction”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sz="1400" dirty="0">
                          <a:latin typeface="+mj-lt"/>
                        </a:rPr>
                        <a:t>Updated status to “Awaiting Commission Project”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56827547"/>
                  </a:ext>
                </a:extLst>
              </a:tr>
              <a:tr h="452584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70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 settlements and market uplift processes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Timing/Owner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1400" dirty="0">
                          <a:latin typeface="+mj-lt"/>
                        </a:rPr>
                        <a:t>Updated timing to “Near-Term Stakeholder Item”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sz="1400" dirty="0">
                          <a:latin typeface="+mj-lt"/>
                        </a:rPr>
                        <a:t>Updated owner to “WMS”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59257546"/>
                  </a:ext>
                </a:extLst>
              </a:tr>
              <a:tr h="817018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75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Statewide communication before and during emergency event.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Timing/Status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1400" dirty="0">
                          <a:latin typeface="+mj-lt"/>
                        </a:rPr>
                        <a:t>Updated timing to “Awaiting Commission Direction”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sz="1400" dirty="0">
                          <a:latin typeface="+mj-lt"/>
                        </a:rPr>
                        <a:t>Updated status to “Awaiting Commission Project”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18529684"/>
                  </a:ext>
                </a:extLst>
              </a:tr>
              <a:tr h="815693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76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 governance structure, communications and emergency response plan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Timing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+mj-lt"/>
                        </a:rPr>
                        <a:t>1.  Updated timing to “Outside the Stakeholder Purview”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527299799"/>
                  </a:ext>
                </a:extLst>
              </a:tr>
              <a:tr h="588744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77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Set reliability requirement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Timing/Status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1400" dirty="0">
                          <a:latin typeface="+mj-lt"/>
                        </a:rPr>
                        <a:t>Updated timing to “Awaiting Commission Direction”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sz="1400" dirty="0">
                          <a:latin typeface="+mj-lt"/>
                        </a:rPr>
                        <a:t>Updated status to “Awaiting Commission Project”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7927264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6848724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A15413-2F22-4C9B-8708-F011F5EA3E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35996" y="97665"/>
            <a:ext cx="11186161" cy="684214"/>
          </a:xfrm>
        </p:spPr>
        <p:txBody>
          <a:bodyPr>
            <a:normAutofit fontScale="90000"/>
          </a:bodyPr>
          <a:lstStyle/>
          <a:p>
            <a:r>
              <a:rPr lang="en-US" dirty="0"/>
              <a:t>Proposed Updates</a:t>
            </a:r>
          </a:p>
        </p:txBody>
      </p:sp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76BC64E9-7B89-4F95-97A9-3DE34F6398A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36103317"/>
              </p:ext>
            </p:extLst>
          </p:nvPr>
        </p:nvGraphicFramePr>
        <p:xfrm>
          <a:off x="145775" y="755374"/>
          <a:ext cx="11820938" cy="20819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2608">
                  <a:extLst>
                    <a:ext uri="{9D8B030D-6E8A-4147-A177-3AD203B41FA5}">
                      <a16:colId xmlns:a16="http://schemas.microsoft.com/office/drawing/2014/main" val="2673332355"/>
                    </a:ext>
                  </a:extLst>
                </a:gridCol>
                <a:gridCol w="4214191">
                  <a:extLst>
                    <a:ext uri="{9D8B030D-6E8A-4147-A177-3AD203B41FA5}">
                      <a16:colId xmlns:a16="http://schemas.microsoft.com/office/drawing/2014/main" val="3063157404"/>
                    </a:ext>
                  </a:extLst>
                </a:gridCol>
                <a:gridCol w="1828800">
                  <a:extLst>
                    <a:ext uri="{9D8B030D-6E8A-4147-A177-3AD203B41FA5}">
                      <a16:colId xmlns:a16="http://schemas.microsoft.com/office/drawing/2014/main" val="1283355051"/>
                    </a:ext>
                  </a:extLst>
                </a:gridCol>
                <a:gridCol w="5115339">
                  <a:extLst>
                    <a:ext uri="{9D8B030D-6E8A-4147-A177-3AD203B41FA5}">
                      <a16:colId xmlns:a16="http://schemas.microsoft.com/office/drawing/2014/main" val="215801741"/>
                    </a:ext>
                  </a:extLst>
                </a:gridCol>
              </a:tblGrid>
              <a:tr h="344556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Item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Subject of Item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latin typeface="+mj-lt"/>
                        </a:rPr>
                        <a:t>Update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400" dirty="0">
                          <a:latin typeface="+mj-lt"/>
                        </a:rPr>
                        <a:t>Comments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31758079"/>
                  </a:ext>
                </a:extLst>
              </a:tr>
              <a:tr h="689113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78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Assessment and root cause analysis of the event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Timing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1.  Updated timing to “Outside the Stakeholder Purview”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64175367"/>
                  </a:ext>
                </a:extLst>
              </a:tr>
              <a:tr h="530087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79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Benchmark with other North American RTOs and ISOs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Timing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1.  Updated timing to “Outside the Stakeholder Purview”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39972626"/>
                  </a:ext>
                </a:extLst>
              </a:tr>
              <a:tr h="377003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82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Accounting for Intermittent nature of renewable resources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Timing/Status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1400" dirty="0"/>
                        <a:t>Updated timing to “Awaiting Commission Direction”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sz="1400" dirty="0"/>
                        <a:t>Updated status to “Awaiting Commission Project”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06206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07173561"/>
      </p:ext>
    </p:extLst>
  </p:cSld>
  <p:clrMapOvr>
    <a:masterClrMapping/>
  </p:clrMapOvr>
</p:sld>
</file>

<file path=ppt/theme/theme1.xml><?xml version="1.0" encoding="utf-8"?>
<a:theme xmlns:a="http://schemas.openxmlformats.org/drawingml/2006/main" name="SketchLinesVTI">
  <a:themeElements>
    <a:clrScheme name="AnalogousFromLightSeedRightStep">
      <a:dk1>
        <a:srgbClr val="000000"/>
      </a:dk1>
      <a:lt1>
        <a:srgbClr val="FFFFFF"/>
      </a:lt1>
      <a:dk2>
        <a:srgbClr val="413424"/>
      </a:dk2>
      <a:lt2>
        <a:srgbClr val="E2E5E8"/>
      </a:lt2>
      <a:accent1>
        <a:srgbClr val="D19651"/>
      </a:accent1>
      <a:accent2>
        <a:srgbClr val="A9A64F"/>
      </a:accent2>
      <a:accent3>
        <a:srgbClr val="90AB63"/>
      </a:accent3>
      <a:accent4>
        <a:srgbClr val="66B253"/>
      </a:accent4>
      <a:accent5>
        <a:srgbClr val="58B46B"/>
      </a:accent5>
      <a:accent6>
        <a:srgbClr val="53B28E"/>
      </a:accent6>
      <a:hlink>
        <a:srgbClr val="6283AA"/>
      </a:hlink>
      <a:folHlink>
        <a:srgbClr val="7F7F7F"/>
      </a:folHlink>
    </a:clrScheme>
    <a:fontScheme name="Custom 7">
      <a:majorFont>
        <a:latin typeface="Meiryo"/>
        <a:ea typeface=""/>
        <a:cs typeface=""/>
      </a:majorFont>
      <a:minorFont>
        <a:latin typeface="Meiryo"/>
        <a:ea typeface=""/>
        <a:cs typeface=""/>
      </a:minorFont>
    </a:fontScheme>
    <a:fmtScheme name="Feathered">
      <a:fillStyleLst>
        <a:solidFill>
          <a:schemeClr val="phClr"/>
        </a:solidFill>
        <a:solidFill>
          <a:schemeClr val="phClr">
            <a:tint val="67000"/>
            <a:satMod val="105000"/>
          </a:schemeClr>
        </a:soli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0000"/>
                <a:satMod val="120000"/>
                <a:lumMod val="99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>
              <a:tint val="50000"/>
              <a:shade val="83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25400" dir="5400000" algn="ctr" rotWithShape="0">
              <a:srgbClr val="000000">
                <a:alpha val="20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ketchLinesVTI" id="{8C0B0F05-C8D0-4078-9615-83E590287484}" vid="{43A7BC57-C1E3-4EE6-BDBC-5422DD574AF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281</TotalTime>
  <Words>535</Words>
  <Application>Microsoft Office PowerPoint</Application>
  <PresentationFormat>Widescreen</PresentationFormat>
  <Paragraphs>109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Meiryo</vt:lpstr>
      <vt:lpstr>Arial</vt:lpstr>
      <vt:lpstr>Corbel</vt:lpstr>
      <vt:lpstr>SketchLinesVTI</vt:lpstr>
      <vt:lpstr>ECL Orphaned Item Updates</vt:lpstr>
      <vt:lpstr>Orphaned Items</vt:lpstr>
      <vt:lpstr>Proposed Updates</vt:lpstr>
      <vt:lpstr>Proposed Updates</vt:lpstr>
      <vt:lpstr>Proposed Updates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ECL Orphaned Item Updates</dc:title>
  <dc:creator>Clif Lange</dc:creator>
  <cp:lastModifiedBy>A. Boren</cp:lastModifiedBy>
  <cp:revision>11</cp:revision>
  <dcterms:created xsi:type="dcterms:W3CDTF">2021-08-23T16:05:42Z</dcterms:created>
  <dcterms:modified xsi:type="dcterms:W3CDTF">2021-08-25T19:41:33Z</dcterms:modified>
</cp:coreProperties>
</file>

<file path=docProps/thumbnail.jpeg>
</file>