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0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6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6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7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2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5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3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6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DA2A-2026-417B-A5E0-A308D970A618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1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DWG Report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Sam Jung – DWG Chair</a:t>
            </a:r>
          </a:p>
          <a:p>
            <a:r>
              <a:rPr lang="en-US" dirty="0" smtClean="0"/>
              <a:t>September 2</a:t>
            </a:r>
            <a:r>
              <a:rPr lang="en-US" baseline="30000" dirty="0" smtClean="0"/>
              <a:t>nd</a:t>
            </a:r>
            <a:r>
              <a:rPr lang="en-US" dirty="0" smtClean="0"/>
              <a:t>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1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DWG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DWG WebEx meeting held on </a:t>
            </a:r>
            <a:r>
              <a:rPr lang="en-US" dirty="0" smtClean="0"/>
              <a:t>8/13/2021</a:t>
            </a:r>
            <a:endParaRPr lang="en-US" dirty="0" smtClean="0"/>
          </a:p>
          <a:p>
            <a:r>
              <a:rPr lang="en-US" dirty="0" smtClean="0"/>
              <a:t>MOD-026/027 Quarterly Update</a:t>
            </a:r>
          </a:p>
          <a:p>
            <a:r>
              <a:rPr lang="en-US" dirty="0" smtClean="0"/>
              <a:t>DWG will continue to </a:t>
            </a:r>
            <a:r>
              <a:rPr lang="en-US" smtClean="0"/>
              <a:t>meet remotely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068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MOD-026/027 </a:t>
            </a:r>
            <a:r>
              <a:rPr lang="en-US" dirty="0" smtClean="0"/>
              <a:t>Quarterly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Per Planning Guide and DWG Procedure Manual, a Resource Entity shall submit new or updated dynamic data within 30 days of the update</a:t>
            </a:r>
          </a:p>
          <a:p>
            <a:r>
              <a:rPr lang="en-US" dirty="0"/>
              <a:t>Per NERC MOD-26/27, Generator Owners need to verify the models and data and provide the data to its Transmission </a:t>
            </a:r>
            <a:r>
              <a:rPr lang="en-US" dirty="0" smtClean="0"/>
              <a:t>Planner</a:t>
            </a:r>
          </a:p>
          <a:p>
            <a:r>
              <a:rPr lang="en-US" dirty="0"/>
              <a:t>With support from TSPs, ERCOT tracks the MOD-026/27 verifications/updates and the corresponding RARF updates</a:t>
            </a:r>
          </a:p>
          <a:p>
            <a:r>
              <a:rPr lang="en-US" b="1" dirty="0" smtClean="0"/>
              <a:t>For 2021 </a:t>
            </a:r>
            <a:r>
              <a:rPr lang="en-US" b="1" dirty="0" smtClean="0"/>
              <a:t>Q2, 13 model updates were made by RE’s </a:t>
            </a:r>
          </a:p>
          <a:p>
            <a:r>
              <a:rPr lang="en-US" b="1" dirty="0" smtClean="0"/>
              <a:t>4 models were submitted to RARF/RIOO and accepted</a:t>
            </a:r>
          </a:p>
          <a:p>
            <a:r>
              <a:rPr lang="en-US" b="1" dirty="0" smtClean="0"/>
              <a:t>1 model was submitted but rejected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9440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118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DWG Report to ROS</vt:lpstr>
      <vt:lpstr>DWG Update</vt:lpstr>
      <vt:lpstr>MOD-026/027 Quarterly Update</vt:lpstr>
    </vt:vector>
  </TitlesOfParts>
  <Company>Oncor Electric Delivery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Jung, Sam</dc:creator>
  <cp:lastModifiedBy>Jung, Sam</cp:lastModifiedBy>
  <cp:revision>30</cp:revision>
  <dcterms:created xsi:type="dcterms:W3CDTF">2021-02-24T20:47:36Z</dcterms:created>
  <dcterms:modified xsi:type="dcterms:W3CDTF">2021-08-23T15:19:36Z</dcterms:modified>
</cp:coreProperties>
</file>