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6"/>
  </p:notesMasterIdLst>
  <p:handoutMasterIdLst>
    <p:handoutMasterId r:id="rId17"/>
  </p:handoutMasterIdLst>
  <p:sldIdLst>
    <p:sldId id="445" r:id="rId7"/>
    <p:sldId id="463" r:id="rId8"/>
    <p:sldId id="491" r:id="rId9"/>
    <p:sldId id="534" r:id="rId10"/>
    <p:sldId id="538" r:id="rId11"/>
    <p:sldId id="539" r:id="rId12"/>
    <p:sldId id="540" r:id="rId13"/>
    <p:sldId id="454" r:id="rId14"/>
    <p:sldId id="46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  <p:cmAuthor id="4" name="Teixeira, Jay" initials="TJ [2]" lastIdx="1" clrIdx="3">
    <p:extLst>
      <p:ext uri="{19B8F6BF-5375-455C-9EA6-DF929625EA0E}">
        <p15:presenceInfo xmlns:p15="http://schemas.microsoft.com/office/powerpoint/2012/main" userId="Teixeira, J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18" d="100"/>
          <a:sy n="118" d="100"/>
        </p:scale>
        <p:origin x="108" y="7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298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Topics </a:t>
            </a:r>
          </a:p>
          <a:p>
            <a:endParaRPr lang="en-US" dirty="0"/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Resource Integration Working Group</a:t>
            </a:r>
            <a:r>
              <a:rPr lang="en-US" b="1" dirty="0"/>
              <a:t> </a:t>
            </a:r>
          </a:p>
          <a:p>
            <a:r>
              <a:rPr lang="en-US" dirty="0"/>
              <a:t>August 24, 2021</a:t>
            </a:r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</a:t>
            </a:r>
          </a:p>
          <a:p>
            <a:r>
              <a:rPr lang="en-US" sz="2800" dirty="0"/>
              <a:t>Next Deadline for QSA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31392" y="3379724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95995"/>
            <a:ext cx="11379200" cy="58334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Planning Guide 5.9, Quarterly Stability Assessment</a:t>
            </a:r>
          </a:p>
          <a:p>
            <a:r>
              <a:rPr lang="en-US" sz="2800" dirty="0"/>
              <a:t>Issue’s seen in previous QSA’s</a:t>
            </a:r>
          </a:p>
          <a:p>
            <a:pPr lvl="1"/>
            <a:r>
              <a:rPr lang="en-US" sz="2400" dirty="0"/>
              <a:t>10 day comment period for FIS</a:t>
            </a:r>
          </a:p>
          <a:p>
            <a:pPr lvl="2"/>
            <a:r>
              <a:rPr lang="en-US" sz="2000" dirty="0"/>
              <a:t>Needs to be complete before QSA deadline</a:t>
            </a:r>
          </a:p>
          <a:p>
            <a:pPr lvl="2"/>
            <a:r>
              <a:rPr lang="en-US" sz="2000" dirty="0"/>
              <a:t>TSPs need to plan for it</a:t>
            </a:r>
          </a:p>
          <a:p>
            <a:pPr lvl="1"/>
            <a:r>
              <a:rPr lang="en-US" sz="2400" dirty="0"/>
              <a:t>Dynamic Model Review</a:t>
            </a:r>
          </a:p>
          <a:p>
            <a:pPr lvl="2"/>
            <a:r>
              <a:rPr lang="en-US" sz="2000" dirty="0"/>
              <a:t>Dependent on FIS Stability study</a:t>
            </a:r>
          </a:p>
          <a:p>
            <a:pPr lvl="2"/>
            <a:r>
              <a:rPr lang="en-US" sz="2000" dirty="0"/>
              <a:t>Need to meet PG 6.9 15 to 30 days prior to QSA deadline</a:t>
            </a:r>
          </a:p>
          <a:p>
            <a:r>
              <a:rPr lang="en-US" sz="2800" dirty="0"/>
              <a:t>PSSE Model Quality Test Required</a:t>
            </a:r>
          </a:p>
          <a:p>
            <a:r>
              <a:rPr lang="en-US" sz="2800" dirty="0"/>
              <a:t>PSCAD Model Quality Test and Unit Model Validation required for </a:t>
            </a:r>
            <a:r>
              <a:rPr lang="en-US" sz="2800" dirty="0">
                <a:solidFill>
                  <a:srgbClr val="FF0000"/>
                </a:solidFill>
              </a:rPr>
              <a:t>November 1, 2021 </a:t>
            </a:r>
            <a:r>
              <a:rPr lang="en-US" sz="2800" dirty="0"/>
              <a:t>QSA</a:t>
            </a:r>
          </a:p>
          <a:p>
            <a:r>
              <a:rPr lang="en-US" sz="2800" dirty="0"/>
              <a:t>TSAT Model Required – If PSSE model is UDM, then TSAT model should be UDM </a:t>
            </a:r>
            <a:r>
              <a:rPr lang="en-US" sz="2800" dirty="0">
                <a:solidFill>
                  <a:srgbClr val="FF0000"/>
                </a:solidFill>
              </a:rPr>
              <a:t>by November 1, 2021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GINR Time Line (Fastest)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777712"/>
            <a:ext cx="8001000" cy="608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/>
              <a:t>Active RR’s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400" dirty="0"/>
              <a:t>RRGRR028, submitted by John Karlik on behalf of the SPWG on December 23, 2020, Transformer Impedance Clarifications. </a:t>
            </a:r>
            <a:r>
              <a:rPr lang="en-US" sz="2400" b="1" dirty="0"/>
              <a:t>Language active 9/1. </a:t>
            </a:r>
          </a:p>
          <a:p>
            <a:r>
              <a:rPr lang="en-US" sz="2400" dirty="0"/>
              <a:t>PGRR091, FIS Application Completion 60-Day Limit.  Approved by BOD 8/10/2021.  </a:t>
            </a:r>
            <a:r>
              <a:rPr lang="en-US" sz="2400" b="1" dirty="0"/>
              <a:t>PUCT consideration</a:t>
            </a:r>
            <a:r>
              <a:rPr lang="en-US" sz="2400" dirty="0"/>
              <a:t>.</a:t>
            </a:r>
          </a:p>
          <a:p>
            <a:r>
              <a:rPr lang="en-US" sz="2400" dirty="0"/>
              <a:t>NOGRR223, Add Phasor Measurement Recording Equipment Requirement to Modified Generating Facilities in Interconnection Process.  </a:t>
            </a:r>
            <a:r>
              <a:rPr lang="en-US" sz="2400" b="1" dirty="0"/>
              <a:t>ROS approved 8/5/2021, IA at ROS 9/2/2021</a:t>
            </a:r>
            <a:r>
              <a:rPr lang="en-US" sz="2400" dirty="0"/>
              <a:t>.</a:t>
            </a:r>
          </a:p>
          <a:p>
            <a:r>
              <a:rPr lang="en-US" sz="2400" dirty="0"/>
              <a:t>NOGRR227, Add Phasor Measurement Recording Equipment Location for Main Power Transformer for Intermittent Renewable Resource (IRR). </a:t>
            </a:r>
            <a:r>
              <a:rPr lang="en-US" sz="2400" b="1" dirty="0"/>
              <a:t>ROS approved 8/5/2021.  Next at TAC.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30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657759"/>
          </a:xfrm>
        </p:spPr>
        <p:txBody>
          <a:bodyPr/>
          <a:lstStyle/>
          <a:p>
            <a:r>
              <a:rPr lang="en-US" dirty="0"/>
              <a:t>New AVR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8F3F082-DAA2-4556-90CB-FFCECA9137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6400" y="1394188"/>
            <a:ext cx="11379200" cy="419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92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E68AF-40E9-4C38-9953-45D084930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DGR Workshop XII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D47184-506E-423F-B433-6EB5496028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82753B-AAE3-48CA-A75E-1E12EA591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September 16, 2021 after PRS meeting</a:t>
            </a:r>
          </a:p>
          <a:p>
            <a:r>
              <a:rPr lang="en-US" dirty="0"/>
              <a:t>Topics for Discussion (tentative)</a:t>
            </a:r>
          </a:p>
          <a:p>
            <a:pPr lvl="1"/>
            <a:r>
              <a:rPr lang="en-US" dirty="0"/>
              <a:t>Unboxing PGRR82 language</a:t>
            </a:r>
          </a:p>
          <a:p>
            <a:pPr lvl="1"/>
            <a:r>
              <a:rPr lang="en-US" dirty="0"/>
              <a:t>Timeline for lifting moratorium</a:t>
            </a:r>
          </a:p>
          <a:p>
            <a:pPr lvl="1"/>
            <a:r>
              <a:rPr lang="en-US" dirty="0"/>
              <a:t>What will RE’s need to have ready for January 4, 2022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79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>
                <a:hlinkClick r:id="rId3"/>
              </a:rPr>
              <a:t>ResourceIntegrationDepartment@ercot.com</a:t>
            </a:r>
            <a:r>
              <a:rPr lang="en-US" dirty="0"/>
              <a:t> is distribution list for Resource Integration department</a:t>
            </a:r>
          </a:p>
          <a:p>
            <a:r>
              <a:rPr lang="en-US" dirty="0"/>
              <a:t>Mailing List</a:t>
            </a:r>
          </a:p>
          <a:p>
            <a:pPr lvl="1"/>
            <a:r>
              <a:rPr lang="en-US" sz="2400" dirty="0"/>
              <a:t>RESOURCE_INTEGRATION@LISTS.ERCOT.COM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62525</TotalTime>
  <Words>409</Words>
  <Application>Microsoft Office PowerPoint</Application>
  <PresentationFormat>Widescreen</PresentationFormat>
  <Paragraphs>77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1_Custom Design</vt:lpstr>
      <vt:lpstr>Inside pages</vt:lpstr>
      <vt:lpstr>2_Custom Design</vt:lpstr>
      <vt:lpstr>PowerPoint Presentation</vt:lpstr>
      <vt:lpstr>Quarterly Stability Assessment (QSA)  </vt:lpstr>
      <vt:lpstr>Quarterly Stability Assessment (QSA)  </vt:lpstr>
      <vt:lpstr>GINR Time Line (Fastest)</vt:lpstr>
      <vt:lpstr>Active RR’s</vt:lpstr>
      <vt:lpstr>New AVR Template</vt:lpstr>
      <vt:lpstr>DGR Workshop XII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 JJT</cp:lastModifiedBy>
  <cp:revision>638</cp:revision>
  <cp:lastPrinted>2018-07-25T14:31:19Z</cp:lastPrinted>
  <dcterms:created xsi:type="dcterms:W3CDTF">2016-01-21T15:20:31Z</dcterms:created>
  <dcterms:modified xsi:type="dcterms:W3CDTF">2021-08-23T16:14:12Z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