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70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howGuides="1">
      <p:cViewPr varScale="1">
        <p:scale>
          <a:sx n="88" d="100"/>
          <a:sy n="88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9525" y="2813447"/>
            <a:ext cx="533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NPRR 1077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SODG Telemetry Analysis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8/20/21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Stakeholder Feedback from Telemetry Workshop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Although costs to install equipment for telemetry are not on the same scale as full Generation Resources, some SODG units don’t generate enough annual revenue to </a:t>
            </a:r>
            <a:r>
              <a:rPr lang="en-US" sz="2000" dirty="0"/>
              <a:t>justify </a:t>
            </a:r>
            <a:r>
              <a:rPr lang="en-US" sz="2000" dirty="0">
                <a:solidFill>
                  <a:schemeClr val="tx2"/>
                </a:solidFill>
              </a:rPr>
              <a:t>retrofitting controllers and/or communication equipment.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Stakeholders proposed several options</a:t>
            </a:r>
            <a:r>
              <a:rPr lang="en-US" sz="2000" dirty="0"/>
              <a:t> for smaller units that are used  primarily for self-serve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Grandfathering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Exemption based on annual export threshold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8514-A747-49EB-B1AC-FC594B82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NPRR1077 ERCOT Comments 081621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C3A6-F59F-456F-839C-70D839E27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029200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Provide Exemption from telemetry based on Cumulative Annual Export Threshold of 10 MW-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Provides exemptions for 60 units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Captures 233 of 293 registered units  (~80% of all SODG)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Captures 802 of 891 MW of generation (~90% of total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ameplate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apacity)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Excludes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any energy produced during an EEA event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Larger Exemption threshold will reduce ERCOT visibility into SODG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AFD68-7A2A-42ED-A177-E0F878D86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F069-8A55-4126-A183-6C5C5920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5285C-C1D2-41C8-BDD9-4B285DFF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34" y="990600"/>
            <a:ext cx="8534400" cy="505222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8700" b="1" dirty="0">
                <a:latin typeface="Colonna MT" panose="04020805060202030203" pitchFamily="82" charset="0"/>
              </a:rPr>
              <a:t>?</a:t>
            </a:r>
            <a:endParaRPr lang="en-US" b="1" dirty="0">
              <a:latin typeface="Colonna MT" panose="04020805060202030203" pitchFamily="8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571DD-17F3-46F8-BEB0-C637427ED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97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142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Colonna MT</vt:lpstr>
      <vt:lpstr>Courier New</vt:lpstr>
      <vt:lpstr>Wingdings</vt:lpstr>
      <vt:lpstr>1_Custom Design</vt:lpstr>
      <vt:lpstr>Office Theme</vt:lpstr>
      <vt:lpstr>PowerPoint Presentation</vt:lpstr>
      <vt:lpstr>Stakeholder Feedback from Telemetry Workshop</vt:lpstr>
      <vt:lpstr>NPRR1077 ERCOT Comments 081621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52</cp:revision>
  <cp:lastPrinted>2016-01-21T20:53:15Z</cp:lastPrinted>
  <dcterms:created xsi:type="dcterms:W3CDTF">2016-01-21T15:20:31Z</dcterms:created>
  <dcterms:modified xsi:type="dcterms:W3CDTF">2021-08-20T15:19:14Z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