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2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8/19/2021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8/19/2021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August 27,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NOGRR227, Add Phasor Measurement Recording Equipment Location for Main Power Transformer for Intermittent Renewable Resource (IRR)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RRGRG030, Allow New Voltage Levels in Resource Registration Information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RRGRR031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Related to NPRR995, RTF-6 Create Definition and Terms for Settlement Only Energy Storage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8/5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NOGRR223, Add Phasor Measurement Recording Equipment Required to Modified Generating Facilities in Interconnection Process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– recommended approval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PGRR093, Replace Inadvertent Deletions in Section 5 – recommend approval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PGRR094, Clarify Notification Requirement for Generator Construction Commencement or Completion – recommended approval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Approved updated NDSWG scope</a:t>
            </a:r>
          </a:p>
          <a:p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75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415738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NPRR1056, Market Impact GTC Notification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NPRR1077, Extension of Self-Limiting Facility Concept to SOGs and Telemetry Requirements for SOGs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PGRR092, Related to NPRR 1077, Extension of Self-Limiting Facility Concept to SOGs and Telemetry Requirements for SOGs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RRGRR029, Related to NPRR 1077, Extension of Self-Limiting Facility Concept to SOGs and Telemetry Requirements for SOGs (OWG, PLWG)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8/5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on Emergency Conditions List</a:t>
            </a:r>
          </a:p>
          <a:p>
            <a:pPr>
              <a:buClr>
                <a:srgbClr val="DD8047"/>
              </a:buClr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Working on TAC Subcommittee Structural Review</a:t>
            </a:r>
          </a:p>
          <a:p>
            <a:pPr>
              <a:buClr>
                <a:srgbClr val="DD8047"/>
              </a:buClr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Permanent Metering Exemption Request for Limestone Generating Station</a:t>
            </a:r>
          </a:p>
          <a:p>
            <a:pPr marL="0" indent="0">
              <a:buClr>
                <a:srgbClr val="DD8047"/>
              </a:buClr>
              <a:buNone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September 2nd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35865</TotalTime>
  <Words>315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8/5 ROS Actions</vt:lpstr>
      <vt:lpstr>ROS WG Assignments</vt:lpstr>
      <vt:lpstr>8/5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1114</cp:revision>
  <cp:lastPrinted>2017-05-22T18:26:12Z</cp:lastPrinted>
  <dcterms:created xsi:type="dcterms:W3CDTF">2010-04-12T23:12:02Z</dcterms:created>
  <dcterms:modified xsi:type="dcterms:W3CDTF">2021-08-19T21:45:53Z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