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7"/>
  </p:notesMasterIdLst>
  <p:sldIdLst>
    <p:sldId id="256" r:id="rId2"/>
    <p:sldId id="277" r:id="rId3"/>
    <p:sldId id="274" r:id="rId4"/>
    <p:sldId id="283" r:id="rId5"/>
    <p:sldId id="27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5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9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Book2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Book2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Book2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/>
              <a:t>Average Age of Units Getting RUC Instructions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Age!$B$5:$C$53</c:f>
              <c:multiLvlStrCache>
                <c:ptCount val="49"/>
                <c:lvl>
                  <c:pt idx="0">
                    <c:v>13</c:v>
                  </c:pt>
                  <c:pt idx="1">
                    <c:v>14</c:v>
                  </c:pt>
                  <c:pt idx="2">
                    <c:v>15</c:v>
                  </c:pt>
                  <c:pt idx="3">
                    <c:v>16</c:v>
                  </c:pt>
                  <c:pt idx="4">
                    <c:v>17</c:v>
                  </c:pt>
                  <c:pt idx="5">
                    <c:v>18</c:v>
                  </c:pt>
                  <c:pt idx="6">
                    <c:v>23</c:v>
                  </c:pt>
                  <c:pt idx="7">
                    <c:v>25</c:v>
                  </c:pt>
                  <c:pt idx="8">
                    <c:v>26</c:v>
                  </c:pt>
                  <c:pt idx="9">
                    <c:v>27</c:v>
                  </c:pt>
                  <c:pt idx="10">
                    <c:v>28</c:v>
                  </c:pt>
                  <c:pt idx="11">
                    <c:v>29</c:v>
                  </c:pt>
                  <c:pt idx="12">
                    <c:v>30</c:v>
                  </c:pt>
                  <c:pt idx="13">
                    <c:v>1</c:v>
                  </c:pt>
                  <c:pt idx="14">
                    <c:v>2</c:v>
                  </c:pt>
                  <c:pt idx="15">
                    <c:v>3</c:v>
                  </c:pt>
                  <c:pt idx="16">
                    <c:v>4</c:v>
                  </c:pt>
                  <c:pt idx="17">
                    <c:v>5</c:v>
                  </c:pt>
                  <c:pt idx="18">
                    <c:v>6</c:v>
                  </c:pt>
                  <c:pt idx="19">
                    <c:v>7</c:v>
                  </c:pt>
                  <c:pt idx="20">
                    <c:v>8</c:v>
                  </c:pt>
                  <c:pt idx="21">
                    <c:v>11</c:v>
                  </c:pt>
                  <c:pt idx="22">
                    <c:v>12</c:v>
                  </c:pt>
                  <c:pt idx="23">
                    <c:v>13</c:v>
                  </c:pt>
                  <c:pt idx="24">
                    <c:v>16</c:v>
                  </c:pt>
                  <c:pt idx="25">
                    <c:v>17</c:v>
                  </c:pt>
                  <c:pt idx="26">
                    <c:v>18</c:v>
                  </c:pt>
                  <c:pt idx="27">
                    <c:v>19</c:v>
                  </c:pt>
                  <c:pt idx="28">
                    <c:v>20</c:v>
                  </c:pt>
                  <c:pt idx="29">
                    <c:v>21</c:v>
                  </c:pt>
                  <c:pt idx="30">
                    <c:v>24</c:v>
                  </c:pt>
                  <c:pt idx="31">
                    <c:v>25</c:v>
                  </c:pt>
                  <c:pt idx="32">
                    <c:v>26</c:v>
                  </c:pt>
                  <c:pt idx="33">
                    <c:v>27</c:v>
                  </c:pt>
                  <c:pt idx="34">
                    <c:v>28</c:v>
                  </c:pt>
                  <c:pt idx="35">
                    <c:v>29</c:v>
                  </c:pt>
                  <c:pt idx="36">
                    <c:v>30</c:v>
                  </c:pt>
                  <c:pt idx="37">
                    <c:v>31</c:v>
                  </c:pt>
                  <c:pt idx="38">
                    <c:v>1</c:v>
                  </c:pt>
                  <c:pt idx="39">
                    <c:v>3</c:v>
                  </c:pt>
                  <c:pt idx="40">
                    <c:v>4</c:v>
                  </c:pt>
                  <c:pt idx="41">
                    <c:v>5</c:v>
                  </c:pt>
                  <c:pt idx="42">
                    <c:v>6</c:v>
                  </c:pt>
                  <c:pt idx="43">
                    <c:v>11</c:v>
                  </c:pt>
                  <c:pt idx="44">
                    <c:v>13</c:v>
                  </c:pt>
                  <c:pt idx="45">
                    <c:v>15</c:v>
                  </c:pt>
                  <c:pt idx="46">
                    <c:v>16</c:v>
                  </c:pt>
                  <c:pt idx="47">
                    <c:v>17</c:v>
                  </c:pt>
                  <c:pt idx="48">
                    <c:v>18</c:v>
                  </c:pt>
                </c:lvl>
                <c:lvl>
                  <c:pt idx="0">
                    <c:v>June</c:v>
                  </c:pt>
                  <c:pt idx="13">
                    <c:v>July</c:v>
                  </c:pt>
                  <c:pt idx="38">
                    <c:v>August</c:v>
                  </c:pt>
                </c:lvl>
              </c:multiLvlStrCache>
            </c:multiLvlStrRef>
          </c:cat>
          <c:val>
            <c:numRef>
              <c:f>Age!$D$5:$D$53</c:f>
              <c:numCache>
                <c:formatCode>0</c:formatCode>
                <c:ptCount val="49"/>
                <c:pt idx="0">
                  <c:v>19</c:v>
                </c:pt>
                <c:pt idx="1">
                  <c:v>50.555555555555557</c:v>
                </c:pt>
                <c:pt idx="2">
                  <c:v>56.333333333333336</c:v>
                </c:pt>
                <c:pt idx="3">
                  <c:v>56.333333333333336</c:v>
                </c:pt>
                <c:pt idx="4">
                  <c:v>58.333333333333336</c:v>
                </c:pt>
                <c:pt idx="5">
                  <c:v>58.666666666666664</c:v>
                </c:pt>
                <c:pt idx="6">
                  <c:v>51.666666666666664</c:v>
                </c:pt>
                <c:pt idx="7">
                  <c:v>34.5</c:v>
                </c:pt>
                <c:pt idx="8">
                  <c:v>45</c:v>
                </c:pt>
                <c:pt idx="9">
                  <c:v>52</c:v>
                </c:pt>
                <c:pt idx="10">
                  <c:v>56</c:v>
                </c:pt>
                <c:pt idx="11">
                  <c:v>46.888888888888886</c:v>
                </c:pt>
                <c:pt idx="12">
                  <c:v>53.125</c:v>
                </c:pt>
                <c:pt idx="13">
                  <c:v>51.583333333333336</c:v>
                </c:pt>
                <c:pt idx="14">
                  <c:v>53.3</c:v>
                </c:pt>
                <c:pt idx="15">
                  <c:v>47.714285714285715</c:v>
                </c:pt>
                <c:pt idx="16">
                  <c:v>50</c:v>
                </c:pt>
                <c:pt idx="17">
                  <c:v>51.333333333333336</c:v>
                </c:pt>
                <c:pt idx="18">
                  <c:v>29.857142857142858</c:v>
                </c:pt>
                <c:pt idx="19">
                  <c:v>52.9375</c:v>
                </c:pt>
                <c:pt idx="20">
                  <c:v>52.777777777777779</c:v>
                </c:pt>
                <c:pt idx="21">
                  <c:v>51.8</c:v>
                </c:pt>
                <c:pt idx="22">
                  <c:v>53.416666666666664</c:v>
                </c:pt>
                <c:pt idx="23">
                  <c:v>54.5</c:v>
                </c:pt>
                <c:pt idx="24">
                  <c:v>55.75</c:v>
                </c:pt>
                <c:pt idx="25">
                  <c:v>56</c:v>
                </c:pt>
                <c:pt idx="26">
                  <c:v>52.6</c:v>
                </c:pt>
                <c:pt idx="27">
                  <c:v>56</c:v>
                </c:pt>
                <c:pt idx="28">
                  <c:v>49</c:v>
                </c:pt>
                <c:pt idx="29">
                  <c:v>51.714285714285715</c:v>
                </c:pt>
                <c:pt idx="30">
                  <c:v>56.5</c:v>
                </c:pt>
                <c:pt idx="31">
                  <c:v>53.666666666666664</c:v>
                </c:pt>
                <c:pt idx="32">
                  <c:v>57.75</c:v>
                </c:pt>
                <c:pt idx="33">
                  <c:v>57.75</c:v>
                </c:pt>
                <c:pt idx="34">
                  <c:v>57.75</c:v>
                </c:pt>
                <c:pt idx="35">
                  <c:v>55.8</c:v>
                </c:pt>
                <c:pt idx="36">
                  <c:v>57.75</c:v>
                </c:pt>
                <c:pt idx="37">
                  <c:v>58.333333333333336</c:v>
                </c:pt>
                <c:pt idx="38">
                  <c:v>43</c:v>
                </c:pt>
                <c:pt idx="39">
                  <c:v>53.25</c:v>
                </c:pt>
                <c:pt idx="40">
                  <c:v>54.18181818181818</c:v>
                </c:pt>
                <c:pt idx="41">
                  <c:v>55.333333333333336</c:v>
                </c:pt>
                <c:pt idx="42">
                  <c:v>53</c:v>
                </c:pt>
                <c:pt idx="43">
                  <c:v>52</c:v>
                </c:pt>
                <c:pt idx="44">
                  <c:v>56.5</c:v>
                </c:pt>
                <c:pt idx="45">
                  <c:v>56</c:v>
                </c:pt>
                <c:pt idx="46">
                  <c:v>56.8</c:v>
                </c:pt>
                <c:pt idx="47">
                  <c:v>51.666666666666664</c:v>
                </c:pt>
                <c:pt idx="48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09-48C0-9789-60A331BDDE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256948304"/>
        <c:axId val="1256953552"/>
      </c:barChart>
      <c:catAx>
        <c:axId val="12569483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Operation Date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256953552"/>
        <c:crosses val="autoZero"/>
        <c:auto val="1"/>
        <c:lblAlgn val="ctr"/>
        <c:lblOffset val="100"/>
        <c:noMultiLvlLbl val="0"/>
      </c:catAx>
      <c:valAx>
        <c:axId val="1256953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Years in Service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256948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/>
              <a:t>Number of Units Getting RUC Instructions by Type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Type!$BB$2</c:f>
              <c:strCache>
                <c:ptCount val="1"/>
                <c:pt idx="0">
                  <c:v>CCGT90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multiLvlStrRef>
              <c:f>Type!$B$3:$C$51</c:f>
              <c:multiLvlStrCache>
                <c:ptCount val="49"/>
                <c:lvl>
                  <c:pt idx="0">
                    <c:v>13</c:v>
                  </c:pt>
                  <c:pt idx="1">
                    <c:v>14</c:v>
                  </c:pt>
                  <c:pt idx="2">
                    <c:v>15</c:v>
                  </c:pt>
                  <c:pt idx="3">
                    <c:v>16</c:v>
                  </c:pt>
                  <c:pt idx="4">
                    <c:v>17</c:v>
                  </c:pt>
                  <c:pt idx="5">
                    <c:v>18</c:v>
                  </c:pt>
                  <c:pt idx="6">
                    <c:v>23</c:v>
                  </c:pt>
                  <c:pt idx="7">
                    <c:v>25</c:v>
                  </c:pt>
                  <c:pt idx="8">
                    <c:v>26</c:v>
                  </c:pt>
                  <c:pt idx="9">
                    <c:v>27</c:v>
                  </c:pt>
                  <c:pt idx="10">
                    <c:v>28</c:v>
                  </c:pt>
                  <c:pt idx="11">
                    <c:v>29</c:v>
                  </c:pt>
                  <c:pt idx="12">
                    <c:v>30</c:v>
                  </c:pt>
                  <c:pt idx="13">
                    <c:v>1</c:v>
                  </c:pt>
                  <c:pt idx="14">
                    <c:v>2</c:v>
                  </c:pt>
                  <c:pt idx="15">
                    <c:v>3</c:v>
                  </c:pt>
                  <c:pt idx="16">
                    <c:v>4</c:v>
                  </c:pt>
                  <c:pt idx="17">
                    <c:v>5</c:v>
                  </c:pt>
                  <c:pt idx="18">
                    <c:v>6</c:v>
                  </c:pt>
                  <c:pt idx="19">
                    <c:v>7</c:v>
                  </c:pt>
                  <c:pt idx="20">
                    <c:v>8</c:v>
                  </c:pt>
                  <c:pt idx="21">
                    <c:v>11</c:v>
                  </c:pt>
                  <c:pt idx="22">
                    <c:v>12</c:v>
                  </c:pt>
                  <c:pt idx="23">
                    <c:v>13</c:v>
                  </c:pt>
                  <c:pt idx="24">
                    <c:v>16</c:v>
                  </c:pt>
                  <c:pt idx="25">
                    <c:v>17</c:v>
                  </c:pt>
                  <c:pt idx="26">
                    <c:v>18</c:v>
                  </c:pt>
                  <c:pt idx="27">
                    <c:v>19</c:v>
                  </c:pt>
                  <c:pt idx="28">
                    <c:v>20</c:v>
                  </c:pt>
                  <c:pt idx="29">
                    <c:v>21</c:v>
                  </c:pt>
                  <c:pt idx="30">
                    <c:v>24</c:v>
                  </c:pt>
                  <c:pt idx="31">
                    <c:v>25</c:v>
                  </c:pt>
                  <c:pt idx="32">
                    <c:v>26</c:v>
                  </c:pt>
                  <c:pt idx="33">
                    <c:v>27</c:v>
                  </c:pt>
                  <c:pt idx="34">
                    <c:v>28</c:v>
                  </c:pt>
                  <c:pt idx="35">
                    <c:v>29</c:v>
                  </c:pt>
                  <c:pt idx="36">
                    <c:v>30</c:v>
                  </c:pt>
                  <c:pt idx="37">
                    <c:v>31</c:v>
                  </c:pt>
                  <c:pt idx="38">
                    <c:v>1</c:v>
                  </c:pt>
                  <c:pt idx="39">
                    <c:v>3</c:v>
                  </c:pt>
                  <c:pt idx="40">
                    <c:v>4</c:v>
                  </c:pt>
                  <c:pt idx="41">
                    <c:v>5</c:v>
                  </c:pt>
                  <c:pt idx="42">
                    <c:v>6</c:v>
                  </c:pt>
                  <c:pt idx="43">
                    <c:v>11</c:v>
                  </c:pt>
                  <c:pt idx="44">
                    <c:v>13</c:v>
                  </c:pt>
                  <c:pt idx="45">
                    <c:v>15</c:v>
                  </c:pt>
                  <c:pt idx="46">
                    <c:v>16</c:v>
                  </c:pt>
                  <c:pt idx="47">
                    <c:v>17</c:v>
                  </c:pt>
                  <c:pt idx="48">
                    <c:v>18</c:v>
                  </c:pt>
                </c:lvl>
                <c:lvl>
                  <c:pt idx="0">
                    <c:v>June</c:v>
                  </c:pt>
                  <c:pt idx="13">
                    <c:v>July</c:v>
                  </c:pt>
                  <c:pt idx="38">
                    <c:v>August</c:v>
                  </c:pt>
                </c:lvl>
              </c:multiLvlStrCache>
            </c:multiLvlStrRef>
          </c:cat>
          <c:val>
            <c:numRef>
              <c:f>Type!$BB$3:$BB$51</c:f>
              <c:numCache>
                <c:formatCode>General</c:formatCode>
                <c:ptCount val="4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CA4-464A-963F-645D14D41D24}"/>
            </c:ext>
          </c:extLst>
        </c:ser>
        <c:ser>
          <c:idx val="1"/>
          <c:order val="1"/>
          <c:tx>
            <c:strRef>
              <c:f>Type!$BC$2</c:f>
              <c:strCache>
                <c:ptCount val="1"/>
                <c:pt idx="0">
                  <c:v>CCLE90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multiLvlStrRef>
              <c:f>Type!$B$3:$C$51</c:f>
              <c:multiLvlStrCache>
                <c:ptCount val="49"/>
                <c:lvl>
                  <c:pt idx="0">
                    <c:v>13</c:v>
                  </c:pt>
                  <c:pt idx="1">
                    <c:v>14</c:v>
                  </c:pt>
                  <c:pt idx="2">
                    <c:v>15</c:v>
                  </c:pt>
                  <c:pt idx="3">
                    <c:v>16</c:v>
                  </c:pt>
                  <c:pt idx="4">
                    <c:v>17</c:v>
                  </c:pt>
                  <c:pt idx="5">
                    <c:v>18</c:v>
                  </c:pt>
                  <c:pt idx="6">
                    <c:v>23</c:v>
                  </c:pt>
                  <c:pt idx="7">
                    <c:v>25</c:v>
                  </c:pt>
                  <c:pt idx="8">
                    <c:v>26</c:v>
                  </c:pt>
                  <c:pt idx="9">
                    <c:v>27</c:v>
                  </c:pt>
                  <c:pt idx="10">
                    <c:v>28</c:v>
                  </c:pt>
                  <c:pt idx="11">
                    <c:v>29</c:v>
                  </c:pt>
                  <c:pt idx="12">
                    <c:v>30</c:v>
                  </c:pt>
                  <c:pt idx="13">
                    <c:v>1</c:v>
                  </c:pt>
                  <c:pt idx="14">
                    <c:v>2</c:v>
                  </c:pt>
                  <c:pt idx="15">
                    <c:v>3</c:v>
                  </c:pt>
                  <c:pt idx="16">
                    <c:v>4</c:v>
                  </c:pt>
                  <c:pt idx="17">
                    <c:v>5</c:v>
                  </c:pt>
                  <c:pt idx="18">
                    <c:v>6</c:v>
                  </c:pt>
                  <c:pt idx="19">
                    <c:v>7</c:v>
                  </c:pt>
                  <c:pt idx="20">
                    <c:v>8</c:v>
                  </c:pt>
                  <c:pt idx="21">
                    <c:v>11</c:v>
                  </c:pt>
                  <c:pt idx="22">
                    <c:v>12</c:v>
                  </c:pt>
                  <c:pt idx="23">
                    <c:v>13</c:v>
                  </c:pt>
                  <c:pt idx="24">
                    <c:v>16</c:v>
                  </c:pt>
                  <c:pt idx="25">
                    <c:v>17</c:v>
                  </c:pt>
                  <c:pt idx="26">
                    <c:v>18</c:v>
                  </c:pt>
                  <c:pt idx="27">
                    <c:v>19</c:v>
                  </c:pt>
                  <c:pt idx="28">
                    <c:v>20</c:v>
                  </c:pt>
                  <c:pt idx="29">
                    <c:v>21</c:v>
                  </c:pt>
                  <c:pt idx="30">
                    <c:v>24</c:v>
                  </c:pt>
                  <c:pt idx="31">
                    <c:v>25</c:v>
                  </c:pt>
                  <c:pt idx="32">
                    <c:v>26</c:v>
                  </c:pt>
                  <c:pt idx="33">
                    <c:v>27</c:v>
                  </c:pt>
                  <c:pt idx="34">
                    <c:v>28</c:v>
                  </c:pt>
                  <c:pt idx="35">
                    <c:v>29</c:v>
                  </c:pt>
                  <c:pt idx="36">
                    <c:v>30</c:v>
                  </c:pt>
                  <c:pt idx="37">
                    <c:v>31</c:v>
                  </c:pt>
                  <c:pt idx="38">
                    <c:v>1</c:v>
                  </c:pt>
                  <c:pt idx="39">
                    <c:v>3</c:v>
                  </c:pt>
                  <c:pt idx="40">
                    <c:v>4</c:v>
                  </c:pt>
                  <c:pt idx="41">
                    <c:v>5</c:v>
                  </c:pt>
                  <c:pt idx="42">
                    <c:v>6</c:v>
                  </c:pt>
                  <c:pt idx="43">
                    <c:v>11</c:v>
                  </c:pt>
                  <c:pt idx="44">
                    <c:v>13</c:v>
                  </c:pt>
                  <c:pt idx="45">
                    <c:v>15</c:v>
                  </c:pt>
                  <c:pt idx="46">
                    <c:v>16</c:v>
                  </c:pt>
                  <c:pt idx="47">
                    <c:v>17</c:v>
                  </c:pt>
                  <c:pt idx="48">
                    <c:v>18</c:v>
                  </c:pt>
                </c:lvl>
                <c:lvl>
                  <c:pt idx="0">
                    <c:v>June</c:v>
                  </c:pt>
                  <c:pt idx="13">
                    <c:v>July</c:v>
                  </c:pt>
                  <c:pt idx="38">
                    <c:v>August</c:v>
                  </c:pt>
                </c:lvl>
              </c:multiLvlStrCache>
            </c:multiLvlStrRef>
          </c:cat>
          <c:val>
            <c:numRef>
              <c:f>Type!$BC$3:$BC$51</c:f>
              <c:numCache>
                <c:formatCode>General</c:formatCode>
                <c:ptCount val="4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A4-464A-963F-645D14D41D24}"/>
            </c:ext>
          </c:extLst>
        </c:ser>
        <c:ser>
          <c:idx val="2"/>
          <c:order val="2"/>
          <c:tx>
            <c:strRef>
              <c:f>Type!$BD$2</c:f>
              <c:strCache>
                <c:ptCount val="1"/>
                <c:pt idx="0">
                  <c:v>DSL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multiLvlStrRef>
              <c:f>Type!$B$3:$C$51</c:f>
              <c:multiLvlStrCache>
                <c:ptCount val="49"/>
                <c:lvl>
                  <c:pt idx="0">
                    <c:v>13</c:v>
                  </c:pt>
                  <c:pt idx="1">
                    <c:v>14</c:v>
                  </c:pt>
                  <c:pt idx="2">
                    <c:v>15</c:v>
                  </c:pt>
                  <c:pt idx="3">
                    <c:v>16</c:v>
                  </c:pt>
                  <c:pt idx="4">
                    <c:v>17</c:v>
                  </c:pt>
                  <c:pt idx="5">
                    <c:v>18</c:v>
                  </c:pt>
                  <c:pt idx="6">
                    <c:v>23</c:v>
                  </c:pt>
                  <c:pt idx="7">
                    <c:v>25</c:v>
                  </c:pt>
                  <c:pt idx="8">
                    <c:v>26</c:v>
                  </c:pt>
                  <c:pt idx="9">
                    <c:v>27</c:v>
                  </c:pt>
                  <c:pt idx="10">
                    <c:v>28</c:v>
                  </c:pt>
                  <c:pt idx="11">
                    <c:v>29</c:v>
                  </c:pt>
                  <c:pt idx="12">
                    <c:v>30</c:v>
                  </c:pt>
                  <c:pt idx="13">
                    <c:v>1</c:v>
                  </c:pt>
                  <c:pt idx="14">
                    <c:v>2</c:v>
                  </c:pt>
                  <c:pt idx="15">
                    <c:v>3</c:v>
                  </c:pt>
                  <c:pt idx="16">
                    <c:v>4</c:v>
                  </c:pt>
                  <c:pt idx="17">
                    <c:v>5</c:v>
                  </c:pt>
                  <c:pt idx="18">
                    <c:v>6</c:v>
                  </c:pt>
                  <c:pt idx="19">
                    <c:v>7</c:v>
                  </c:pt>
                  <c:pt idx="20">
                    <c:v>8</c:v>
                  </c:pt>
                  <c:pt idx="21">
                    <c:v>11</c:v>
                  </c:pt>
                  <c:pt idx="22">
                    <c:v>12</c:v>
                  </c:pt>
                  <c:pt idx="23">
                    <c:v>13</c:v>
                  </c:pt>
                  <c:pt idx="24">
                    <c:v>16</c:v>
                  </c:pt>
                  <c:pt idx="25">
                    <c:v>17</c:v>
                  </c:pt>
                  <c:pt idx="26">
                    <c:v>18</c:v>
                  </c:pt>
                  <c:pt idx="27">
                    <c:v>19</c:v>
                  </c:pt>
                  <c:pt idx="28">
                    <c:v>20</c:v>
                  </c:pt>
                  <c:pt idx="29">
                    <c:v>21</c:v>
                  </c:pt>
                  <c:pt idx="30">
                    <c:v>24</c:v>
                  </c:pt>
                  <c:pt idx="31">
                    <c:v>25</c:v>
                  </c:pt>
                  <c:pt idx="32">
                    <c:v>26</c:v>
                  </c:pt>
                  <c:pt idx="33">
                    <c:v>27</c:v>
                  </c:pt>
                  <c:pt idx="34">
                    <c:v>28</c:v>
                  </c:pt>
                  <c:pt idx="35">
                    <c:v>29</c:v>
                  </c:pt>
                  <c:pt idx="36">
                    <c:v>30</c:v>
                  </c:pt>
                  <c:pt idx="37">
                    <c:v>31</c:v>
                  </c:pt>
                  <c:pt idx="38">
                    <c:v>1</c:v>
                  </c:pt>
                  <c:pt idx="39">
                    <c:v>3</c:v>
                  </c:pt>
                  <c:pt idx="40">
                    <c:v>4</c:v>
                  </c:pt>
                  <c:pt idx="41">
                    <c:v>5</c:v>
                  </c:pt>
                  <c:pt idx="42">
                    <c:v>6</c:v>
                  </c:pt>
                  <c:pt idx="43">
                    <c:v>11</c:v>
                  </c:pt>
                  <c:pt idx="44">
                    <c:v>13</c:v>
                  </c:pt>
                  <c:pt idx="45">
                    <c:v>15</c:v>
                  </c:pt>
                  <c:pt idx="46">
                    <c:v>16</c:v>
                  </c:pt>
                  <c:pt idx="47">
                    <c:v>17</c:v>
                  </c:pt>
                  <c:pt idx="48">
                    <c:v>18</c:v>
                  </c:pt>
                </c:lvl>
                <c:lvl>
                  <c:pt idx="0">
                    <c:v>June</c:v>
                  </c:pt>
                  <c:pt idx="13">
                    <c:v>July</c:v>
                  </c:pt>
                  <c:pt idx="38">
                    <c:v>August</c:v>
                  </c:pt>
                </c:lvl>
              </c:multiLvlStrCache>
            </c:multiLvlStrRef>
          </c:cat>
          <c:val>
            <c:numRef>
              <c:f>Type!$BD$3:$BD$51</c:f>
              <c:numCache>
                <c:formatCode>General</c:formatCode>
                <c:ptCount val="4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A4-464A-963F-645D14D41D24}"/>
            </c:ext>
          </c:extLst>
        </c:ser>
        <c:ser>
          <c:idx val="3"/>
          <c:order val="3"/>
          <c:tx>
            <c:strRef>
              <c:f>Type!$BE$2</c:f>
              <c:strCache>
                <c:ptCount val="1"/>
                <c:pt idx="0">
                  <c:v>GSNONR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multiLvlStrRef>
              <c:f>Type!$B$3:$C$51</c:f>
              <c:multiLvlStrCache>
                <c:ptCount val="49"/>
                <c:lvl>
                  <c:pt idx="0">
                    <c:v>13</c:v>
                  </c:pt>
                  <c:pt idx="1">
                    <c:v>14</c:v>
                  </c:pt>
                  <c:pt idx="2">
                    <c:v>15</c:v>
                  </c:pt>
                  <c:pt idx="3">
                    <c:v>16</c:v>
                  </c:pt>
                  <c:pt idx="4">
                    <c:v>17</c:v>
                  </c:pt>
                  <c:pt idx="5">
                    <c:v>18</c:v>
                  </c:pt>
                  <c:pt idx="6">
                    <c:v>23</c:v>
                  </c:pt>
                  <c:pt idx="7">
                    <c:v>25</c:v>
                  </c:pt>
                  <c:pt idx="8">
                    <c:v>26</c:v>
                  </c:pt>
                  <c:pt idx="9">
                    <c:v>27</c:v>
                  </c:pt>
                  <c:pt idx="10">
                    <c:v>28</c:v>
                  </c:pt>
                  <c:pt idx="11">
                    <c:v>29</c:v>
                  </c:pt>
                  <c:pt idx="12">
                    <c:v>30</c:v>
                  </c:pt>
                  <c:pt idx="13">
                    <c:v>1</c:v>
                  </c:pt>
                  <c:pt idx="14">
                    <c:v>2</c:v>
                  </c:pt>
                  <c:pt idx="15">
                    <c:v>3</c:v>
                  </c:pt>
                  <c:pt idx="16">
                    <c:v>4</c:v>
                  </c:pt>
                  <c:pt idx="17">
                    <c:v>5</c:v>
                  </c:pt>
                  <c:pt idx="18">
                    <c:v>6</c:v>
                  </c:pt>
                  <c:pt idx="19">
                    <c:v>7</c:v>
                  </c:pt>
                  <c:pt idx="20">
                    <c:v>8</c:v>
                  </c:pt>
                  <c:pt idx="21">
                    <c:v>11</c:v>
                  </c:pt>
                  <c:pt idx="22">
                    <c:v>12</c:v>
                  </c:pt>
                  <c:pt idx="23">
                    <c:v>13</c:v>
                  </c:pt>
                  <c:pt idx="24">
                    <c:v>16</c:v>
                  </c:pt>
                  <c:pt idx="25">
                    <c:v>17</c:v>
                  </c:pt>
                  <c:pt idx="26">
                    <c:v>18</c:v>
                  </c:pt>
                  <c:pt idx="27">
                    <c:v>19</c:v>
                  </c:pt>
                  <c:pt idx="28">
                    <c:v>20</c:v>
                  </c:pt>
                  <c:pt idx="29">
                    <c:v>21</c:v>
                  </c:pt>
                  <c:pt idx="30">
                    <c:v>24</c:v>
                  </c:pt>
                  <c:pt idx="31">
                    <c:v>25</c:v>
                  </c:pt>
                  <c:pt idx="32">
                    <c:v>26</c:v>
                  </c:pt>
                  <c:pt idx="33">
                    <c:v>27</c:v>
                  </c:pt>
                  <c:pt idx="34">
                    <c:v>28</c:v>
                  </c:pt>
                  <c:pt idx="35">
                    <c:v>29</c:v>
                  </c:pt>
                  <c:pt idx="36">
                    <c:v>30</c:v>
                  </c:pt>
                  <c:pt idx="37">
                    <c:v>31</c:v>
                  </c:pt>
                  <c:pt idx="38">
                    <c:v>1</c:v>
                  </c:pt>
                  <c:pt idx="39">
                    <c:v>3</c:v>
                  </c:pt>
                  <c:pt idx="40">
                    <c:v>4</c:v>
                  </c:pt>
                  <c:pt idx="41">
                    <c:v>5</c:v>
                  </c:pt>
                  <c:pt idx="42">
                    <c:v>6</c:v>
                  </c:pt>
                  <c:pt idx="43">
                    <c:v>11</c:v>
                  </c:pt>
                  <c:pt idx="44">
                    <c:v>13</c:v>
                  </c:pt>
                  <c:pt idx="45">
                    <c:v>15</c:v>
                  </c:pt>
                  <c:pt idx="46">
                    <c:v>16</c:v>
                  </c:pt>
                  <c:pt idx="47">
                    <c:v>17</c:v>
                  </c:pt>
                  <c:pt idx="48">
                    <c:v>18</c:v>
                  </c:pt>
                </c:lvl>
                <c:lvl>
                  <c:pt idx="0">
                    <c:v>June</c:v>
                  </c:pt>
                  <c:pt idx="13">
                    <c:v>July</c:v>
                  </c:pt>
                  <c:pt idx="38">
                    <c:v>August</c:v>
                  </c:pt>
                </c:lvl>
              </c:multiLvlStrCache>
            </c:multiLvlStrRef>
          </c:cat>
          <c:val>
            <c:numRef>
              <c:f>Type!$BE$3:$BE$51</c:f>
              <c:numCache>
                <c:formatCode>General</c:formatCode>
                <c:ptCount val="49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3">
                  <c:v>2</c:v>
                </c:pt>
                <c:pt idx="14">
                  <c:v>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2</c:v>
                </c:pt>
                <c:pt idx="19">
                  <c:v>0</c:v>
                </c:pt>
                <c:pt idx="20">
                  <c:v>4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1</c:v>
                </c:pt>
                <c:pt idx="39">
                  <c:v>0</c:v>
                </c:pt>
                <c:pt idx="40">
                  <c:v>2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CA4-464A-963F-645D14D41D24}"/>
            </c:ext>
          </c:extLst>
        </c:ser>
        <c:ser>
          <c:idx val="4"/>
          <c:order val="4"/>
          <c:tx>
            <c:strRef>
              <c:f>Type!$BF$2</c:f>
              <c:strCache>
                <c:ptCount val="1"/>
                <c:pt idx="0">
                  <c:v>GSREH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multiLvlStrRef>
              <c:f>Type!$B$3:$C$51</c:f>
              <c:multiLvlStrCache>
                <c:ptCount val="49"/>
                <c:lvl>
                  <c:pt idx="0">
                    <c:v>13</c:v>
                  </c:pt>
                  <c:pt idx="1">
                    <c:v>14</c:v>
                  </c:pt>
                  <c:pt idx="2">
                    <c:v>15</c:v>
                  </c:pt>
                  <c:pt idx="3">
                    <c:v>16</c:v>
                  </c:pt>
                  <c:pt idx="4">
                    <c:v>17</c:v>
                  </c:pt>
                  <c:pt idx="5">
                    <c:v>18</c:v>
                  </c:pt>
                  <c:pt idx="6">
                    <c:v>23</c:v>
                  </c:pt>
                  <c:pt idx="7">
                    <c:v>25</c:v>
                  </c:pt>
                  <c:pt idx="8">
                    <c:v>26</c:v>
                  </c:pt>
                  <c:pt idx="9">
                    <c:v>27</c:v>
                  </c:pt>
                  <c:pt idx="10">
                    <c:v>28</c:v>
                  </c:pt>
                  <c:pt idx="11">
                    <c:v>29</c:v>
                  </c:pt>
                  <c:pt idx="12">
                    <c:v>30</c:v>
                  </c:pt>
                  <c:pt idx="13">
                    <c:v>1</c:v>
                  </c:pt>
                  <c:pt idx="14">
                    <c:v>2</c:v>
                  </c:pt>
                  <c:pt idx="15">
                    <c:v>3</c:v>
                  </c:pt>
                  <c:pt idx="16">
                    <c:v>4</c:v>
                  </c:pt>
                  <c:pt idx="17">
                    <c:v>5</c:v>
                  </c:pt>
                  <c:pt idx="18">
                    <c:v>6</c:v>
                  </c:pt>
                  <c:pt idx="19">
                    <c:v>7</c:v>
                  </c:pt>
                  <c:pt idx="20">
                    <c:v>8</c:v>
                  </c:pt>
                  <c:pt idx="21">
                    <c:v>11</c:v>
                  </c:pt>
                  <c:pt idx="22">
                    <c:v>12</c:v>
                  </c:pt>
                  <c:pt idx="23">
                    <c:v>13</c:v>
                  </c:pt>
                  <c:pt idx="24">
                    <c:v>16</c:v>
                  </c:pt>
                  <c:pt idx="25">
                    <c:v>17</c:v>
                  </c:pt>
                  <c:pt idx="26">
                    <c:v>18</c:v>
                  </c:pt>
                  <c:pt idx="27">
                    <c:v>19</c:v>
                  </c:pt>
                  <c:pt idx="28">
                    <c:v>20</c:v>
                  </c:pt>
                  <c:pt idx="29">
                    <c:v>21</c:v>
                  </c:pt>
                  <c:pt idx="30">
                    <c:v>24</c:v>
                  </c:pt>
                  <c:pt idx="31">
                    <c:v>25</c:v>
                  </c:pt>
                  <c:pt idx="32">
                    <c:v>26</c:v>
                  </c:pt>
                  <c:pt idx="33">
                    <c:v>27</c:v>
                  </c:pt>
                  <c:pt idx="34">
                    <c:v>28</c:v>
                  </c:pt>
                  <c:pt idx="35">
                    <c:v>29</c:v>
                  </c:pt>
                  <c:pt idx="36">
                    <c:v>30</c:v>
                  </c:pt>
                  <c:pt idx="37">
                    <c:v>31</c:v>
                  </c:pt>
                  <c:pt idx="38">
                    <c:v>1</c:v>
                  </c:pt>
                  <c:pt idx="39">
                    <c:v>3</c:v>
                  </c:pt>
                  <c:pt idx="40">
                    <c:v>4</c:v>
                  </c:pt>
                  <c:pt idx="41">
                    <c:v>5</c:v>
                  </c:pt>
                  <c:pt idx="42">
                    <c:v>6</c:v>
                  </c:pt>
                  <c:pt idx="43">
                    <c:v>11</c:v>
                  </c:pt>
                  <c:pt idx="44">
                    <c:v>13</c:v>
                  </c:pt>
                  <c:pt idx="45">
                    <c:v>15</c:v>
                  </c:pt>
                  <c:pt idx="46">
                    <c:v>16</c:v>
                  </c:pt>
                  <c:pt idx="47">
                    <c:v>17</c:v>
                  </c:pt>
                  <c:pt idx="48">
                    <c:v>18</c:v>
                  </c:pt>
                </c:lvl>
                <c:lvl>
                  <c:pt idx="0">
                    <c:v>June</c:v>
                  </c:pt>
                  <c:pt idx="13">
                    <c:v>July</c:v>
                  </c:pt>
                  <c:pt idx="38">
                    <c:v>August</c:v>
                  </c:pt>
                </c:lvl>
              </c:multiLvlStrCache>
            </c:multiLvlStrRef>
          </c:cat>
          <c:val>
            <c:numRef>
              <c:f>Type!$BF$3:$BF$51</c:f>
              <c:numCache>
                <c:formatCode>General</c:formatCode>
                <c:ptCount val="49"/>
                <c:pt idx="0">
                  <c:v>0</c:v>
                </c:pt>
                <c:pt idx="1">
                  <c:v>6</c:v>
                </c:pt>
                <c:pt idx="2">
                  <c:v>2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7</c:v>
                </c:pt>
                <c:pt idx="12">
                  <c:v>15</c:v>
                </c:pt>
                <c:pt idx="13">
                  <c:v>10</c:v>
                </c:pt>
                <c:pt idx="14">
                  <c:v>8</c:v>
                </c:pt>
                <c:pt idx="15">
                  <c:v>6</c:v>
                </c:pt>
                <c:pt idx="16">
                  <c:v>2</c:v>
                </c:pt>
                <c:pt idx="17">
                  <c:v>12</c:v>
                </c:pt>
                <c:pt idx="18">
                  <c:v>3</c:v>
                </c:pt>
                <c:pt idx="19">
                  <c:v>16</c:v>
                </c:pt>
                <c:pt idx="20">
                  <c:v>14</c:v>
                </c:pt>
                <c:pt idx="21">
                  <c:v>5</c:v>
                </c:pt>
                <c:pt idx="22">
                  <c:v>12</c:v>
                </c:pt>
                <c:pt idx="23">
                  <c:v>2</c:v>
                </c:pt>
                <c:pt idx="24">
                  <c:v>4</c:v>
                </c:pt>
                <c:pt idx="25">
                  <c:v>1</c:v>
                </c:pt>
                <c:pt idx="26">
                  <c:v>5</c:v>
                </c:pt>
                <c:pt idx="27">
                  <c:v>2</c:v>
                </c:pt>
                <c:pt idx="28">
                  <c:v>1</c:v>
                </c:pt>
                <c:pt idx="29">
                  <c:v>7</c:v>
                </c:pt>
                <c:pt idx="30">
                  <c:v>5</c:v>
                </c:pt>
                <c:pt idx="31">
                  <c:v>3</c:v>
                </c:pt>
                <c:pt idx="32">
                  <c:v>4</c:v>
                </c:pt>
                <c:pt idx="33">
                  <c:v>4</c:v>
                </c:pt>
                <c:pt idx="34">
                  <c:v>4</c:v>
                </c:pt>
                <c:pt idx="35">
                  <c:v>5</c:v>
                </c:pt>
                <c:pt idx="36">
                  <c:v>4</c:v>
                </c:pt>
                <c:pt idx="37">
                  <c:v>3</c:v>
                </c:pt>
                <c:pt idx="38">
                  <c:v>2</c:v>
                </c:pt>
                <c:pt idx="39">
                  <c:v>7</c:v>
                </c:pt>
                <c:pt idx="40">
                  <c:v>8</c:v>
                </c:pt>
                <c:pt idx="41">
                  <c:v>6</c:v>
                </c:pt>
                <c:pt idx="42">
                  <c:v>3</c:v>
                </c:pt>
                <c:pt idx="43">
                  <c:v>2</c:v>
                </c:pt>
                <c:pt idx="44">
                  <c:v>5</c:v>
                </c:pt>
                <c:pt idx="45">
                  <c:v>3</c:v>
                </c:pt>
                <c:pt idx="46">
                  <c:v>5</c:v>
                </c:pt>
                <c:pt idx="47">
                  <c:v>3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CA4-464A-963F-645D14D41D24}"/>
            </c:ext>
          </c:extLst>
        </c:ser>
        <c:ser>
          <c:idx val="5"/>
          <c:order val="5"/>
          <c:tx>
            <c:strRef>
              <c:f>Type!$BG$2</c:f>
              <c:strCache>
                <c:ptCount val="1"/>
                <c:pt idx="0">
                  <c:v>GSSUP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multiLvlStrRef>
              <c:f>Type!$B$3:$C$51</c:f>
              <c:multiLvlStrCache>
                <c:ptCount val="49"/>
                <c:lvl>
                  <c:pt idx="0">
                    <c:v>13</c:v>
                  </c:pt>
                  <c:pt idx="1">
                    <c:v>14</c:v>
                  </c:pt>
                  <c:pt idx="2">
                    <c:v>15</c:v>
                  </c:pt>
                  <c:pt idx="3">
                    <c:v>16</c:v>
                  </c:pt>
                  <c:pt idx="4">
                    <c:v>17</c:v>
                  </c:pt>
                  <c:pt idx="5">
                    <c:v>18</c:v>
                  </c:pt>
                  <c:pt idx="6">
                    <c:v>23</c:v>
                  </c:pt>
                  <c:pt idx="7">
                    <c:v>25</c:v>
                  </c:pt>
                  <c:pt idx="8">
                    <c:v>26</c:v>
                  </c:pt>
                  <c:pt idx="9">
                    <c:v>27</c:v>
                  </c:pt>
                  <c:pt idx="10">
                    <c:v>28</c:v>
                  </c:pt>
                  <c:pt idx="11">
                    <c:v>29</c:v>
                  </c:pt>
                  <c:pt idx="12">
                    <c:v>30</c:v>
                  </c:pt>
                  <c:pt idx="13">
                    <c:v>1</c:v>
                  </c:pt>
                  <c:pt idx="14">
                    <c:v>2</c:v>
                  </c:pt>
                  <c:pt idx="15">
                    <c:v>3</c:v>
                  </c:pt>
                  <c:pt idx="16">
                    <c:v>4</c:v>
                  </c:pt>
                  <c:pt idx="17">
                    <c:v>5</c:v>
                  </c:pt>
                  <c:pt idx="18">
                    <c:v>6</c:v>
                  </c:pt>
                  <c:pt idx="19">
                    <c:v>7</c:v>
                  </c:pt>
                  <c:pt idx="20">
                    <c:v>8</c:v>
                  </c:pt>
                  <c:pt idx="21">
                    <c:v>11</c:v>
                  </c:pt>
                  <c:pt idx="22">
                    <c:v>12</c:v>
                  </c:pt>
                  <c:pt idx="23">
                    <c:v>13</c:v>
                  </c:pt>
                  <c:pt idx="24">
                    <c:v>16</c:v>
                  </c:pt>
                  <c:pt idx="25">
                    <c:v>17</c:v>
                  </c:pt>
                  <c:pt idx="26">
                    <c:v>18</c:v>
                  </c:pt>
                  <c:pt idx="27">
                    <c:v>19</c:v>
                  </c:pt>
                  <c:pt idx="28">
                    <c:v>20</c:v>
                  </c:pt>
                  <c:pt idx="29">
                    <c:v>21</c:v>
                  </c:pt>
                  <c:pt idx="30">
                    <c:v>24</c:v>
                  </c:pt>
                  <c:pt idx="31">
                    <c:v>25</c:v>
                  </c:pt>
                  <c:pt idx="32">
                    <c:v>26</c:v>
                  </c:pt>
                  <c:pt idx="33">
                    <c:v>27</c:v>
                  </c:pt>
                  <c:pt idx="34">
                    <c:v>28</c:v>
                  </c:pt>
                  <c:pt idx="35">
                    <c:v>29</c:v>
                  </c:pt>
                  <c:pt idx="36">
                    <c:v>30</c:v>
                  </c:pt>
                  <c:pt idx="37">
                    <c:v>31</c:v>
                  </c:pt>
                  <c:pt idx="38">
                    <c:v>1</c:v>
                  </c:pt>
                  <c:pt idx="39">
                    <c:v>3</c:v>
                  </c:pt>
                  <c:pt idx="40">
                    <c:v>4</c:v>
                  </c:pt>
                  <c:pt idx="41">
                    <c:v>5</c:v>
                  </c:pt>
                  <c:pt idx="42">
                    <c:v>6</c:v>
                  </c:pt>
                  <c:pt idx="43">
                    <c:v>11</c:v>
                  </c:pt>
                  <c:pt idx="44">
                    <c:v>13</c:v>
                  </c:pt>
                  <c:pt idx="45">
                    <c:v>15</c:v>
                  </c:pt>
                  <c:pt idx="46">
                    <c:v>16</c:v>
                  </c:pt>
                  <c:pt idx="47">
                    <c:v>17</c:v>
                  </c:pt>
                  <c:pt idx="48">
                    <c:v>18</c:v>
                  </c:pt>
                </c:lvl>
                <c:lvl>
                  <c:pt idx="0">
                    <c:v>June</c:v>
                  </c:pt>
                  <c:pt idx="13">
                    <c:v>July</c:v>
                  </c:pt>
                  <c:pt idx="38">
                    <c:v>August</c:v>
                  </c:pt>
                </c:lvl>
              </c:multiLvlStrCache>
            </c:multiLvlStrRef>
          </c:cat>
          <c:val>
            <c:numRef>
              <c:f>Type!$BG$3:$BG$51</c:f>
              <c:numCache>
                <c:formatCode>General</c:formatCode>
                <c:ptCount val="49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1</c:v>
                </c:pt>
                <c:pt idx="40">
                  <c:v>1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CA4-464A-963F-645D14D41D24}"/>
            </c:ext>
          </c:extLst>
        </c:ser>
        <c:ser>
          <c:idx val="6"/>
          <c:order val="6"/>
          <c:tx>
            <c:strRef>
              <c:f>Type!$BH$2</c:f>
              <c:strCache>
                <c:ptCount val="1"/>
                <c:pt idx="0">
                  <c:v>SCGT90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Type!$B$3:$C$51</c:f>
              <c:multiLvlStrCache>
                <c:ptCount val="49"/>
                <c:lvl>
                  <c:pt idx="0">
                    <c:v>13</c:v>
                  </c:pt>
                  <c:pt idx="1">
                    <c:v>14</c:v>
                  </c:pt>
                  <c:pt idx="2">
                    <c:v>15</c:v>
                  </c:pt>
                  <c:pt idx="3">
                    <c:v>16</c:v>
                  </c:pt>
                  <c:pt idx="4">
                    <c:v>17</c:v>
                  </c:pt>
                  <c:pt idx="5">
                    <c:v>18</c:v>
                  </c:pt>
                  <c:pt idx="6">
                    <c:v>23</c:v>
                  </c:pt>
                  <c:pt idx="7">
                    <c:v>25</c:v>
                  </c:pt>
                  <c:pt idx="8">
                    <c:v>26</c:v>
                  </c:pt>
                  <c:pt idx="9">
                    <c:v>27</c:v>
                  </c:pt>
                  <c:pt idx="10">
                    <c:v>28</c:v>
                  </c:pt>
                  <c:pt idx="11">
                    <c:v>29</c:v>
                  </c:pt>
                  <c:pt idx="12">
                    <c:v>30</c:v>
                  </c:pt>
                  <c:pt idx="13">
                    <c:v>1</c:v>
                  </c:pt>
                  <c:pt idx="14">
                    <c:v>2</c:v>
                  </c:pt>
                  <c:pt idx="15">
                    <c:v>3</c:v>
                  </c:pt>
                  <c:pt idx="16">
                    <c:v>4</c:v>
                  </c:pt>
                  <c:pt idx="17">
                    <c:v>5</c:v>
                  </c:pt>
                  <c:pt idx="18">
                    <c:v>6</c:v>
                  </c:pt>
                  <c:pt idx="19">
                    <c:v>7</c:v>
                  </c:pt>
                  <c:pt idx="20">
                    <c:v>8</c:v>
                  </c:pt>
                  <c:pt idx="21">
                    <c:v>11</c:v>
                  </c:pt>
                  <c:pt idx="22">
                    <c:v>12</c:v>
                  </c:pt>
                  <c:pt idx="23">
                    <c:v>13</c:v>
                  </c:pt>
                  <c:pt idx="24">
                    <c:v>16</c:v>
                  </c:pt>
                  <c:pt idx="25">
                    <c:v>17</c:v>
                  </c:pt>
                  <c:pt idx="26">
                    <c:v>18</c:v>
                  </c:pt>
                  <c:pt idx="27">
                    <c:v>19</c:v>
                  </c:pt>
                  <c:pt idx="28">
                    <c:v>20</c:v>
                  </c:pt>
                  <c:pt idx="29">
                    <c:v>21</c:v>
                  </c:pt>
                  <c:pt idx="30">
                    <c:v>24</c:v>
                  </c:pt>
                  <c:pt idx="31">
                    <c:v>25</c:v>
                  </c:pt>
                  <c:pt idx="32">
                    <c:v>26</c:v>
                  </c:pt>
                  <c:pt idx="33">
                    <c:v>27</c:v>
                  </c:pt>
                  <c:pt idx="34">
                    <c:v>28</c:v>
                  </c:pt>
                  <c:pt idx="35">
                    <c:v>29</c:v>
                  </c:pt>
                  <c:pt idx="36">
                    <c:v>30</c:v>
                  </c:pt>
                  <c:pt idx="37">
                    <c:v>31</c:v>
                  </c:pt>
                  <c:pt idx="38">
                    <c:v>1</c:v>
                  </c:pt>
                  <c:pt idx="39">
                    <c:v>3</c:v>
                  </c:pt>
                  <c:pt idx="40">
                    <c:v>4</c:v>
                  </c:pt>
                  <c:pt idx="41">
                    <c:v>5</c:v>
                  </c:pt>
                  <c:pt idx="42">
                    <c:v>6</c:v>
                  </c:pt>
                  <c:pt idx="43">
                    <c:v>11</c:v>
                  </c:pt>
                  <c:pt idx="44">
                    <c:v>13</c:v>
                  </c:pt>
                  <c:pt idx="45">
                    <c:v>15</c:v>
                  </c:pt>
                  <c:pt idx="46">
                    <c:v>16</c:v>
                  </c:pt>
                  <c:pt idx="47">
                    <c:v>17</c:v>
                  </c:pt>
                  <c:pt idx="48">
                    <c:v>18</c:v>
                  </c:pt>
                </c:lvl>
                <c:lvl>
                  <c:pt idx="0">
                    <c:v>June</c:v>
                  </c:pt>
                  <c:pt idx="13">
                    <c:v>July</c:v>
                  </c:pt>
                  <c:pt idx="38">
                    <c:v>August</c:v>
                  </c:pt>
                </c:lvl>
              </c:multiLvlStrCache>
            </c:multiLvlStrRef>
          </c:cat>
          <c:val>
            <c:numRef>
              <c:f>Type!$BH$3:$BH$51</c:f>
              <c:numCache>
                <c:formatCode>General</c:formatCode>
                <c:ptCount val="49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1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CA4-464A-963F-645D14D41D24}"/>
            </c:ext>
          </c:extLst>
        </c:ser>
        <c:ser>
          <c:idx val="7"/>
          <c:order val="7"/>
          <c:tx>
            <c:strRef>
              <c:f>Type!$BI$2</c:f>
              <c:strCache>
                <c:ptCount val="1"/>
                <c:pt idx="0">
                  <c:v>SCLE90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multiLvlStrRef>
              <c:f>Type!$B$3:$C$51</c:f>
              <c:multiLvlStrCache>
                <c:ptCount val="49"/>
                <c:lvl>
                  <c:pt idx="0">
                    <c:v>13</c:v>
                  </c:pt>
                  <c:pt idx="1">
                    <c:v>14</c:v>
                  </c:pt>
                  <c:pt idx="2">
                    <c:v>15</c:v>
                  </c:pt>
                  <c:pt idx="3">
                    <c:v>16</c:v>
                  </c:pt>
                  <c:pt idx="4">
                    <c:v>17</c:v>
                  </c:pt>
                  <c:pt idx="5">
                    <c:v>18</c:v>
                  </c:pt>
                  <c:pt idx="6">
                    <c:v>23</c:v>
                  </c:pt>
                  <c:pt idx="7">
                    <c:v>25</c:v>
                  </c:pt>
                  <c:pt idx="8">
                    <c:v>26</c:v>
                  </c:pt>
                  <c:pt idx="9">
                    <c:v>27</c:v>
                  </c:pt>
                  <c:pt idx="10">
                    <c:v>28</c:v>
                  </c:pt>
                  <c:pt idx="11">
                    <c:v>29</c:v>
                  </c:pt>
                  <c:pt idx="12">
                    <c:v>30</c:v>
                  </c:pt>
                  <c:pt idx="13">
                    <c:v>1</c:v>
                  </c:pt>
                  <c:pt idx="14">
                    <c:v>2</c:v>
                  </c:pt>
                  <c:pt idx="15">
                    <c:v>3</c:v>
                  </c:pt>
                  <c:pt idx="16">
                    <c:v>4</c:v>
                  </c:pt>
                  <c:pt idx="17">
                    <c:v>5</c:v>
                  </c:pt>
                  <c:pt idx="18">
                    <c:v>6</c:v>
                  </c:pt>
                  <c:pt idx="19">
                    <c:v>7</c:v>
                  </c:pt>
                  <c:pt idx="20">
                    <c:v>8</c:v>
                  </c:pt>
                  <c:pt idx="21">
                    <c:v>11</c:v>
                  </c:pt>
                  <c:pt idx="22">
                    <c:v>12</c:v>
                  </c:pt>
                  <c:pt idx="23">
                    <c:v>13</c:v>
                  </c:pt>
                  <c:pt idx="24">
                    <c:v>16</c:v>
                  </c:pt>
                  <c:pt idx="25">
                    <c:v>17</c:v>
                  </c:pt>
                  <c:pt idx="26">
                    <c:v>18</c:v>
                  </c:pt>
                  <c:pt idx="27">
                    <c:v>19</c:v>
                  </c:pt>
                  <c:pt idx="28">
                    <c:v>20</c:v>
                  </c:pt>
                  <c:pt idx="29">
                    <c:v>21</c:v>
                  </c:pt>
                  <c:pt idx="30">
                    <c:v>24</c:v>
                  </c:pt>
                  <c:pt idx="31">
                    <c:v>25</c:v>
                  </c:pt>
                  <c:pt idx="32">
                    <c:v>26</c:v>
                  </c:pt>
                  <c:pt idx="33">
                    <c:v>27</c:v>
                  </c:pt>
                  <c:pt idx="34">
                    <c:v>28</c:v>
                  </c:pt>
                  <c:pt idx="35">
                    <c:v>29</c:v>
                  </c:pt>
                  <c:pt idx="36">
                    <c:v>30</c:v>
                  </c:pt>
                  <c:pt idx="37">
                    <c:v>31</c:v>
                  </c:pt>
                  <c:pt idx="38">
                    <c:v>1</c:v>
                  </c:pt>
                  <c:pt idx="39">
                    <c:v>3</c:v>
                  </c:pt>
                  <c:pt idx="40">
                    <c:v>4</c:v>
                  </c:pt>
                  <c:pt idx="41">
                    <c:v>5</c:v>
                  </c:pt>
                  <c:pt idx="42">
                    <c:v>6</c:v>
                  </c:pt>
                  <c:pt idx="43">
                    <c:v>11</c:v>
                  </c:pt>
                  <c:pt idx="44">
                    <c:v>13</c:v>
                  </c:pt>
                  <c:pt idx="45">
                    <c:v>15</c:v>
                  </c:pt>
                  <c:pt idx="46">
                    <c:v>16</c:v>
                  </c:pt>
                  <c:pt idx="47">
                    <c:v>17</c:v>
                  </c:pt>
                  <c:pt idx="48">
                    <c:v>18</c:v>
                  </c:pt>
                </c:lvl>
                <c:lvl>
                  <c:pt idx="0">
                    <c:v>June</c:v>
                  </c:pt>
                  <c:pt idx="13">
                    <c:v>July</c:v>
                  </c:pt>
                  <c:pt idx="38">
                    <c:v>August</c:v>
                  </c:pt>
                </c:lvl>
              </c:multiLvlStrCache>
            </c:multiLvlStrRef>
          </c:cat>
          <c:val>
            <c:numRef>
              <c:f>Type!$BI$3:$BI$51</c:f>
              <c:numCache>
                <c:formatCode>General</c:formatCode>
                <c:ptCount val="49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7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1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CA4-464A-963F-645D14D41D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100"/>
        <c:axId val="1180454752"/>
        <c:axId val="1180455080"/>
      </c:barChart>
      <c:catAx>
        <c:axId val="118045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80455080"/>
        <c:crosses val="autoZero"/>
        <c:auto val="1"/>
        <c:lblAlgn val="ctr"/>
        <c:lblOffset val="100"/>
        <c:noMultiLvlLbl val="0"/>
      </c:catAx>
      <c:valAx>
        <c:axId val="11804550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180454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/>
              <a:t>Resource Age and Number of RUC Instructions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1905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25400">
                <a:solidFill>
                  <a:schemeClr val="accent1"/>
                </a:solidFill>
              </a:ln>
              <a:effectLst/>
            </c:spPr>
          </c:marker>
          <c:xVal>
            <c:numRef>
              <c:f>Age!$E$1:$BB$1</c:f>
              <c:numCache>
                <c:formatCode>General</c:formatCode>
                <c:ptCount val="50"/>
                <c:pt idx="0">
                  <c:v>5</c:v>
                </c:pt>
                <c:pt idx="1">
                  <c:v>47</c:v>
                </c:pt>
                <c:pt idx="3">
                  <c:v>3</c:v>
                </c:pt>
                <c:pt idx="4">
                  <c:v>55</c:v>
                </c:pt>
                <c:pt idx="5">
                  <c:v>53</c:v>
                </c:pt>
                <c:pt idx="6">
                  <c:v>12</c:v>
                </c:pt>
                <c:pt idx="7">
                  <c:v>12</c:v>
                </c:pt>
                <c:pt idx="8">
                  <c:v>47</c:v>
                </c:pt>
                <c:pt idx="9">
                  <c:v>45</c:v>
                </c:pt>
                <c:pt idx="10">
                  <c:v>56</c:v>
                </c:pt>
                <c:pt idx="11">
                  <c:v>53</c:v>
                </c:pt>
                <c:pt idx="12">
                  <c:v>49</c:v>
                </c:pt>
                <c:pt idx="13">
                  <c:v>61</c:v>
                </c:pt>
                <c:pt idx="14">
                  <c:v>52</c:v>
                </c:pt>
                <c:pt idx="15">
                  <c:v>19</c:v>
                </c:pt>
                <c:pt idx="16">
                  <c:v>19</c:v>
                </c:pt>
                <c:pt idx="17">
                  <c:v>19</c:v>
                </c:pt>
                <c:pt idx="18">
                  <c:v>58</c:v>
                </c:pt>
                <c:pt idx="19">
                  <c:v>45</c:v>
                </c:pt>
                <c:pt idx="20">
                  <c:v>44</c:v>
                </c:pt>
                <c:pt idx="22">
                  <c:v>13</c:v>
                </c:pt>
                <c:pt idx="23">
                  <c:v>17</c:v>
                </c:pt>
                <c:pt idx="24">
                  <c:v>17</c:v>
                </c:pt>
                <c:pt idx="25">
                  <c:v>17</c:v>
                </c:pt>
                <c:pt idx="26">
                  <c:v>51</c:v>
                </c:pt>
                <c:pt idx="27">
                  <c:v>48</c:v>
                </c:pt>
                <c:pt idx="28">
                  <c:v>65</c:v>
                </c:pt>
                <c:pt idx="29">
                  <c:v>63</c:v>
                </c:pt>
                <c:pt idx="30">
                  <c:v>54</c:v>
                </c:pt>
                <c:pt idx="31">
                  <c:v>20</c:v>
                </c:pt>
                <c:pt idx="32">
                  <c:v>19</c:v>
                </c:pt>
                <c:pt idx="33">
                  <c:v>49</c:v>
                </c:pt>
                <c:pt idx="34">
                  <c:v>46</c:v>
                </c:pt>
                <c:pt idx="35">
                  <c:v>50</c:v>
                </c:pt>
                <c:pt idx="36">
                  <c:v>46</c:v>
                </c:pt>
                <c:pt idx="38">
                  <c:v>5</c:v>
                </c:pt>
                <c:pt idx="39">
                  <c:v>63</c:v>
                </c:pt>
                <c:pt idx="40">
                  <c:v>56</c:v>
                </c:pt>
                <c:pt idx="41">
                  <c:v>55</c:v>
                </c:pt>
                <c:pt idx="42">
                  <c:v>55</c:v>
                </c:pt>
                <c:pt idx="43">
                  <c:v>54</c:v>
                </c:pt>
                <c:pt idx="44">
                  <c:v>43</c:v>
                </c:pt>
                <c:pt idx="48">
                  <c:v>56</c:v>
                </c:pt>
              </c:numCache>
            </c:numRef>
          </c:xVal>
          <c:yVal>
            <c:numRef>
              <c:f>Age!$E$2:$BB$2</c:f>
              <c:numCache>
                <c:formatCode>General</c:formatCode>
                <c:ptCount val="50"/>
                <c:pt idx="0">
                  <c:v>1</c:v>
                </c:pt>
                <c:pt idx="1">
                  <c:v>1</c:v>
                </c:pt>
                <c:pt idx="3">
                  <c:v>1</c:v>
                </c:pt>
                <c:pt idx="4">
                  <c:v>8</c:v>
                </c:pt>
                <c:pt idx="5">
                  <c:v>13</c:v>
                </c:pt>
                <c:pt idx="6">
                  <c:v>1</c:v>
                </c:pt>
                <c:pt idx="7">
                  <c:v>1</c:v>
                </c:pt>
                <c:pt idx="8">
                  <c:v>3</c:v>
                </c:pt>
                <c:pt idx="9">
                  <c:v>1</c:v>
                </c:pt>
                <c:pt idx="10">
                  <c:v>3</c:v>
                </c:pt>
                <c:pt idx="11">
                  <c:v>4</c:v>
                </c:pt>
                <c:pt idx="12">
                  <c:v>4</c:v>
                </c:pt>
                <c:pt idx="13">
                  <c:v>22</c:v>
                </c:pt>
                <c:pt idx="14">
                  <c:v>16</c:v>
                </c:pt>
                <c:pt idx="15">
                  <c:v>1</c:v>
                </c:pt>
                <c:pt idx="16">
                  <c:v>2</c:v>
                </c:pt>
                <c:pt idx="17">
                  <c:v>1</c:v>
                </c:pt>
                <c:pt idx="18">
                  <c:v>5</c:v>
                </c:pt>
                <c:pt idx="19">
                  <c:v>11</c:v>
                </c:pt>
                <c:pt idx="20">
                  <c:v>8</c:v>
                </c:pt>
                <c:pt idx="22">
                  <c:v>1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25</c:v>
                </c:pt>
                <c:pt idx="27">
                  <c:v>18</c:v>
                </c:pt>
                <c:pt idx="28">
                  <c:v>4</c:v>
                </c:pt>
                <c:pt idx="29">
                  <c:v>4</c:v>
                </c:pt>
                <c:pt idx="30">
                  <c:v>4</c:v>
                </c:pt>
                <c:pt idx="31">
                  <c:v>1</c:v>
                </c:pt>
                <c:pt idx="32">
                  <c:v>1</c:v>
                </c:pt>
                <c:pt idx="33">
                  <c:v>7</c:v>
                </c:pt>
                <c:pt idx="34">
                  <c:v>5</c:v>
                </c:pt>
                <c:pt idx="35">
                  <c:v>6</c:v>
                </c:pt>
                <c:pt idx="36">
                  <c:v>7</c:v>
                </c:pt>
                <c:pt idx="38">
                  <c:v>1</c:v>
                </c:pt>
                <c:pt idx="39">
                  <c:v>26</c:v>
                </c:pt>
                <c:pt idx="40">
                  <c:v>18</c:v>
                </c:pt>
                <c:pt idx="41">
                  <c:v>5</c:v>
                </c:pt>
                <c:pt idx="42">
                  <c:v>3</c:v>
                </c:pt>
                <c:pt idx="43">
                  <c:v>1</c:v>
                </c:pt>
                <c:pt idx="44">
                  <c:v>2</c:v>
                </c:pt>
                <c:pt idx="48">
                  <c:v>23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7E1E-45EE-9147-08632CBDAA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41859472"/>
        <c:axId val="941865704"/>
      </c:scatterChart>
      <c:valAx>
        <c:axId val="9418594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Years in Service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41865704"/>
        <c:crosses val="autoZero"/>
        <c:crossBetween val="midCat"/>
      </c:valAx>
      <c:valAx>
        <c:axId val="941865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/>
                  <a:t>Days with a RUC Instrcution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94185947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D1227-DC6E-0A4F-8FAD-7D6BD84C38E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58DD1-652E-5246-A55D-149085299C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54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1713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60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620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7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26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36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66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92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0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466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297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165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11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3AE16-2159-4F26-A7D3-0D10B303977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2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4D3AE16-2159-4F26-A7D3-0D10B3039774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A12A88F9-5F70-472B-AA8B-6FC0E2CE4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84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RUC RESOURCE REVIEW</a:t>
            </a:r>
            <a:br>
              <a:rPr lang="en-US" dirty="0"/>
            </a:br>
            <a:r>
              <a:rPr lang="en-US" sz="1800" dirty="0"/>
              <a:t>Operation Days June 13 through August 18, 2021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David Detelich</a:t>
            </a:r>
          </a:p>
          <a:p>
            <a:r>
              <a:rPr lang="en-US" dirty="0"/>
              <a:t>August 20, 2021</a:t>
            </a:r>
          </a:p>
        </p:txBody>
      </p:sp>
    </p:spTree>
    <p:extLst>
      <p:ext uri="{BB962C8B-B14F-4D97-AF65-F5344CB8AC3E}">
        <p14:creationId xmlns:p14="http://schemas.microsoft.com/office/powerpoint/2010/main" val="300313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879B7A-B11F-4C6D-9D35-434849937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AVERAGE 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F9F6D-270C-4787-832E-3097504F31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96C5BC7F-4BC0-4E30-A270-E7F2D98A48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2635201"/>
              </p:ext>
            </p:extLst>
          </p:nvPr>
        </p:nvGraphicFramePr>
        <p:xfrm>
          <a:off x="318028" y="1760801"/>
          <a:ext cx="8241771" cy="4411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93142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RESOURCE TYPES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8C3C56EA-F452-45CC-9C8D-08D2BE041F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0026492"/>
              </p:ext>
            </p:extLst>
          </p:nvPr>
        </p:nvGraphicFramePr>
        <p:xfrm>
          <a:off x="541867" y="1972733"/>
          <a:ext cx="7916333" cy="4199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64071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AGE OF RESOURCES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1BD402EA-0C2C-4C31-9EC1-2F8B0EDD05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3331073"/>
              </p:ext>
            </p:extLst>
          </p:nvPr>
        </p:nvGraphicFramePr>
        <p:xfrm>
          <a:off x="685801" y="2093977"/>
          <a:ext cx="8001000" cy="4276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28226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TOTALS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8AFFB1-087A-4196-B51C-B88F8A8746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196784"/>
              </p:ext>
            </p:extLst>
          </p:nvPr>
        </p:nvGraphicFramePr>
        <p:xfrm>
          <a:off x="1168400" y="3048000"/>
          <a:ext cx="4876800" cy="381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412873359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88460051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89253845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0651248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48400083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137317635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77613818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749249266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CCGT90</a:t>
                      </a:r>
                      <a:endParaRPr lang="en-US" sz="9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CCLE90</a:t>
                      </a:r>
                      <a:endParaRPr lang="en-US" sz="9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DSL</a:t>
                      </a:r>
                      <a:endParaRPr lang="en-US" sz="9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GSNONR</a:t>
                      </a:r>
                      <a:endParaRPr lang="en-US" sz="9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GSREH</a:t>
                      </a:r>
                      <a:endParaRPr lang="en-US" sz="9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GSSUP</a:t>
                      </a:r>
                      <a:endParaRPr lang="en-US" sz="9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SCGT90</a:t>
                      </a:r>
                      <a:endParaRPr lang="en-US" sz="9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SCLE90</a:t>
                      </a:r>
                      <a:endParaRPr lang="en-US" sz="900" b="0" i="0" u="none" strike="noStrike">
                        <a:solidFill>
                          <a:srgbClr val="666666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375763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19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233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>
                          <a:effectLst/>
                        </a:rPr>
                        <a:t>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u="none" strike="noStrike" dirty="0">
                          <a:effectLst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81120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F1FF392-9BDB-4808-A8C4-23473AB756A7}"/>
              </a:ext>
            </a:extLst>
          </p:cNvPr>
          <p:cNvSpPr txBox="1"/>
          <p:nvPr/>
        </p:nvSpPr>
        <p:spPr>
          <a:xfrm>
            <a:off x="1168400" y="26924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u="sng" dirty="0"/>
              <a:t>RUC Instruction Days by Resource Type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F61FAE-E57F-465F-A152-48CA9D412FDA}"/>
              </a:ext>
            </a:extLst>
          </p:cNvPr>
          <p:cNvSpPr txBox="1"/>
          <p:nvPr/>
        </p:nvSpPr>
        <p:spPr>
          <a:xfrm>
            <a:off x="1100666" y="3852333"/>
            <a:ext cx="50715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Older Gas Steam Reheat and Gas Steam Non-Reheat units are getting the RUC instructions.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Typically high heat rate units.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Summer of 2020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11 days from July 30 through August 12</a:t>
            </a:r>
            <a:r>
              <a:rPr lang="en-US" baseline="30000" dirty="0"/>
              <a:t>th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Three resources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For two constraints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12 RUC Instruction Days</a:t>
            </a:r>
          </a:p>
        </p:txBody>
      </p:sp>
    </p:spTree>
    <p:extLst>
      <p:ext uri="{BB962C8B-B14F-4D97-AF65-F5344CB8AC3E}">
        <p14:creationId xmlns:p14="http://schemas.microsoft.com/office/powerpoint/2010/main" val="39577996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5652</TotalTime>
  <Words>115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Wingdings</vt:lpstr>
      <vt:lpstr>Wood Type</vt:lpstr>
      <vt:lpstr>RUC RESOURCE REVIEW Operation Days June 13 through August 18, 2021</vt:lpstr>
      <vt:lpstr>AVERAGE AGE</vt:lpstr>
      <vt:lpstr>RESOURCE TYPES</vt:lpstr>
      <vt:lpstr>AGE OF RESOURCES</vt:lpstr>
      <vt:lpstr>TOTALS</vt:lpstr>
    </vt:vector>
  </TitlesOfParts>
  <Company>CPS Energy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Action Items Review</dc:title>
  <dc:creator>Detelich, David J.</dc:creator>
  <cp:lastModifiedBy>Detelich, David J.</cp:lastModifiedBy>
  <cp:revision>304</cp:revision>
  <dcterms:created xsi:type="dcterms:W3CDTF">2019-02-22T15:15:24Z</dcterms:created>
  <dcterms:modified xsi:type="dcterms:W3CDTF">2021-08-19T21:00:13Z</dcterms:modified>
</cp:coreProperties>
</file>