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86" r:id="rId9"/>
    <p:sldId id="383" r:id="rId10"/>
    <p:sldId id="374" r:id="rId11"/>
    <p:sldId id="382" r:id="rId12"/>
    <p:sldId id="38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83"/>
            <p14:sldId id="374"/>
            <p14:sldId id="382"/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6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1740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8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9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5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3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Generation Resource Energy and Regulation Deployment Performance Report for July 2021</a:t>
            </a: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Non-IRR GREDP &lt; 85%</a:t>
            </a:r>
            <a:r>
              <a:rPr lang="en-US" dirty="0"/>
              <a:t> – July 2021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600958"/>
              </p:ext>
            </p:extLst>
          </p:nvPr>
        </p:nvGraphicFramePr>
        <p:xfrm>
          <a:off x="533400" y="959096"/>
          <a:ext cx="8153399" cy="366288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390406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40290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866868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2387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852842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8807826"/>
                  </a:ext>
                </a:extLst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698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</a:t>
            </a:r>
            <a:r>
              <a:rPr lang="en-US" dirty="0"/>
              <a:t> –</a:t>
            </a:r>
            <a:r>
              <a:rPr lang="en-US" altLang="en-US" dirty="0"/>
              <a:t> July 2021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053025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</a:p>
                  </a:txBody>
                  <a:tcPr marL="6531" marR="6531" marT="9526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85.26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MW Error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20,509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533.48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July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64515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9568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– July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73999"/>
              </p:ext>
            </p:extLst>
          </p:nvPr>
        </p:nvGraphicFramePr>
        <p:xfrm>
          <a:off x="438509" y="732605"/>
          <a:ext cx="8382000" cy="180022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663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/>
              <a:t>IRR &lt; </a:t>
            </a:r>
            <a:r>
              <a:rPr lang="en-US" dirty="0"/>
              <a:t>95%, ≥ 100 Scored Intervals – July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79890"/>
              </p:ext>
            </p:extLst>
          </p:nvPr>
        </p:nvGraphicFramePr>
        <p:xfrm>
          <a:off x="438509" y="732605"/>
          <a:ext cx="8382000" cy="549021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4,137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5,644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73.30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985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July 2021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38509" y="732605"/>
          <a:ext cx="8382000" cy="410395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801451"/>
              </p:ext>
            </p:extLst>
          </p:nvPr>
        </p:nvGraphicFramePr>
        <p:xfrm>
          <a:off x="438509" y="732605"/>
          <a:ext cx="8382000" cy="1261930"/>
        </p:xfrm>
        <a:graphic>
          <a:graphicData uri="http://schemas.openxmlformats.org/drawingml/2006/table">
            <a:tbl>
              <a:tblPr/>
              <a:tblGrid>
                <a:gridCol w="1161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33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03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 (ATG - </a:t>
                      </a:r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5950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2" ma:contentTypeDescription="Create a new document." ma:contentTypeScope="" ma:versionID="9af9a6a7f20f8b3a59fa1b39039166a0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www.w3.org/XML/1998/namespace"/>
    <ds:schemaRef ds:uri="c34af464-7aa1-4edd-9be4-83dffc1cb926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EE5DD9-1EAF-4C2C-8CF9-2B2A48027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4968</TotalTime>
  <Words>569</Words>
  <Application>Microsoft Office PowerPoint</Application>
  <PresentationFormat>On-screen Show (4:3)</PresentationFormat>
  <Paragraphs>342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Andale WT</vt:lpstr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July 2021 </vt:lpstr>
      <vt:lpstr>IRR Summary – July 2021</vt:lpstr>
      <vt:lpstr>IRR ≥ 95%, ≥ 100 Scored Intervals – July 2021</vt:lpstr>
      <vt:lpstr>IRR ≥ 95%, ≥ 100 Scored Intervals – July 2021</vt:lpstr>
      <vt:lpstr>IRR &lt; 95%, ≥ 100 Scored Intervals – July 2021</vt:lpstr>
      <vt:lpstr>IRR &lt; 95%, ≥ 100 Scored Intervals – July 2021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290</cp:revision>
  <cp:lastPrinted>2016-01-21T20:53:15Z</cp:lastPrinted>
  <dcterms:created xsi:type="dcterms:W3CDTF">2016-01-21T15:20:31Z</dcterms:created>
  <dcterms:modified xsi:type="dcterms:W3CDTF">2021-08-02T18:17:37Z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