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71" r:id="rId8"/>
    <p:sldId id="257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6770"/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451" autoAdjust="0"/>
  </p:normalViewPr>
  <p:slideViewPr>
    <p:cSldViewPr showGuides="1">
      <p:cViewPr varScale="1">
        <p:scale>
          <a:sx n="123" d="100"/>
          <a:sy n="123" d="100"/>
        </p:scale>
        <p:origin x="1254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8/16/2021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169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667000"/>
            <a:ext cx="4114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Market Update</a:t>
            </a:r>
          </a:p>
          <a:p>
            <a:r>
              <a:rPr lang="en-US" b="1" dirty="0"/>
              <a:t>Wholesale Market Working Group</a:t>
            </a:r>
          </a:p>
          <a:p>
            <a:endParaRPr lang="en-US" dirty="0"/>
          </a:p>
          <a:p>
            <a:r>
              <a:rPr lang="en-US" dirty="0"/>
              <a:t>Market Analysis &amp; Validation</a:t>
            </a:r>
          </a:p>
          <a:p>
            <a:r>
              <a:rPr lang="en-US" dirty="0"/>
              <a:t>8/20/2021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/>
              <a:t>Supplemental Ancillary Services Market (SASM) Update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6613418"/>
              </p:ext>
            </p:extLst>
          </p:nvPr>
        </p:nvGraphicFramePr>
        <p:xfrm>
          <a:off x="274320" y="1143000"/>
          <a:ext cx="8553649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8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4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55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35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37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2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9995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SASM ID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 Type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# Hours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 Procurement Hours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Req Qty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(MWh)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Award Qty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(MWh)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Insufficiency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(MWh)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MCPC ($/MWh)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7/1/2021 23:25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NSPIN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7/2 HE 2-3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$0.58 - $83.57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7/22/2021 00:50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REGDN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7/22 HE 3-24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262.7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262.7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$5 - $66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7/28/2021 20:30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7/28 HE 23-24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$69 - $74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7/30/2021 10:32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NSPIN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7/30 HE 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92516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0123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/>
              <a:t>Manual Overrides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374173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2400" dirty="0"/>
              <a:t>No HDL/LDL Overrides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10018</TotalTime>
  <Words>116</Words>
  <Application>Microsoft Office PowerPoint</Application>
  <PresentationFormat>On-screen Show (4:3)</PresentationFormat>
  <Paragraphs>52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Supplemental Ancillary Services Market (SASM) Update</vt:lpstr>
      <vt:lpstr>Manual Overrides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Ben.Dansro@ercot.com</dc:creator>
  <cp:lastModifiedBy>Dansro, Ben</cp:lastModifiedBy>
  <cp:revision>319</cp:revision>
  <cp:lastPrinted>2016-01-21T20:53:15Z</cp:lastPrinted>
  <dcterms:created xsi:type="dcterms:W3CDTF">2016-01-21T15:20:31Z</dcterms:created>
  <dcterms:modified xsi:type="dcterms:W3CDTF">2021-08-16T15:44:23Z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