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4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86" d="100"/>
          <a:sy n="86" d="100"/>
        </p:scale>
        <p:origin x="1397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(July</a:t>
            </a:r>
            <a:r>
              <a:rPr lang="en-US" altLang="zh-CN" sz="2400" b="1" dirty="0">
                <a:solidFill>
                  <a:schemeClr val="tx2"/>
                </a:solidFill>
              </a:rPr>
              <a:t> 2021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schemeClr val="tx2"/>
                </a:solidFill>
              </a:rPr>
              <a:t>August 9</a:t>
            </a:r>
            <a:r>
              <a:rPr lang="en-US" altLang="zh-CN" baseline="30000" dirty="0">
                <a:solidFill>
                  <a:schemeClr val="tx2"/>
                </a:solidFill>
              </a:rPr>
              <a:t>th</a:t>
            </a:r>
            <a:r>
              <a:rPr lang="en-US" altLang="zh-CN" dirty="0">
                <a:solidFill>
                  <a:schemeClr val="tx2"/>
                </a:solidFill>
              </a:rPr>
              <a:t>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 tuning events this month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217" y="2514600"/>
            <a:ext cx="7115963" cy="294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 (7/1-7/31)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789680"/>
              </p:ext>
            </p:extLst>
          </p:nvPr>
        </p:nvGraphicFramePr>
        <p:xfrm>
          <a:off x="342900" y="841410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+mn-cs"/>
                        </a:rPr>
                        <a:t>170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F76836-E4EA-42B8-96F2-7CECCFF53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368375"/>
            <a:ext cx="6248400" cy="372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 (7/1-7/31)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327993"/>
              </p:ext>
            </p:extLst>
          </p:nvPr>
        </p:nvGraphicFramePr>
        <p:xfrm>
          <a:off x="735738" y="872956"/>
          <a:ext cx="8191499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897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1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1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 per 5 minutes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3E7619-F693-4EBE-8DB6-C00B4E4C8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362200"/>
            <a:ext cx="6573963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400</Words>
  <Application>Microsoft Office PowerPoint</Application>
  <PresentationFormat>On-screen Show (4:3)</PresentationFormat>
  <Paragraphs>60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 (7/1-7/31)</vt:lpstr>
      <vt:lpstr>Predicted Solar Ramp Rate (PSRR) Error (7/1-7/31)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157</cp:revision>
  <cp:lastPrinted>2016-01-21T20:53:15Z</cp:lastPrinted>
  <dcterms:created xsi:type="dcterms:W3CDTF">2016-01-21T15:20:31Z</dcterms:created>
  <dcterms:modified xsi:type="dcterms:W3CDTF">2021-08-16T15:06:29Z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