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4" r:id="rId7"/>
    <p:sldId id="293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81" autoAdjust="0"/>
    <p:restoredTop sz="71482" autoAdjust="0"/>
  </p:normalViewPr>
  <p:slideViewPr>
    <p:cSldViewPr showGuides="1">
      <p:cViewPr varScale="1">
        <p:scale>
          <a:sx n="86" d="100"/>
          <a:sy n="86" d="100"/>
        </p:scale>
        <p:origin x="1397" y="5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08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Intra-Hour IRR Forecast Accuracy Updates </a:t>
            </a:r>
          </a:p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(July</a:t>
            </a:r>
            <a:r>
              <a:rPr lang="en-US" altLang="zh-CN" sz="2400" b="1" dirty="0">
                <a:solidFill>
                  <a:schemeClr val="tx2"/>
                </a:solidFill>
              </a:rPr>
              <a:t> 2021</a:t>
            </a:r>
            <a:r>
              <a:rPr lang="en-US" sz="2400" b="1" dirty="0">
                <a:solidFill>
                  <a:schemeClr val="tx2"/>
                </a:solidFill>
              </a:rPr>
              <a:t>)</a:t>
            </a:r>
          </a:p>
          <a:p>
            <a:pPr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Operations Analysis</a:t>
            </a:r>
          </a:p>
          <a:p>
            <a:pPr>
              <a:spcBef>
                <a:spcPts val="600"/>
              </a:spcBef>
            </a:pPr>
            <a:r>
              <a:rPr lang="en-US" altLang="zh-CN" dirty="0">
                <a:solidFill>
                  <a:schemeClr val="tx2"/>
                </a:solidFill>
              </a:rPr>
              <a:t>August 9</a:t>
            </a:r>
            <a:r>
              <a:rPr lang="en-US" altLang="zh-CN" baseline="30000" dirty="0">
                <a:solidFill>
                  <a:schemeClr val="tx2"/>
                </a:solidFill>
              </a:rPr>
              <a:t>th</a:t>
            </a:r>
            <a:r>
              <a:rPr lang="en-US" altLang="zh-CN" dirty="0">
                <a:solidFill>
                  <a:schemeClr val="tx2"/>
                </a:solidFill>
              </a:rPr>
              <a:t>, 2021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No tuning events this month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0217" y="2514600"/>
            <a:ext cx="7115963" cy="2942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92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Wind Ramp Rate (PWRR) Error (7/1-7/31)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789680"/>
              </p:ext>
            </p:extLst>
          </p:nvPr>
        </p:nvGraphicFramePr>
        <p:xfrm>
          <a:off x="342900" y="841410"/>
          <a:ext cx="8191500" cy="122254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297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2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15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SCED PWRR</a:t>
                      </a:r>
                      <a:endParaRPr lang="en-US" sz="1200" baseline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4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+mn-ea"/>
                          <a:cs typeface="+mn-cs"/>
                        </a:rPr>
                        <a:t>170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76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wind ramp</a:t>
            </a:r>
            <a:endParaRPr lang="en-US" sz="6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9F76836-E4EA-42B8-96F2-7CECCFF53F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2368375"/>
            <a:ext cx="6248400" cy="372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Solar Ramp Rate (PSRR) Error (7/1-7/31)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327993"/>
              </p:ext>
            </p:extLst>
          </p:nvPr>
        </p:nvGraphicFramePr>
        <p:xfrm>
          <a:off x="735738" y="872956"/>
          <a:ext cx="8191499" cy="122254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38972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6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5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5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25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SCED PSRR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PSRR, IHPPF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PSRR, STPPF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4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1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100" b="0" baseline="0" dirty="0">
                          <a:effectLst/>
                          <a:latin typeface="+mj-lt"/>
                        </a:rPr>
                        <a:t> Solar</a:t>
                      </a:r>
                      <a:r>
                        <a:rPr lang="en-US" sz="1100" b="0" dirty="0">
                          <a:effectLst/>
                          <a:latin typeface="+mj-lt"/>
                        </a:rPr>
                        <a:t> Ramp &gt; 100 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 per 5 minutes</a:t>
                      </a:r>
                      <a:endParaRPr lang="en-US" sz="11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95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solar ramp</a:t>
            </a:r>
            <a:endParaRPr lang="en-US" sz="6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63E7619-F693-4EBE-8DB6-C00B4E4C8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2362200"/>
            <a:ext cx="6573963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592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3199</TotalTime>
  <Words>400</Words>
  <Application>Microsoft Office PowerPoint</Application>
  <PresentationFormat>On-screen Show (4:3)</PresentationFormat>
  <Paragraphs>60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Current GTBD Parameters</vt:lpstr>
      <vt:lpstr>Predicted Wind Ramp Rate (PWRR) Error (7/1-7/31)</vt:lpstr>
      <vt:lpstr>Predicted Solar Ramp Rate (PSRR) Error (7/1-7/31)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157</cp:revision>
  <cp:lastPrinted>2016-01-21T20:53:15Z</cp:lastPrinted>
  <dcterms:created xsi:type="dcterms:W3CDTF">2016-01-21T15:20:31Z</dcterms:created>
  <dcterms:modified xsi:type="dcterms:W3CDTF">2021-08-16T15:06:29Z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