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700" r:id="rId2"/>
    <p:sldMasterId id="2147483702" r:id="rId3"/>
    <p:sldMasterId id="2147483704" r:id="rId4"/>
  </p:sldMasterIdLst>
  <p:notesMasterIdLst>
    <p:notesMasterId r:id="rId38"/>
  </p:notesMasterIdLst>
  <p:handoutMasterIdLst>
    <p:handoutMasterId r:id="rId39"/>
  </p:handoutMasterIdLst>
  <p:sldIdLst>
    <p:sldId id="397" r:id="rId5"/>
    <p:sldId id="260" r:id="rId6"/>
    <p:sldId id="315" r:id="rId7"/>
    <p:sldId id="257" r:id="rId8"/>
    <p:sldId id="261" r:id="rId9"/>
    <p:sldId id="316" r:id="rId10"/>
    <p:sldId id="298" r:id="rId11"/>
    <p:sldId id="320" r:id="rId12"/>
    <p:sldId id="398" r:id="rId13"/>
    <p:sldId id="317" r:id="rId14"/>
    <p:sldId id="318" r:id="rId15"/>
    <p:sldId id="270" r:id="rId16"/>
    <p:sldId id="611" r:id="rId17"/>
    <p:sldId id="562" r:id="rId18"/>
    <p:sldId id="615" r:id="rId19"/>
    <p:sldId id="586" r:id="rId20"/>
    <p:sldId id="594" r:id="rId21"/>
    <p:sldId id="597" r:id="rId22"/>
    <p:sldId id="598" r:id="rId23"/>
    <p:sldId id="599" r:id="rId24"/>
    <p:sldId id="600" r:id="rId25"/>
    <p:sldId id="575" r:id="rId26"/>
    <p:sldId id="577" r:id="rId27"/>
    <p:sldId id="607" r:id="rId28"/>
    <p:sldId id="608" r:id="rId29"/>
    <p:sldId id="616" r:id="rId30"/>
    <p:sldId id="617" r:id="rId31"/>
    <p:sldId id="618" r:id="rId32"/>
    <p:sldId id="612" r:id="rId33"/>
    <p:sldId id="613" r:id="rId34"/>
    <p:sldId id="614" r:id="rId35"/>
    <p:sldId id="603" r:id="rId36"/>
    <p:sldId id="61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2" clrIdx="0"/>
  <p:cmAuthor id="1" name="Du, Pengwei" initials="DP" lastIdx="3" clrIdx="1">
    <p:extLst>
      <p:ext uri="{19B8F6BF-5375-455C-9EA6-DF929625EA0E}">
        <p15:presenceInfo xmlns:p15="http://schemas.microsoft.com/office/powerpoint/2012/main" userId="S-1-5-21-639947351-343809578-3807592339-42176" providerId="AD"/>
      </p:ext>
    </p:extLst>
  </p:cmAuthor>
  <p:cmAuthor id="2" name="Mago, Nitika" initials="NVM" lastIdx="25" clrIdx="2">
    <p:extLst>
      <p:ext uri="{19B8F6BF-5375-455C-9EA6-DF929625EA0E}">
        <p15:presenceInfo xmlns:p15="http://schemas.microsoft.com/office/powerpoint/2012/main" userId="Mago, Nitika" providerId="None"/>
      </p:ext>
    </p:extLst>
  </p:cmAuthor>
  <p:cmAuthor id="3" name="Steffan, Nick" initials="SN" lastIdx="3" clrIdx="3">
    <p:extLst>
      <p:ext uri="{19B8F6BF-5375-455C-9EA6-DF929625EA0E}">
        <p15:presenceInfo xmlns:p15="http://schemas.microsoft.com/office/powerpoint/2012/main" userId="S-1-5-21-639947351-343809578-3807592339-42285" providerId="AD"/>
      </p:ext>
    </p:extLst>
  </p:cmAuthor>
  <p:cmAuthor id="4" name="Littlefield, Jennifer" initials="LJ" lastIdx="2" clrIdx="4">
    <p:extLst>
      <p:ext uri="{19B8F6BF-5375-455C-9EA6-DF929625EA0E}">
        <p15:presenceInfo xmlns:p15="http://schemas.microsoft.com/office/powerpoint/2012/main" userId="S-1-5-21-639947351-343809578-3807592339-51623" providerId="AD"/>
      </p:ext>
    </p:extLst>
  </p:cmAuthor>
  <p:cmAuthor id="5" name="Li, Weifeng" initials="LW" lastIdx="10" clrIdx="5">
    <p:extLst>
      <p:ext uri="{19B8F6BF-5375-455C-9EA6-DF929625EA0E}">
        <p15:presenceInfo xmlns:p15="http://schemas.microsoft.com/office/powerpoint/2012/main" userId="S-1-5-21-639947351-343809578-3807592339-552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89F"/>
    <a:srgbClr val="73C8FD"/>
    <a:srgbClr val="50B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71907" autoAdjust="0"/>
  </p:normalViewPr>
  <p:slideViewPr>
    <p:cSldViewPr snapToGrid="0">
      <p:cViewPr varScale="1">
        <p:scale>
          <a:sx n="130" d="100"/>
          <a:sy n="130" d="100"/>
        </p:scale>
        <p:origin x="936" y="126"/>
      </p:cViewPr>
      <p:guideLst>
        <p:guide orient="horz" pos="2160"/>
        <p:guide pos="2880"/>
      </p:guideLst>
    </p:cSldViewPr>
  </p:slideViewPr>
  <p:notesTextViewPr>
    <p:cViewPr>
      <p:scale>
        <a:sx n="3" d="2"/>
        <a:sy n="3" d="2"/>
      </p:scale>
      <p:origin x="0" y="0"/>
    </p:cViewPr>
  </p:notesTextViewPr>
  <p:sorterViewPr>
    <p:cViewPr>
      <p:scale>
        <a:sx n="60" d="100"/>
        <a:sy n="60" d="100"/>
      </p:scale>
      <p:origin x="0" y="0"/>
    </p:cViewPr>
  </p:sorterViewPr>
  <p:notesViewPr>
    <p:cSldViewPr snapToGrid="0" showGuides="1">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ercot.com\Departments\Operations%20Planning\Operations%20Analysis\Reports\EEA%20Reports%20Template\Weifeng\Copy%20of%20General_Tracking_PI_Data_Extracts_v2_pdcwg_temp.xlsm"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nmago\AppData\Local\Microsoft\Windows\INetCache\Content.Outlook\2TG27YLV\MarchInerti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WLI\AppData\Local\Microsoft\Windows\INetCache\Content.Outlook\PCRGCTWA\Conventional%20Outage%20Data%20Pull_ComparisonGraphs.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file:///C:\Users\WLI\Desktop\Studies\2021%20FFR%20Study\Frequency%20Events_AsOf_080321.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WLI\Desktop\Studies\2021%20FFR%20Study\Frequency%20Events_AsOf_080321.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WLI\Desktop\Studies\2021%20FFR%20Study\Simulation%20Resul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WLI\Desktop\Studies\2021%20FFR%20Study\Simulation%20Resul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WLI\Desktop\Studies\2021%20FFR%20Study\Simulation%20Result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ercot.com\users\jmatevosya\New%20AS%20Products\Useful%20Papers\SIR\Synchronous%20Inertia\Final%20Inertia%20Results%20by%20type%202013-2021Apr.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oleObject" Target="file:///C:\Users\nmago\AppData\Local\Microsoft\Windows\INetCache\Content.Outlook\2TG27YLV\MarchInerti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nmago\AppData\Local\Microsoft\Windows\INetCache\Content.Outlook\2TG27YLV\MarchInerti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'Pivot-6'!$B$43</c:f>
              <c:strCache>
                <c:ptCount val="1"/>
                <c:pt idx="0">
                  <c:v>Austin</c:v>
                </c:pt>
              </c:strCache>
            </c:strRef>
          </c:tx>
          <c:spPr>
            <a:solidFill>
              <a:schemeClr val="accent1"/>
            </a:solidFill>
            <a:ln>
              <a:noFill/>
            </a:ln>
            <a:effectLst/>
          </c:spPr>
          <c:invertIfNegative val="0"/>
          <c:cat>
            <c:numRef>
              <c:f>'Pivot-6'!$A$44:$A$50</c:f>
              <c:numCache>
                <c:formatCode>m/d/yyyy\ h:mm</c:formatCode>
                <c:ptCount val="7"/>
                <c:pt idx="0">
                  <c:v>44241.875</c:v>
                </c:pt>
                <c:pt idx="1">
                  <c:v>44241.916666666664</c:v>
                </c:pt>
                <c:pt idx="2">
                  <c:v>44241.95833321759</c:v>
                </c:pt>
                <c:pt idx="3">
                  <c:v>44241.999999826388</c:v>
                </c:pt>
                <c:pt idx="4">
                  <c:v>44242.041666435187</c:v>
                </c:pt>
                <c:pt idx="5">
                  <c:v>44242.083333043978</c:v>
                </c:pt>
                <c:pt idx="6">
                  <c:v>44242.124999652777</c:v>
                </c:pt>
              </c:numCache>
            </c:numRef>
          </c:cat>
          <c:val>
            <c:numRef>
              <c:f>'Pivot-6'!$B$44:$B$50</c:f>
              <c:numCache>
                <c:formatCode>General</c:formatCode>
                <c:ptCount val="7"/>
                <c:pt idx="0">
                  <c:v>12</c:v>
                </c:pt>
                <c:pt idx="1">
                  <c:v>17</c:v>
                </c:pt>
                <c:pt idx="2">
                  <c:v>16</c:v>
                </c:pt>
                <c:pt idx="3">
                  <c:v>14</c:v>
                </c:pt>
                <c:pt idx="4">
                  <c:v>13</c:v>
                </c:pt>
                <c:pt idx="5">
                  <c:v>13</c:v>
                </c:pt>
                <c:pt idx="6">
                  <c:v>12</c:v>
                </c:pt>
              </c:numCache>
            </c:numRef>
          </c:val>
          <c:extLst>
            <c:ext xmlns:c16="http://schemas.microsoft.com/office/drawing/2014/chart" uri="{C3380CC4-5D6E-409C-BE32-E72D297353CC}">
              <c16:uniqueId val="{00000000-0A0C-499B-B418-278C0627D793}"/>
            </c:ext>
          </c:extLst>
        </c:ser>
        <c:ser>
          <c:idx val="1"/>
          <c:order val="1"/>
          <c:tx>
            <c:strRef>
              <c:f>'Pivot-6'!$C$43</c:f>
              <c:strCache>
                <c:ptCount val="1"/>
                <c:pt idx="0">
                  <c:v>Dallas/Fort Worth</c:v>
                </c:pt>
              </c:strCache>
            </c:strRef>
          </c:tx>
          <c:spPr>
            <a:solidFill>
              <a:schemeClr val="accent2"/>
            </a:solidFill>
            <a:ln>
              <a:noFill/>
            </a:ln>
            <a:effectLst/>
          </c:spPr>
          <c:invertIfNegative val="0"/>
          <c:cat>
            <c:numRef>
              <c:f>'Pivot-6'!$A$44:$A$50</c:f>
              <c:numCache>
                <c:formatCode>m/d/yyyy\ h:mm</c:formatCode>
                <c:ptCount val="7"/>
                <c:pt idx="0">
                  <c:v>44241.875</c:v>
                </c:pt>
                <c:pt idx="1">
                  <c:v>44241.916666666664</c:v>
                </c:pt>
                <c:pt idx="2">
                  <c:v>44241.95833321759</c:v>
                </c:pt>
                <c:pt idx="3">
                  <c:v>44241.999999826388</c:v>
                </c:pt>
                <c:pt idx="4">
                  <c:v>44242.041666435187</c:v>
                </c:pt>
                <c:pt idx="5">
                  <c:v>44242.083333043978</c:v>
                </c:pt>
                <c:pt idx="6">
                  <c:v>44242.124999652777</c:v>
                </c:pt>
              </c:numCache>
            </c:numRef>
          </c:cat>
          <c:val>
            <c:numRef>
              <c:f>'Pivot-6'!$C$44:$C$50</c:f>
              <c:numCache>
                <c:formatCode>General</c:formatCode>
                <c:ptCount val="7"/>
                <c:pt idx="0">
                  <c:v>7</c:v>
                </c:pt>
                <c:pt idx="1">
                  <c:v>11</c:v>
                </c:pt>
                <c:pt idx="2">
                  <c:v>11</c:v>
                </c:pt>
                <c:pt idx="3">
                  <c:v>10</c:v>
                </c:pt>
                <c:pt idx="4">
                  <c:v>9</c:v>
                </c:pt>
                <c:pt idx="5">
                  <c:v>8</c:v>
                </c:pt>
                <c:pt idx="6">
                  <c:v>7</c:v>
                </c:pt>
              </c:numCache>
            </c:numRef>
          </c:val>
          <c:extLst>
            <c:ext xmlns:c16="http://schemas.microsoft.com/office/drawing/2014/chart" uri="{C3380CC4-5D6E-409C-BE32-E72D297353CC}">
              <c16:uniqueId val="{00000001-0A0C-499B-B418-278C0627D793}"/>
            </c:ext>
          </c:extLst>
        </c:ser>
        <c:ser>
          <c:idx val="2"/>
          <c:order val="2"/>
          <c:tx>
            <c:strRef>
              <c:f>'Pivot-6'!$D$43</c:f>
              <c:strCache>
                <c:ptCount val="1"/>
                <c:pt idx="0">
                  <c:v>Houston</c:v>
                </c:pt>
              </c:strCache>
            </c:strRef>
          </c:tx>
          <c:spPr>
            <a:solidFill>
              <a:schemeClr val="accent3"/>
            </a:solidFill>
            <a:ln>
              <a:noFill/>
            </a:ln>
            <a:effectLst/>
          </c:spPr>
          <c:invertIfNegative val="0"/>
          <c:cat>
            <c:numRef>
              <c:f>'Pivot-6'!$A$44:$A$50</c:f>
              <c:numCache>
                <c:formatCode>m/d/yyyy\ h:mm</c:formatCode>
                <c:ptCount val="7"/>
                <c:pt idx="0">
                  <c:v>44241.875</c:v>
                </c:pt>
                <c:pt idx="1">
                  <c:v>44241.916666666664</c:v>
                </c:pt>
                <c:pt idx="2">
                  <c:v>44241.95833321759</c:v>
                </c:pt>
                <c:pt idx="3">
                  <c:v>44241.999999826388</c:v>
                </c:pt>
                <c:pt idx="4">
                  <c:v>44242.041666435187</c:v>
                </c:pt>
                <c:pt idx="5">
                  <c:v>44242.083333043978</c:v>
                </c:pt>
                <c:pt idx="6">
                  <c:v>44242.124999652777</c:v>
                </c:pt>
              </c:numCache>
            </c:numRef>
          </c:cat>
          <c:val>
            <c:numRef>
              <c:f>'Pivot-6'!$D$44:$D$50</c:f>
              <c:numCache>
                <c:formatCode>General</c:formatCode>
                <c:ptCount val="7"/>
                <c:pt idx="0">
                  <c:v>20</c:v>
                </c:pt>
                <c:pt idx="1">
                  <c:v>29</c:v>
                </c:pt>
                <c:pt idx="2">
                  <c:v>27</c:v>
                </c:pt>
                <c:pt idx="3">
                  <c:v>26</c:v>
                </c:pt>
                <c:pt idx="4">
                  <c:v>24</c:v>
                </c:pt>
                <c:pt idx="5">
                  <c:v>22</c:v>
                </c:pt>
                <c:pt idx="6">
                  <c:v>20</c:v>
                </c:pt>
              </c:numCache>
            </c:numRef>
          </c:val>
          <c:extLst>
            <c:ext xmlns:c16="http://schemas.microsoft.com/office/drawing/2014/chart" uri="{C3380CC4-5D6E-409C-BE32-E72D297353CC}">
              <c16:uniqueId val="{00000002-0A0C-499B-B418-278C0627D793}"/>
            </c:ext>
          </c:extLst>
        </c:ser>
        <c:ser>
          <c:idx val="3"/>
          <c:order val="3"/>
          <c:tx>
            <c:strRef>
              <c:f>'Pivot-6'!$E$43</c:f>
              <c:strCache>
                <c:ptCount val="1"/>
                <c:pt idx="0">
                  <c:v>San Antonio </c:v>
                </c:pt>
              </c:strCache>
            </c:strRef>
          </c:tx>
          <c:spPr>
            <a:solidFill>
              <a:schemeClr val="accent4"/>
            </a:solidFill>
            <a:ln>
              <a:noFill/>
            </a:ln>
            <a:effectLst/>
          </c:spPr>
          <c:invertIfNegative val="0"/>
          <c:cat>
            <c:numRef>
              <c:f>'Pivot-6'!$A$44:$A$50</c:f>
              <c:numCache>
                <c:formatCode>m/d/yyyy\ h:mm</c:formatCode>
                <c:ptCount val="7"/>
                <c:pt idx="0">
                  <c:v>44241.875</c:v>
                </c:pt>
                <c:pt idx="1">
                  <c:v>44241.916666666664</c:v>
                </c:pt>
                <c:pt idx="2">
                  <c:v>44241.95833321759</c:v>
                </c:pt>
                <c:pt idx="3">
                  <c:v>44241.999999826388</c:v>
                </c:pt>
                <c:pt idx="4">
                  <c:v>44242.041666435187</c:v>
                </c:pt>
                <c:pt idx="5">
                  <c:v>44242.083333043978</c:v>
                </c:pt>
                <c:pt idx="6">
                  <c:v>44242.124999652777</c:v>
                </c:pt>
              </c:numCache>
            </c:numRef>
          </c:cat>
          <c:val>
            <c:numRef>
              <c:f>'Pivot-6'!$E$44:$E$50</c:f>
              <c:numCache>
                <c:formatCode>General</c:formatCode>
                <c:ptCount val="7"/>
                <c:pt idx="0">
                  <c:v>11</c:v>
                </c:pt>
                <c:pt idx="1">
                  <c:v>17</c:v>
                </c:pt>
                <c:pt idx="2">
                  <c:v>15</c:v>
                </c:pt>
                <c:pt idx="3">
                  <c:v>13</c:v>
                </c:pt>
                <c:pt idx="4">
                  <c:v>12</c:v>
                </c:pt>
                <c:pt idx="5">
                  <c:v>11</c:v>
                </c:pt>
                <c:pt idx="6">
                  <c:v>11</c:v>
                </c:pt>
              </c:numCache>
            </c:numRef>
          </c:val>
          <c:extLst>
            <c:ext xmlns:c16="http://schemas.microsoft.com/office/drawing/2014/chart" uri="{C3380CC4-5D6E-409C-BE32-E72D297353CC}">
              <c16:uniqueId val="{00000003-0A0C-499B-B418-278C0627D793}"/>
            </c:ext>
          </c:extLst>
        </c:ser>
        <c:dLbls>
          <c:showLegendKey val="0"/>
          <c:showVal val="0"/>
          <c:showCatName val="0"/>
          <c:showSerName val="0"/>
          <c:showPercent val="0"/>
          <c:showBubbleSize val="0"/>
        </c:dLbls>
        <c:gapWidth val="219"/>
        <c:overlap val="-27"/>
        <c:axId val="462351392"/>
        <c:axId val="467584312"/>
      </c:barChart>
      <c:catAx>
        <c:axId val="462351392"/>
        <c:scaling>
          <c:orientation val="minMax"/>
        </c:scaling>
        <c:delete val="0"/>
        <c:axPos val="b"/>
        <c:numFmt formatCode="[$-409]m/d\ h:mm\ AM/PM;@"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67584312"/>
        <c:crosses val="autoZero"/>
        <c:auto val="0"/>
        <c:lblAlgn val="ctr"/>
        <c:lblOffset val="100"/>
        <c:noMultiLvlLbl val="0"/>
      </c:catAx>
      <c:valAx>
        <c:axId val="467584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b="1" dirty="0"/>
                  <a:t>Degree Fahrenheit</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623513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'Duration Curve'!$F$1</c:f>
              <c:strCache>
                <c:ptCount val="1"/>
                <c:pt idx="0">
                  <c:v>2021 Wind</c:v>
                </c:pt>
              </c:strCache>
            </c:strRef>
          </c:tx>
          <c:spPr>
            <a:ln w="31750" cap="rnd">
              <a:solidFill>
                <a:schemeClr val="accent1"/>
              </a:solidFill>
              <a:round/>
            </a:ln>
            <a:effectLst/>
          </c:spPr>
          <c:marker>
            <c:symbol val="none"/>
          </c:marker>
          <c:xVal>
            <c:numRef>
              <c:f>'Duration Curve'!$B$2:$B$763</c:f>
              <c:numCache>
                <c:formatCode>0.00%</c:formatCode>
                <c:ptCount val="762"/>
                <c:pt idx="0">
                  <c:v>1.3458950201884253E-3</c:v>
                </c:pt>
                <c:pt idx="1">
                  <c:v>2.6917900403768506E-3</c:v>
                </c:pt>
                <c:pt idx="2">
                  <c:v>4.0376850605652759E-3</c:v>
                </c:pt>
                <c:pt idx="3">
                  <c:v>5.3835800807537013E-3</c:v>
                </c:pt>
                <c:pt idx="4">
                  <c:v>6.7294751009421266E-3</c:v>
                </c:pt>
                <c:pt idx="5">
                  <c:v>8.0753701211305519E-3</c:v>
                </c:pt>
                <c:pt idx="6">
                  <c:v>9.4212651413189772E-3</c:v>
                </c:pt>
                <c:pt idx="7">
                  <c:v>1.0767160161507403E-2</c:v>
                </c:pt>
                <c:pt idx="8">
                  <c:v>1.2113055181695828E-2</c:v>
                </c:pt>
                <c:pt idx="9">
                  <c:v>1.3458950201884253E-2</c:v>
                </c:pt>
                <c:pt idx="10">
                  <c:v>1.4804845222072678E-2</c:v>
                </c:pt>
                <c:pt idx="11">
                  <c:v>1.6150740242261104E-2</c:v>
                </c:pt>
                <c:pt idx="12">
                  <c:v>1.7496635262449527E-2</c:v>
                </c:pt>
                <c:pt idx="13">
                  <c:v>1.8842530282637954E-2</c:v>
                </c:pt>
                <c:pt idx="14">
                  <c:v>2.0188425302826378E-2</c:v>
                </c:pt>
                <c:pt idx="15">
                  <c:v>2.1534320323014805E-2</c:v>
                </c:pt>
                <c:pt idx="16">
                  <c:v>2.2880215343203229E-2</c:v>
                </c:pt>
                <c:pt idx="17">
                  <c:v>2.4226110363391656E-2</c:v>
                </c:pt>
                <c:pt idx="18">
                  <c:v>2.5572005383580079E-2</c:v>
                </c:pt>
                <c:pt idx="19">
                  <c:v>2.6917900403768506E-2</c:v>
                </c:pt>
                <c:pt idx="20">
                  <c:v>2.826379542395693E-2</c:v>
                </c:pt>
                <c:pt idx="21">
                  <c:v>2.9609690444145357E-2</c:v>
                </c:pt>
                <c:pt idx="22">
                  <c:v>3.095558546433378E-2</c:v>
                </c:pt>
                <c:pt idx="23">
                  <c:v>3.2301480484522208E-2</c:v>
                </c:pt>
                <c:pt idx="24">
                  <c:v>3.3647375504710635E-2</c:v>
                </c:pt>
                <c:pt idx="25">
                  <c:v>3.4993270524899055E-2</c:v>
                </c:pt>
                <c:pt idx="26">
                  <c:v>3.6339165545087482E-2</c:v>
                </c:pt>
                <c:pt idx="27">
                  <c:v>3.7685060565275909E-2</c:v>
                </c:pt>
                <c:pt idx="28">
                  <c:v>3.9030955585464336E-2</c:v>
                </c:pt>
                <c:pt idx="29">
                  <c:v>4.0376850605652756E-2</c:v>
                </c:pt>
                <c:pt idx="30">
                  <c:v>4.1722745625841183E-2</c:v>
                </c:pt>
                <c:pt idx="31">
                  <c:v>4.306864064602961E-2</c:v>
                </c:pt>
                <c:pt idx="32">
                  <c:v>4.4414535666218037E-2</c:v>
                </c:pt>
                <c:pt idx="33">
                  <c:v>4.5760430686406457E-2</c:v>
                </c:pt>
                <c:pt idx="34">
                  <c:v>4.7106325706594884E-2</c:v>
                </c:pt>
                <c:pt idx="35">
                  <c:v>4.8452220726783311E-2</c:v>
                </c:pt>
                <c:pt idx="36">
                  <c:v>4.9798115746971738E-2</c:v>
                </c:pt>
                <c:pt idx="37">
                  <c:v>5.1144010767160158E-2</c:v>
                </c:pt>
                <c:pt idx="38">
                  <c:v>5.2489905787348586E-2</c:v>
                </c:pt>
                <c:pt idx="39">
                  <c:v>5.3835800807537013E-2</c:v>
                </c:pt>
                <c:pt idx="40">
                  <c:v>5.518169582772544E-2</c:v>
                </c:pt>
                <c:pt idx="41">
                  <c:v>5.652759084791386E-2</c:v>
                </c:pt>
                <c:pt idx="42">
                  <c:v>5.7873485868102287E-2</c:v>
                </c:pt>
                <c:pt idx="43">
                  <c:v>5.9219380888290714E-2</c:v>
                </c:pt>
                <c:pt idx="44">
                  <c:v>6.0565275908479141E-2</c:v>
                </c:pt>
                <c:pt idx="45">
                  <c:v>6.1911170928667561E-2</c:v>
                </c:pt>
                <c:pt idx="46">
                  <c:v>6.3257065948855995E-2</c:v>
                </c:pt>
                <c:pt idx="47">
                  <c:v>6.4602960969044415E-2</c:v>
                </c:pt>
                <c:pt idx="48">
                  <c:v>6.5948855989232835E-2</c:v>
                </c:pt>
                <c:pt idx="49">
                  <c:v>6.7294751009421269E-2</c:v>
                </c:pt>
                <c:pt idx="50">
                  <c:v>6.8640646029609689E-2</c:v>
                </c:pt>
                <c:pt idx="51">
                  <c:v>6.9986541049798109E-2</c:v>
                </c:pt>
                <c:pt idx="52">
                  <c:v>7.1332436069986543E-2</c:v>
                </c:pt>
                <c:pt idx="53">
                  <c:v>7.2678331090174964E-2</c:v>
                </c:pt>
                <c:pt idx="54">
                  <c:v>7.4024226110363398E-2</c:v>
                </c:pt>
                <c:pt idx="55">
                  <c:v>7.5370121130551818E-2</c:v>
                </c:pt>
                <c:pt idx="56">
                  <c:v>7.6716016150740238E-2</c:v>
                </c:pt>
                <c:pt idx="57">
                  <c:v>7.8061911170928672E-2</c:v>
                </c:pt>
                <c:pt idx="58">
                  <c:v>7.9407806191117092E-2</c:v>
                </c:pt>
                <c:pt idx="59">
                  <c:v>8.0753701211305512E-2</c:v>
                </c:pt>
                <c:pt idx="60">
                  <c:v>8.2099596231493946E-2</c:v>
                </c:pt>
                <c:pt idx="61">
                  <c:v>8.3445491251682366E-2</c:v>
                </c:pt>
                <c:pt idx="62">
                  <c:v>8.47913862718708E-2</c:v>
                </c:pt>
                <c:pt idx="63">
                  <c:v>8.613728129205922E-2</c:v>
                </c:pt>
                <c:pt idx="64">
                  <c:v>8.748317631224764E-2</c:v>
                </c:pt>
                <c:pt idx="65">
                  <c:v>8.8829071332436074E-2</c:v>
                </c:pt>
                <c:pt idx="66">
                  <c:v>9.0174966352624494E-2</c:v>
                </c:pt>
                <c:pt idx="67">
                  <c:v>9.1520861372812914E-2</c:v>
                </c:pt>
                <c:pt idx="68">
                  <c:v>9.2866756393001348E-2</c:v>
                </c:pt>
                <c:pt idx="69">
                  <c:v>9.4212651413189769E-2</c:v>
                </c:pt>
                <c:pt idx="70">
                  <c:v>9.5558546433378203E-2</c:v>
                </c:pt>
                <c:pt idx="71">
                  <c:v>9.6904441453566623E-2</c:v>
                </c:pt>
                <c:pt idx="72">
                  <c:v>9.8250336473755043E-2</c:v>
                </c:pt>
                <c:pt idx="73">
                  <c:v>9.9596231493943477E-2</c:v>
                </c:pt>
                <c:pt idx="74">
                  <c:v>0.1009421265141319</c:v>
                </c:pt>
                <c:pt idx="75">
                  <c:v>0.10228802153432032</c:v>
                </c:pt>
                <c:pt idx="76">
                  <c:v>0.10363391655450875</c:v>
                </c:pt>
                <c:pt idx="77">
                  <c:v>0.10497981157469717</c:v>
                </c:pt>
                <c:pt idx="78">
                  <c:v>0.10632570659488561</c:v>
                </c:pt>
                <c:pt idx="79">
                  <c:v>0.10767160161507403</c:v>
                </c:pt>
                <c:pt idx="80">
                  <c:v>0.10901749663526245</c:v>
                </c:pt>
                <c:pt idx="81">
                  <c:v>0.11036339165545088</c:v>
                </c:pt>
                <c:pt idx="82">
                  <c:v>0.1117092866756393</c:v>
                </c:pt>
                <c:pt idx="83">
                  <c:v>0.11305518169582772</c:v>
                </c:pt>
                <c:pt idx="84">
                  <c:v>0.11440107671601615</c:v>
                </c:pt>
                <c:pt idx="85">
                  <c:v>0.11574697173620457</c:v>
                </c:pt>
                <c:pt idx="86">
                  <c:v>0.11709286675639301</c:v>
                </c:pt>
                <c:pt idx="87">
                  <c:v>0.11843876177658143</c:v>
                </c:pt>
                <c:pt idx="88">
                  <c:v>0.11978465679676985</c:v>
                </c:pt>
                <c:pt idx="89">
                  <c:v>0.12113055181695828</c:v>
                </c:pt>
                <c:pt idx="90">
                  <c:v>0.1224764468371467</c:v>
                </c:pt>
                <c:pt idx="91">
                  <c:v>0.12382234185733512</c:v>
                </c:pt>
                <c:pt idx="92">
                  <c:v>0.12516823687752354</c:v>
                </c:pt>
                <c:pt idx="93">
                  <c:v>0.12651413189771199</c:v>
                </c:pt>
                <c:pt idx="94">
                  <c:v>0.12786002691790041</c:v>
                </c:pt>
                <c:pt idx="95">
                  <c:v>0.12920592193808883</c:v>
                </c:pt>
                <c:pt idx="96">
                  <c:v>0.13055181695827725</c:v>
                </c:pt>
                <c:pt idx="97">
                  <c:v>0.13189771197846567</c:v>
                </c:pt>
                <c:pt idx="98">
                  <c:v>0.13324360699865412</c:v>
                </c:pt>
                <c:pt idx="99">
                  <c:v>0.13458950201884254</c:v>
                </c:pt>
                <c:pt idx="100">
                  <c:v>0.13593539703903096</c:v>
                </c:pt>
                <c:pt idx="101">
                  <c:v>0.13728129205921938</c:v>
                </c:pt>
                <c:pt idx="102">
                  <c:v>0.1386271870794078</c:v>
                </c:pt>
                <c:pt idx="103">
                  <c:v>0.13997308209959622</c:v>
                </c:pt>
                <c:pt idx="104">
                  <c:v>0.14131897711978467</c:v>
                </c:pt>
                <c:pt idx="105">
                  <c:v>0.14266487213997309</c:v>
                </c:pt>
                <c:pt idx="106">
                  <c:v>0.14401076716016151</c:v>
                </c:pt>
                <c:pt idx="107">
                  <c:v>0.14535666218034993</c:v>
                </c:pt>
                <c:pt idx="108">
                  <c:v>0.14670255720053835</c:v>
                </c:pt>
                <c:pt idx="109">
                  <c:v>0.1480484522207268</c:v>
                </c:pt>
                <c:pt idx="110">
                  <c:v>0.14939434724091522</c:v>
                </c:pt>
                <c:pt idx="111">
                  <c:v>0.15074024226110364</c:v>
                </c:pt>
                <c:pt idx="112">
                  <c:v>0.15208613728129206</c:v>
                </c:pt>
                <c:pt idx="113">
                  <c:v>0.15343203230148048</c:v>
                </c:pt>
                <c:pt idx="114">
                  <c:v>0.15477792732166892</c:v>
                </c:pt>
                <c:pt idx="115">
                  <c:v>0.15612382234185734</c:v>
                </c:pt>
                <c:pt idx="116">
                  <c:v>0.15746971736204576</c:v>
                </c:pt>
                <c:pt idx="117">
                  <c:v>0.15881561238223418</c:v>
                </c:pt>
                <c:pt idx="118">
                  <c:v>0.1601615074024226</c:v>
                </c:pt>
                <c:pt idx="119">
                  <c:v>0.16150740242261102</c:v>
                </c:pt>
                <c:pt idx="120">
                  <c:v>0.16285329744279947</c:v>
                </c:pt>
                <c:pt idx="121">
                  <c:v>0.16419919246298789</c:v>
                </c:pt>
                <c:pt idx="122">
                  <c:v>0.16554508748317631</c:v>
                </c:pt>
                <c:pt idx="123">
                  <c:v>0.16689098250336473</c:v>
                </c:pt>
                <c:pt idx="124">
                  <c:v>0.16823687752355315</c:v>
                </c:pt>
                <c:pt idx="125">
                  <c:v>0.1695827725437416</c:v>
                </c:pt>
                <c:pt idx="126">
                  <c:v>0.17092866756393002</c:v>
                </c:pt>
                <c:pt idx="127">
                  <c:v>0.17227456258411844</c:v>
                </c:pt>
                <c:pt idx="128">
                  <c:v>0.17362045760430686</c:v>
                </c:pt>
                <c:pt idx="129">
                  <c:v>0.17496635262449528</c:v>
                </c:pt>
                <c:pt idx="130">
                  <c:v>0.17631224764468373</c:v>
                </c:pt>
                <c:pt idx="131">
                  <c:v>0.17765814266487215</c:v>
                </c:pt>
                <c:pt idx="132">
                  <c:v>0.17900403768506057</c:v>
                </c:pt>
                <c:pt idx="133">
                  <c:v>0.18034993270524899</c:v>
                </c:pt>
                <c:pt idx="134">
                  <c:v>0.18169582772543741</c:v>
                </c:pt>
                <c:pt idx="135">
                  <c:v>0.18304172274562583</c:v>
                </c:pt>
                <c:pt idx="136">
                  <c:v>0.18438761776581428</c:v>
                </c:pt>
                <c:pt idx="137">
                  <c:v>0.1857335127860027</c:v>
                </c:pt>
                <c:pt idx="138">
                  <c:v>0.18707940780619112</c:v>
                </c:pt>
                <c:pt idx="139">
                  <c:v>0.18842530282637954</c:v>
                </c:pt>
                <c:pt idx="140">
                  <c:v>0.18977119784656796</c:v>
                </c:pt>
                <c:pt idx="141">
                  <c:v>0.19111709286675641</c:v>
                </c:pt>
                <c:pt idx="142">
                  <c:v>0.19246298788694483</c:v>
                </c:pt>
                <c:pt idx="143">
                  <c:v>0.19380888290713325</c:v>
                </c:pt>
                <c:pt idx="144">
                  <c:v>0.19515477792732167</c:v>
                </c:pt>
                <c:pt idx="145">
                  <c:v>0.19650067294751009</c:v>
                </c:pt>
                <c:pt idx="146">
                  <c:v>0.19784656796769853</c:v>
                </c:pt>
                <c:pt idx="147">
                  <c:v>0.19919246298788695</c:v>
                </c:pt>
                <c:pt idx="148">
                  <c:v>0.20053835800807537</c:v>
                </c:pt>
                <c:pt idx="149">
                  <c:v>0.20188425302826379</c:v>
                </c:pt>
                <c:pt idx="150">
                  <c:v>0.20323014804845221</c:v>
                </c:pt>
                <c:pt idx="151">
                  <c:v>0.20457604306864063</c:v>
                </c:pt>
                <c:pt idx="152">
                  <c:v>0.20592193808882908</c:v>
                </c:pt>
                <c:pt idx="153">
                  <c:v>0.2072678331090175</c:v>
                </c:pt>
                <c:pt idx="154">
                  <c:v>0.20861372812920592</c:v>
                </c:pt>
                <c:pt idx="155">
                  <c:v>0.20995962314939434</c:v>
                </c:pt>
                <c:pt idx="156">
                  <c:v>0.21130551816958276</c:v>
                </c:pt>
                <c:pt idx="157">
                  <c:v>0.21265141318977121</c:v>
                </c:pt>
                <c:pt idx="158">
                  <c:v>0.21399730820995963</c:v>
                </c:pt>
                <c:pt idx="159">
                  <c:v>0.21534320323014805</c:v>
                </c:pt>
                <c:pt idx="160">
                  <c:v>0.21668909825033647</c:v>
                </c:pt>
                <c:pt idx="161">
                  <c:v>0.21803499327052489</c:v>
                </c:pt>
                <c:pt idx="162">
                  <c:v>0.21938088829071331</c:v>
                </c:pt>
                <c:pt idx="163">
                  <c:v>0.22072678331090176</c:v>
                </c:pt>
                <c:pt idx="164">
                  <c:v>0.22207267833109018</c:v>
                </c:pt>
                <c:pt idx="165">
                  <c:v>0.2234185733512786</c:v>
                </c:pt>
                <c:pt idx="166">
                  <c:v>0.22476446837146702</c:v>
                </c:pt>
                <c:pt idx="167">
                  <c:v>0.22611036339165544</c:v>
                </c:pt>
                <c:pt idx="168">
                  <c:v>0.22745625841184389</c:v>
                </c:pt>
                <c:pt idx="169">
                  <c:v>0.22880215343203231</c:v>
                </c:pt>
                <c:pt idx="170">
                  <c:v>0.23014804845222073</c:v>
                </c:pt>
                <c:pt idx="171">
                  <c:v>0.23149394347240915</c:v>
                </c:pt>
                <c:pt idx="172">
                  <c:v>0.23283983849259757</c:v>
                </c:pt>
                <c:pt idx="173">
                  <c:v>0.23418573351278602</c:v>
                </c:pt>
                <c:pt idx="174">
                  <c:v>0.23553162853297444</c:v>
                </c:pt>
                <c:pt idx="175">
                  <c:v>0.23687752355316286</c:v>
                </c:pt>
                <c:pt idx="176">
                  <c:v>0.23822341857335128</c:v>
                </c:pt>
                <c:pt idx="177">
                  <c:v>0.2395693135935397</c:v>
                </c:pt>
                <c:pt idx="178">
                  <c:v>0.24091520861372812</c:v>
                </c:pt>
                <c:pt idx="179">
                  <c:v>0.24226110363391656</c:v>
                </c:pt>
                <c:pt idx="180">
                  <c:v>0.24360699865410498</c:v>
                </c:pt>
                <c:pt idx="181">
                  <c:v>0.2449528936742934</c:v>
                </c:pt>
                <c:pt idx="182">
                  <c:v>0.24629878869448182</c:v>
                </c:pt>
                <c:pt idx="183">
                  <c:v>0.24764468371467024</c:v>
                </c:pt>
                <c:pt idx="184">
                  <c:v>0.24899057873485869</c:v>
                </c:pt>
                <c:pt idx="185">
                  <c:v>0.25033647375504708</c:v>
                </c:pt>
                <c:pt idx="186">
                  <c:v>0.25168236877523553</c:v>
                </c:pt>
                <c:pt idx="187">
                  <c:v>0.25302826379542398</c:v>
                </c:pt>
                <c:pt idx="188">
                  <c:v>0.25437415881561237</c:v>
                </c:pt>
                <c:pt idx="189">
                  <c:v>0.25572005383580082</c:v>
                </c:pt>
                <c:pt idx="190">
                  <c:v>0.25706594885598921</c:v>
                </c:pt>
                <c:pt idx="191">
                  <c:v>0.25841184387617766</c:v>
                </c:pt>
                <c:pt idx="192">
                  <c:v>0.25975773889636611</c:v>
                </c:pt>
                <c:pt idx="193">
                  <c:v>0.2611036339165545</c:v>
                </c:pt>
                <c:pt idx="194">
                  <c:v>0.26244952893674295</c:v>
                </c:pt>
                <c:pt idx="195">
                  <c:v>0.26379542395693134</c:v>
                </c:pt>
                <c:pt idx="196">
                  <c:v>0.26514131897711979</c:v>
                </c:pt>
                <c:pt idx="197">
                  <c:v>0.26648721399730824</c:v>
                </c:pt>
                <c:pt idx="198">
                  <c:v>0.26783310901749663</c:v>
                </c:pt>
                <c:pt idx="199">
                  <c:v>0.26917900403768508</c:v>
                </c:pt>
                <c:pt idx="200">
                  <c:v>0.27052489905787347</c:v>
                </c:pt>
                <c:pt idx="201">
                  <c:v>0.27187079407806192</c:v>
                </c:pt>
                <c:pt idx="202">
                  <c:v>0.27321668909825031</c:v>
                </c:pt>
                <c:pt idx="203">
                  <c:v>0.27456258411843876</c:v>
                </c:pt>
                <c:pt idx="204">
                  <c:v>0.27590847913862721</c:v>
                </c:pt>
                <c:pt idx="205">
                  <c:v>0.2772543741588156</c:v>
                </c:pt>
                <c:pt idx="206">
                  <c:v>0.27860026917900405</c:v>
                </c:pt>
                <c:pt idx="207">
                  <c:v>0.27994616419919244</c:v>
                </c:pt>
                <c:pt idx="208">
                  <c:v>0.28129205921938089</c:v>
                </c:pt>
                <c:pt idx="209">
                  <c:v>0.28263795423956933</c:v>
                </c:pt>
                <c:pt idx="210">
                  <c:v>0.28398384925975773</c:v>
                </c:pt>
                <c:pt idx="211">
                  <c:v>0.28532974427994617</c:v>
                </c:pt>
                <c:pt idx="212">
                  <c:v>0.28667563930013457</c:v>
                </c:pt>
                <c:pt idx="213">
                  <c:v>0.28802153432032301</c:v>
                </c:pt>
                <c:pt idx="214">
                  <c:v>0.28936742934051146</c:v>
                </c:pt>
                <c:pt idx="215">
                  <c:v>0.29071332436069985</c:v>
                </c:pt>
                <c:pt idx="216">
                  <c:v>0.2920592193808883</c:v>
                </c:pt>
                <c:pt idx="217">
                  <c:v>0.29340511440107669</c:v>
                </c:pt>
                <c:pt idx="218">
                  <c:v>0.29475100942126514</c:v>
                </c:pt>
                <c:pt idx="219">
                  <c:v>0.29609690444145359</c:v>
                </c:pt>
                <c:pt idx="220">
                  <c:v>0.29744279946164198</c:v>
                </c:pt>
                <c:pt idx="221">
                  <c:v>0.29878869448183043</c:v>
                </c:pt>
                <c:pt idx="222">
                  <c:v>0.30013458950201882</c:v>
                </c:pt>
                <c:pt idx="223">
                  <c:v>0.30148048452220727</c:v>
                </c:pt>
                <c:pt idx="224">
                  <c:v>0.30282637954239572</c:v>
                </c:pt>
                <c:pt idx="225">
                  <c:v>0.30417227456258411</c:v>
                </c:pt>
                <c:pt idx="226">
                  <c:v>0.30551816958277256</c:v>
                </c:pt>
                <c:pt idx="227">
                  <c:v>0.30686406460296095</c:v>
                </c:pt>
                <c:pt idx="228">
                  <c:v>0.3082099596231494</c:v>
                </c:pt>
                <c:pt idx="229">
                  <c:v>0.30955585464333785</c:v>
                </c:pt>
                <c:pt idx="230">
                  <c:v>0.31090174966352624</c:v>
                </c:pt>
                <c:pt idx="231">
                  <c:v>0.31224764468371469</c:v>
                </c:pt>
                <c:pt idx="232">
                  <c:v>0.31359353970390308</c:v>
                </c:pt>
                <c:pt idx="233">
                  <c:v>0.31493943472409153</c:v>
                </c:pt>
                <c:pt idx="234">
                  <c:v>0.31628532974427992</c:v>
                </c:pt>
                <c:pt idx="235">
                  <c:v>0.31763122476446837</c:v>
                </c:pt>
                <c:pt idx="236">
                  <c:v>0.31897711978465682</c:v>
                </c:pt>
                <c:pt idx="237">
                  <c:v>0.32032301480484521</c:v>
                </c:pt>
                <c:pt idx="238">
                  <c:v>0.32166890982503366</c:v>
                </c:pt>
                <c:pt idx="239">
                  <c:v>0.32301480484522205</c:v>
                </c:pt>
                <c:pt idx="240">
                  <c:v>0.3243606998654105</c:v>
                </c:pt>
                <c:pt idx="241">
                  <c:v>0.32570659488559894</c:v>
                </c:pt>
                <c:pt idx="242">
                  <c:v>0.32705248990578734</c:v>
                </c:pt>
                <c:pt idx="243">
                  <c:v>0.32839838492597578</c:v>
                </c:pt>
                <c:pt idx="244">
                  <c:v>0.32974427994616418</c:v>
                </c:pt>
                <c:pt idx="245">
                  <c:v>0.33109017496635262</c:v>
                </c:pt>
                <c:pt idx="246">
                  <c:v>0.33243606998654107</c:v>
                </c:pt>
                <c:pt idx="247">
                  <c:v>0.33378196500672946</c:v>
                </c:pt>
                <c:pt idx="248">
                  <c:v>0.33512786002691791</c:v>
                </c:pt>
                <c:pt idx="249">
                  <c:v>0.3364737550471063</c:v>
                </c:pt>
                <c:pt idx="250">
                  <c:v>0.33781965006729475</c:v>
                </c:pt>
                <c:pt idx="251">
                  <c:v>0.3391655450874832</c:v>
                </c:pt>
                <c:pt idx="252">
                  <c:v>0.34051144010767159</c:v>
                </c:pt>
                <c:pt idx="253">
                  <c:v>0.34185733512786004</c:v>
                </c:pt>
                <c:pt idx="254">
                  <c:v>0.34320323014804843</c:v>
                </c:pt>
                <c:pt idx="255">
                  <c:v>0.34454912516823688</c:v>
                </c:pt>
                <c:pt idx="256">
                  <c:v>0.34589502018842533</c:v>
                </c:pt>
                <c:pt idx="257">
                  <c:v>0.34724091520861372</c:v>
                </c:pt>
                <c:pt idx="258">
                  <c:v>0.34858681022880217</c:v>
                </c:pt>
                <c:pt idx="259">
                  <c:v>0.34993270524899056</c:v>
                </c:pt>
                <c:pt idx="260">
                  <c:v>0.35127860026917901</c:v>
                </c:pt>
                <c:pt idx="261">
                  <c:v>0.35262449528936746</c:v>
                </c:pt>
                <c:pt idx="262">
                  <c:v>0.35397039030955585</c:v>
                </c:pt>
                <c:pt idx="263">
                  <c:v>0.3553162853297443</c:v>
                </c:pt>
                <c:pt idx="264">
                  <c:v>0.35666218034993269</c:v>
                </c:pt>
                <c:pt idx="265">
                  <c:v>0.35800807537012114</c:v>
                </c:pt>
                <c:pt idx="266">
                  <c:v>0.35935397039030953</c:v>
                </c:pt>
                <c:pt idx="267">
                  <c:v>0.36069986541049798</c:v>
                </c:pt>
                <c:pt idx="268">
                  <c:v>0.36204576043068643</c:v>
                </c:pt>
                <c:pt idx="269">
                  <c:v>0.36339165545087482</c:v>
                </c:pt>
                <c:pt idx="270">
                  <c:v>0.36473755047106327</c:v>
                </c:pt>
                <c:pt idx="271">
                  <c:v>0.36608344549125166</c:v>
                </c:pt>
                <c:pt idx="272">
                  <c:v>0.36742934051144011</c:v>
                </c:pt>
                <c:pt idx="273">
                  <c:v>0.36877523553162855</c:v>
                </c:pt>
                <c:pt idx="274">
                  <c:v>0.37012113055181695</c:v>
                </c:pt>
                <c:pt idx="275">
                  <c:v>0.37146702557200539</c:v>
                </c:pt>
                <c:pt idx="276">
                  <c:v>0.37281292059219379</c:v>
                </c:pt>
                <c:pt idx="277">
                  <c:v>0.37415881561238223</c:v>
                </c:pt>
                <c:pt idx="278">
                  <c:v>0.37550471063257068</c:v>
                </c:pt>
                <c:pt idx="279">
                  <c:v>0.37685060565275907</c:v>
                </c:pt>
                <c:pt idx="280">
                  <c:v>0.37819650067294752</c:v>
                </c:pt>
                <c:pt idx="281">
                  <c:v>0.37954239569313591</c:v>
                </c:pt>
                <c:pt idx="282">
                  <c:v>0.38088829071332436</c:v>
                </c:pt>
                <c:pt idx="283">
                  <c:v>0.38223418573351281</c:v>
                </c:pt>
                <c:pt idx="284">
                  <c:v>0.3835800807537012</c:v>
                </c:pt>
                <c:pt idx="285">
                  <c:v>0.38492597577388965</c:v>
                </c:pt>
                <c:pt idx="286">
                  <c:v>0.38627187079407804</c:v>
                </c:pt>
                <c:pt idx="287">
                  <c:v>0.38761776581426649</c:v>
                </c:pt>
                <c:pt idx="288">
                  <c:v>0.38896366083445494</c:v>
                </c:pt>
                <c:pt idx="289">
                  <c:v>0.39030955585464333</c:v>
                </c:pt>
                <c:pt idx="290">
                  <c:v>0.39165545087483178</c:v>
                </c:pt>
                <c:pt idx="291">
                  <c:v>0.39300134589502017</c:v>
                </c:pt>
                <c:pt idx="292">
                  <c:v>0.39434724091520862</c:v>
                </c:pt>
                <c:pt idx="293">
                  <c:v>0.39569313593539707</c:v>
                </c:pt>
                <c:pt idx="294">
                  <c:v>0.39703903095558546</c:v>
                </c:pt>
                <c:pt idx="295">
                  <c:v>0.39838492597577391</c:v>
                </c:pt>
                <c:pt idx="296">
                  <c:v>0.3997308209959623</c:v>
                </c:pt>
                <c:pt idx="297">
                  <c:v>0.40107671601615075</c:v>
                </c:pt>
                <c:pt idx="298">
                  <c:v>0.40242261103633914</c:v>
                </c:pt>
                <c:pt idx="299">
                  <c:v>0.40376850605652759</c:v>
                </c:pt>
                <c:pt idx="300">
                  <c:v>0.40511440107671604</c:v>
                </c:pt>
                <c:pt idx="301">
                  <c:v>0.40646029609690443</c:v>
                </c:pt>
                <c:pt idx="302">
                  <c:v>0.40780619111709288</c:v>
                </c:pt>
                <c:pt idx="303">
                  <c:v>0.40915208613728127</c:v>
                </c:pt>
                <c:pt idx="304">
                  <c:v>0.41049798115746972</c:v>
                </c:pt>
                <c:pt idx="305">
                  <c:v>0.41184387617765816</c:v>
                </c:pt>
                <c:pt idx="306">
                  <c:v>0.41318977119784656</c:v>
                </c:pt>
                <c:pt idx="307">
                  <c:v>0.414535666218035</c:v>
                </c:pt>
                <c:pt idx="308">
                  <c:v>0.4158815612382234</c:v>
                </c:pt>
                <c:pt idx="309">
                  <c:v>0.41722745625841184</c:v>
                </c:pt>
                <c:pt idx="310">
                  <c:v>0.41857335127860029</c:v>
                </c:pt>
                <c:pt idx="311">
                  <c:v>0.41991924629878868</c:v>
                </c:pt>
                <c:pt idx="312">
                  <c:v>0.42126514131897713</c:v>
                </c:pt>
                <c:pt idx="313">
                  <c:v>0.42261103633916552</c:v>
                </c:pt>
                <c:pt idx="314">
                  <c:v>0.42395693135935397</c:v>
                </c:pt>
                <c:pt idx="315">
                  <c:v>0.42530282637954242</c:v>
                </c:pt>
                <c:pt idx="316">
                  <c:v>0.42664872139973081</c:v>
                </c:pt>
                <c:pt idx="317">
                  <c:v>0.42799461641991926</c:v>
                </c:pt>
                <c:pt idx="318">
                  <c:v>0.42934051144010765</c:v>
                </c:pt>
                <c:pt idx="319">
                  <c:v>0.4306864064602961</c:v>
                </c:pt>
                <c:pt idx="320">
                  <c:v>0.43203230148048455</c:v>
                </c:pt>
                <c:pt idx="321">
                  <c:v>0.43337819650067294</c:v>
                </c:pt>
                <c:pt idx="322">
                  <c:v>0.43472409152086139</c:v>
                </c:pt>
                <c:pt idx="323">
                  <c:v>0.43606998654104978</c:v>
                </c:pt>
                <c:pt idx="324">
                  <c:v>0.43741588156123823</c:v>
                </c:pt>
                <c:pt idx="325">
                  <c:v>0.43876177658142662</c:v>
                </c:pt>
                <c:pt idx="326">
                  <c:v>0.44010767160161507</c:v>
                </c:pt>
                <c:pt idx="327">
                  <c:v>0.44145356662180352</c:v>
                </c:pt>
                <c:pt idx="328">
                  <c:v>0.44279946164199191</c:v>
                </c:pt>
                <c:pt idx="329">
                  <c:v>0.44414535666218036</c:v>
                </c:pt>
                <c:pt idx="330">
                  <c:v>0.44549125168236875</c:v>
                </c:pt>
                <c:pt idx="331">
                  <c:v>0.4468371467025572</c:v>
                </c:pt>
                <c:pt idx="332">
                  <c:v>0.44818304172274565</c:v>
                </c:pt>
                <c:pt idx="333">
                  <c:v>0.44952893674293404</c:v>
                </c:pt>
                <c:pt idx="334">
                  <c:v>0.45087483176312249</c:v>
                </c:pt>
                <c:pt idx="335">
                  <c:v>0.45222072678331088</c:v>
                </c:pt>
                <c:pt idx="336">
                  <c:v>0.45356662180349933</c:v>
                </c:pt>
                <c:pt idx="337">
                  <c:v>0.45491251682368777</c:v>
                </c:pt>
                <c:pt idx="338">
                  <c:v>0.45625841184387617</c:v>
                </c:pt>
                <c:pt idx="339">
                  <c:v>0.45760430686406461</c:v>
                </c:pt>
                <c:pt idx="340">
                  <c:v>0.45895020188425301</c:v>
                </c:pt>
                <c:pt idx="341">
                  <c:v>0.46029609690444145</c:v>
                </c:pt>
                <c:pt idx="342">
                  <c:v>0.4616419919246299</c:v>
                </c:pt>
                <c:pt idx="343">
                  <c:v>0.46298788694481829</c:v>
                </c:pt>
                <c:pt idx="344">
                  <c:v>0.46433378196500674</c:v>
                </c:pt>
                <c:pt idx="345">
                  <c:v>0.46567967698519513</c:v>
                </c:pt>
                <c:pt idx="346">
                  <c:v>0.46702557200538358</c:v>
                </c:pt>
                <c:pt idx="347">
                  <c:v>0.46837146702557203</c:v>
                </c:pt>
                <c:pt idx="348">
                  <c:v>0.46971736204576042</c:v>
                </c:pt>
                <c:pt idx="349">
                  <c:v>0.47106325706594887</c:v>
                </c:pt>
                <c:pt idx="350">
                  <c:v>0.47240915208613726</c:v>
                </c:pt>
                <c:pt idx="351">
                  <c:v>0.47375504710632571</c:v>
                </c:pt>
                <c:pt idx="352">
                  <c:v>0.47510094212651416</c:v>
                </c:pt>
                <c:pt idx="353">
                  <c:v>0.47644683714670255</c:v>
                </c:pt>
                <c:pt idx="354">
                  <c:v>0.477792732166891</c:v>
                </c:pt>
                <c:pt idx="355">
                  <c:v>0.47913862718707939</c:v>
                </c:pt>
                <c:pt idx="356">
                  <c:v>0.48048452220726784</c:v>
                </c:pt>
                <c:pt idx="357">
                  <c:v>0.48183041722745623</c:v>
                </c:pt>
                <c:pt idx="358">
                  <c:v>0.48317631224764468</c:v>
                </c:pt>
                <c:pt idx="359">
                  <c:v>0.48452220726783313</c:v>
                </c:pt>
                <c:pt idx="360">
                  <c:v>0.48586810228802152</c:v>
                </c:pt>
                <c:pt idx="361">
                  <c:v>0.48721399730820997</c:v>
                </c:pt>
                <c:pt idx="362">
                  <c:v>0.48855989232839836</c:v>
                </c:pt>
                <c:pt idx="363">
                  <c:v>0.48990578734858681</c:v>
                </c:pt>
                <c:pt idx="364">
                  <c:v>0.49125168236877526</c:v>
                </c:pt>
                <c:pt idx="365">
                  <c:v>0.49259757738896365</c:v>
                </c:pt>
                <c:pt idx="366">
                  <c:v>0.4939434724091521</c:v>
                </c:pt>
                <c:pt idx="367">
                  <c:v>0.49528936742934049</c:v>
                </c:pt>
                <c:pt idx="368">
                  <c:v>0.49663526244952894</c:v>
                </c:pt>
                <c:pt idx="369">
                  <c:v>0.49798115746971738</c:v>
                </c:pt>
                <c:pt idx="370">
                  <c:v>0.49932705248990578</c:v>
                </c:pt>
                <c:pt idx="371">
                  <c:v>0.50067294751009417</c:v>
                </c:pt>
                <c:pt idx="372">
                  <c:v>0.50201884253028262</c:v>
                </c:pt>
                <c:pt idx="373">
                  <c:v>0.50336473755047106</c:v>
                </c:pt>
                <c:pt idx="374">
                  <c:v>0.50471063257065951</c:v>
                </c:pt>
                <c:pt idx="375">
                  <c:v>0.50605652759084796</c:v>
                </c:pt>
                <c:pt idx="376">
                  <c:v>0.5074024226110363</c:v>
                </c:pt>
                <c:pt idx="377">
                  <c:v>0.50874831763122474</c:v>
                </c:pt>
                <c:pt idx="378">
                  <c:v>0.51009421265141319</c:v>
                </c:pt>
                <c:pt idx="379">
                  <c:v>0.51144010767160164</c:v>
                </c:pt>
                <c:pt idx="380">
                  <c:v>0.51278600269179009</c:v>
                </c:pt>
                <c:pt idx="381">
                  <c:v>0.51413189771197843</c:v>
                </c:pt>
                <c:pt idx="382">
                  <c:v>0.51547779273216687</c:v>
                </c:pt>
                <c:pt idx="383">
                  <c:v>0.51682368775235532</c:v>
                </c:pt>
                <c:pt idx="384">
                  <c:v>0.51816958277254377</c:v>
                </c:pt>
                <c:pt idx="385">
                  <c:v>0.51951547779273222</c:v>
                </c:pt>
                <c:pt idx="386">
                  <c:v>0.52086137281292055</c:v>
                </c:pt>
                <c:pt idx="387">
                  <c:v>0.522207267833109</c:v>
                </c:pt>
                <c:pt idx="388">
                  <c:v>0.52355316285329745</c:v>
                </c:pt>
                <c:pt idx="389">
                  <c:v>0.5248990578734859</c:v>
                </c:pt>
                <c:pt idx="390">
                  <c:v>0.52624495289367434</c:v>
                </c:pt>
                <c:pt idx="391">
                  <c:v>0.52759084791386268</c:v>
                </c:pt>
                <c:pt idx="392">
                  <c:v>0.52893674293405113</c:v>
                </c:pt>
                <c:pt idx="393">
                  <c:v>0.53028263795423958</c:v>
                </c:pt>
                <c:pt idx="394">
                  <c:v>0.53162853297442803</c:v>
                </c:pt>
                <c:pt idx="395">
                  <c:v>0.53297442799461647</c:v>
                </c:pt>
                <c:pt idx="396">
                  <c:v>0.53432032301480481</c:v>
                </c:pt>
                <c:pt idx="397">
                  <c:v>0.53566621803499326</c:v>
                </c:pt>
                <c:pt idx="398">
                  <c:v>0.53701211305518171</c:v>
                </c:pt>
                <c:pt idx="399">
                  <c:v>0.53835800807537015</c:v>
                </c:pt>
                <c:pt idx="400">
                  <c:v>0.5397039030955586</c:v>
                </c:pt>
                <c:pt idx="401">
                  <c:v>0.54104979811574694</c:v>
                </c:pt>
                <c:pt idx="402">
                  <c:v>0.54239569313593539</c:v>
                </c:pt>
                <c:pt idx="403">
                  <c:v>0.54374158815612383</c:v>
                </c:pt>
                <c:pt idx="404">
                  <c:v>0.54508748317631228</c:v>
                </c:pt>
                <c:pt idx="405">
                  <c:v>0.54643337819650062</c:v>
                </c:pt>
                <c:pt idx="406">
                  <c:v>0.54777927321668907</c:v>
                </c:pt>
                <c:pt idx="407">
                  <c:v>0.54912516823687751</c:v>
                </c:pt>
                <c:pt idx="408">
                  <c:v>0.55047106325706596</c:v>
                </c:pt>
                <c:pt idx="409">
                  <c:v>0.55181695827725441</c:v>
                </c:pt>
                <c:pt idx="410">
                  <c:v>0.55316285329744275</c:v>
                </c:pt>
                <c:pt idx="411">
                  <c:v>0.55450874831763119</c:v>
                </c:pt>
                <c:pt idx="412">
                  <c:v>0.55585464333781964</c:v>
                </c:pt>
                <c:pt idx="413">
                  <c:v>0.55720053835800809</c:v>
                </c:pt>
                <c:pt idx="414">
                  <c:v>0.55854643337819654</c:v>
                </c:pt>
                <c:pt idx="415">
                  <c:v>0.55989232839838488</c:v>
                </c:pt>
                <c:pt idx="416">
                  <c:v>0.56123822341857332</c:v>
                </c:pt>
                <c:pt idx="417">
                  <c:v>0.56258411843876177</c:v>
                </c:pt>
                <c:pt idx="418">
                  <c:v>0.56393001345895022</c:v>
                </c:pt>
                <c:pt idx="419">
                  <c:v>0.56527590847913867</c:v>
                </c:pt>
                <c:pt idx="420">
                  <c:v>0.566621803499327</c:v>
                </c:pt>
                <c:pt idx="421">
                  <c:v>0.56796769851951545</c:v>
                </c:pt>
                <c:pt idx="422">
                  <c:v>0.5693135935397039</c:v>
                </c:pt>
                <c:pt idx="423">
                  <c:v>0.57065948855989235</c:v>
                </c:pt>
                <c:pt idx="424">
                  <c:v>0.5720053835800808</c:v>
                </c:pt>
                <c:pt idx="425">
                  <c:v>0.57335127860026913</c:v>
                </c:pt>
                <c:pt idx="426">
                  <c:v>0.57469717362045758</c:v>
                </c:pt>
                <c:pt idx="427">
                  <c:v>0.57604306864064603</c:v>
                </c:pt>
                <c:pt idx="428">
                  <c:v>0.57738896366083448</c:v>
                </c:pt>
                <c:pt idx="429">
                  <c:v>0.57873485868102292</c:v>
                </c:pt>
                <c:pt idx="430">
                  <c:v>0.58008075370121126</c:v>
                </c:pt>
                <c:pt idx="431">
                  <c:v>0.58142664872139971</c:v>
                </c:pt>
                <c:pt idx="432">
                  <c:v>0.58277254374158816</c:v>
                </c:pt>
                <c:pt idx="433">
                  <c:v>0.5841184387617766</c:v>
                </c:pt>
                <c:pt idx="434">
                  <c:v>0.58546433378196505</c:v>
                </c:pt>
                <c:pt idx="435">
                  <c:v>0.58681022880215339</c:v>
                </c:pt>
                <c:pt idx="436">
                  <c:v>0.58815612382234184</c:v>
                </c:pt>
                <c:pt idx="437">
                  <c:v>0.58950201884253028</c:v>
                </c:pt>
                <c:pt idx="438">
                  <c:v>0.59084791386271873</c:v>
                </c:pt>
                <c:pt idx="439">
                  <c:v>0.59219380888290718</c:v>
                </c:pt>
                <c:pt idx="440">
                  <c:v>0.59353970390309552</c:v>
                </c:pt>
                <c:pt idx="441">
                  <c:v>0.59488559892328396</c:v>
                </c:pt>
                <c:pt idx="442">
                  <c:v>0.59623149394347241</c:v>
                </c:pt>
                <c:pt idx="443">
                  <c:v>0.59757738896366086</c:v>
                </c:pt>
                <c:pt idx="444">
                  <c:v>0.59892328398384931</c:v>
                </c:pt>
                <c:pt idx="445">
                  <c:v>0.60026917900403765</c:v>
                </c:pt>
                <c:pt idx="446">
                  <c:v>0.60161507402422609</c:v>
                </c:pt>
                <c:pt idx="447">
                  <c:v>0.60296096904441454</c:v>
                </c:pt>
                <c:pt idx="448">
                  <c:v>0.60430686406460299</c:v>
                </c:pt>
                <c:pt idx="449">
                  <c:v>0.60565275908479144</c:v>
                </c:pt>
                <c:pt idx="450">
                  <c:v>0.60699865410497977</c:v>
                </c:pt>
                <c:pt idx="451">
                  <c:v>0.60834454912516822</c:v>
                </c:pt>
                <c:pt idx="452">
                  <c:v>0.60969044414535667</c:v>
                </c:pt>
                <c:pt idx="453">
                  <c:v>0.61103633916554512</c:v>
                </c:pt>
                <c:pt idx="454">
                  <c:v>0.61238223418573356</c:v>
                </c:pt>
                <c:pt idx="455">
                  <c:v>0.6137281292059219</c:v>
                </c:pt>
                <c:pt idx="456">
                  <c:v>0.61507402422611035</c:v>
                </c:pt>
                <c:pt idx="457">
                  <c:v>0.6164199192462988</c:v>
                </c:pt>
                <c:pt idx="458">
                  <c:v>0.61776581426648725</c:v>
                </c:pt>
                <c:pt idx="459">
                  <c:v>0.61911170928667569</c:v>
                </c:pt>
                <c:pt idx="460">
                  <c:v>0.62045760430686403</c:v>
                </c:pt>
                <c:pt idx="461">
                  <c:v>0.62180349932705248</c:v>
                </c:pt>
                <c:pt idx="462">
                  <c:v>0.62314939434724093</c:v>
                </c:pt>
                <c:pt idx="463">
                  <c:v>0.62449528936742937</c:v>
                </c:pt>
                <c:pt idx="464">
                  <c:v>0.62584118438761771</c:v>
                </c:pt>
                <c:pt idx="465">
                  <c:v>0.62718707940780616</c:v>
                </c:pt>
                <c:pt idx="466">
                  <c:v>0.62853297442799461</c:v>
                </c:pt>
                <c:pt idx="467">
                  <c:v>0.62987886944818305</c:v>
                </c:pt>
                <c:pt idx="468">
                  <c:v>0.6312247644683715</c:v>
                </c:pt>
                <c:pt idx="469">
                  <c:v>0.63257065948855984</c:v>
                </c:pt>
                <c:pt idx="470">
                  <c:v>0.63391655450874829</c:v>
                </c:pt>
                <c:pt idx="471">
                  <c:v>0.63526244952893673</c:v>
                </c:pt>
                <c:pt idx="472">
                  <c:v>0.63660834454912518</c:v>
                </c:pt>
                <c:pt idx="473">
                  <c:v>0.63795423956931363</c:v>
                </c:pt>
                <c:pt idx="474">
                  <c:v>0.63930013458950197</c:v>
                </c:pt>
                <c:pt idx="475">
                  <c:v>0.64064602960969042</c:v>
                </c:pt>
                <c:pt idx="476">
                  <c:v>0.64199192462987886</c:v>
                </c:pt>
                <c:pt idx="477">
                  <c:v>0.64333781965006731</c:v>
                </c:pt>
                <c:pt idx="478">
                  <c:v>0.64468371467025576</c:v>
                </c:pt>
                <c:pt idx="479">
                  <c:v>0.6460296096904441</c:v>
                </c:pt>
                <c:pt idx="480">
                  <c:v>0.64737550471063254</c:v>
                </c:pt>
                <c:pt idx="481">
                  <c:v>0.64872139973082099</c:v>
                </c:pt>
                <c:pt idx="482">
                  <c:v>0.65006729475100944</c:v>
                </c:pt>
                <c:pt idx="483">
                  <c:v>0.65141318977119789</c:v>
                </c:pt>
                <c:pt idx="484">
                  <c:v>0.65275908479138622</c:v>
                </c:pt>
                <c:pt idx="485">
                  <c:v>0.65410497981157467</c:v>
                </c:pt>
                <c:pt idx="486">
                  <c:v>0.65545087483176312</c:v>
                </c:pt>
                <c:pt idx="487">
                  <c:v>0.65679676985195157</c:v>
                </c:pt>
                <c:pt idx="488">
                  <c:v>0.65814266487214002</c:v>
                </c:pt>
                <c:pt idx="489">
                  <c:v>0.65948855989232835</c:v>
                </c:pt>
                <c:pt idx="490">
                  <c:v>0.6608344549125168</c:v>
                </c:pt>
                <c:pt idx="491">
                  <c:v>0.66218034993270525</c:v>
                </c:pt>
                <c:pt idx="492">
                  <c:v>0.6635262449528937</c:v>
                </c:pt>
                <c:pt idx="493">
                  <c:v>0.66487213997308214</c:v>
                </c:pt>
                <c:pt idx="494">
                  <c:v>0.66621803499327048</c:v>
                </c:pt>
                <c:pt idx="495">
                  <c:v>0.66756393001345893</c:v>
                </c:pt>
                <c:pt idx="496">
                  <c:v>0.66890982503364738</c:v>
                </c:pt>
                <c:pt idx="497">
                  <c:v>0.67025572005383582</c:v>
                </c:pt>
                <c:pt idx="498">
                  <c:v>0.67160161507402427</c:v>
                </c:pt>
                <c:pt idx="499">
                  <c:v>0.67294751009421261</c:v>
                </c:pt>
                <c:pt idx="500">
                  <c:v>0.67429340511440106</c:v>
                </c:pt>
                <c:pt idx="501">
                  <c:v>0.6756393001345895</c:v>
                </c:pt>
                <c:pt idx="502">
                  <c:v>0.67698519515477795</c:v>
                </c:pt>
                <c:pt idx="503">
                  <c:v>0.6783310901749664</c:v>
                </c:pt>
                <c:pt idx="504">
                  <c:v>0.67967698519515474</c:v>
                </c:pt>
                <c:pt idx="505">
                  <c:v>0.68102288021534318</c:v>
                </c:pt>
                <c:pt idx="506">
                  <c:v>0.68236877523553163</c:v>
                </c:pt>
                <c:pt idx="507">
                  <c:v>0.68371467025572008</c:v>
                </c:pt>
                <c:pt idx="508">
                  <c:v>0.68506056527590853</c:v>
                </c:pt>
                <c:pt idx="509">
                  <c:v>0.68640646029609687</c:v>
                </c:pt>
                <c:pt idx="510">
                  <c:v>0.68775235531628531</c:v>
                </c:pt>
                <c:pt idx="511">
                  <c:v>0.68909825033647376</c:v>
                </c:pt>
                <c:pt idx="512">
                  <c:v>0.69044414535666221</c:v>
                </c:pt>
                <c:pt idx="513">
                  <c:v>0.69179004037685066</c:v>
                </c:pt>
                <c:pt idx="514">
                  <c:v>0.69313593539703899</c:v>
                </c:pt>
                <c:pt idx="515">
                  <c:v>0.69448183041722744</c:v>
                </c:pt>
                <c:pt idx="516">
                  <c:v>0.69582772543741589</c:v>
                </c:pt>
                <c:pt idx="517">
                  <c:v>0.69717362045760434</c:v>
                </c:pt>
                <c:pt idx="518">
                  <c:v>0.69851951547779279</c:v>
                </c:pt>
                <c:pt idx="519">
                  <c:v>0.69986541049798112</c:v>
                </c:pt>
                <c:pt idx="520">
                  <c:v>0.70121130551816957</c:v>
                </c:pt>
                <c:pt idx="521">
                  <c:v>0.70255720053835802</c:v>
                </c:pt>
                <c:pt idx="522">
                  <c:v>0.70390309555854647</c:v>
                </c:pt>
                <c:pt idx="523">
                  <c:v>0.70524899057873491</c:v>
                </c:pt>
                <c:pt idx="524">
                  <c:v>0.70659488559892325</c:v>
                </c:pt>
                <c:pt idx="525">
                  <c:v>0.7079407806191117</c:v>
                </c:pt>
                <c:pt idx="526">
                  <c:v>0.70928667563930015</c:v>
                </c:pt>
                <c:pt idx="527">
                  <c:v>0.71063257065948859</c:v>
                </c:pt>
                <c:pt idx="528">
                  <c:v>0.71197846567967693</c:v>
                </c:pt>
                <c:pt idx="529">
                  <c:v>0.71332436069986538</c:v>
                </c:pt>
                <c:pt idx="530">
                  <c:v>0.71467025572005383</c:v>
                </c:pt>
                <c:pt idx="531">
                  <c:v>0.71601615074024227</c:v>
                </c:pt>
                <c:pt idx="532">
                  <c:v>0.71736204576043072</c:v>
                </c:pt>
                <c:pt idx="533">
                  <c:v>0.71870794078061906</c:v>
                </c:pt>
                <c:pt idx="534">
                  <c:v>0.72005383580080751</c:v>
                </c:pt>
                <c:pt idx="535">
                  <c:v>0.72139973082099595</c:v>
                </c:pt>
                <c:pt idx="536">
                  <c:v>0.7227456258411844</c:v>
                </c:pt>
                <c:pt idx="537">
                  <c:v>0.72409152086137285</c:v>
                </c:pt>
                <c:pt idx="538">
                  <c:v>0.72543741588156119</c:v>
                </c:pt>
                <c:pt idx="539">
                  <c:v>0.72678331090174964</c:v>
                </c:pt>
                <c:pt idx="540">
                  <c:v>0.72812920592193808</c:v>
                </c:pt>
                <c:pt idx="541">
                  <c:v>0.72947510094212653</c:v>
                </c:pt>
                <c:pt idx="542">
                  <c:v>0.73082099596231498</c:v>
                </c:pt>
                <c:pt idx="543">
                  <c:v>0.73216689098250332</c:v>
                </c:pt>
                <c:pt idx="544">
                  <c:v>0.73351278600269176</c:v>
                </c:pt>
                <c:pt idx="545">
                  <c:v>0.73485868102288021</c:v>
                </c:pt>
                <c:pt idx="546">
                  <c:v>0.73620457604306866</c:v>
                </c:pt>
                <c:pt idx="547">
                  <c:v>0.73755047106325711</c:v>
                </c:pt>
                <c:pt idx="548">
                  <c:v>0.73889636608344544</c:v>
                </c:pt>
                <c:pt idx="549">
                  <c:v>0.74024226110363389</c:v>
                </c:pt>
                <c:pt idx="550">
                  <c:v>0.74158815612382234</c:v>
                </c:pt>
                <c:pt idx="551">
                  <c:v>0.74293405114401079</c:v>
                </c:pt>
                <c:pt idx="552">
                  <c:v>0.74427994616419924</c:v>
                </c:pt>
                <c:pt idx="553">
                  <c:v>0.74562584118438757</c:v>
                </c:pt>
                <c:pt idx="554">
                  <c:v>0.74697173620457602</c:v>
                </c:pt>
                <c:pt idx="555">
                  <c:v>0.74831763122476447</c:v>
                </c:pt>
                <c:pt idx="556">
                  <c:v>0.74966352624495292</c:v>
                </c:pt>
                <c:pt idx="557">
                  <c:v>0.75100942126514136</c:v>
                </c:pt>
                <c:pt idx="558">
                  <c:v>0.7523553162853297</c:v>
                </c:pt>
                <c:pt idx="559">
                  <c:v>0.75370121130551815</c:v>
                </c:pt>
                <c:pt idx="560">
                  <c:v>0.7550471063257066</c:v>
                </c:pt>
                <c:pt idx="561">
                  <c:v>0.75639300134589504</c:v>
                </c:pt>
                <c:pt idx="562">
                  <c:v>0.75773889636608349</c:v>
                </c:pt>
                <c:pt idx="563">
                  <c:v>0.75908479138627183</c:v>
                </c:pt>
                <c:pt idx="564">
                  <c:v>0.76043068640646028</c:v>
                </c:pt>
                <c:pt idx="565">
                  <c:v>0.76177658142664872</c:v>
                </c:pt>
                <c:pt idx="566">
                  <c:v>0.76312247644683717</c:v>
                </c:pt>
                <c:pt idx="567">
                  <c:v>0.76446837146702562</c:v>
                </c:pt>
                <c:pt idx="568">
                  <c:v>0.76581426648721396</c:v>
                </c:pt>
                <c:pt idx="569">
                  <c:v>0.7671601615074024</c:v>
                </c:pt>
                <c:pt idx="570">
                  <c:v>0.76850605652759085</c:v>
                </c:pt>
                <c:pt idx="571">
                  <c:v>0.7698519515477793</c:v>
                </c:pt>
                <c:pt idx="572">
                  <c:v>0.77119784656796775</c:v>
                </c:pt>
                <c:pt idx="573">
                  <c:v>0.77254374158815609</c:v>
                </c:pt>
                <c:pt idx="574">
                  <c:v>0.77388963660834453</c:v>
                </c:pt>
                <c:pt idx="575">
                  <c:v>0.77523553162853298</c:v>
                </c:pt>
                <c:pt idx="576">
                  <c:v>0.77658142664872143</c:v>
                </c:pt>
                <c:pt idx="577">
                  <c:v>0.77792732166890988</c:v>
                </c:pt>
                <c:pt idx="578">
                  <c:v>0.77927321668909821</c:v>
                </c:pt>
                <c:pt idx="579">
                  <c:v>0.78061911170928666</c:v>
                </c:pt>
                <c:pt idx="580">
                  <c:v>0.78196500672947511</c:v>
                </c:pt>
                <c:pt idx="581">
                  <c:v>0.78331090174966356</c:v>
                </c:pt>
                <c:pt idx="582">
                  <c:v>0.78465679676985201</c:v>
                </c:pt>
                <c:pt idx="583">
                  <c:v>0.78600269179004034</c:v>
                </c:pt>
                <c:pt idx="584">
                  <c:v>0.78734858681022879</c:v>
                </c:pt>
                <c:pt idx="585">
                  <c:v>0.78869448183041724</c:v>
                </c:pt>
                <c:pt idx="586">
                  <c:v>0.79004037685060569</c:v>
                </c:pt>
                <c:pt idx="587">
                  <c:v>0.79138627187079413</c:v>
                </c:pt>
                <c:pt idx="588">
                  <c:v>0.79273216689098247</c:v>
                </c:pt>
                <c:pt idx="589">
                  <c:v>0.79407806191117092</c:v>
                </c:pt>
                <c:pt idx="590">
                  <c:v>0.79542395693135937</c:v>
                </c:pt>
                <c:pt idx="591">
                  <c:v>0.79676985195154781</c:v>
                </c:pt>
                <c:pt idx="592">
                  <c:v>0.79811574697173615</c:v>
                </c:pt>
                <c:pt idx="593">
                  <c:v>0.7994616419919246</c:v>
                </c:pt>
                <c:pt idx="594">
                  <c:v>0.80080753701211305</c:v>
                </c:pt>
                <c:pt idx="595">
                  <c:v>0.80215343203230149</c:v>
                </c:pt>
                <c:pt idx="596">
                  <c:v>0.80349932705248994</c:v>
                </c:pt>
                <c:pt idx="597">
                  <c:v>0.80484522207267828</c:v>
                </c:pt>
                <c:pt idx="598">
                  <c:v>0.80619111709286673</c:v>
                </c:pt>
                <c:pt idx="599">
                  <c:v>0.80753701211305517</c:v>
                </c:pt>
                <c:pt idx="600">
                  <c:v>0.80888290713324362</c:v>
                </c:pt>
                <c:pt idx="601">
                  <c:v>0.81022880215343207</c:v>
                </c:pt>
                <c:pt idx="602">
                  <c:v>0.81157469717362041</c:v>
                </c:pt>
                <c:pt idx="603">
                  <c:v>0.81292059219380886</c:v>
                </c:pt>
                <c:pt idx="604">
                  <c:v>0.8142664872139973</c:v>
                </c:pt>
                <c:pt idx="605">
                  <c:v>0.81561238223418575</c:v>
                </c:pt>
                <c:pt idx="606">
                  <c:v>0.8169582772543742</c:v>
                </c:pt>
                <c:pt idx="607">
                  <c:v>0.81830417227456254</c:v>
                </c:pt>
                <c:pt idx="608">
                  <c:v>0.81965006729475098</c:v>
                </c:pt>
                <c:pt idx="609">
                  <c:v>0.82099596231493943</c:v>
                </c:pt>
                <c:pt idx="610">
                  <c:v>0.82234185733512788</c:v>
                </c:pt>
                <c:pt idx="611">
                  <c:v>0.82368775235531633</c:v>
                </c:pt>
                <c:pt idx="612">
                  <c:v>0.82503364737550466</c:v>
                </c:pt>
                <c:pt idx="613">
                  <c:v>0.82637954239569311</c:v>
                </c:pt>
                <c:pt idx="614">
                  <c:v>0.82772543741588156</c:v>
                </c:pt>
                <c:pt idx="615">
                  <c:v>0.82907133243607001</c:v>
                </c:pt>
                <c:pt idx="616">
                  <c:v>0.83041722745625846</c:v>
                </c:pt>
                <c:pt idx="617">
                  <c:v>0.83176312247644679</c:v>
                </c:pt>
                <c:pt idx="618">
                  <c:v>0.83310901749663524</c:v>
                </c:pt>
                <c:pt idx="619">
                  <c:v>0.83445491251682369</c:v>
                </c:pt>
                <c:pt idx="620">
                  <c:v>0.83580080753701214</c:v>
                </c:pt>
                <c:pt idx="621">
                  <c:v>0.83714670255720058</c:v>
                </c:pt>
                <c:pt idx="622">
                  <c:v>0.83849259757738892</c:v>
                </c:pt>
                <c:pt idx="623">
                  <c:v>0.83983849259757737</c:v>
                </c:pt>
                <c:pt idx="624">
                  <c:v>0.84118438761776582</c:v>
                </c:pt>
                <c:pt idx="625">
                  <c:v>0.84253028263795426</c:v>
                </c:pt>
                <c:pt idx="626">
                  <c:v>0.84387617765814271</c:v>
                </c:pt>
                <c:pt idx="627">
                  <c:v>0.84522207267833105</c:v>
                </c:pt>
                <c:pt idx="628">
                  <c:v>0.8465679676985195</c:v>
                </c:pt>
                <c:pt idx="629">
                  <c:v>0.84791386271870794</c:v>
                </c:pt>
                <c:pt idx="630">
                  <c:v>0.84925975773889639</c:v>
                </c:pt>
                <c:pt idx="631">
                  <c:v>0.85060565275908484</c:v>
                </c:pt>
                <c:pt idx="632">
                  <c:v>0.85195154777927318</c:v>
                </c:pt>
                <c:pt idx="633">
                  <c:v>0.85329744279946163</c:v>
                </c:pt>
                <c:pt idx="634">
                  <c:v>0.85464333781965007</c:v>
                </c:pt>
                <c:pt idx="635">
                  <c:v>0.85598923283983852</c:v>
                </c:pt>
                <c:pt idx="636">
                  <c:v>0.85733512786002697</c:v>
                </c:pt>
                <c:pt idx="637">
                  <c:v>0.85868102288021531</c:v>
                </c:pt>
                <c:pt idx="638">
                  <c:v>0.86002691790040375</c:v>
                </c:pt>
                <c:pt idx="639">
                  <c:v>0.8613728129205922</c:v>
                </c:pt>
                <c:pt idx="640">
                  <c:v>0.86271870794078065</c:v>
                </c:pt>
                <c:pt idx="641">
                  <c:v>0.8640646029609691</c:v>
                </c:pt>
                <c:pt idx="642">
                  <c:v>0.86541049798115743</c:v>
                </c:pt>
                <c:pt idx="643">
                  <c:v>0.86675639300134588</c:v>
                </c:pt>
                <c:pt idx="644">
                  <c:v>0.86810228802153433</c:v>
                </c:pt>
                <c:pt idx="645">
                  <c:v>0.86944818304172278</c:v>
                </c:pt>
                <c:pt idx="646">
                  <c:v>0.87079407806191123</c:v>
                </c:pt>
                <c:pt idx="647">
                  <c:v>0.87213997308209956</c:v>
                </c:pt>
                <c:pt idx="648">
                  <c:v>0.87348586810228801</c:v>
                </c:pt>
                <c:pt idx="649">
                  <c:v>0.87483176312247646</c:v>
                </c:pt>
                <c:pt idx="650">
                  <c:v>0.87617765814266491</c:v>
                </c:pt>
                <c:pt idx="651">
                  <c:v>0.87752355316285324</c:v>
                </c:pt>
                <c:pt idx="652">
                  <c:v>0.87886944818304169</c:v>
                </c:pt>
                <c:pt idx="653">
                  <c:v>0.88021534320323014</c:v>
                </c:pt>
                <c:pt idx="654">
                  <c:v>0.88156123822341859</c:v>
                </c:pt>
                <c:pt idx="655">
                  <c:v>0.88290713324360703</c:v>
                </c:pt>
                <c:pt idx="656">
                  <c:v>0.88425302826379537</c:v>
                </c:pt>
                <c:pt idx="657">
                  <c:v>0.88559892328398382</c:v>
                </c:pt>
                <c:pt idx="658">
                  <c:v>0.88694481830417227</c:v>
                </c:pt>
                <c:pt idx="659">
                  <c:v>0.88829071332436071</c:v>
                </c:pt>
                <c:pt idx="660">
                  <c:v>0.88963660834454916</c:v>
                </c:pt>
                <c:pt idx="661">
                  <c:v>0.8909825033647375</c:v>
                </c:pt>
                <c:pt idx="662">
                  <c:v>0.89232839838492595</c:v>
                </c:pt>
                <c:pt idx="663">
                  <c:v>0.89367429340511439</c:v>
                </c:pt>
                <c:pt idx="664">
                  <c:v>0.89502018842530284</c:v>
                </c:pt>
                <c:pt idx="665">
                  <c:v>0.89636608344549129</c:v>
                </c:pt>
                <c:pt idx="666">
                  <c:v>0.89771197846567963</c:v>
                </c:pt>
                <c:pt idx="667">
                  <c:v>0.89905787348586808</c:v>
                </c:pt>
                <c:pt idx="668">
                  <c:v>0.90040376850605652</c:v>
                </c:pt>
                <c:pt idx="669">
                  <c:v>0.90174966352624497</c:v>
                </c:pt>
                <c:pt idx="670">
                  <c:v>0.90309555854643342</c:v>
                </c:pt>
                <c:pt idx="671">
                  <c:v>0.90444145356662176</c:v>
                </c:pt>
                <c:pt idx="672">
                  <c:v>0.9057873485868102</c:v>
                </c:pt>
                <c:pt idx="673">
                  <c:v>0.90713324360699865</c:v>
                </c:pt>
                <c:pt idx="674">
                  <c:v>0.9084791386271871</c:v>
                </c:pt>
                <c:pt idx="675">
                  <c:v>0.90982503364737555</c:v>
                </c:pt>
                <c:pt idx="676">
                  <c:v>0.91117092866756388</c:v>
                </c:pt>
                <c:pt idx="677">
                  <c:v>0.91251682368775233</c:v>
                </c:pt>
                <c:pt idx="678">
                  <c:v>0.91386271870794078</c:v>
                </c:pt>
                <c:pt idx="679">
                  <c:v>0.91520861372812923</c:v>
                </c:pt>
                <c:pt idx="680">
                  <c:v>0.91655450874831768</c:v>
                </c:pt>
                <c:pt idx="681">
                  <c:v>0.91790040376850601</c:v>
                </c:pt>
                <c:pt idx="682">
                  <c:v>0.91924629878869446</c:v>
                </c:pt>
                <c:pt idx="683">
                  <c:v>0.92059219380888291</c:v>
                </c:pt>
                <c:pt idx="684">
                  <c:v>0.92193808882907136</c:v>
                </c:pt>
                <c:pt idx="685">
                  <c:v>0.9232839838492598</c:v>
                </c:pt>
                <c:pt idx="686">
                  <c:v>0.92462987886944814</c:v>
                </c:pt>
                <c:pt idx="687">
                  <c:v>0.92597577388963659</c:v>
                </c:pt>
                <c:pt idx="688">
                  <c:v>0.92732166890982504</c:v>
                </c:pt>
                <c:pt idx="689">
                  <c:v>0.92866756393001348</c:v>
                </c:pt>
                <c:pt idx="690">
                  <c:v>0.93001345895020193</c:v>
                </c:pt>
                <c:pt idx="691">
                  <c:v>0.93135935397039027</c:v>
                </c:pt>
                <c:pt idx="692">
                  <c:v>0.93270524899057872</c:v>
                </c:pt>
                <c:pt idx="693">
                  <c:v>0.93405114401076716</c:v>
                </c:pt>
                <c:pt idx="694">
                  <c:v>0.93539703903095561</c:v>
                </c:pt>
                <c:pt idx="695">
                  <c:v>0.93674293405114406</c:v>
                </c:pt>
                <c:pt idx="696">
                  <c:v>0.9380888290713324</c:v>
                </c:pt>
                <c:pt idx="697">
                  <c:v>0.93943472409152085</c:v>
                </c:pt>
                <c:pt idx="698">
                  <c:v>0.94078061911170929</c:v>
                </c:pt>
                <c:pt idx="699">
                  <c:v>0.94212651413189774</c:v>
                </c:pt>
                <c:pt idx="700">
                  <c:v>0.94347240915208619</c:v>
                </c:pt>
                <c:pt idx="701">
                  <c:v>0.94481830417227453</c:v>
                </c:pt>
                <c:pt idx="702">
                  <c:v>0.94616419919246297</c:v>
                </c:pt>
                <c:pt idx="703">
                  <c:v>0.94751009421265142</c:v>
                </c:pt>
                <c:pt idx="704">
                  <c:v>0.94885598923283987</c:v>
                </c:pt>
                <c:pt idx="705">
                  <c:v>0.95020188425302832</c:v>
                </c:pt>
                <c:pt idx="706">
                  <c:v>0.95154777927321665</c:v>
                </c:pt>
                <c:pt idx="707">
                  <c:v>0.9528936742934051</c:v>
                </c:pt>
                <c:pt idx="708">
                  <c:v>0.95423956931359355</c:v>
                </c:pt>
                <c:pt idx="709">
                  <c:v>0.955585464333782</c:v>
                </c:pt>
                <c:pt idx="710">
                  <c:v>0.95693135935397045</c:v>
                </c:pt>
                <c:pt idx="711">
                  <c:v>0.95827725437415878</c:v>
                </c:pt>
                <c:pt idx="712">
                  <c:v>0.95962314939434723</c:v>
                </c:pt>
                <c:pt idx="713">
                  <c:v>0.96096904441453568</c:v>
                </c:pt>
                <c:pt idx="714">
                  <c:v>0.96231493943472413</c:v>
                </c:pt>
                <c:pt idx="715">
                  <c:v>0.96366083445491246</c:v>
                </c:pt>
                <c:pt idx="716">
                  <c:v>0.96500672947510091</c:v>
                </c:pt>
                <c:pt idx="717">
                  <c:v>0.96635262449528936</c:v>
                </c:pt>
                <c:pt idx="718">
                  <c:v>0.96769851951547781</c:v>
                </c:pt>
                <c:pt idx="719">
                  <c:v>0.96904441453566625</c:v>
                </c:pt>
                <c:pt idx="720">
                  <c:v>0.97039030955585459</c:v>
                </c:pt>
                <c:pt idx="721">
                  <c:v>0.97173620457604304</c:v>
                </c:pt>
                <c:pt idx="722">
                  <c:v>0.97308209959623149</c:v>
                </c:pt>
                <c:pt idx="723">
                  <c:v>0.97442799461641993</c:v>
                </c:pt>
                <c:pt idx="724">
                  <c:v>0.97577388963660838</c:v>
                </c:pt>
                <c:pt idx="725">
                  <c:v>0.97711978465679672</c:v>
                </c:pt>
                <c:pt idx="726">
                  <c:v>0.97846567967698517</c:v>
                </c:pt>
                <c:pt idx="727">
                  <c:v>0.97981157469717362</c:v>
                </c:pt>
                <c:pt idx="728">
                  <c:v>0.98115746971736206</c:v>
                </c:pt>
                <c:pt idx="729">
                  <c:v>0.98250336473755051</c:v>
                </c:pt>
                <c:pt idx="730">
                  <c:v>0.98384925975773885</c:v>
                </c:pt>
                <c:pt idx="731">
                  <c:v>0.9851951547779273</c:v>
                </c:pt>
                <c:pt idx="732">
                  <c:v>0.98654104979811574</c:v>
                </c:pt>
                <c:pt idx="733">
                  <c:v>0.98788694481830419</c:v>
                </c:pt>
                <c:pt idx="734">
                  <c:v>0.98923283983849264</c:v>
                </c:pt>
                <c:pt idx="735">
                  <c:v>0.99057873485868098</c:v>
                </c:pt>
                <c:pt idx="736">
                  <c:v>0.99192462987886942</c:v>
                </c:pt>
                <c:pt idx="737">
                  <c:v>0.99327052489905787</c:v>
                </c:pt>
                <c:pt idx="738">
                  <c:v>0.99461641991924632</c:v>
                </c:pt>
                <c:pt idx="739">
                  <c:v>0.99596231493943477</c:v>
                </c:pt>
                <c:pt idx="740">
                  <c:v>0.9973082099596231</c:v>
                </c:pt>
                <c:pt idx="741">
                  <c:v>0.99865410497981155</c:v>
                </c:pt>
                <c:pt idx="742">
                  <c:v>1</c:v>
                </c:pt>
              </c:numCache>
            </c:numRef>
          </c:xVal>
          <c:yVal>
            <c:numRef>
              <c:f>'Duration Curve'!$F$2:$F$763</c:f>
              <c:numCache>
                <c:formatCode>General</c:formatCode>
                <c:ptCount val="762"/>
                <c:pt idx="0">
                  <c:v>2272.1732085503472</c:v>
                </c:pt>
                <c:pt idx="1">
                  <c:v>2305.3210514322918</c:v>
                </c:pt>
                <c:pt idx="2">
                  <c:v>2417.6654087999132</c:v>
                </c:pt>
                <c:pt idx="3">
                  <c:v>2619.4821725802954</c:v>
                </c:pt>
                <c:pt idx="4">
                  <c:v>2804.9712494574651</c:v>
                </c:pt>
                <c:pt idx="5">
                  <c:v>2900.2075490993925</c:v>
                </c:pt>
                <c:pt idx="6">
                  <c:v>2921.8735799153646</c:v>
                </c:pt>
                <c:pt idx="7">
                  <c:v>2960.6189385308162</c:v>
                </c:pt>
                <c:pt idx="8">
                  <c:v>2984.5968470594617</c:v>
                </c:pt>
                <c:pt idx="9">
                  <c:v>2989.7678911675348</c:v>
                </c:pt>
                <c:pt idx="10">
                  <c:v>3043.5609488932291</c:v>
                </c:pt>
                <c:pt idx="11">
                  <c:v>3136.3544859483509</c:v>
                </c:pt>
                <c:pt idx="12">
                  <c:v>3186.465506456163</c:v>
                </c:pt>
                <c:pt idx="13">
                  <c:v>3446.6839021809897</c:v>
                </c:pt>
                <c:pt idx="14">
                  <c:v>3480.8960150824651</c:v>
                </c:pt>
                <c:pt idx="15">
                  <c:v>3724.7748375108508</c:v>
                </c:pt>
                <c:pt idx="16">
                  <c:v>3736.1457785373264</c:v>
                </c:pt>
                <c:pt idx="17">
                  <c:v>3745.0961531575522</c:v>
                </c:pt>
                <c:pt idx="18">
                  <c:v>3814.798819173177</c:v>
                </c:pt>
                <c:pt idx="19">
                  <c:v>3819.9167846679688</c:v>
                </c:pt>
                <c:pt idx="20">
                  <c:v>3899.6362057834203</c:v>
                </c:pt>
                <c:pt idx="21">
                  <c:v>3957.8543660481769</c:v>
                </c:pt>
                <c:pt idx="22">
                  <c:v>4010.1628265380859</c:v>
                </c:pt>
                <c:pt idx="23">
                  <c:v>4222.244776882595</c:v>
                </c:pt>
                <c:pt idx="24">
                  <c:v>4234.7783572048611</c:v>
                </c:pt>
                <c:pt idx="25">
                  <c:v>4264.7146066623263</c:v>
                </c:pt>
                <c:pt idx="26">
                  <c:v>4342.7427712673607</c:v>
                </c:pt>
                <c:pt idx="27">
                  <c:v>4410.3996790907122</c:v>
                </c:pt>
                <c:pt idx="28">
                  <c:v>4504.6329877387152</c:v>
                </c:pt>
                <c:pt idx="29">
                  <c:v>4514.3979429796009</c:v>
                </c:pt>
                <c:pt idx="30">
                  <c:v>4556.03072265625</c:v>
                </c:pt>
                <c:pt idx="31">
                  <c:v>4562.5994091796874</c:v>
                </c:pt>
                <c:pt idx="32">
                  <c:v>4570.3491194661456</c:v>
                </c:pt>
                <c:pt idx="33">
                  <c:v>4650.3088221571179</c:v>
                </c:pt>
                <c:pt idx="34">
                  <c:v>4666.7106773546011</c:v>
                </c:pt>
                <c:pt idx="35">
                  <c:v>4729.1705474175351</c:v>
                </c:pt>
                <c:pt idx="36">
                  <c:v>4793.1414615885415</c:v>
                </c:pt>
                <c:pt idx="37">
                  <c:v>4827.6232671440976</c:v>
                </c:pt>
                <c:pt idx="38">
                  <c:v>4896.7583675130209</c:v>
                </c:pt>
                <c:pt idx="39">
                  <c:v>4965.8150347222227</c:v>
                </c:pt>
                <c:pt idx="40">
                  <c:v>4986.4303531901041</c:v>
                </c:pt>
                <c:pt idx="41">
                  <c:v>4987.548177083333</c:v>
                </c:pt>
                <c:pt idx="42">
                  <c:v>4993.4853645833336</c:v>
                </c:pt>
                <c:pt idx="43">
                  <c:v>5042.8245073784719</c:v>
                </c:pt>
                <c:pt idx="44">
                  <c:v>5044.9772623697918</c:v>
                </c:pt>
                <c:pt idx="45">
                  <c:v>5258.5387288411457</c:v>
                </c:pt>
                <c:pt idx="46">
                  <c:v>5483.2919514973955</c:v>
                </c:pt>
                <c:pt idx="47">
                  <c:v>5534.3918071831595</c:v>
                </c:pt>
                <c:pt idx="48">
                  <c:v>5568.1880523003474</c:v>
                </c:pt>
                <c:pt idx="49">
                  <c:v>5591.4107331000432</c:v>
                </c:pt>
                <c:pt idx="50">
                  <c:v>5629.4356168619788</c:v>
                </c:pt>
                <c:pt idx="51">
                  <c:v>5648.9041042751733</c:v>
                </c:pt>
                <c:pt idx="52">
                  <c:v>5682.1192629665802</c:v>
                </c:pt>
                <c:pt idx="53">
                  <c:v>5750.6665413411456</c:v>
                </c:pt>
                <c:pt idx="54">
                  <c:v>5758.8144297960071</c:v>
                </c:pt>
                <c:pt idx="55">
                  <c:v>5823.1929026963971</c:v>
                </c:pt>
                <c:pt idx="56">
                  <c:v>5865.5132763671872</c:v>
                </c:pt>
                <c:pt idx="57">
                  <c:v>5867.9489463975697</c:v>
                </c:pt>
                <c:pt idx="58">
                  <c:v>5969.8119829644102</c:v>
                </c:pt>
                <c:pt idx="59">
                  <c:v>5999.7615923394096</c:v>
                </c:pt>
                <c:pt idx="60">
                  <c:v>6022.9994813368057</c:v>
                </c:pt>
                <c:pt idx="61">
                  <c:v>6079.9201904296879</c:v>
                </c:pt>
                <c:pt idx="62">
                  <c:v>6086.0551980251739</c:v>
                </c:pt>
                <c:pt idx="63">
                  <c:v>6138.7724804687496</c:v>
                </c:pt>
                <c:pt idx="64">
                  <c:v>6241.2300737847227</c:v>
                </c:pt>
                <c:pt idx="65">
                  <c:v>6253.0567507595488</c:v>
                </c:pt>
                <c:pt idx="66">
                  <c:v>6261.0811290147567</c:v>
                </c:pt>
                <c:pt idx="67">
                  <c:v>6324.0864523654518</c:v>
                </c:pt>
                <c:pt idx="68">
                  <c:v>6325.4544227430551</c:v>
                </c:pt>
                <c:pt idx="69">
                  <c:v>6364.3658414713545</c:v>
                </c:pt>
                <c:pt idx="70">
                  <c:v>6512.7491021050346</c:v>
                </c:pt>
                <c:pt idx="71">
                  <c:v>6515.0668603515624</c:v>
                </c:pt>
                <c:pt idx="72">
                  <c:v>6523.0494883897572</c:v>
                </c:pt>
                <c:pt idx="73">
                  <c:v>6569.2914529079862</c:v>
                </c:pt>
                <c:pt idx="74">
                  <c:v>6650.5765300835501</c:v>
                </c:pt>
                <c:pt idx="75">
                  <c:v>6653.8503233506945</c:v>
                </c:pt>
                <c:pt idx="76">
                  <c:v>6688.8856944444442</c:v>
                </c:pt>
                <c:pt idx="77">
                  <c:v>6708.8942393663192</c:v>
                </c:pt>
                <c:pt idx="78">
                  <c:v>6721.278979763455</c:v>
                </c:pt>
                <c:pt idx="79">
                  <c:v>6754.8053461371528</c:v>
                </c:pt>
                <c:pt idx="80">
                  <c:v>6775.5061257595489</c:v>
                </c:pt>
                <c:pt idx="81">
                  <c:v>6910.4734288194441</c:v>
                </c:pt>
                <c:pt idx="82">
                  <c:v>6915.6589664713538</c:v>
                </c:pt>
                <c:pt idx="83">
                  <c:v>6929.1753873697917</c:v>
                </c:pt>
                <c:pt idx="84">
                  <c:v>6998.6615852864579</c:v>
                </c:pt>
                <c:pt idx="85">
                  <c:v>7044.1938389756942</c:v>
                </c:pt>
                <c:pt idx="86">
                  <c:v>7085.2954204644093</c:v>
                </c:pt>
                <c:pt idx="87">
                  <c:v>7139.3234667968754</c:v>
                </c:pt>
                <c:pt idx="88">
                  <c:v>7145.88333984375</c:v>
                </c:pt>
                <c:pt idx="89">
                  <c:v>7149.9559456380211</c:v>
                </c:pt>
                <c:pt idx="90">
                  <c:v>7176.458373480903</c:v>
                </c:pt>
                <c:pt idx="91">
                  <c:v>7188.7977967664929</c:v>
                </c:pt>
                <c:pt idx="92">
                  <c:v>7267.415511474609</c:v>
                </c:pt>
                <c:pt idx="93">
                  <c:v>7278.3267881944448</c:v>
                </c:pt>
                <c:pt idx="94">
                  <c:v>7427.2719439019102</c:v>
                </c:pt>
                <c:pt idx="95">
                  <c:v>7491.9925965711809</c:v>
                </c:pt>
                <c:pt idx="96">
                  <c:v>7506.4648231336805</c:v>
                </c:pt>
                <c:pt idx="97">
                  <c:v>7536.3013419596355</c:v>
                </c:pt>
                <c:pt idx="98">
                  <c:v>7543.4962125651045</c:v>
                </c:pt>
                <c:pt idx="99">
                  <c:v>7547.074947916667</c:v>
                </c:pt>
                <c:pt idx="100">
                  <c:v>7572.9654454210067</c:v>
                </c:pt>
                <c:pt idx="101">
                  <c:v>7581.4389284939234</c:v>
                </c:pt>
                <c:pt idx="102">
                  <c:v>7628.251261935764</c:v>
                </c:pt>
                <c:pt idx="103">
                  <c:v>7635.6092154947919</c:v>
                </c:pt>
                <c:pt idx="104">
                  <c:v>7637.0292990451389</c:v>
                </c:pt>
                <c:pt idx="105">
                  <c:v>7665.3739919704858</c:v>
                </c:pt>
                <c:pt idx="106">
                  <c:v>7685.5673155381946</c:v>
                </c:pt>
                <c:pt idx="107">
                  <c:v>7735.5678634982642</c:v>
                </c:pt>
                <c:pt idx="108">
                  <c:v>7739.6713438585066</c:v>
                </c:pt>
                <c:pt idx="109">
                  <c:v>7752.3193532986115</c:v>
                </c:pt>
                <c:pt idx="110">
                  <c:v>7759.0731011284724</c:v>
                </c:pt>
                <c:pt idx="111">
                  <c:v>7765.8063606770829</c:v>
                </c:pt>
                <c:pt idx="112">
                  <c:v>7792.1798980034719</c:v>
                </c:pt>
                <c:pt idx="113">
                  <c:v>7800.6459244791668</c:v>
                </c:pt>
                <c:pt idx="114">
                  <c:v>7917.6918598090278</c:v>
                </c:pt>
                <c:pt idx="115">
                  <c:v>7976.4083376736107</c:v>
                </c:pt>
                <c:pt idx="116">
                  <c:v>7999.1281689453126</c:v>
                </c:pt>
                <c:pt idx="117">
                  <c:v>8031.6066053602426</c:v>
                </c:pt>
                <c:pt idx="118">
                  <c:v>8072.5346492513017</c:v>
                </c:pt>
                <c:pt idx="119">
                  <c:v>8092.5004665798615</c:v>
                </c:pt>
                <c:pt idx="120">
                  <c:v>8096.0620480685766</c:v>
                </c:pt>
                <c:pt idx="121">
                  <c:v>8145.8312310112851</c:v>
                </c:pt>
                <c:pt idx="122">
                  <c:v>8182.1994493272568</c:v>
                </c:pt>
                <c:pt idx="123">
                  <c:v>8246.1864165581592</c:v>
                </c:pt>
                <c:pt idx="124">
                  <c:v>8262.7507166883679</c:v>
                </c:pt>
                <c:pt idx="125">
                  <c:v>8284.1790055338533</c:v>
                </c:pt>
                <c:pt idx="126">
                  <c:v>8377.9594585503473</c:v>
                </c:pt>
                <c:pt idx="127">
                  <c:v>8378.9423063151044</c:v>
                </c:pt>
                <c:pt idx="128">
                  <c:v>8430.1350851779516</c:v>
                </c:pt>
                <c:pt idx="129">
                  <c:v>8441.6058045789923</c:v>
                </c:pt>
                <c:pt idx="130">
                  <c:v>8454.6596717664925</c:v>
                </c:pt>
                <c:pt idx="131">
                  <c:v>8466.5016927083325</c:v>
                </c:pt>
                <c:pt idx="132">
                  <c:v>8469.1622580295134</c:v>
                </c:pt>
                <c:pt idx="133">
                  <c:v>8484.0072054036464</c:v>
                </c:pt>
                <c:pt idx="134">
                  <c:v>8500.5575108506946</c:v>
                </c:pt>
                <c:pt idx="135">
                  <c:v>8606.7276942274311</c:v>
                </c:pt>
                <c:pt idx="136">
                  <c:v>8607.5628374565968</c:v>
                </c:pt>
                <c:pt idx="137">
                  <c:v>8639.8358821614584</c:v>
                </c:pt>
                <c:pt idx="138">
                  <c:v>8690.9666566297747</c:v>
                </c:pt>
                <c:pt idx="139">
                  <c:v>8760.2580957031241</c:v>
                </c:pt>
                <c:pt idx="140">
                  <c:v>8769.4279871961808</c:v>
                </c:pt>
                <c:pt idx="141">
                  <c:v>8774.2524207899314</c:v>
                </c:pt>
                <c:pt idx="142">
                  <c:v>8792.1960194227431</c:v>
                </c:pt>
                <c:pt idx="143">
                  <c:v>8823.8197558593747</c:v>
                </c:pt>
                <c:pt idx="144">
                  <c:v>8854.586286349826</c:v>
                </c:pt>
                <c:pt idx="145">
                  <c:v>8856.4829980468749</c:v>
                </c:pt>
                <c:pt idx="146">
                  <c:v>8901.9092203776036</c:v>
                </c:pt>
                <c:pt idx="147">
                  <c:v>8925.9032473415791</c:v>
                </c:pt>
                <c:pt idx="148">
                  <c:v>8952.1133127170142</c:v>
                </c:pt>
                <c:pt idx="149">
                  <c:v>8974.1375640190963</c:v>
                </c:pt>
                <c:pt idx="150">
                  <c:v>8989.9766389973956</c:v>
                </c:pt>
                <c:pt idx="151">
                  <c:v>9016.0150097656242</c:v>
                </c:pt>
                <c:pt idx="152">
                  <c:v>9043.2699164496535</c:v>
                </c:pt>
                <c:pt idx="153">
                  <c:v>9074.2050401475699</c:v>
                </c:pt>
                <c:pt idx="154">
                  <c:v>9091.8886642795133</c:v>
                </c:pt>
                <c:pt idx="155">
                  <c:v>9261.7649609375003</c:v>
                </c:pt>
                <c:pt idx="156">
                  <c:v>9263.8238349066833</c:v>
                </c:pt>
                <c:pt idx="157">
                  <c:v>9265.2219791666666</c:v>
                </c:pt>
                <c:pt idx="158">
                  <c:v>9278.2347254774304</c:v>
                </c:pt>
                <c:pt idx="159">
                  <c:v>9310.688474392362</c:v>
                </c:pt>
                <c:pt idx="160">
                  <c:v>9312.2295041232646</c:v>
                </c:pt>
                <c:pt idx="161">
                  <c:v>9325.2831759982637</c:v>
                </c:pt>
                <c:pt idx="162">
                  <c:v>9342.8316048177076</c:v>
                </c:pt>
                <c:pt idx="163">
                  <c:v>9347.589314236111</c:v>
                </c:pt>
                <c:pt idx="164">
                  <c:v>9380.7300623914925</c:v>
                </c:pt>
                <c:pt idx="165">
                  <c:v>9460.895912543403</c:v>
                </c:pt>
                <c:pt idx="166">
                  <c:v>9474.2634624565981</c:v>
                </c:pt>
                <c:pt idx="167">
                  <c:v>9496.9828000217021</c:v>
                </c:pt>
                <c:pt idx="168">
                  <c:v>9562.4452647569451</c:v>
                </c:pt>
                <c:pt idx="169">
                  <c:v>9567.7841688368062</c:v>
                </c:pt>
                <c:pt idx="170">
                  <c:v>9590.3668956163201</c:v>
                </c:pt>
                <c:pt idx="171">
                  <c:v>9604.1587413194447</c:v>
                </c:pt>
                <c:pt idx="172">
                  <c:v>9610.114992404513</c:v>
                </c:pt>
                <c:pt idx="173">
                  <c:v>9618.6872938368051</c:v>
                </c:pt>
                <c:pt idx="174">
                  <c:v>9711.1318554687496</c:v>
                </c:pt>
                <c:pt idx="175">
                  <c:v>9808.7003081597213</c:v>
                </c:pt>
                <c:pt idx="176">
                  <c:v>9876.6891178385413</c:v>
                </c:pt>
                <c:pt idx="177">
                  <c:v>9886.9890928819441</c:v>
                </c:pt>
                <c:pt idx="178">
                  <c:v>9890.7276714409727</c:v>
                </c:pt>
                <c:pt idx="179">
                  <c:v>9995.755504286024</c:v>
                </c:pt>
                <c:pt idx="180">
                  <c:v>10011.350815972222</c:v>
                </c:pt>
                <c:pt idx="181">
                  <c:v>10043.599563802083</c:v>
                </c:pt>
                <c:pt idx="182">
                  <c:v>10060.942906358507</c:v>
                </c:pt>
                <c:pt idx="183">
                  <c:v>10092.72531141493</c:v>
                </c:pt>
                <c:pt idx="184">
                  <c:v>10097.196593967014</c:v>
                </c:pt>
                <c:pt idx="185">
                  <c:v>10147.247686631945</c:v>
                </c:pt>
                <c:pt idx="186">
                  <c:v>10164.540490451389</c:v>
                </c:pt>
                <c:pt idx="187">
                  <c:v>10199.092159288195</c:v>
                </c:pt>
                <c:pt idx="188">
                  <c:v>10203.919620768229</c:v>
                </c:pt>
                <c:pt idx="189">
                  <c:v>10270.035875651041</c:v>
                </c:pt>
                <c:pt idx="190">
                  <c:v>10294.923751627604</c:v>
                </c:pt>
                <c:pt idx="191">
                  <c:v>10348.607619357639</c:v>
                </c:pt>
                <c:pt idx="192">
                  <c:v>10350.002433810763</c:v>
                </c:pt>
                <c:pt idx="193">
                  <c:v>10358.419729817708</c:v>
                </c:pt>
                <c:pt idx="194">
                  <c:v>10389.3970703125</c:v>
                </c:pt>
                <c:pt idx="195">
                  <c:v>10391.696145833334</c:v>
                </c:pt>
                <c:pt idx="196">
                  <c:v>10466.184611545139</c:v>
                </c:pt>
                <c:pt idx="197">
                  <c:v>10492.416869574652</c:v>
                </c:pt>
                <c:pt idx="198">
                  <c:v>10639.977506510417</c:v>
                </c:pt>
                <c:pt idx="199">
                  <c:v>10667.247322048612</c:v>
                </c:pt>
                <c:pt idx="200">
                  <c:v>10693.105299479166</c:v>
                </c:pt>
                <c:pt idx="201">
                  <c:v>10763.165280761719</c:v>
                </c:pt>
                <c:pt idx="202">
                  <c:v>10786.338828125001</c:v>
                </c:pt>
                <c:pt idx="203">
                  <c:v>10835.49320203993</c:v>
                </c:pt>
                <c:pt idx="204">
                  <c:v>10861.24560546875</c:v>
                </c:pt>
                <c:pt idx="205">
                  <c:v>10911.460979003907</c:v>
                </c:pt>
                <c:pt idx="206">
                  <c:v>10914.144057074653</c:v>
                </c:pt>
                <c:pt idx="207">
                  <c:v>10919.337985026041</c:v>
                </c:pt>
                <c:pt idx="208">
                  <c:v>10971.249796006945</c:v>
                </c:pt>
                <c:pt idx="209">
                  <c:v>11041.272044270834</c:v>
                </c:pt>
                <c:pt idx="210">
                  <c:v>11071.424803602431</c:v>
                </c:pt>
                <c:pt idx="211">
                  <c:v>11121.706979709201</c:v>
                </c:pt>
                <c:pt idx="212">
                  <c:v>11131.082991807725</c:v>
                </c:pt>
                <c:pt idx="213">
                  <c:v>11153.067037489149</c:v>
                </c:pt>
                <c:pt idx="214">
                  <c:v>11155.151110026041</c:v>
                </c:pt>
                <c:pt idx="215">
                  <c:v>11220.103628472221</c:v>
                </c:pt>
                <c:pt idx="216">
                  <c:v>11277.380898437499</c:v>
                </c:pt>
                <c:pt idx="217">
                  <c:v>11298.773285861545</c:v>
                </c:pt>
                <c:pt idx="218">
                  <c:v>11319.999058159723</c:v>
                </c:pt>
                <c:pt idx="219">
                  <c:v>11371.259513075087</c:v>
                </c:pt>
                <c:pt idx="220">
                  <c:v>11380.620972222223</c:v>
                </c:pt>
                <c:pt idx="221">
                  <c:v>11405.751925998264</c:v>
                </c:pt>
                <c:pt idx="222">
                  <c:v>11441.730490993923</c:v>
                </c:pt>
                <c:pt idx="223">
                  <c:v>11442.29912000868</c:v>
                </c:pt>
                <c:pt idx="224">
                  <c:v>11486.819312065973</c:v>
                </c:pt>
                <c:pt idx="225">
                  <c:v>11492.078183593751</c:v>
                </c:pt>
                <c:pt idx="226">
                  <c:v>11509.634847005209</c:v>
                </c:pt>
                <c:pt idx="227">
                  <c:v>11525.160569661459</c:v>
                </c:pt>
                <c:pt idx="228">
                  <c:v>11637.982179904513</c:v>
                </c:pt>
                <c:pt idx="229">
                  <c:v>11640.299722222222</c:v>
                </c:pt>
                <c:pt idx="230">
                  <c:v>11652.89787109375</c:v>
                </c:pt>
                <c:pt idx="231">
                  <c:v>11666.322509765625</c:v>
                </c:pt>
                <c:pt idx="232">
                  <c:v>11714.688800998263</c:v>
                </c:pt>
                <c:pt idx="233">
                  <c:v>11774.248465711806</c:v>
                </c:pt>
                <c:pt idx="234">
                  <c:v>11816.760691189236</c:v>
                </c:pt>
                <c:pt idx="235">
                  <c:v>11936.217148437499</c:v>
                </c:pt>
                <c:pt idx="236">
                  <c:v>11943.479953342014</c:v>
                </c:pt>
                <c:pt idx="237">
                  <c:v>11994.856360677084</c:v>
                </c:pt>
                <c:pt idx="238">
                  <c:v>12023.96332139757</c:v>
                </c:pt>
                <c:pt idx="239">
                  <c:v>12068.279177517361</c:v>
                </c:pt>
                <c:pt idx="240">
                  <c:v>12082.91265733507</c:v>
                </c:pt>
                <c:pt idx="241">
                  <c:v>12086.219860026042</c:v>
                </c:pt>
                <c:pt idx="242">
                  <c:v>12129.099392361111</c:v>
                </c:pt>
                <c:pt idx="243">
                  <c:v>12193.095046657985</c:v>
                </c:pt>
                <c:pt idx="244">
                  <c:v>12256.096274956597</c:v>
                </c:pt>
                <c:pt idx="245">
                  <c:v>12269.871627604167</c:v>
                </c:pt>
                <c:pt idx="246">
                  <c:v>12281.116648220486</c:v>
                </c:pt>
                <c:pt idx="247">
                  <c:v>12298.466693793403</c:v>
                </c:pt>
                <c:pt idx="248">
                  <c:v>12339.689447428385</c:v>
                </c:pt>
                <c:pt idx="249">
                  <c:v>12340.2159765625</c:v>
                </c:pt>
                <c:pt idx="250">
                  <c:v>12358.841748046874</c:v>
                </c:pt>
                <c:pt idx="251">
                  <c:v>12371.70292860243</c:v>
                </c:pt>
                <c:pt idx="252">
                  <c:v>12397.6803515625</c:v>
                </c:pt>
                <c:pt idx="253">
                  <c:v>12424.393271484376</c:v>
                </c:pt>
                <c:pt idx="254">
                  <c:v>12473.873216959635</c:v>
                </c:pt>
                <c:pt idx="255">
                  <c:v>12568.170866970486</c:v>
                </c:pt>
                <c:pt idx="256">
                  <c:v>12585.186871744792</c:v>
                </c:pt>
                <c:pt idx="257">
                  <c:v>12632.747809244791</c:v>
                </c:pt>
                <c:pt idx="258">
                  <c:v>12644.27843641493</c:v>
                </c:pt>
                <c:pt idx="259">
                  <c:v>12683.517407769097</c:v>
                </c:pt>
                <c:pt idx="260">
                  <c:v>12705.824660915798</c:v>
                </c:pt>
                <c:pt idx="261">
                  <c:v>12730.79116970486</c:v>
                </c:pt>
                <c:pt idx="262">
                  <c:v>12762.660057508681</c:v>
                </c:pt>
                <c:pt idx="263">
                  <c:v>12798.065098741319</c:v>
                </c:pt>
                <c:pt idx="264">
                  <c:v>12802.847856987848</c:v>
                </c:pt>
                <c:pt idx="265">
                  <c:v>12817.278115234374</c:v>
                </c:pt>
                <c:pt idx="266">
                  <c:v>12821.596615668403</c:v>
                </c:pt>
                <c:pt idx="267">
                  <c:v>12855.131967230904</c:v>
                </c:pt>
                <c:pt idx="268">
                  <c:v>12883.521867404514</c:v>
                </c:pt>
                <c:pt idx="269">
                  <c:v>12923.418396267361</c:v>
                </c:pt>
                <c:pt idx="270">
                  <c:v>12926.736901041666</c:v>
                </c:pt>
                <c:pt idx="271">
                  <c:v>12954.148188747829</c:v>
                </c:pt>
                <c:pt idx="272">
                  <c:v>12955.763169487847</c:v>
                </c:pt>
                <c:pt idx="273">
                  <c:v>13001.773932291666</c:v>
                </c:pt>
                <c:pt idx="274">
                  <c:v>13053.254123263889</c:v>
                </c:pt>
                <c:pt idx="275">
                  <c:v>13064.050213758681</c:v>
                </c:pt>
                <c:pt idx="276">
                  <c:v>13130.525407986112</c:v>
                </c:pt>
                <c:pt idx="277">
                  <c:v>13132.310739746094</c:v>
                </c:pt>
                <c:pt idx="278">
                  <c:v>13205.815531684028</c:v>
                </c:pt>
                <c:pt idx="279">
                  <c:v>13266.516258680556</c:v>
                </c:pt>
                <c:pt idx="280">
                  <c:v>13268.735805121527</c:v>
                </c:pt>
                <c:pt idx="281">
                  <c:v>13284.04072374132</c:v>
                </c:pt>
                <c:pt idx="282">
                  <c:v>13296.490577256944</c:v>
                </c:pt>
                <c:pt idx="283">
                  <c:v>13314.043834635417</c:v>
                </c:pt>
                <c:pt idx="284">
                  <c:v>13316.484831271702</c:v>
                </c:pt>
                <c:pt idx="285">
                  <c:v>13396.193311360677</c:v>
                </c:pt>
                <c:pt idx="286">
                  <c:v>13454.300279947916</c:v>
                </c:pt>
                <c:pt idx="287">
                  <c:v>13477.310171440971</c:v>
                </c:pt>
                <c:pt idx="288">
                  <c:v>13492.076468098958</c:v>
                </c:pt>
                <c:pt idx="289">
                  <c:v>13510.019384765625</c:v>
                </c:pt>
                <c:pt idx="290">
                  <c:v>13588.09515733507</c:v>
                </c:pt>
                <c:pt idx="291">
                  <c:v>13598.37722764757</c:v>
                </c:pt>
                <c:pt idx="292">
                  <c:v>13612.6297265625</c:v>
                </c:pt>
                <c:pt idx="293">
                  <c:v>13693.13947265625</c:v>
                </c:pt>
                <c:pt idx="294">
                  <c:v>13705.443075086805</c:v>
                </c:pt>
                <c:pt idx="295">
                  <c:v>13773.416650390625</c:v>
                </c:pt>
                <c:pt idx="296">
                  <c:v>13782.926794704861</c:v>
                </c:pt>
                <c:pt idx="297">
                  <c:v>13800.937705078126</c:v>
                </c:pt>
                <c:pt idx="298">
                  <c:v>13858.736108940971</c:v>
                </c:pt>
                <c:pt idx="299">
                  <c:v>13939.05904405382</c:v>
                </c:pt>
                <c:pt idx="300">
                  <c:v>14036.437991536459</c:v>
                </c:pt>
                <c:pt idx="301">
                  <c:v>14042.373503689236</c:v>
                </c:pt>
                <c:pt idx="302">
                  <c:v>14069.164067382813</c:v>
                </c:pt>
                <c:pt idx="303">
                  <c:v>14135.505516493056</c:v>
                </c:pt>
                <c:pt idx="304">
                  <c:v>14168.497245008681</c:v>
                </c:pt>
                <c:pt idx="305">
                  <c:v>14171.078371310763</c:v>
                </c:pt>
                <c:pt idx="306">
                  <c:v>14230.283861762153</c:v>
                </c:pt>
                <c:pt idx="307">
                  <c:v>14275.865285373264</c:v>
                </c:pt>
                <c:pt idx="308">
                  <c:v>14286.968562282986</c:v>
                </c:pt>
                <c:pt idx="309">
                  <c:v>14298.016782769097</c:v>
                </c:pt>
                <c:pt idx="310">
                  <c:v>14303.514651692709</c:v>
                </c:pt>
                <c:pt idx="311">
                  <c:v>14346.598270399305</c:v>
                </c:pt>
                <c:pt idx="312">
                  <c:v>14347.176233723958</c:v>
                </c:pt>
                <c:pt idx="313">
                  <c:v>14387.764340277778</c:v>
                </c:pt>
                <c:pt idx="314">
                  <c:v>14400.690044487847</c:v>
                </c:pt>
                <c:pt idx="315">
                  <c:v>14408.061622178819</c:v>
                </c:pt>
                <c:pt idx="316">
                  <c:v>14419.684611002604</c:v>
                </c:pt>
                <c:pt idx="317">
                  <c:v>14421.395397135417</c:v>
                </c:pt>
                <c:pt idx="318">
                  <c:v>14446.026826171876</c:v>
                </c:pt>
                <c:pt idx="319">
                  <c:v>14469.29593641493</c:v>
                </c:pt>
                <c:pt idx="320">
                  <c:v>14482.943216145834</c:v>
                </c:pt>
                <c:pt idx="321">
                  <c:v>14490.616039496528</c:v>
                </c:pt>
                <c:pt idx="322">
                  <c:v>14549.269420572917</c:v>
                </c:pt>
                <c:pt idx="323">
                  <c:v>14580.679405381945</c:v>
                </c:pt>
                <c:pt idx="324">
                  <c:v>14589.214534505209</c:v>
                </c:pt>
                <c:pt idx="325">
                  <c:v>14597.629209255643</c:v>
                </c:pt>
                <c:pt idx="326">
                  <c:v>14620.134724392361</c:v>
                </c:pt>
                <c:pt idx="327">
                  <c:v>14631.889635416666</c:v>
                </c:pt>
                <c:pt idx="328">
                  <c:v>14723.192103678386</c:v>
                </c:pt>
                <c:pt idx="329">
                  <c:v>14805.721123046875</c:v>
                </c:pt>
                <c:pt idx="330">
                  <c:v>14811.152158203126</c:v>
                </c:pt>
                <c:pt idx="331">
                  <c:v>14823.834264322917</c:v>
                </c:pt>
                <c:pt idx="332">
                  <c:v>14872.531100802951</c:v>
                </c:pt>
                <c:pt idx="333">
                  <c:v>14876.47925374349</c:v>
                </c:pt>
                <c:pt idx="334">
                  <c:v>14878.537641059027</c:v>
                </c:pt>
                <c:pt idx="335">
                  <c:v>14897.050040961372</c:v>
                </c:pt>
                <c:pt idx="336">
                  <c:v>14911.418334418402</c:v>
                </c:pt>
                <c:pt idx="337">
                  <c:v>14944.088803168403</c:v>
                </c:pt>
                <c:pt idx="338">
                  <c:v>14961.201408420138</c:v>
                </c:pt>
                <c:pt idx="339">
                  <c:v>14964.172426215278</c:v>
                </c:pt>
                <c:pt idx="340">
                  <c:v>14976.574093967014</c:v>
                </c:pt>
                <c:pt idx="341">
                  <c:v>14978.588658854167</c:v>
                </c:pt>
                <c:pt idx="342">
                  <c:v>14992.146674262152</c:v>
                </c:pt>
                <c:pt idx="343">
                  <c:v>15027.574594184029</c:v>
                </c:pt>
                <c:pt idx="344">
                  <c:v>15054.939914008246</c:v>
                </c:pt>
                <c:pt idx="345">
                  <c:v>15061.702981770834</c:v>
                </c:pt>
                <c:pt idx="346">
                  <c:v>15071.284765353732</c:v>
                </c:pt>
                <c:pt idx="347">
                  <c:v>15096.633997938368</c:v>
                </c:pt>
                <c:pt idx="348">
                  <c:v>15121.949775933159</c:v>
                </c:pt>
                <c:pt idx="349">
                  <c:v>15197.466029730902</c:v>
                </c:pt>
                <c:pt idx="350">
                  <c:v>15226.960297580295</c:v>
                </c:pt>
                <c:pt idx="351">
                  <c:v>15241.183076171876</c:v>
                </c:pt>
                <c:pt idx="352">
                  <c:v>15296.552251519097</c:v>
                </c:pt>
                <c:pt idx="353">
                  <c:v>15300.3840492079</c:v>
                </c:pt>
                <c:pt idx="354">
                  <c:v>15306.06896375868</c:v>
                </c:pt>
                <c:pt idx="355">
                  <c:v>15319.26802218967</c:v>
                </c:pt>
                <c:pt idx="356">
                  <c:v>15354.715570746528</c:v>
                </c:pt>
                <c:pt idx="357">
                  <c:v>15356.607163628472</c:v>
                </c:pt>
                <c:pt idx="358">
                  <c:v>15363.698883463541</c:v>
                </c:pt>
                <c:pt idx="359">
                  <c:v>15380.769641927083</c:v>
                </c:pt>
                <c:pt idx="360">
                  <c:v>15382.734358723957</c:v>
                </c:pt>
                <c:pt idx="361">
                  <c:v>15395.137902560764</c:v>
                </c:pt>
                <c:pt idx="362">
                  <c:v>15416.359836968317</c:v>
                </c:pt>
                <c:pt idx="363">
                  <c:v>15452.828560112846</c:v>
                </c:pt>
                <c:pt idx="364">
                  <c:v>15465.181018880208</c:v>
                </c:pt>
                <c:pt idx="365">
                  <c:v>15516.60333767361</c:v>
                </c:pt>
                <c:pt idx="366">
                  <c:v>15521.125901692709</c:v>
                </c:pt>
                <c:pt idx="367">
                  <c:v>15524.232773437499</c:v>
                </c:pt>
                <c:pt idx="368">
                  <c:v>15534.902894965278</c:v>
                </c:pt>
                <c:pt idx="369">
                  <c:v>15540.366067708334</c:v>
                </c:pt>
                <c:pt idx="370">
                  <c:v>15542.760463867187</c:v>
                </c:pt>
                <c:pt idx="371">
                  <c:v>15557.218461371527</c:v>
                </c:pt>
                <c:pt idx="372">
                  <c:v>15591.152769097222</c:v>
                </c:pt>
                <c:pt idx="373">
                  <c:v>15624.796490885417</c:v>
                </c:pt>
                <c:pt idx="374">
                  <c:v>15634.412993706597</c:v>
                </c:pt>
                <c:pt idx="375">
                  <c:v>15646.574800347222</c:v>
                </c:pt>
                <c:pt idx="376">
                  <c:v>15660.32328233507</c:v>
                </c:pt>
                <c:pt idx="377">
                  <c:v>15675.853928222656</c:v>
                </c:pt>
                <c:pt idx="378">
                  <c:v>15692.135512152778</c:v>
                </c:pt>
                <c:pt idx="379">
                  <c:v>15714.34248155382</c:v>
                </c:pt>
                <c:pt idx="380">
                  <c:v>15749.081592881945</c:v>
                </c:pt>
                <c:pt idx="381">
                  <c:v>15757.191812065972</c:v>
                </c:pt>
                <c:pt idx="382">
                  <c:v>15780.778074001737</c:v>
                </c:pt>
                <c:pt idx="383">
                  <c:v>15787.756969672309</c:v>
                </c:pt>
                <c:pt idx="384">
                  <c:v>15795.865769856771</c:v>
                </c:pt>
                <c:pt idx="385">
                  <c:v>15813.021840277777</c:v>
                </c:pt>
                <c:pt idx="386">
                  <c:v>15819.42536892361</c:v>
                </c:pt>
                <c:pt idx="387">
                  <c:v>15872.359909939236</c:v>
                </c:pt>
                <c:pt idx="388">
                  <c:v>15894.373719618055</c:v>
                </c:pt>
                <c:pt idx="389">
                  <c:v>15913.04712890625</c:v>
                </c:pt>
                <c:pt idx="390">
                  <c:v>15937.130718315972</c:v>
                </c:pt>
                <c:pt idx="391">
                  <c:v>15939.167795138888</c:v>
                </c:pt>
                <c:pt idx="392">
                  <c:v>15962.281443956163</c:v>
                </c:pt>
                <c:pt idx="393">
                  <c:v>15991.478291015625</c:v>
                </c:pt>
                <c:pt idx="394">
                  <c:v>15995.596381293402</c:v>
                </c:pt>
                <c:pt idx="395">
                  <c:v>15997.625110677083</c:v>
                </c:pt>
                <c:pt idx="396">
                  <c:v>16024.999225260417</c:v>
                </c:pt>
                <c:pt idx="397">
                  <c:v>16027.273049045139</c:v>
                </c:pt>
                <c:pt idx="398">
                  <c:v>16027.741462673612</c:v>
                </c:pt>
                <c:pt idx="399">
                  <c:v>16031.899248046875</c:v>
                </c:pt>
                <c:pt idx="400">
                  <c:v>16039.292262369792</c:v>
                </c:pt>
                <c:pt idx="401">
                  <c:v>16051.679460720487</c:v>
                </c:pt>
                <c:pt idx="402">
                  <c:v>16052.427156032985</c:v>
                </c:pt>
                <c:pt idx="403">
                  <c:v>16072.888779296874</c:v>
                </c:pt>
                <c:pt idx="404">
                  <c:v>16083.081011284723</c:v>
                </c:pt>
                <c:pt idx="405">
                  <c:v>16083.796391872829</c:v>
                </c:pt>
                <c:pt idx="406">
                  <c:v>16115.562676866319</c:v>
                </c:pt>
                <c:pt idx="407">
                  <c:v>16115.772146267362</c:v>
                </c:pt>
                <c:pt idx="408">
                  <c:v>16139.602573784723</c:v>
                </c:pt>
                <c:pt idx="409">
                  <c:v>16154.830445963542</c:v>
                </c:pt>
                <c:pt idx="410">
                  <c:v>16180.69204861111</c:v>
                </c:pt>
                <c:pt idx="411">
                  <c:v>16192.983593749999</c:v>
                </c:pt>
                <c:pt idx="412">
                  <c:v>16195.948021918402</c:v>
                </c:pt>
                <c:pt idx="413">
                  <c:v>16201.009359809028</c:v>
                </c:pt>
                <c:pt idx="414">
                  <c:v>16211.289391276041</c:v>
                </c:pt>
                <c:pt idx="415">
                  <c:v>16217.951483289931</c:v>
                </c:pt>
                <c:pt idx="416">
                  <c:v>16228.875322265625</c:v>
                </c:pt>
                <c:pt idx="417">
                  <c:v>16229.398521050347</c:v>
                </c:pt>
                <c:pt idx="418">
                  <c:v>16282.115340711805</c:v>
                </c:pt>
                <c:pt idx="419">
                  <c:v>16284.233757595486</c:v>
                </c:pt>
                <c:pt idx="420">
                  <c:v>16285.18675374349</c:v>
                </c:pt>
                <c:pt idx="421">
                  <c:v>16286.641455078125</c:v>
                </c:pt>
                <c:pt idx="422">
                  <c:v>16289.5484375</c:v>
                </c:pt>
                <c:pt idx="423">
                  <c:v>16326.675748697917</c:v>
                </c:pt>
                <c:pt idx="424">
                  <c:v>16339.932473958334</c:v>
                </c:pt>
                <c:pt idx="425">
                  <c:v>16350.716380750868</c:v>
                </c:pt>
                <c:pt idx="426">
                  <c:v>16357.770371093749</c:v>
                </c:pt>
                <c:pt idx="427">
                  <c:v>16357.891155598958</c:v>
                </c:pt>
                <c:pt idx="428">
                  <c:v>16370.040025227865</c:v>
                </c:pt>
                <c:pt idx="429">
                  <c:v>16420.594347873262</c:v>
                </c:pt>
                <c:pt idx="430">
                  <c:v>16422.496404079862</c:v>
                </c:pt>
                <c:pt idx="431">
                  <c:v>16441.761469184028</c:v>
                </c:pt>
                <c:pt idx="432">
                  <c:v>16447.289499782986</c:v>
                </c:pt>
                <c:pt idx="433">
                  <c:v>16457.768496093751</c:v>
                </c:pt>
                <c:pt idx="434">
                  <c:v>16466.562027994791</c:v>
                </c:pt>
                <c:pt idx="435">
                  <c:v>16473.657081163194</c:v>
                </c:pt>
                <c:pt idx="436">
                  <c:v>16476.575300564236</c:v>
                </c:pt>
                <c:pt idx="437">
                  <c:v>16478.678234592015</c:v>
                </c:pt>
                <c:pt idx="438">
                  <c:v>16480.311769205728</c:v>
                </c:pt>
                <c:pt idx="439">
                  <c:v>16497.438480902776</c:v>
                </c:pt>
                <c:pt idx="440">
                  <c:v>16499.04153971354</c:v>
                </c:pt>
                <c:pt idx="441">
                  <c:v>16504.783050130209</c:v>
                </c:pt>
                <c:pt idx="442">
                  <c:v>16524.163038194445</c:v>
                </c:pt>
                <c:pt idx="443">
                  <c:v>16539.648511284722</c:v>
                </c:pt>
                <c:pt idx="444">
                  <c:v>16555.552636718749</c:v>
                </c:pt>
                <c:pt idx="445">
                  <c:v>16558.019388020832</c:v>
                </c:pt>
                <c:pt idx="446">
                  <c:v>16571.919507378472</c:v>
                </c:pt>
                <c:pt idx="447">
                  <c:v>16578.117415364584</c:v>
                </c:pt>
                <c:pt idx="448">
                  <c:v>16582.294898003471</c:v>
                </c:pt>
                <c:pt idx="449">
                  <c:v>16630.499097222222</c:v>
                </c:pt>
                <c:pt idx="450">
                  <c:v>16636.420829535589</c:v>
                </c:pt>
                <c:pt idx="451">
                  <c:v>16642.064373372395</c:v>
                </c:pt>
                <c:pt idx="452">
                  <c:v>16646.118806423612</c:v>
                </c:pt>
                <c:pt idx="453">
                  <c:v>16654.831002604165</c:v>
                </c:pt>
                <c:pt idx="454">
                  <c:v>16687.762194010418</c:v>
                </c:pt>
                <c:pt idx="455">
                  <c:v>16699.268327094185</c:v>
                </c:pt>
                <c:pt idx="456">
                  <c:v>16727.966006944444</c:v>
                </c:pt>
                <c:pt idx="457">
                  <c:v>16740.864672309028</c:v>
                </c:pt>
                <c:pt idx="458">
                  <c:v>16748.630321180557</c:v>
                </c:pt>
                <c:pt idx="459">
                  <c:v>16762.34948893229</c:v>
                </c:pt>
                <c:pt idx="460">
                  <c:v>16770.517493489584</c:v>
                </c:pt>
                <c:pt idx="461">
                  <c:v>16779.582584635416</c:v>
                </c:pt>
                <c:pt idx="462">
                  <c:v>16789.662962239585</c:v>
                </c:pt>
                <c:pt idx="463">
                  <c:v>16817.289408637153</c:v>
                </c:pt>
                <c:pt idx="464">
                  <c:v>16840.047890624999</c:v>
                </c:pt>
                <c:pt idx="465">
                  <c:v>16851.783708767362</c:v>
                </c:pt>
                <c:pt idx="466">
                  <c:v>16864.554162326389</c:v>
                </c:pt>
                <c:pt idx="467">
                  <c:v>16868.810583767361</c:v>
                </c:pt>
                <c:pt idx="468">
                  <c:v>16881.387797309028</c:v>
                </c:pt>
                <c:pt idx="469">
                  <c:v>16891.639561631946</c:v>
                </c:pt>
                <c:pt idx="470">
                  <c:v>16897.625479600694</c:v>
                </c:pt>
                <c:pt idx="471">
                  <c:v>16902.178784722222</c:v>
                </c:pt>
                <c:pt idx="472">
                  <c:v>16904.629967447916</c:v>
                </c:pt>
                <c:pt idx="473">
                  <c:v>16913.862352430555</c:v>
                </c:pt>
                <c:pt idx="474">
                  <c:v>16931.31460503472</c:v>
                </c:pt>
                <c:pt idx="475">
                  <c:v>16959.190123697917</c:v>
                </c:pt>
                <c:pt idx="476">
                  <c:v>16967.352917751738</c:v>
                </c:pt>
                <c:pt idx="477">
                  <c:v>16977.026586371529</c:v>
                </c:pt>
                <c:pt idx="478">
                  <c:v>16977.988246527777</c:v>
                </c:pt>
                <c:pt idx="479">
                  <c:v>16981.674108072915</c:v>
                </c:pt>
                <c:pt idx="480">
                  <c:v>16984.096558159723</c:v>
                </c:pt>
                <c:pt idx="481">
                  <c:v>16985.87086154514</c:v>
                </c:pt>
                <c:pt idx="482">
                  <c:v>16990.856372612849</c:v>
                </c:pt>
                <c:pt idx="483">
                  <c:v>17001.331681857639</c:v>
                </c:pt>
                <c:pt idx="484">
                  <c:v>17033.644104817708</c:v>
                </c:pt>
                <c:pt idx="485">
                  <c:v>17040.177805989584</c:v>
                </c:pt>
                <c:pt idx="486">
                  <c:v>17042.613092447918</c:v>
                </c:pt>
                <c:pt idx="487">
                  <c:v>17054.101378038195</c:v>
                </c:pt>
                <c:pt idx="488">
                  <c:v>17071.02904079861</c:v>
                </c:pt>
                <c:pt idx="489">
                  <c:v>17079.610677083332</c:v>
                </c:pt>
                <c:pt idx="490">
                  <c:v>17086.389741753472</c:v>
                </c:pt>
                <c:pt idx="491">
                  <c:v>17096.873676215277</c:v>
                </c:pt>
                <c:pt idx="492">
                  <c:v>17112.967180989584</c:v>
                </c:pt>
                <c:pt idx="493">
                  <c:v>17121.214188368056</c:v>
                </c:pt>
                <c:pt idx="494">
                  <c:v>17121.256473524307</c:v>
                </c:pt>
                <c:pt idx="495">
                  <c:v>17127.665238715279</c:v>
                </c:pt>
                <c:pt idx="496">
                  <c:v>17131.541260850696</c:v>
                </c:pt>
                <c:pt idx="497">
                  <c:v>17140.941317274304</c:v>
                </c:pt>
                <c:pt idx="498">
                  <c:v>17152.051243489583</c:v>
                </c:pt>
                <c:pt idx="499">
                  <c:v>17153.414175347221</c:v>
                </c:pt>
                <c:pt idx="500">
                  <c:v>17161.67699435764</c:v>
                </c:pt>
                <c:pt idx="501">
                  <c:v>17168.152702907984</c:v>
                </c:pt>
                <c:pt idx="502">
                  <c:v>17174.709939236112</c:v>
                </c:pt>
                <c:pt idx="503">
                  <c:v>17199.115247395832</c:v>
                </c:pt>
                <c:pt idx="504">
                  <c:v>17205.7505078125</c:v>
                </c:pt>
                <c:pt idx="505">
                  <c:v>17217.644268663193</c:v>
                </c:pt>
                <c:pt idx="506">
                  <c:v>17224.512128906252</c:v>
                </c:pt>
                <c:pt idx="507">
                  <c:v>17252.836690538195</c:v>
                </c:pt>
                <c:pt idx="508">
                  <c:v>17260.795518663195</c:v>
                </c:pt>
                <c:pt idx="509">
                  <c:v>17262.298714735243</c:v>
                </c:pt>
                <c:pt idx="510">
                  <c:v>17280.413674045139</c:v>
                </c:pt>
                <c:pt idx="511">
                  <c:v>17288.160449218751</c:v>
                </c:pt>
                <c:pt idx="512">
                  <c:v>17315.009418402777</c:v>
                </c:pt>
                <c:pt idx="513">
                  <c:v>17316.249791666665</c:v>
                </c:pt>
                <c:pt idx="514">
                  <c:v>17332.673235677084</c:v>
                </c:pt>
                <c:pt idx="515">
                  <c:v>17343.658799913195</c:v>
                </c:pt>
                <c:pt idx="516">
                  <c:v>17375.512288411457</c:v>
                </c:pt>
                <c:pt idx="517">
                  <c:v>17409.21168185764</c:v>
                </c:pt>
                <c:pt idx="518">
                  <c:v>17420.477198350694</c:v>
                </c:pt>
                <c:pt idx="519">
                  <c:v>17444.375939670139</c:v>
                </c:pt>
                <c:pt idx="520">
                  <c:v>17470.836625434029</c:v>
                </c:pt>
                <c:pt idx="521">
                  <c:v>17495.889450954863</c:v>
                </c:pt>
                <c:pt idx="522">
                  <c:v>17498.636516927083</c:v>
                </c:pt>
                <c:pt idx="523">
                  <c:v>17501.193587239584</c:v>
                </c:pt>
                <c:pt idx="524">
                  <c:v>17504.274533420139</c:v>
                </c:pt>
                <c:pt idx="525">
                  <c:v>17518.934863281251</c:v>
                </c:pt>
                <c:pt idx="526">
                  <c:v>17526.921924913193</c:v>
                </c:pt>
                <c:pt idx="527">
                  <c:v>17529.276839192709</c:v>
                </c:pt>
                <c:pt idx="528">
                  <c:v>17536.259511718748</c:v>
                </c:pt>
                <c:pt idx="529">
                  <c:v>17545.544678819446</c:v>
                </c:pt>
                <c:pt idx="530">
                  <c:v>17557.669457465279</c:v>
                </c:pt>
                <c:pt idx="531">
                  <c:v>17587.04417751736</c:v>
                </c:pt>
                <c:pt idx="532">
                  <c:v>17616.608168402778</c:v>
                </c:pt>
                <c:pt idx="533">
                  <c:v>17621.221812065971</c:v>
                </c:pt>
                <c:pt idx="534">
                  <c:v>17632.354516059029</c:v>
                </c:pt>
                <c:pt idx="535">
                  <c:v>17654.888532986111</c:v>
                </c:pt>
                <c:pt idx="536">
                  <c:v>17658.470347222221</c:v>
                </c:pt>
                <c:pt idx="537">
                  <c:v>17664.831011284721</c:v>
                </c:pt>
                <c:pt idx="538">
                  <c:v>17681.999583333334</c:v>
                </c:pt>
                <c:pt idx="539">
                  <c:v>17710.990972222222</c:v>
                </c:pt>
                <c:pt idx="540">
                  <c:v>17731.908216145832</c:v>
                </c:pt>
                <c:pt idx="541">
                  <c:v>17741.633233506946</c:v>
                </c:pt>
                <c:pt idx="542">
                  <c:v>17744.251260850695</c:v>
                </c:pt>
                <c:pt idx="543">
                  <c:v>17752.770286458333</c:v>
                </c:pt>
                <c:pt idx="544">
                  <c:v>17757.462979600696</c:v>
                </c:pt>
                <c:pt idx="545">
                  <c:v>17763.660253906251</c:v>
                </c:pt>
                <c:pt idx="546">
                  <c:v>17763.705269097223</c:v>
                </c:pt>
                <c:pt idx="547">
                  <c:v>17793.338953993054</c:v>
                </c:pt>
                <c:pt idx="548">
                  <c:v>17828.988051215278</c:v>
                </c:pt>
                <c:pt idx="549">
                  <c:v>17862.905785590279</c:v>
                </c:pt>
                <c:pt idx="550">
                  <c:v>17880.442215711806</c:v>
                </c:pt>
                <c:pt idx="551">
                  <c:v>17887.992940538195</c:v>
                </c:pt>
                <c:pt idx="552">
                  <c:v>17888.465726996528</c:v>
                </c:pt>
                <c:pt idx="553">
                  <c:v>17894.874466145833</c:v>
                </c:pt>
                <c:pt idx="554">
                  <c:v>17932.020069444443</c:v>
                </c:pt>
                <c:pt idx="555">
                  <c:v>17936.711102430556</c:v>
                </c:pt>
                <c:pt idx="556">
                  <c:v>17964.730360243055</c:v>
                </c:pt>
                <c:pt idx="557">
                  <c:v>17973.572960069443</c:v>
                </c:pt>
                <c:pt idx="558">
                  <c:v>17977.281087239582</c:v>
                </c:pt>
                <c:pt idx="559">
                  <c:v>17986.825151909721</c:v>
                </c:pt>
                <c:pt idx="560">
                  <c:v>17996.600757378474</c:v>
                </c:pt>
                <c:pt idx="561">
                  <c:v>18033.470299479166</c:v>
                </c:pt>
                <c:pt idx="562">
                  <c:v>18036.151163194445</c:v>
                </c:pt>
                <c:pt idx="563">
                  <c:v>18043.894969618057</c:v>
                </c:pt>
                <c:pt idx="564">
                  <c:v>18054.127855902778</c:v>
                </c:pt>
                <c:pt idx="565">
                  <c:v>18058.334893663196</c:v>
                </c:pt>
                <c:pt idx="566">
                  <c:v>18064.289672309027</c:v>
                </c:pt>
                <c:pt idx="567">
                  <c:v>18085.130227864582</c:v>
                </c:pt>
                <c:pt idx="568">
                  <c:v>18104.257725694446</c:v>
                </c:pt>
                <c:pt idx="569">
                  <c:v>18138.209598524307</c:v>
                </c:pt>
                <c:pt idx="570">
                  <c:v>18154.870397135415</c:v>
                </c:pt>
                <c:pt idx="571">
                  <c:v>18175.887957899307</c:v>
                </c:pt>
                <c:pt idx="572">
                  <c:v>18176.949245334203</c:v>
                </c:pt>
                <c:pt idx="573">
                  <c:v>18177.975488281249</c:v>
                </c:pt>
                <c:pt idx="574">
                  <c:v>18202.406981336804</c:v>
                </c:pt>
                <c:pt idx="575">
                  <c:v>18231.950327690971</c:v>
                </c:pt>
                <c:pt idx="576">
                  <c:v>18255.616673177083</c:v>
                </c:pt>
                <c:pt idx="577">
                  <c:v>18274.890887586807</c:v>
                </c:pt>
                <c:pt idx="578">
                  <c:v>18283.310926649305</c:v>
                </c:pt>
                <c:pt idx="579">
                  <c:v>18286.517784288193</c:v>
                </c:pt>
                <c:pt idx="580">
                  <c:v>18301.551132812499</c:v>
                </c:pt>
                <c:pt idx="581">
                  <c:v>18310.656380208333</c:v>
                </c:pt>
                <c:pt idx="582">
                  <c:v>18342.527721354167</c:v>
                </c:pt>
                <c:pt idx="583">
                  <c:v>18354.785646701388</c:v>
                </c:pt>
                <c:pt idx="584">
                  <c:v>18361.933092447918</c:v>
                </c:pt>
                <c:pt idx="585">
                  <c:v>18368.345486111109</c:v>
                </c:pt>
                <c:pt idx="586">
                  <c:v>18372.338598090279</c:v>
                </c:pt>
                <c:pt idx="587">
                  <c:v>18374.357743055556</c:v>
                </c:pt>
                <c:pt idx="588">
                  <c:v>18377.9153515625</c:v>
                </c:pt>
                <c:pt idx="589">
                  <c:v>18401.59015625</c:v>
                </c:pt>
                <c:pt idx="590">
                  <c:v>18441.887797309028</c:v>
                </c:pt>
                <c:pt idx="591">
                  <c:v>18450.299570312502</c:v>
                </c:pt>
                <c:pt idx="592">
                  <c:v>18478.283398437499</c:v>
                </c:pt>
                <c:pt idx="593">
                  <c:v>18510.441050347221</c:v>
                </c:pt>
                <c:pt idx="594">
                  <c:v>18550.077443576389</c:v>
                </c:pt>
                <c:pt idx="595">
                  <c:v>18565.934900173612</c:v>
                </c:pt>
                <c:pt idx="596">
                  <c:v>18570.53183376736</c:v>
                </c:pt>
                <c:pt idx="597">
                  <c:v>18612.505941840278</c:v>
                </c:pt>
                <c:pt idx="598">
                  <c:v>18628.237934027777</c:v>
                </c:pt>
                <c:pt idx="599">
                  <c:v>18645.100991210937</c:v>
                </c:pt>
                <c:pt idx="600">
                  <c:v>18671.730588107639</c:v>
                </c:pt>
                <c:pt idx="601">
                  <c:v>18731.255410156249</c:v>
                </c:pt>
                <c:pt idx="602">
                  <c:v>18732.244589843751</c:v>
                </c:pt>
                <c:pt idx="603">
                  <c:v>18772.364071180556</c:v>
                </c:pt>
                <c:pt idx="604">
                  <c:v>18773.889318576388</c:v>
                </c:pt>
                <c:pt idx="605">
                  <c:v>18780.608560112847</c:v>
                </c:pt>
                <c:pt idx="606">
                  <c:v>18791.687204861111</c:v>
                </c:pt>
                <c:pt idx="607">
                  <c:v>18799.264305555556</c:v>
                </c:pt>
                <c:pt idx="608">
                  <c:v>18842.337836371527</c:v>
                </c:pt>
                <c:pt idx="609">
                  <c:v>18857.373580729167</c:v>
                </c:pt>
                <c:pt idx="610">
                  <c:v>18869.728689236112</c:v>
                </c:pt>
                <c:pt idx="611">
                  <c:v>18869.925275607638</c:v>
                </c:pt>
                <c:pt idx="612">
                  <c:v>18887.380193142362</c:v>
                </c:pt>
                <c:pt idx="613">
                  <c:v>18898.155902777777</c:v>
                </c:pt>
                <c:pt idx="614">
                  <c:v>18938.900874565974</c:v>
                </c:pt>
                <c:pt idx="615">
                  <c:v>18940.490423177082</c:v>
                </c:pt>
                <c:pt idx="616">
                  <c:v>18963.242039930556</c:v>
                </c:pt>
                <c:pt idx="617">
                  <c:v>19013.881041666667</c:v>
                </c:pt>
                <c:pt idx="618">
                  <c:v>19044.202970920138</c:v>
                </c:pt>
                <c:pt idx="619">
                  <c:v>19052.806041666667</c:v>
                </c:pt>
                <c:pt idx="620">
                  <c:v>19057.032018229165</c:v>
                </c:pt>
                <c:pt idx="621">
                  <c:v>19078.342252604165</c:v>
                </c:pt>
                <c:pt idx="622">
                  <c:v>19079.054333767363</c:v>
                </c:pt>
                <c:pt idx="623">
                  <c:v>19102.843977864584</c:v>
                </c:pt>
                <c:pt idx="624">
                  <c:v>19120.748769531248</c:v>
                </c:pt>
                <c:pt idx="625">
                  <c:v>19148.474748263889</c:v>
                </c:pt>
                <c:pt idx="626">
                  <c:v>19148.598307291668</c:v>
                </c:pt>
                <c:pt idx="627">
                  <c:v>19183.647732204859</c:v>
                </c:pt>
                <c:pt idx="628">
                  <c:v>19187.352094184029</c:v>
                </c:pt>
                <c:pt idx="629">
                  <c:v>19202.969429253473</c:v>
                </c:pt>
                <c:pt idx="630">
                  <c:v>19224.410514322917</c:v>
                </c:pt>
                <c:pt idx="631">
                  <c:v>19250.052213541665</c:v>
                </c:pt>
                <c:pt idx="632">
                  <c:v>19281.819465603297</c:v>
                </c:pt>
                <c:pt idx="633">
                  <c:v>19314.903253038196</c:v>
                </c:pt>
                <c:pt idx="634">
                  <c:v>19332.956707899306</c:v>
                </c:pt>
                <c:pt idx="635">
                  <c:v>19350.758578559027</c:v>
                </c:pt>
                <c:pt idx="636">
                  <c:v>19373.344696180557</c:v>
                </c:pt>
                <c:pt idx="637">
                  <c:v>19407.818739149305</c:v>
                </c:pt>
                <c:pt idx="638">
                  <c:v>19415.339926215278</c:v>
                </c:pt>
                <c:pt idx="639">
                  <c:v>19444.861691080729</c:v>
                </c:pt>
                <c:pt idx="640">
                  <c:v>19477.390748697915</c:v>
                </c:pt>
                <c:pt idx="641">
                  <c:v>19481.322065972221</c:v>
                </c:pt>
                <c:pt idx="642">
                  <c:v>19494.717309027779</c:v>
                </c:pt>
                <c:pt idx="643">
                  <c:v>19501.374661458332</c:v>
                </c:pt>
                <c:pt idx="644">
                  <c:v>19502.151918402778</c:v>
                </c:pt>
                <c:pt idx="645">
                  <c:v>19513.745889756945</c:v>
                </c:pt>
                <c:pt idx="646">
                  <c:v>19520.905904947918</c:v>
                </c:pt>
                <c:pt idx="647">
                  <c:v>19537.42243923611</c:v>
                </c:pt>
                <c:pt idx="648">
                  <c:v>19553.050398763022</c:v>
                </c:pt>
                <c:pt idx="649">
                  <c:v>19554.402879774305</c:v>
                </c:pt>
                <c:pt idx="650">
                  <c:v>19593.556243489584</c:v>
                </c:pt>
                <c:pt idx="651">
                  <c:v>19596.734483506945</c:v>
                </c:pt>
                <c:pt idx="652">
                  <c:v>19618.768467881946</c:v>
                </c:pt>
                <c:pt idx="653">
                  <c:v>19632.26392795139</c:v>
                </c:pt>
                <c:pt idx="654">
                  <c:v>19656.556842447917</c:v>
                </c:pt>
                <c:pt idx="655">
                  <c:v>19658.848723958334</c:v>
                </c:pt>
                <c:pt idx="656">
                  <c:v>19660.410264756945</c:v>
                </c:pt>
                <c:pt idx="657">
                  <c:v>19664.227261284723</c:v>
                </c:pt>
                <c:pt idx="658">
                  <c:v>19664.512878689235</c:v>
                </c:pt>
                <c:pt idx="659">
                  <c:v>19703.761831597221</c:v>
                </c:pt>
                <c:pt idx="660">
                  <c:v>19705.607120225694</c:v>
                </c:pt>
                <c:pt idx="661">
                  <c:v>19710.325499131945</c:v>
                </c:pt>
                <c:pt idx="662">
                  <c:v>19734.012141927084</c:v>
                </c:pt>
                <c:pt idx="663">
                  <c:v>19774.052439236111</c:v>
                </c:pt>
                <c:pt idx="664">
                  <c:v>19786.103053385417</c:v>
                </c:pt>
                <c:pt idx="665">
                  <c:v>19826.205316840278</c:v>
                </c:pt>
                <c:pt idx="666">
                  <c:v>19885.557916666668</c:v>
                </c:pt>
                <c:pt idx="667">
                  <c:v>19888.687013888888</c:v>
                </c:pt>
                <c:pt idx="668">
                  <c:v>19911.211139322917</c:v>
                </c:pt>
                <c:pt idx="669">
                  <c:v>19927.315359157987</c:v>
                </c:pt>
                <c:pt idx="670">
                  <c:v>19931.39265842014</c:v>
                </c:pt>
                <c:pt idx="671">
                  <c:v>19940.79525390625</c:v>
                </c:pt>
                <c:pt idx="672">
                  <c:v>19955.249626736109</c:v>
                </c:pt>
                <c:pt idx="673">
                  <c:v>19973.499660915797</c:v>
                </c:pt>
                <c:pt idx="674">
                  <c:v>19979.650373263888</c:v>
                </c:pt>
                <c:pt idx="675">
                  <c:v>20032.317159288195</c:v>
                </c:pt>
                <c:pt idx="676">
                  <c:v>20048.635175781252</c:v>
                </c:pt>
                <c:pt idx="677">
                  <c:v>20062.469060329862</c:v>
                </c:pt>
                <c:pt idx="678">
                  <c:v>20067.328305121529</c:v>
                </c:pt>
                <c:pt idx="679">
                  <c:v>20073.368461371527</c:v>
                </c:pt>
                <c:pt idx="680">
                  <c:v>20092.245859375002</c:v>
                </c:pt>
                <c:pt idx="681">
                  <c:v>20109.355770399306</c:v>
                </c:pt>
                <c:pt idx="682">
                  <c:v>20111.780831163196</c:v>
                </c:pt>
                <c:pt idx="683">
                  <c:v>20127.137094184029</c:v>
                </c:pt>
                <c:pt idx="684">
                  <c:v>20142.151666666668</c:v>
                </c:pt>
                <c:pt idx="685">
                  <c:v>20162.564409722221</c:v>
                </c:pt>
                <c:pt idx="686">
                  <c:v>20164.818626302083</c:v>
                </c:pt>
                <c:pt idx="687">
                  <c:v>20183.654934895832</c:v>
                </c:pt>
                <c:pt idx="688">
                  <c:v>20198.083927951389</c:v>
                </c:pt>
                <c:pt idx="689">
                  <c:v>20203.30076171875</c:v>
                </c:pt>
                <c:pt idx="690">
                  <c:v>20242.933305121529</c:v>
                </c:pt>
                <c:pt idx="691">
                  <c:v>20245.032919921876</c:v>
                </c:pt>
                <c:pt idx="692">
                  <c:v>20245.875049913193</c:v>
                </c:pt>
                <c:pt idx="693">
                  <c:v>20248.26041015625</c:v>
                </c:pt>
                <c:pt idx="694">
                  <c:v>20252.262432725693</c:v>
                </c:pt>
                <c:pt idx="695">
                  <c:v>20266.867673611112</c:v>
                </c:pt>
                <c:pt idx="696">
                  <c:v>20300.95425347222</c:v>
                </c:pt>
                <c:pt idx="697">
                  <c:v>20305.375590277778</c:v>
                </c:pt>
                <c:pt idx="698">
                  <c:v>20305.690622829861</c:v>
                </c:pt>
                <c:pt idx="699">
                  <c:v>20305.910505642361</c:v>
                </c:pt>
                <c:pt idx="700">
                  <c:v>20311.407721354168</c:v>
                </c:pt>
                <c:pt idx="701">
                  <c:v>20353.874791666665</c:v>
                </c:pt>
                <c:pt idx="702">
                  <c:v>20402.529427083333</c:v>
                </c:pt>
                <c:pt idx="703">
                  <c:v>20419.969288194443</c:v>
                </c:pt>
                <c:pt idx="704">
                  <c:v>20432.73886501736</c:v>
                </c:pt>
                <c:pt idx="705">
                  <c:v>20444.009782986112</c:v>
                </c:pt>
                <c:pt idx="706">
                  <c:v>20452.693895399305</c:v>
                </c:pt>
                <c:pt idx="707">
                  <c:v>20474.580857204863</c:v>
                </c:pt>
                <c:pt idx="708">
                  <c:v>20477.261883680556</c:v>
                </c:pt>
                <c:pt idx="709">
                  <c:v>20520.996436631944</c:v>
                </c:pt>
                <c:pt idx="710">
                  <c:v>20521.231736111113</c:v>
                </c:pt>
                <c:pt idx="711">
                  <c:v>20563.835177951391</c:v>
                </c:pt>
                <c:pt idx="712">
                  <c:v>20579.150557725694</c:v>
                </c:pt>
                <c:pt idx="713">
                  <c:v>20605.634462348091</c:v>
                </c:pt>
                <c:pt idx="714">
                  <c:v>20652.83586154514</c:v>
                </c:pt>
                <c:pt idx="715">
                  <c:v>20691.443276909722</c:v>
                </c:pt>
                <c:pt idx="716">
                  <c:v>20696.829522569446</c:v>
                </c:pt>
                <c:pt idx="717">
                  <c:v>20713.57869357639</c:v>
                </c:pt>
                <c:pt idx="718">
                  <c:v>20728.609147135416</c:v>
                </c:pt>
                <c:pt idx="719">
                  <c:v>20733.587886284724</c:v>
                </c:pt>
                <c:pt idx="720">
                  <c:v>20735.356814236111</c:v>
                </c:pt>
                <c:pt idx="721">
                  <c:v>20742.617623697915</c:v>
                </c:pt>
                <c:pt idx="722">
                  <c:v>20789.146994357638</c:v>
                </c:pt>
                <c:pt idx="723">
                  <c:v>20791.525026041665</c:v>
                </c:pt>
                <c:pt idx="724">
                  <c:v>20842.171510416665</c:v>
                </c:pt>
                <c:pt idx="725">
                  <c:v>20934.907641601563</c:v>
                </c:pt>
                <c:pt idx="726">
                  <c:v>20999.537447916668</c:v>
                </c:pt>
                <c:pt idx="727">
                  <c:v>21004.865351562501</c:v>
                </c:pt>
                <c:pt idx="728">
                  <c:v>21012.055003797745</c:v>
                </c:pt>
                <c:pt idx="729">
                  <c:v>21027.298298611113</c:v>
                </c:pt>
                <c:pt idx="730">
                  <c:v>21041.758741319445</c:v>
                </c:pt>
                <c:pt idx="731">
                  <c:v>21048.738706597222</c:v>
                </c:pt>
                <c:pt idx="732">
                  <c:v>21130.035269097221</c:v>
                </c:pt>
                <c:pt idx="733">
                  <c:v>21284.144255642361</c:v>
                </c:pt>
                <c:pt idx="734">
                  <c:v>21327.047779947916</c:v>
                </c:pt>
                <c:pt idx="735">
                  <c:v>21370.549767795139</c:v>
                </c:pt>
                <c:pt idx="736">
                  <c:v>21454.592990451391</c:v>
                </c:pt>
                <c:pt idx="737">
                  <c:v>21476.83779513889</c:v>
                </c:pt>
                <c:pt idx="738">
                  <c:v>21515.626089409721</c:v>
                </c:pt>
                <c:pt idx="739">
                  <c:v>21522.858704427083</c:v>
                </c:pt>
                <c:pt idx="740">
                  <c:v>21784.143582899305</c:v>
                </c:pt>
                <c:pt idx="741">
                  <c:v>22041.290026041668</c:v>
                </c:pt>
                <c:pt idx="742">
                  <c:v>22062.727497829863</c:v>
                </c:pt>
              </c:numCache>
            </c:numRef>
          </c:yVal>
          <c:smooth val="1"/>
          <c:extLst>
            <c:ext xmlns:c16="http://schemas.microsoft.com/office/drawing/2014/chart" uri="{C3380CC4-5D6E-409C-BE32-E72D297353CC}">
              <c16:uniqueId val="{00000000-ECAB-4B29-9C61-8D4CD1594D32}"/>
            </c:ext>
          </c:extLst>
        </c:ser>
        <c:ser>
          <c:idx val="1"/>
          <c:order val="1"/>
          <c:tx>
            <c:strRef>
              <c:f>'Duration Curve'!$K$1</c:f>
              <c:strCache>
                <c:ptCount val="1"/>
                <c:pt idx="0">
                  <c:v>2020 Wind</c:v>
                </c:pt>
              </c:strCache>
            </c:strRef>
          </c:tx>
          <c:spPr>
            <a:ln w="19050" cap="rnd">
              <a:solidFill>
                <a:schemeClr val="accent2"/>
              </a:solidFill>
              <a:round/>
            </a:ln>
            <a:effectLst/>
          </c:spPr>
          <c:marker>
            <c:symbol val="none"/>
          </c:marker>
          <c:xVal>
            <c:numRef>
              <c:f>'Duration Curve'!$B$2:$B$763</c:f>
              <c:numCache>
                <c:formatCode>0.00%</c:formatCode>
                <c:ptCount val="762"/>
                <c:pt idx="0">
                  <c:v>1.3458950201884253E-3</c:v>
                </c:pt>
                <c:pt idx="1">
                  <c:v>2.6917900403768506E-3</c:v>
                </c:pt>
                <c:pt idx="2">
                  <c:v>4.0376850605652759E-3</c:v>
                </c:pt>
                <c:pt idx="3">
                  <c:v>5.3835800807537013E-3</c:v>
                </c:pt>
                <c:pt idx="4">
                  <c:v>6.7294751009421266E-3</c:v>
                </c:pt>
                <c:pt idx="5">
                  <c:v>8.0753701211305519E-3</c:v>
                </c:pt>
                <c:pt idx="6">
                  <c:v>9.4212651413189772E-3</c:v>
                </c:pt>
                <c:pt idx="7">
                  <c:v>1.0767160161507403E-2</c:v>
                </c:pt>
                <c:pt idx="8">
                  <c:v>1.2113055181695828E-2</c:v>
                </c:pt>
                <c:pt idx="9">
                  <c:v>1.3458950201884253E-2</c:v>
                </c:pt>
                <c:pt idx="10">
                  <c:v>1.4804845222072678E-2</c:v>
                </c:pt>
                <c:pt idx="11">
                  <c:v>1.6150740242261104E-2</c:v>
                </c:pt>
                <c:pt idx="12">
                  <c:v>1.7496635262449527E-2</c:v>
                </c:pt>
                <c:pt idx="13">
                  <c:v>1.8842530282637954E-2</c:v>
                </c:pt>
                <c:pt idx="14">
                  <c:v>2.0188425302826378E-2</c:v>
                </c:pt>
                <c:pt idx="15">
                  <c:v>2.1534320323014805E-2</c:v>
                </c:pt>
                <c:pt idx="16">
                  <c:v>2.2880215343203229E-2</c:v>
                </c:pt>
                <c:pt idx="17">
                  <c:v>2.4226110363391656E-2</c:v>
                </c:pt>
                <c:pt idx="18">
                  <c:v>2.5572005383580079E-2</c:v>
                </c:pt>
                <c:pt idx="19">
                  <c:v>2.6917900403768506E-2</c:v>
                </c:pt>
                <c:pt idx="20">
                  <c:v>2.826379542395693E-2</c:v>
                </c:pt>
                <c:pt idx="21">
                  <c:v>2.9609690444145357E-2</c:v>
                </c:pt>
                <c:pt idx="22">
                  <c:v>3.095558546433378E-2</c:v>
                </c:pt>
                <c:pt idx="23">
                  <c:v>3.2301480484522208E-2</c:v>
                </c:pt>
                <c:pt idx="24">
                  <c:v>3.3647375504710635E-2</c:v>
                </c:pt>
                <c:pt idx="25">
                  <c:v>3.4993270524899055E-2</c:v>
                </c:pt>
                <c:pt idx="26">
                  <c:v>3.6339165545087482E-2</c:v>
                </c:pt>
                <c:pt idx="27">
                  <c:v>3.7685060565275909E-2</c:v>
                </c:pt>
                <c:pt idx="28">
                  <c:v>3.9030955585464336E-2</c:v>
                </c:pt>
                <c:pt idx="29">
                  <c:v>4.0376850605652756E-2</c:v>
                </c:pt>
                <c:pt idx="30">
                  <c:v>4.1722745625841183E-2</c:v>
                </c:pt>
                <c:pt idx="31">
                  <c:v>4.306864064602961E-2</c:v>
                </c:pt>
                <c:pt idx="32">
                  <c:v>4.4414535666218037E-2</c:v>
                </c:pt>
                <c:pt idx="33">
                  <c:v>4.5760430686406457E-2</c:v>
                </c:pt>
                <c:pt idx="34">
                  <c:v>4.7106325706594884E-2</c:v>
                </c:pt>
                <c:pt idx="35">
                  <c:v>4.8452220726783311E-2</c:v>
                </c:pt>
                <c:pt idx="36">
                  <c:v>4.9798115746971738E-2</c:v>
                </c:pt>
                <c:pt idx="37">
                  <c:v>5.1144010767160158E-2</c:v>
                </c:pt>
                <c:pt idx="38">
                  <c:v>5.2489905787348586E-2</c:v>
                </c:pt>
                <c:pt idx="39">
                  <c:v>5.3835800807537013E-2</c:v>
                </c:pt>
                <c:pt idx="40">
                  <c:v>5.518169582772544E-2</c:v>
                </c:pt>
                <c:pt idx="41">
                  <c:v>5.652759084791386E-2</c:v>
                </c:pt>
                <c:pt idx="42">
                  <c:v>5.7873485868102287E-2</c:v>
                </c:pt>
                <c:pt idx="43">
                  <c:v>5.9219380888290714E-2</c:v>
                </c:pt>
                <c:pt idx="44">
                  <c:v>6.0565275908479141E-2</c:v>
                </c:pt>
                <c:pt idx="45">
                  <c:v>6.1911170928667561E-2</c:v>
                </c:pt>
                <c:pt idx="46">
                  <c:v>6.3257065948855995E-2</c:v>
                </c:pt>
                <c:pt idx="47">
                  <c:v>6.4602960969044415E-2</c:v>
                </c:pt>
                <c:pt idx="48">
                  <c:v>6.5948855989232835E-2</c:v>
                </c:pt>
                <c:pt idx="49">
                  <c:v>6.7294751009421269E-2</c:v>
                </c:pt>
                <c:pt idx="50">
                  <c:v>6.8640646029609689E-2</c:v>
                </c:pt>
                <c:pt idx="51">
                  <c:v>6.9986541049798109E-2</c:v>
                </c:pt>
                <c:pt idx="52">
                  <c:v>7.1332436069986543E-2</c:v>
                </c:pt>
                <c:pt idx="53">
                  <c:v>7.2678331090174964E-2</c:v>
                </c:pt>
                <c:pt idx="54">
                  <c:v>7.4024226110363398E-2</c:v>
                </c:pt>
                <c:pt idx="55">
                  <c:v>7.5370121130551818E-2</c:v>
                </c:pt>
                <c:pt idx="56">
                  <c:v>7.6716016150740238E-2</c:v>
                </c:pt>
                <c:pt idx="57">
                  <c:v>7.8061911170928672E-2</c:v>
                </c:pt>
                <c:pt idx="58">
                  <c:v>7.9407806191117092E-2</c:v>
                </c:pt>
                <c:pt idx="59">
                  <c:v>8.0753701211305512E-2</c:v>
                </c:pt>
                <c:pt idx="60">
                  <c:v>8.2099596231493946E-2</c:v>
                </c:pt>
                <c:pt idx="61">
                  <c:v>8.3445491251682366E-2</c:v>
                </c:pt>
                <c:pt idx="62">
                  <c:v>8.47913862718708E-2</c:v>
                </c:pt>
                <c:pt idx="63">
                  <c:v>8.613728129205922E-2</c:v>
                </c:pt>
                <c:pt idx="64">
                  <c:v>8.748317631224764E-2</c:v>
                </c:pt>
                <c:pt idx="65">
                  <c:v>8.8829071332436074E-2</c:v>
                </c:pt>
                <c:pt idx="66">
                  <c:v>9.0174966352624494E-2</c:v>
                </c:pt>
                <c:pt idx="67">
                  <c:v>9.1520861372812914E-2</c:v>
                </c:pt>
                <c:pt idx="68">
                  <c:v>9.2866756393001348E-2</c:v>
                </c:pt>
                <c:pt idx="69">
                  <c:v>9.4212651413189769E-2</c:v>
                </c:pt>
                <c:pt idx="70">
                  <c:v>9.5558546433378203E-2</c:v>
                </c:pt>
                <c:pt idx="71">
                  <c:v>9.6904441453566623E-2</c:v>
                </c:pt>
                <c:pt idx="72">
                  <c:v>9.8250336473755043E-2</c:v>
                </c:pt>
                <c:pt idx="73">
                  <c:v>9.9596231493943477E-2</c:v>
                </c:pt>
                <c:pt idx="74">
                  <c:v>0.1009421265141319</c:v>
                </c:pt>
                <c:pt idx="75">
                  <c:v>0.10228802153432032</c:v>
                </c:pt>
                <c:pt idx="76">
                  <c:v>0.10363391655450875</c:v>
                </c:pt>
                <c:pt idx="77">
                  <c:v>0.10497981157469717</c:v>
                </c:pt>
                <c:pt idx="78">
                  <c:v>0.10632570659488561</c:v>
                </c:pt>
                <c:pt idx="79">
                  <c:v>0.10767160161507403</c:v>
                </c:pt>
                <c:pt idx="80">
                  <c:v>0.10901749663526245</c:v>
                </c:pt>
                <c:pt idx="81">
                  <c:v>0.11036339165545088</c:v>
                </c:pt>
                <c:pt idx="82">
                  <c:v>0.1117092866756393</c:v>
                </c:pt>
                <c:pt idx="83">
                  <c:v>0.11305518169582772</c:v>
                </c:pt>
                <c:pt idx="84">
                  <c:v>0.11440107671601615</c:v>
                </c:pt>
                <c:pt idx="85">
                  <c:v>0.11574697173620457</c:v>
                </c:pt>
                <c:pt idx="86">
                  <c:v>0.11709286675639301</c:v>
                </c:pt>
                <c:pt idx="87">
                  <c:v>0.11843876177658143</c:v>
                </c:pt>
                <c:pt idx="88">
                  <c:v>0.11978465679676985</c:v>
                </c:pt>
                <c:pt idx="89">
                  <c:v>0.12113055181695828</c:v>
                </c:pt>
                <c:pt idx="90">
                  <c:v>0.1224764468371467</c:v>
                </c:pt>
                <c:pt idx="91">
                  <c:v>0.12382234185733512</c:v>
                </c:pt>
                <c:pt idx="92">
                  <c:v>0.12516823687752354</c:v>
                </c:pt>
                <c:pt idx="93">
                  <c:v>0.12651413189771199</c:v>
                </c:pt>
                <c:pt idx="94">
                  <c:v>0.12786002691790041</c:v>
                </c:pt>
                <c:pt idx="95">
                  <c:v>0.12920592193808883</c:v>
                </c:pt>
                <c:pt idx="96">
                  <c:v>0.13055181695827725</c:v>
                </c:pt>
                <c:pt idx="97">
                  <c:v>0.13189771197846567</c:v>
                </c:pt>
                <c:pt idx="98">
                  <c:v>0.13324360699865412</c:v>
                </c:pt>
                <c:pt idx="99">
                  <c:v>0.13458950201884254</c:v>
                </c:pt>
                <c:pt idx="100">
                  <c:v>0.13593539703903096</c:v>
                </c:pt>
                <c:pt idx="101">
                  <c:v>0.13728129205921938</c:v>
                </c:pt>
                <c:pt idx="102">
                  <c:v>0.1386271870794078</c:v>
                </c:pt>
                <c:pt idx="103">
                  <c:v>0.13997308209959622</c:v>
                </c:pt>
                <c:pt idx="104">
                  <c:v>0.14131897711978467</c:v>
                </c:pt>
                <c:pt idx="105">
                  <c:v>0.14266487213997309</c:v>
                </c:pt>
                <c:pt idx="106">
                  <c:v>0.14401076716016151</c:v>
                </c:pt>
                <c:pt idx="107">
                  <c:v>0.14535666218034993</c:v>
                </c:pt>
                <c:pt idx="108">
                  <c:v>0.14670255720053835</c:v>
                </c:pt>
                <c:pt idx="109">
                  <c:v>0.1480484522207268</c:v>
                </c:pt>
                <c:pt idx="110">
                  <c:v>0.14939434724091522</c:v>
                </c:pt>
                <c:pt idx="111">
                  <c:v>0.15074024226110364</c:v>
                </c:pt>
                <c:pt idx="112">
                  <c:v>0.15208613728129206</c:v>
                </c:pt>
                <c:pt idx="113">
                  <c:v>0.15343203230148048</c:v>
                </c:pt>
                <c:pt idx="114">
                  <c:v>0.15477792732166892</c:v>
                </c:pt>
                <c:pt idx="115">
                  <c:v>0.15612382234185734</c:v>
                </c:pt>
                <c:pt idx="116">
                  <c:v>0.15746971736204576</c:v>
                </c:pt>
                <c:pt idx="117">
                  <c:v>0.15881561238223418</c:v>
                </c:pt>
                <c:pt idx="118">
                  <c:v>0.1601615074024226</c:v>
                </c:pt>
                <c:pt idx="119">
                  <c:v>0.16150740242261102</c:v>
                </c:pt>
                <c:pt idx="120">
                  <c:v>0.16285329744279947</c:v>
                </c:pt>
                <c:pt idx="121">
                  <c:v>0.16419919246298789</c:v>
                </c:pt>
                <c:pt idx="122">
                  <c:v>0.16554508748317631</c:v>
                </c:pt>
                <c:pt idx="123">
                  <c:v>0.16689098250336473</c:v>
                </c:pt>
                <c:pt idx="124">
                  <c:v>0.16823687752355315</c:v>
                </c:pt>
                <c:pt idx="125">
                  <c:v>0.1695827725437416</c:v>
                </c:pt>
                <c:pt idx="126">
                  <c:v>0.17092866756393002</c:v>
                </c:pt>
                <c:pt idx="127">
                  <c:v>0.17227456258411844</c:v>
                </c:pt>
                <c:pt idx="128">
                  <c:v>0.17362045760430686</c:v>
                </c:pt>
                <c:pt idx="129">
                  <c:v>0.17496635262449528</c:v>
                </c:pt>
                <c:pt idx="130">
                  <c:v>0.17631224764468373</c:v>
                </c:pt>
                <c:pt idx="131">
                  <c:v>0.17765814266487215</c:v>
                </c:pt>
                <c:pt idx="132">
                  <c:v>0.17900403768506057</c:v>
                </c:pt>
                <c:pt idx="133">
                  <c:v>0.18034993270524899</c:v>
                </c:pt>
                <c:pt idx="134">
                  <c:v>0.18169582772543741</c:v>
                </c:pt>
                <c:pt idx="135">
                  <c:v>0.18304172274562583</c:v>
                </c:pt>
                <c:pt idx="136">
                  <c:v>0.18438761776581428</c:v>
                </c:pt>
                <c:pt idx="137">
                  <c:v>0.1857335127860027</c:v>
                </c:pt>
                <c:pt idx="138">
                  <c:v>0.18707940780619112</c:v>
                </c:pt>
                <c:pt idx="139">
                  <c:v>0.18842530282637954</c:v>
                </c:pt>
                <c:pt idx="140">
                  <c:v>0.18977119784656796</c:v>
                </c:pt>
                <c:pt idx="141">
                  <c:v>0.19111709286675641</c:v>
                </c:pt>
                <c:pt idx="142">
                  <c:v>0.19246298788694483</c:v>
                </c:pt>
                <c:pt idx="143">
                  <c:v>0.19380888290713325</c:v>
                </c:pt>
                <c:pt idx="144">
                  <c:v>0.19515477792732167</c:v>
                </c:pt>
                <c:pt idx="145">
                  <c:v>0.19650067294751009</c:v>
                </c:pt>
                <c:pt idx="146">
                  <c:v>0.19784656796769853</c:v>
                </c:pt>
                <c:pt idx="147">
                  <c:v>0.19919246298788695</c:v>
                </c:pt>
                <c:pt idx="148">
                  <c:v>0.20053835800807537</c:v>
                </c:pt>
                <c:pt idx="149">
                  <c:v>0.20188425302826379</c:v>
                </c:pt>
                <c:pt idx="150">
                  <c:v>0.20323014804845221</c:v>
                </c:pt>
                <c:pt idx="151">
                  <c:v>0.20457604306864063</c:v>
                </c:pt>
                <c:pt idx="152">
                  <c:v>0.20592193808882908</c:v>
                </c:pt>
                <c:pt idx="153">
                  <c:v>0.2072678331090175</c:v>
                </c:pt>
                <c:pt idx="154">
                  <c:v>0.20861372812920592</c:v>
                </c:pt>
                <c:pt idx="155">
                  <c:v>0.20995962314939434</c:v>
                </c:pt>
                <c:pt idx="156">
                  <c:v>0.21130551816958276</c:v>
                </c:pt>
                <c:pt idx="157">
                  <c:v>0.21265141318977121</c:v>
                </c:pt>
                <c:pt idx="158">
                  <c:v>0.21399730820995963</c:v>
                </c:pt>
                <c:pt idx="159">
                  <c:v>0.21534320323014805</c:v>
                </c:pt>
                <c:pt idx="160">
                  <c:v>0.21668909825033647</c:v>
                </c:pt>
                <c:pt idx="161">
                  <c:v>0.21803499327052489</c:v>
                </c:pt>
                <c:pt idx="162">
                  <c:v>0.21938088829071331</c:v>
                </c:pt>
                <c:pt idx="163">
                  <c:v>0.22072678331090176</c:v>
                </c:pt>
                <c:pt idx="164">
                  <c:v>0.22207267833109018</c:v>
                </c:pt>
                <c:pt idx="165">
                  <c:v>0.2234185733512786</c:v>
                </c:pt>
                <c:pt idx="166">
                  <c:v>0.22476446837146702</c:v>
                </c:pt>
                <c:pt idx="167">
                  <c:v>0.22611036339165544</c:v>
                </c:pt>
                <c:pt idx="168">
                  <c:v>0.22745625841184389</c:v>
                </c:pt>
                <c:pt idx="169">
                  <c:v>0.22880215343203231</c:v>
                </c:pt>
                <c:pt idx="170">
                  <c:v>0.23014804845222073</c:v>
                </c:pt>
                <c:pt idx="171">
                  <c:v>0.23149394347240915</c:v>
                </c:pt>
                <c:pt idx="172">
                  <c:v>0.23283983849259757</c:v>
                </c:pt>
                <c:pt idx="173">
                  <c:v>0.23418573351278602</c:v>
                </c:pt>
                <c:pt idx="174">
                  <c:v>0.23553162853297444</c:v>
                </c:pt>
                <c:pt idx="175">
                  <c:v>0.23687752355316286</c:v>
                </c:pt>
                <c:pt idx="176">
                  <c:v>0.23822341857335128</c:v>
                </c:pt>
                <c:pt idx="177">
                  <c:v>0.2395693135935397</c:v>
                </c:pt>
                <c:pt idx="178">
                  <c:v>0.24091520861372812</c:v>
                </c:pt>
                <c:pt idx="179">
                  <c:v>0.24226110363391656</c:v>
                </c:pt>
                <c:pt idx="180">
                  <c:v>0.24360699865410498</c:v>
                </c:pt>
                <c:pt idx="181">
                  <c:v>0.2449528936742934</c:v>
                </c:pt>
                <c:pt idx="182">
                  <c:v>0.24629878869448182</c:v>
                </c:pt>
                <c:pt idx="183">
                  <c:v>0.24764468371467024</c:v>
                </c:pt>
                <c:pt idx="184">
                  <c:v>0.24899057873485869</c:v>
                </c:pt>
                <c:pt idx="185">
                  <c:v>0.25033647375504708</c:v>
                </c:pt>
                <c:pt idx="186">
                  <c:v>0.25168236877523553</c:v>
                </c:pt>
                <c:pt idx="187">
                  <c:v>0.25302826379542398</c:v>
                </c:pt>
                <c:pt idx="188">
                  <c:v>0.25437415881561237</c:v>
                </c:pt>
                <c:pt idx="189">
                  <c:v>0.25572005383580082</c:v>
                </c:pt>
                <c:pt idx="190">
                  <c:v>0.25706594885598921</c:v>
                </c:pt>
                <c:pt idx="191">
                  <c:v>0.25841184387617766</c:v>
                </c:pt>
                <c:pt idx="192">
                  <c:v>0.25975773889636611</c:v>
                </c:pt>
                <c:pt idx="193">
                  <c:v>0.2611036339165545</c:v>
                </c:pt>
                <c:pt idx="194">
                  <c:v>0.26244952893674295</c:v>
                </c:pt>
                <c:pt idx="195">
                  <c:v>0.26379542395693134</c:v>
                </c:pt>
                <c:pt idx="196">
                  <c:v>0.26514131897711979</c:v>
                </c:pt>
                <c:pt idx="197">
                  <c:v>0.26648721399730824</c:v>
                </c:pt>
                <c:pt idx="198">
                  <c:v>0.26783310901749663</c:v>
                </c:pt>
                <c:pt idx="199">
                  <c:v>0.26917900403768508</c:v>
                </c:pt>
                <c:pt idx="200">
                  <c:v>0.27052489905787347</c:v>
                </c:pt>
                <c:pt idx="201">
                  <c:v>0.27187079407806192</c:v>
                </c:pt>
                <c:pt idx="202">
                  <c:v>0.27321668909825031</c:v>
                </c:pt>
                <c:pt idx="203">
                  <c:v>0.27456258411843876</c:v>
                </c:pt>
                <c:pt idx="204">
                  <c:v>0.27590847913862721</c:v>
                </c:pt>
                <c:pt idx="205">
                  <c:v>0.2772543741588156</c:v>
                </c:pt>
                <c:pt idx="206">
                  <c:v>0.27860026917900405</c:v>
                </c:pt>
                <c:pt idx="207">
                  <c:v>0.27994616419919244</c:v>
                </c:pt>
                <c:pt idx="208">
                  <c:v>0.28129205921938089</c:v>
                </c:pt>
                <c:pt idx="209">
                  <c:v>0.28263795423956933</c:v>
                </c:pt>
                <c:pt idx="210">
                  <c:v>0.28398384925975773</c:v>
                </c:pt>
                <c:pt idx="211">
                  <c:v>0.28532974427994617</c:v>
                </c:pt>
                <c:pt idx="212">
                  <c:v>0.28667563930013457</c:v>
                </c:pt>
                <c:pt idx="213">
                  <c:v>0.28802153432032301</c:v>
                </c:pt>
                <c:pt idx="214">
                  <c:v>0.28936742934051146</c:v>
                </c:pt>
                <c:pt idx="215">
                  <c:v>0.29071332436069985</c:v>
                </c:pt>
                <c:pt idx="216">
                  <c:v>0.2920592193808883</c:v>
                </c:pt>
                <c:pt idx="217">
                  <c:v>0.29340511440107669</c:v>
                </c:pt>
                <c:pt idx="218">
                  <c:v>0.29475100942126514</c:v>
                </c:pt>
                <c:pt idx="219">
                  <c:v>0.29609690444145359</c:v>
                </c:pt>
                <c:pt idx="220">
                  <c:v>0.29744279946164198</c:v>
                </c:pt>
                <c:pt idx="221">
                  <c:v>0.29878869448183043</c:v>
                </c:pt>
                <c:pt idx="222">
                  <c:v>0.30013458950201882</c:v>
                </c:pt>
                <c:pt idx="223">
                  <c:v>0.30148048452220727</c:v>
                </c:pt>
                <c:pt idx="224">
                  <c:v>0.30282637954239572</c:v>
                </c:pt>
                <c:pt idx="225">
                  <c:v>0.30417227456258411</c:v>
                </c:pt>
                <c:pt idx="226">
                  <c:v>0.30551816958277256</c:v>
                </c:pt>
                <c:pt idx="227">
                  <c:v>0.30686406460296095</c:v>
                </c:pt>
                <c:pt idx="228">
                  <c:v>0.3082099596231494</c:v>
                </c:pt>
                <c:pt idx="229">
                  <c:v>0.30955585464333785</c:v>
                </c:pt>
                <c:pt idx="230">
                  <c:v>0.31090174966352624</c:v>
                </c:pt>
                <c:pt idx="231">
                  <c:v>0.31224764468371469</c:v>
                </c:pt>
                <c:pt idx="232">
                  <c:v>0.31359353970390308</c:v>
                </c:pt>
                <c:pt idx="233">
                  <c:v>0.31493943472409153</c:v>
                </c:pt>
                <c:pt idx="234">
                  <c:v>0.31628532974427992</c:v>
                </c:pt>
                <c:pt idx="235">
                  <c:v>0.31763122476446837</c:v>
                </c:pt>
                <c:pt idx="236">
                  <c:v>0.31897711978465682</c:v>
                </c:pt>
                <c:pt idx="237">
                  <c:v>0.32032301480484521</c:v>
                </c:pt>
                <c:pt idx="238">
                  <c:v>0.32166890982503366</c:v>
                </c:pt>
                <c:pt idx="239">
                  <c:v>0.32301480484522205</c:v>
                </c:pt>
                <c:pt idx="240">
                  <c:v>0.3243606998654105</c:v>
                </c:pt>
                <c:pt idx="241">
                  <c:v>0.32570659488559894</c:v>
                </c:pt>
                <c:pt idx="242">
                  <c:v>0.32705248990578734</c:v>
                </c:pt>
                <c:pt idx="243">
                  <c:v>0.32839838492597578</c:v>
                </c:pt>
                <c:pt idx="244">
                  <c:v>0.32974427994616418</c:v>
                </c:pt>
                <c:pt idx="245">
                  <c:v>0.33109017496635262</c:v>
                </c:pt>
                <c:pt idx="246">
                  <c:v>0.33243606998654107</c:v>
                </c:pt>
                <c:pt idx="247">
                  <c:v>0.33378196500672946</c:v>
                </c:pt>
                <c:pt idx="248">
                  <c:v>0.33512786002691791</c:v>
                </c:pt>
                <c:pt idx="249">
                  <c:v>0.3364737550471063</c:v>
                </c:pt>
                <c:pt idx="250">
                  <c:v>0.33781965006729475</c:v>
                </c:pt>
                <c:pt idx="251">
                  <c:v>0.3391655450874832</c:v>
                </c:pt>
                <c:pt idx="252">
                  <c:v>0.34051144010767159</c:v>
                </c:pt>
                <c:pt idx="253">
                  <c:v>0.34185733512786004</c:v>
                </c:pt>
                <c:pt idx="254">
                  <c:v>0.34320323014804843</c:v>
                </c:pt>
                <c:pt idx="255">
                  <c:v>0.34454912516823688</c:v>
                </c:pt>
                <c:pt idx="256">
                  <c:v>0.34589502018842533</c:v>
                </c:pt>
                <c:pt idx="257">
                  <c:v>0.34724091520861372</c:v>
                </c:pt>
                <c:pt idx="258">
                  <c:v>0.34858681022880217</c:v>
                </c:pt>
                <c:pt idx="259">
                  <c:v>0.34993270524899056</c:v>
                </c:pt>
                <c:pt idx="260">
                  <c:v>0.35127860026917901</c:v>
                </c:pt>
                <c:pt idx="261">
                  <c:v>0.35262449528936746</c:v>
                </c:pt>
                <c:pt idx="262">
                  <c:v>0.35397039030955585</c:v>
                </c:pt>
                <c:pt idx="263">
                  <c:v>0.3553162853297443</c:v>
                </c:pt>
                <c:pt idx="264">
                  <c:v>0.35666218034993269</c:v>
                </c:pt>
                <c:pt idx="265">
                  <c:v>0.35800807537012114</c:v>
                </c:pt>
                <c:pt idx="266">
                  <c:v>0.35935397039030953</c:v>
                </c:pt>
                <c:pt idx="267">
                  <c:v>0.36069986541049798</c:v>
                </c:pt>
                <c:pt idx="268">
                  <c:v>0.36204576043068643</c:v>
                </c:pt>
                <c:pt idx="269">
                  <c:v>0.36339165545087482</c:v>
                </c:pt>
                <c:pt idx="270">
                  <c:v>0.36473755047106327</c:v>
                </c:pt>
                <c:pt idx="271">
                  <c:v>0.36608344549125166</c:v>
                </c:pt>
                <c:pt idx="272">
                  <c:v>0.36742934051144011</c:v>
                </c:pt>
                <c:pt idx="273">
                  <c:v>0.36877523553162855</c:v>
                </c:pt>
                <c:pt idx="274">
                  <c:v>0.37012113055181695</c:v>
                </c:pt>
                <c:pt idx="275">
                  <c:v>0.37146702557200539</c:v>
                </c:pt>
                <c:pt idx="276">
                  <c:v>0.37281292059219379</c:v>
                </c:pt>
                <c:pt idx="277">
                  <c:v>0.37415881561238223</c:v>
                </c:pt>
                <c:pt idx="278">
                  <c:v>0.37550471063257068</c:v>
                </c:pt>
                <c:pt idx="279">
                  <c:v>0.37685060565275907</c:v>
                </c:pt>
                <c:pt idx="280">
                  <c:v>0.37819650067294752</c:v>
                </c:pt>
                <c:pt idx="281">
                  <c:v>0.37954239569313591</c:v>
                </c:pt>
                <c:pt idx="282">
                  <c:v>0.38088829071332436</c:v>
                </c:pt>
                <c:pt idx="283">
                  <c:v>0.38223418573351281</c:v>
                </c:pt>
                <c:pt idx="284">
                  <c:v>0.3835800807537012</c:v>
                </c:pt>
                <c:pt idx="285">
                  <c:v>0.38492597577388965</c:v>
                </c:pt>
                <c:pt idx="286">
                  <c:v>0.38627187079407804</c:v>
                </c:pt>
                <c:pt idx="287">
                  <c:v>0.38761776581426649</c:v>
                </c:pt>
                <c:pt idx="288">
                  <c:v>0.38896366083445494</c:v>
                </c:pt>
                <c:pt idx="289">
                  <c:v>0.39030955585464333</c:v>
                </c:pt>
                <c:pt idx="290">
                  <c:v>0.39165545087483178</c:v>
                </c:pt>
                <c:pt idx="291">
                  <c:v>0.39300134589502017</c:v>
                </c:pt>
                <c:pt idx="292">
                  <c:v>0.39434724091520862</c:v>
                </c:pt>
                <c:pt idx="293">
                  <c:v>0.39569313593539707</c:v>
                </c:pt>
                <c:pt idx="294">
                  <c:v>0.39703903095558546</c:v>
                </c:pt>
                <c:pt idx="295">
                  <c:v>0.39838492597577391</c:v>
                </c:pt>
                <c:pt idx="296">
                  <c:v>0.3997308209959623</c:v>
                </c:pt>
                <c:pt idx="297">
                  <c:v>0.40107671601615075</c:v>
                </c:pt>
                <c:pt idx="298">
                  <c:v>0.40242261103633914</c:v>
                </c:pt>
                <c:pt idx="299">
                  <c:v>0.40376850605652759</c:v>
                </c:pt>
                <c:pt idx="300">
                  <c:v>0.40511440107671604</c:v>
                </c:pt>
                <c:pt idx="301">
                  <c:v>0.40646029609690443</c:v>
                </c:pt>
                <c:pt idx="302">
                  <c:v>0.40780619111709288</c:v>
                </c:pt>
                <c:pt idx="303">
                  <c:v>0.40915208613728127</c:v>
                </c:pt>
                <c:pt idx="304">
                  <c:v>0.41049798115746972</c:v>
                </c:pt>
                <c:pt idx="305">
                  <c:v>0.41184387617765816</c:v>
                </c:pt>
                <c:pt idx="306">
                  <c:v>0.41318977119784656</c:v>
                </c:pt>
                <c:pt idx="307">
                  <c:v>0.414535666218035</c:v>
                </c:pt>
                <c:pt idx="308">
                  <c:v>0.4158815612382234</c:v>
                </c:pt>
                <c:pt idx="309">
                  <c:v>0.41722745625841184</c:v>
                </c:pt>
                <c:pt idx="310">
                  <c:v>0.41857335127860029</c:v>
                </c:pt>
                <c:pt idx="311">
                  <c:v>0.41991924629878868</c:v>
                </c:pt>
                <c:pt idx="312">
                  <c:v>0.42126514131897713</c:v>
                </c:pt>
                <c:pt idx="313">
                  <c:v>0.42261103633916552</c:v>
                </c:pt>
                <c:pt idx="314">
                  <c:v>0.42395693135935397</c:v>
                </c:pt>
                <c:pt idx="315">
                  <c:v>0.42530282637954242</c:v>
                </c:pt>
                <c:pt idx="316">
                  <c:v>0.42664872139973081</c:v>
                </c:pt>
                <c:pt idx="317">
                  <c:v>0.42799461641991926</c:v>
                </c:pt>
                <c:pt idx="318">
                  <c:v>0.42934051144010765</c:v>
                </c:pt>
                <c:pt idx="319">
                  <c:v>0.4306864064602961</c:v>
                </c:pt>
                <c:pt idx="320">
                  <c:v>0.43203230148048455</c:v>
                </c:pt>
                <c:pt idx="321">
                  <c:v>0.43337819650067294</c:v>
                </c:pt>
                <c:pt idx="322">
                  <c:v>0.43472409152086139</c:v>
                </c:pt>
                <c:pt idx="323">
                  <c:v>0.43606998654104978</c:v>
                </c:pt>
                <c:pt idx="324">
                  <c:v>0.43741588156123823</c:v>
                </c:pt>
                <c:pt idx="325">
                  <c:v>0.43876177658142662</c:v>
                </c:pt>
                <c:pt idx="326">
                  <c:v>0.44010767160161507</c:v>
                </c:pt>
                <c:pt idx="327">
                  <c:v>0.44145356662180352</c:v>
                </c:pt>
                <c:pt idx="328">
                  <c:v>0.44279946164199191</c:v>
                </c:pt>
                <c:pt idx="329">
                  <c:v>0.44414535666218036</c:v>
                </c:pt>
                <c:pt idx="330">
                  <c:v>0.44549125168236875</c:v>
                </c:pt>
                <c:pt idx="331">
                  <c:v>0.4468371467025572</c:v>
                </c:pt>
                <c:pt idx="332">
                  <c:v>0.44818304172274565</c:v>
                </c:pt>
                <c:pt idx="333">
                  <c:v>0.44952893674293404</c:v>
                </c:pt>
                <c:pt idx="334">
                  <c:v>0.45087483176312249</c:v>
                </c:pt>
                <c:pt idx="335">
                  <c:v>0.45222072678331088</c:v>
                </c:pt>
                <c:pt idx="336">
                  <c:v>0.45356662180349933</c:v>
                </c:pt>
                <c:pt idx="337">
                  <c:v>0.45491251682368777</c:v>
                </c:pt>
                <c:pt idx="338">
                  <c:v>0.45625841184387617</c:v>
                </c:pt>
                <c:pt idx="339">
                  <c:v>0.45760430686406461</c:v>
                </c:pt>
                <c:pt idx="340">
                  <c:v>0.45895020188425301</c:v>
                </c:pt>
                <c:pt idx="341">
                  <c:v>0.46029609690444145</c:v>
                </c:pt>
                <c:pt idx="342">
                  <c:v>0.4616419919246299</c:v>
                </c:pt>
                <c:pt idx="343">
                  <c:v>0.46298788694481829</c:v>
                </c:pt>
                <c:pt idx="344">
                  <c:v>0.46433378196500674</c:v>
                </c:pt>
                <c:pt idx="345">
                  <c:v>0.46567967698519513</c:v>
                </c:pt>
                <c:pt idx="346">
                  <c:v>0.46702557200538358</c:v>
                </c:pt>
                <c:pt idx="347">
                  <c:v>0.46837146702557203</c:v>
                </c:pt>
                <c:pt idx="348">
                  <c:v>0.46971736204576042</c:v>
                </c:pt>
                <c:pt idx="349">
                  <c:v>0.47106325706594887</c:v>
                </c:pt>
                <c:pt idx="350">
                  <c:v>0.47240915208613726</c:v>
                </c:pt>
                <c:pt idx="351">
                  <c:v>0.47375504710632571</c:v>
                </c:pt>
                <c:pt idx="352">
                  <c:v>0.47510094212651416</c:v>
                </c:pt>
                <c:pt idx="353">
                  <c:v>0.47644683714670255</c:v>
                </c:pt>
                <c:pt idx="354">
                  <c:v>0.477792732166891</c:v>
                </c:pt>
                <c:pt idx="355">
                  <c:v>0.47913862718707939</c:v>
                </c:pt>
                <c:pt idx="356">
                  <c:v>0.48048452220726784</c:v>
                </c:pt>
                <c:pt idx="357">
                  <c:v>0.48183041722745623</c:v>
                </c:pt>
                <c:pt idx="358">
                  <c:v>0.48317631224764468</c:v>
                </c:pt>
                <c:pt idx="359">
                  <c:v>0.48452220726783313</c:v>
                </c:pt>
                <c:pt idx="360">
                  <c:v>0.48586810228802152</c:v>
                </c:pt>
                <c:pt idx="361">
                  <c:v>0.48721399730820997</c:v>
                </c:pt>
                <c:pt idx="362">
                  <c:v>0.48855989232839836</c:v>
                </c:pt>
                <c:pt idx="363">
                  <c:v>0.48990578734858681</c:v>
                </c:pt>
                <c:pt idx="364">
                  <c:v>0.49125168236877526</c:v>
                </c:pt>
                <c:pt idx="365">
                  <c:v>0.49259757738896365</c:v>
                </c:pt>
                <c:pt idx="366">
                  <c:v>0.4939434724091521</c:v>
                </c:pt>
                <c:pt idx="367">
                  <c:v>0.49528936742934049</c:v>
                </c:pt>
                <c:pt idx="368">
                  <c:v>0.49663526244952894</c:v>
                </c:pt>
                <c:pt idx="369">
                  <c:v>0.49798115746971738</c:v>
                </c:pt>
                <c:pt idx="370">
                  <c:v>0.49932705248990578</c:v>
                </c:pt>
                <c:pt idx="371">
                  <c:v>0.50067294751009417</c:v>
                </c:pt>
                <c:pt idx="372">
                  <c:v>0.50201884253028262</c:v>
                </c:pt>
                <c:pt idx="373">
                  <c:v>0.50336473755047106</c:v>
                </c:pt>
                <c:pt idx="374">
                  <c:v>0.50471063257065951</c:v>
                </c:pt>
                <c:pt idx="375">
                  <c:v>0.50605652759084796</c:v>
                </c:pt>
                <c:pt idx="376">
                  <c:v>0.5074024226110363</c:v>
                </c:pt>
                <c:pt idx="377">
                  <c:v>0.50874831763122474</c:v>
                </c:pt>
                <c:pt idx="378">
                  <c:v>0.51009421265141319</c:v>
                </c:pt>
                <c:pt idx="379">
                  <c:v>0.51144010767160164</c:v>
                </c:pt>
                <c:pt idx="380">
                  <c:v>0.51278600269179009</c:v>
                </c:pt>
                <c:pt idx="381">
                  <c:v>0.51413189771197843</c:v>
                </c:pt>
                <c:pt idx="382">
                  <c:v>0.51547779273216687</c:v>
                </c:pt>
                <c:pt idx="383">
                  <c:v>0.51682368775235532</c:v>
                </c:pt>
                <c:pt idx="384">
                  <c:v>0.51816958277254377</c:v>
                </c:pt>
                <c:pt idx="385">
                  <c:v>0.51951547779273222</c:v>
                </c:pt>
                <c:pt idx="386">
                  <c:v>0.52086137281292055</c:v>
                </c:pt>
                <c:pt idx="387">
                  <c:v>0.522207267833109</c:v>
                </c:pt>
                <c:pt idx="388">
                  <c:v>0.52355316285329745</c:v>
                </c:pt>
                <c:pt idx="389">
                  <c:v>0.5248990578734859</c:v>
                </c:pt>
                <c:pt idx="390">
                  <c:v>0.52624495289367434</c:v>
                </c:pt>
                <c:pt idx="391">
                  <c:v>0.52759084791386268</c:v>
                </c:pt>
                <c:pt idx="392">
                  <c:v>0.52893674293405113</c:v>
                </c:pt>
                <c:pt idx="393">
                  <c:v>0.53028263795423958</c:v>
                </c:pt>
                <c:pt idx="394">
                  <c:v>0.53162853297442803</c:v>
                </c:pt>
                <c:pt idx="395">
                  <c:v>0.53297442799461647</c:v>
                </c:pt>
                <c:pt idx="396">
                  <c:v>0.53432032301480481</c:v>
                </c:pt>
                <c:pt idx="397">
                  <c:v>0.53566621803499326</c:v>
                </c:pt>
                <c:pt idx="398">
                  <c:v>0.53701211305518171</c:v>
                </c:pt>
                <c:pt idx="399">
                  <c:v>0.53835800807537015</c:v>
                </c:pt>
                <c:pt idx="400">
                  <c:v>0.5397039030955586</c:v>
                </c:pt>
                <c:pt idx="401">
                  <c:v>0.54104979811574694</c:v>
                </c:pt>
                <c:pt idx="402">
                  <c:v>0.54239569313593539</c:v>
                </c:pt>
                <c:pt idx="403">
                  <c:v>0.54374158815612383</c:v>
                </c:pt>
                <c:pt idx="404">
                  <c:v>0.54508748317631228</c:v>
                </c:pt>
                <c:pt idx="405">
                  <c:v>0.54643337819650062</c:v>
                </c:pt>
                <c:pt idx="406">
                  <c:v>0.54777927321668907</c:v>
                </c:pt>
                <c:pt idx="407">
                  <c:v>0.54912516823687751</c:v>
                </c:pt>
                <c:pt idx="408">
                  <c:v>0.55047106325706596</c:v>
                </c:pt>
                <c:pt idx="409">
                  <c:v>0.55181695827725441</c:v>
                </c:pt>
                <c:pt idx="410">
                  <c:v>0.55316285329744275</c:v>
                </c:pt>
                <c:pt idx="411">
                  <c:v>0.55450874831763119</c:v>
                </c:pt>
                <c:pt idx="412">
                  <c:v>0.55585464333781964</c:v>
                </c:pt>
                <c:pt idx="413">
                  <c:v>0.55720053835800809</c:v>
                </c:pt>
                <c:pt idx="414">
                  <c:v>0.55854643337819654</c:v>
                </c:pt>
                <c:pt idx="415">
                  <c:v>0.55989232839838488</c:v>
                </c:pt>
                <c:pt idx="416">
                  <c:v>0.56123822341857332</c:v>
                </c:pt>
                <c:pt idx="417">
                  <c:v>0.56258411843876177</c:v>
                </c:pt>
                <c:pt idx="418">
                  <c:v>0.56393001345895022</c:v>
                </c:pt>
                <c:pt idx="419">
                  <c:v>0.56527590847913867</c:v>
                </c:pt>
                <c:pt idx="420">
                  <c:v>0.566621803499327</c:v>
                </c:pt>
                <c:pt idx="421">
                  <c:v>0.56796769851951545</c:v>
                </c:pt>
                <c:pt idx="422">
                  <c:v>0.5693135935397039</c:v>
                </c:pt>
                <c:pt idx="423">
                  <c:v>0.57065948855989235</c:v>
                </c:pt>
                <c:pt idx="424">
                  <c:v>0.5720053835800808</c:v>
                </c:pt>
                <c:pt idx="425">
                  <c:v>0.57335127860026913</c:v>
                </c:pt>
                <c:pt idx="426">
                  <c:v>0.57469717362045758</c:v>
                </c:pt>
                <c:pt idx="427">
                  <c:v>0.57604306864064603</c:v>
                </c:pt>
                <c:pt idx="428">
                  <c:v>0.57738896366083448</c:v>
                </c:pt>
                <c:pt idx="429">
                  <c:v>0.57873485868102292</c:v>
                </c:pt>
                <c:pt idx="430">
                  <c:v>0.58008075370121126</c:v>
                </c:pt>
                <c:pt idx="431">
                  <c:v>0.58142664872139971</c:v>
                </c:pt>
                <c:pt idx="432">
                  <c:v>0.58277254374158816</c:v>
                </c:pt>
                <c:pt idx="433">
                  <c:v>0.5841184387617766</c:v>
                </c:pt>
                <c:pt idx="434">
                  <c:v>0.58546433378196505</c:v>
                </c:pt>
                <c:pt idx="435">
                  <c:v>0.58681022880215339</c:v>
                </c:pt>
                <c:pt idx="436">
                  <c:v>0.58815612382234184</c:v>
                </c:pt>
                <c:pt idx="437">
                  <c:v>0.58950201884253028</c:v>
                </c:pt>
                <c:pt idx="438">
                  <c:v>0.59084791386271873</c:v>
                </c:pt>
                <c:pt idx="439">
                  <c:v>0.59219380888290718</c:v>
                </c:pt>
                <c:pt idx="440">
                  <c:v>0.59353970390309552</c:v>
                </c:pt>
                <c:pt idx="441">
                  <c:v>0.59488559892328396</c:v>
                </c:pt>
                <c:pt idx="442">
                  <c:v>0.59623149394347241</c:v>
                </c:pt>
                <c:pt idx="443">
                  <c:v>0.59757738896366086</c:v>
                </c:pt>
                <c:pt idx="444">
                  <c:v>0.59892328398384931</c:v>
                </c:pt>
                <c:pt idx="445">
                  <c:v>0.60026917900403765</c:v>
                </c:pt>
                <c:pt idx="446">
                  <c:v>0.60161507402422609</c:v>
                </c:pt>
                <c:pt idx="447">
                  <c:v>0.60296096904441454</c:v>
                </c:pt>
                <c:pt idx="448">
                  <c:v>0.60430686406460299</c:v>
                </c:pt>
                <c:pt idx="449">
                  <c:v>0.60565275908479144</c:v>
                </c:pt>
                <c:pt idx="450">
                  <c:v>0.60699865410497977</c:v>
                </c:pt>
                <c:pt idx="451">
                  <c:v>0.60834454912516822</c:v>
                </c:pt>
                <c:pt idx="452">
                  <c:v>0.60969044414535667</c:v>
                </c:pt>
                <c:pt idx="453">
                  <c:v>0.61103633916554512</c:v>
                </c:pt>
                <c:pt idx="454">
                  <c:v>0.61238223418573356</c:v>
                </c:pt>
                <c:pt idx="455">
                  <c:v>0.6137281292059219</c:v>
                </c:pt>
                <c:pt idx="456">
                  <c:v>0.61507402422611035</c:v>
                </c:pt>
                <c:pt idx="457">
                  <c:v>0.6164199192462988</c:v>
                </c:pt>
                <c:pt idx="458">
                  <c:v>0.61776581426648725</c:v>
                </c:pt>
                <c:pt idx="459">
                  <c:v>0.61911170928667569</c:v>
                </c:pt>
                <c:pt idx="460">
                  <c:v>0.62045760430686403</c:v>
                </c:pt>
                <c:pt idx="461">
                  <c:v>0.62180349932705248</c:v>
                </c:pt>
                <c:pt idx="462">
                  <c:v>0.62314939434724093</c:v>
                </c:pt>
                <c:pt idx="463">
                  <c:v>0.62449528936742937</c:v>
                </c:pt>
                <c:pt idx="464">
                  <c:v>0.62584118438761771</c:v>
                </c:pt>
                <c:pt idx="465">
                  <c:v>0.62718707940780616</c:v>
                </c:pt>
                <c:pt idx="466">
                  <c:v>0.62853297442799461</c:v>
                </c:pt>
                <c:pt idx="467">
                  <c:v>0.62987886944818305</c:v>
                </c:pt>
                <c:pt idx="468">
                  <c:v>0.6312247644683715</c:v>
                </c:pt>
                <c:pt idx="469">
                  <c:v>0.63257065948855984</c:v>
                </c:pt>
                <c:pt idx="470">
                  <c:v>0.63391655450874829</c:v>
                </c:pt>
                <c:pt idx="471">
                  <c:v>0.63526244952893673</c:v>
                </c:pt>
                <c:pt idx="472">
                  <c:v>0.63660834454912518</c:v>
                </c:pt>
                <c:pt idx="473">
                  <c:v>0.63795423956931363</c:v>
                </c:pt>
                <c:pt idx="474">
                  <c:v>0.63930013458950197</c:v>
                </c:pt>
                <c:pt idx="475">
                  <c:v>0.64064602960969042</c:v>
                </c:pt>
                <c:pt idx="476">
                  <c:v>0.64199192462987886</c:v>
                </c:pt>
                <c:pt idx="477">
                  <c:v>0.64333781965006731</c:v>
                </c:pt>
                <c:pt idx="478">
                  <c:v>0.64468371467025576</c:v>
                </c:pt>
                <c:pt idx="479">
                  <c:v>0.6460296096904441</c:v>
                </c:pt>
                <c:pt idx="480">
                  <c:v>0.64737550471063254</c:v>
                </c:pt>
                <c:pt idx="481">
                  <c:v>0.64872139973082099</c:v>
                </c:pt>
                <c:pt idx="482">
                  <c:v>0.65006729475100944</c:v>
                </c:pt>
                <c:pt idx="483">
                  <c:v>0.65141318977119789</c:v>
                </c:pt>
                <c:pt idx="484">
                  <c:v>0.65275908479138622</c:v>
                </c:pt>
                <c:pt idx="485">
                  <c:v>0.65410497981157467</c:v>
                </c:pt>
                <c:pt idx="486">
                  <c:v>0.65545087483176312</c:v>
                </c:pt>
                <c:pt idx="487">
                  <c:v>0.65679676985195157</c:v>
                </c:pt>
                <c:pt idx="488">
                  <c:v>0.65814266487214002</c:v>
                </c:pt>
                <c:pt idx="489">
                  <c:v>0.65948855989232835</c:v>
                </c:pt>
                <c:pt idx="490">
                  <c:v>0.6608344549125168</c:v>
                </c:pt>
                <c:pt idx="491">
                  <c:v>0.66218034993270525</c:v>
                </c:pt>
                <c:pt idx="492">
                  <c:v>0.6635262449528937</c:v>
                </c:pt>
                <c:pt idx="493">
                  <c:v>0.66487213997308214</c:v>
                </c:pt>
                <c:pt idx="494">
                  <c:v>0.66621803499327048</c:v>
                </c:pt>
                <c:pt idx="495">
                  <c:v>0.66756393001345893</c:v>
                </c:pt>
                <c:pt idx="496">
                  <c:v>0.66890982503364738</c:v>
                </c:pt>
                <c:pt idx="497">
                  <c:v>0.67025572005383582</c:v>
                </c:pt>
                <c:pt idx="498">
                  <c:v>0.67160161507402427</c:v>
                </c:pt>
                <c:pt idx="499">
                  <c:v>0.67294751009421261</c:v>
                </c:pt>
                <c:pt idx="500">
                  <c:v>0.67429340511440106</c:v>
                </c:pt>
                <c:pt idx="501">
                  <c:v>0.6756393001345895</c:v>
                </c:pt>
                <c:pt idx="502">
                  <c:v>0.67698519515477795</c:v>
                </c:pt>
                <c:pt idx="503">
                  <c:v>0.6783310901749664</c:v>
                </c:pt>
                <c:pt idx="504">
                  <c:v>0.67967698519515474</c:v>
                </c:pt>
                <c:pt idx="505">
                  <c:v>0.68102288021534318</c:v>
                </c:pt>
                <c:pt idx="506">
                  <c:v>0.68236877523553163</c:v>
                </c:pt>
                <c:pt idx="507">
                  <c:v>0.68371467025572008</c:v>
                </c:pt>
                <c:pt idx="508">
                  <c:v>0.68506056527590853</c:v>
                </c:pt>
                <c:pt idx="509">
                  <c:v>0.68640646029609687</c:v>
                </c:pt>
                <c:pt idx="510">
                  <c:v>0.68775235531628531</c:v>
                </c:pt>
                <c:pt idx="511">
                  <c:v>0.68909825033647376</c:v>
                </c:pt>
                <c:pt idx="512">
                  <c:v>0.69044414535666221</c:v>
                </c:pt>
                <c:pt idx="513">
                  <c:v>0.69179004037685066</c:v>
                </c:pt>
                <c:pt idx="514">
                  <c:v>0.69313593539703899</c:v>
                </c:pt>
                <c:pt idx="515">
                  <c:v>0.69448183041722744</c:v>
                </c:pt>
                <c:pt idx="516">
                  <c:v>0.69582772543741589</c:v>
                </c:pt>
                <c:pt idx="517">
                  <c:v>0.69717362045760434</c:v>
                </c:pt>
                <c:pt idx="518">
                  <c:v>0.69851951547779279</c:v>
                </c:pt>
                <c:pt idx="519">
                  <c:v>0.69986541049798112</c:v>
                </c:pt>
                <c:pt idx="520">
                  <c:v>0.70121130551816957</c:v>
                </c:pt>
                <c:pt idx="521">
                  <c:v>0.70255720053835802</c:v>
                </c:pt>
                <c:pt idx="522">
                  <c:v>0.70390309555854647</c:v>
                </c:pt>
                <c:pt idx="523">
                  <c:v>0.70524899057873491</c:v>
                </c:pt>
                <c:pt idx="524">
                  <c:v>0.70659488559892325</c:v>
                </c:pt>
                <c:pt idx="525">
                  <c:v>0.7079407806191117</c:v>
                </c:pt>
                <c:pt idx="526">
                  <c:v>0.70928667563930015</c:v>
                </c:pt>
                <c:pt idx="527">
                  <c:v>0.71063257065948859</c:v>
                </c:pt>
                <c:pt idx="528">
                  <c:v>0.71197846567967693</c:v>
                </c:pt>
                <c:pt idx="529">
                  <c:v>0.71332436069986538</c:v>
                </c:pt>
                <c:pt idx="530">
                  <c:v>0.71467025572005383</c:v>
                </c:pt>
                <c:pt idx="531">
                  <c:v>0.71601615074024227</c:v>
                </c:pt>
                <c:pt idx="532">
                  <c:v>0.71736204576043072</c:v>
                </c:pt>
                <c:pt idx="533">
                  <c:v>0.71870794078061906</c:v>
                </c:pt>
                <c:pt idx="534">
                  <c:v>0.72005383580080751</c:v>
                </c:pt>
                <c:pt idx="535">
                  <c:v>0.72139973082099595</c:v>
                </c:pt>
                <c:pt idx="536">
                  <c:v>0.7227456258411844</c:v>
                </c:pt>
                <c:pt idx="537">
                  <c:v>0.72409152086137285</c:v>
                </c:pt>
                <c:pt idx="538">
                  <c:v>0.72543741588156119</c:v>
                </c:pt>
                <c:pt idx="539">
                  <c:v>0.72678331090174964</c:v>
                </c:pt>
                <c:pt idx="540">
                  <c:v>0.72812920592193808</c:v>
                </c:pt>
                <c:pt idx="541">
                  <c:v>0.72947510094212653</c:v>
                </c:pt>
                <c:pt idx="542">
                  <c:v>0.73082099596231498</c:v>
                </c:pt>
                <c:pt idx="543">
                  <c:v>0.73216689098250332</c:v>
                </c:pt>
                <c:pt idx="544">
                  <c:v>0.73351278600269176</c:v>
                </c:pt>
                <c:pt idx="545">
                  <c:v>0.73485868102288021</c:v>
                </c:pt>
                <c:pt idx="546">
                  <c:v>0.73620457604306866</c:v>
                </c:pt>
                <c:pt idx="547">
                  <c:v>0.73755047106325711</c:v>
                </c:pt>
                <c:pt idx="548">
                  <c:v>0.73889636608344544</c:v>
                </c:pt>
                <c:pt idx="549">
                  <c:v>0.74024226110363389</c:v>
                </c:pt>
                <c:pt idx="550">
                  <c:v>0.74158815612382234</c:v>
                </c:pt>
                <c:pt idx="551">
                  <c:v>0.74293405114401079</c:v>
                </c:pt>
                <c:pt idx="552">
                  <c:v>0.74427994616419924</c:v>
                </c:pt>
                <c:pt idx="553">
                  <c:v>0.74562584118438757</c:v>
                </c:pt>
                <c:pt idx="554">
                  <c:v>0.74697173620457602</c:v>
                </c:pt>
                <c:pt idx="555">
                  <c:v>0.74831763122476447</c:v>
                </c:pt>
                <c:pt idx="556">
                  <c:v>0.74966352624495292</c:v>
                </c:pt>
                <c:pt idx="557">
                  <c:v>0.75100942126514136</c:v>
                </c:pt>
                <c:pt idx="558">
                  <c:v>0.7523553162853297</c:v>
                </c:pt>
                <c:pt idx="559">
                  <c:v>0.75370121130551815</c:v>
                </c:pt>
                <c:pt idx="560">
                  <c:v>0.7550471063257066</c:v>
                </c:pt>
                <c:pt idx="561">
                  <c:v>0.75639300134589504</c:v>
                </c:pt>
                <c:pt idx="562">
                  <c:v>0.75773889636608349</c:v>
                </c:pt>
                <c:pt idx="563">
                  <c:v>0.75908479138627183</c:v>
                </c:pt>
                <c:pt idx="564">
                  <c:v>0.76043068640646028</c:v>
                </c:pt>
                <c:pt idx="565">
                  <c:v>0.76177658142664872</c:v>
                </c:pt>
                <c:pt idx="566">
                  <c:v>0.76312247644683717</c:v>
                </c:pt>
                <c:pt idx="567">
                  <c:v>0.76446837146702562</c:v>
                </c:pt>
                <c:pt idx="568">
                  <c:v>0.76581426648721396</c:v>
                </c:pt>
                <c:pt idx="569">
                  <c:v>0.7671601615074024</c:v>
                </c:pt>
                <c:pt idx="570">
                  <c:v>0.76850605652759085</c:v>
                </c:pt>
                <c:pt idx="571">
                  <c:v>0.7698519515477793</c:v>
                </c:pt>
                <c:pt idx="572">
                  <c:v>0.77119784656796775</c:v>
                </c:pt>
                <c:pt idx="573">
                  <c:v>0.77254374158815609</c:v>
                </c:pt>
                <c:pt idx="574">
                  <c:v>0.77388963660834453</c:v>
                </c:pt>
                <c:pt idx="575">
                  <c:v>0.77523553162853298</c:v>
                </c:pt>
                <c:pt idx="576">
                  <c:v>0.77658142664872143</c:v>
                </c:pt>
                <c:pt idx="577">
                  <c:v>0.77792732166890988</c:v>
                </c:pt>
                <c:pt idx="578">
                  <c:v>0.77927321668909821</c:v>
                </c:pt>
                <c:pt idx="579">
                  <c:v>0.78061911170928666</c:v>
                </c:pt>
                <c:pt idx="580">
                  <c:v>0.78196500672947511</c:v>
                </c:pt>
                <c:pt idx="581">
                  <c:v>0.78331090174966356</c:v>
                </c:pt>
                <c:pt idx="582">
                  <c:v>0.78465679676985201</c:v>
                </c:pt>
                <c:pt idx="583">
                  <c:v>0.78600269179004034</c:v>
                </c:pt>
                <c:pt idx="584">
                  <c:v>0.78734858681022879</c:v>
                </c:pt>
                <c:pt idx="585">
                  <c:v>0.78869448183041724</c:v>
                </c:pt>
                <c:pt idx="586">
                  <c:v>0.79004037685060569</c:v>
                </c:pt>
                <c:pt idx="587">
                  <c:v>0.79138627187079413</c:v>
                </c:pt>
                <c:pt idx="588">
                  <c:v>0.79273216689098247</c:v>
                </c:pt>
                <c:pt idx="589">
                  <c:v>0.79407806191117092</c:v>
                </c:pt>
                <c:pt idx="590">
                  <c:v>0.79542395693135937</c:v>
                </c:pt>
                <c:pt idx="591">
                  <c:v>0.79676985195154781</c:v>
                </c:pt>
                <c:pt idx="592">
                  <c:v>0.79811574697173615</c:v>
                </c:pt>
                <c:pt idx="593">
                  <c:v>0.7994616419919246</c:v>
                </c:pt>
                <c:pt idx="594">
                  <c:v>0.80080753701211305</c:v>
                </c:pt>
                <c:pt idx="595">
                  <c:v>0.80215343203230149</c:v>
                </c:pt>
                <c:pt idx="596">
                  <c:v>0.80349932705248994</c:v>
                </c:pt>
                <c:pt idx="597">
                  <c:v>0.80484522207267828</c:v>
                </c:pt>
                <c:pt idx="598">
                  <c:v>0.80619111709286673</c:v>
                </c:pt>
                <c:pt idx="599">
                  <c:v>0.80753701211305517</c:v>
                </c:pt>
                <c:pt idx="600">
                  <c:v>0.80888290713324362</c:v>
                </c:pt>
                <c:pt idx="601">
                  <c:v>0.81022880215343207</c:v>
                </c:pt>
                <c:pt idx="602">
                  <c:v>0.81157469717362041</c:v>
                </c:pt>
                <c:pt idx="603">
                  <c:v>0.81292059219380886</c:v>
                </c:pt>
                <c:pt idx="604">
                  <c:v>0.8142664872139973</c:v>
                </c:pt>
                <c:pt idx="605">
                  <c:v>0.81561238223418575</c:v>
                </c:pt>
                <c:pt idx="606">
                  <c:v>0.8169582772543742</c:v>
                </c:pt>
                <c:pt idx="607">
                  <c:v>0.81830417227456254</c:v>
                </c:pt>
                <c:pt idx="608">
                  <c:v>0.81965006729475098</c:v>
                </c:pt>
                <c:pt idx="609">
                  <c:v>0.82099596231493943</c:v>
                </c:pt>
                <c:pt idx="610">
                  <c:v>0.82234185733512788</c:v>
                </c:pt>
                <c:pt idx="611">
                  <c:v>0.82368775235531633</c:v>
                </c:pt>
                <c:pt idx="612">
                  <c:v>0.82503364737550466</c:v>
                </c:pt>
                <c:pt idx="613">
                  <c:v>0.82637954239569311</c:v>
                </c:pt>
                <c:pt idx="614">
                  <c:v>0.82772543741588156</c:v>
                </c:pt>
                <c:pt idx="615">
                  <c:v>0.82907133243607001</c:v>
                </c:pt>
                <c:pt idx="616">
                  <c:v>0.83041722745625846</c:v>
                </c:pt>
                <c:pt idx="617">
                  <c:v>0.83176312247644679</c:v>
                </c:pt>
                <c:pt idx="618">
                  <c:v>0.83310901749663524</c:v>
                </c:pt>
                <c:pt idx="619">
                  <c:v>0.83445491251682369</c:v>
                </c:pt>
                <c:pt idx="620">
                  <c:v>0.83580080753701214</c:v>
                </c:pt>
                <c:pt idx="621">
                  <c:v>0.83714670255720058</c:v>
                </c:pt>
                <c:pt idx="622">
                  <c:v>0.83849259757738892</c:v>
                </c:pt>
                <c:pt idx="623">
                  <c:v>0.83983849259757737</c:v>
                </c:pt>
                <c:pt idx="624">
                  <c:v>0.84118438761776582</c:v>
                </c:pt>
                <c:pt idx="625">
                  <c:v>0.84253028263795426</c:v>
                </c:pt>
                <c:pt idx="626">
                  <c:v>0.84387617765814271</c:v>
                </c:pt>
                <c:pt idx="627">
                  <c:v>0.84522207267833105</c:v>
                </c:pt>
                <c:pt idx="628">
                  <c:v>0.8465679676985195</c:v>
                </c:pt>
                <c:pt idx="629">
                  <c:v>0.84791386271870794</c:v>
                </c:pt>
                <c:pt idx="630">
                  <c:v>0.84925975773889639</c:v>
                </c:pt>
                <c:pt idx="631">
                  <c:v>0.85060565275908484</c:v>
                </c:pt>
                <c:pt idx="632">
                  <c:v>0.85195154777927318</c:v>
                </c:pt>
                <c:pt idx="633">
                  <c:v>0.85329744279946163</c:v>
                </c:pt>
                <c:pt idx="634">
                  <c:v>0.85464333781965007</c:v>
                </c:pt>
                <c:pt idx="635">
                  <c:v>0.85598923283983852</c:v>
                </c:pt>
                <c:pt idx="636">
                  <c:v>0.85733512786002697</c:v>
                </c:pt>
                <c:pt idx="637">
                  <c:v>0.85868102288021531</c:v>
                </c:pt>
                <c:pt idx="638">
                  <c:v>0.86002691790040375</c:v>
                </c:pt>
                <c:pt idx="639">
                  <c:v>0.8613728129205922</c:v>
                </c:pt>
                <c:pt idx="640">
                  <c:v>0.86271870794078065</c:v>
                </c:pt>
                <c:pt idx="641">
                  <c:v>0.8640646029609691</c:v>
                </c:pt>
                <c:pt idx="642">
                  <c:v>0.86541049798115743</c:v>
                </c:pt>
                <c:pt idx="643">
                  <c:v>0.86675639300134588</c:v>
                </c:pt>
                <c:pt idx="644">
                  <c:v>0.86810228802153433</c:v>
                </c:pt>
                <c:pt idx="645">
                  <c:v>0.86944818304172278</c:v>
                </c:pt>
                <c:pt idx="646">
                  <c:v>0.87079407806191123</c:v>
                </c:pt>
                <c:pt idx="647">
                  <c:v>0.87213997308209956</c:v>
                </c:pt>
                <c:pt idx="648">
                  <c:v>0.87348586810228801</c:v>
                </c:pt>
                <c:pt idx="649">
                  <c:v>0.87483176312247646</c:v>
                </c:pt>
                <c:pt idx="650">
                  <c:v>0.87617765814266491</c:v>
                </c:pt>
                <c:pt idx="651">
                  <c:v>0.87752355316285324</c:v>
                </c:pt>
                <c:pt idx="652">
                  <c:v>0.87886944818304169</c:v>
                </c:pt>
                <c:pt idx="653">
                  <c:v>0.88021534320323014</c:v>
                </c:pt>
                <c:pt idx="654">
                  <c:v>0.88156123822341859</c:v>
                </c:pt>
                <c:pt idx="655">
                  <c:v>0.88290713324360703</c:v>
                </c:pt>
                <c:pt idx="656">
                  <c:v>0.88425302826379537</c:v>
                </c:pt>
                <c:pt idx="657">
                  <c:v>0.88559892328398382</c:v>
                </c:pt>
                <c:pt idx="658">
                  <c:v>0.88694481830417227</c:v>
                </c:pt>
                <c:pt idx="659">
                  <c:v>0.88829071332436071</c:v>
                </c:pt>
                <c:pt idx="660">
                  <c:v>0.88963660834454916</c:v>
                </c:pt>
                <c:pt idx="661">
                  <c:v>0.8909825033647375</c:v>
                </c:pt>
                <c:pt idx="662">
                  <c:v>0.89232839838492595</c:v>
                </c:pt>
                <c:pt idx="663">
                  <c:v>0.89367429340511439</c:v>
                </c:pt>
                <c:pt idx="664">
                  <c:v>0.89502018842530284</c:v>
                </c:pt>
                <c:pt idx="665">
                  <c:v>0.89636608344549129</c:v>
                </c:pt>
                <c:pt idx="666">
                  <c:v>0.89771197846567963</c:v>
                </c:pt>
                <c:pt idx="667">
                  <c:v>0.89905787348586808</c:v>
                </c:pt>
                <c:pt idx="668">
                  <c:v>0.90040376850605652</c:v>
                </c:pt>
                <c:pt idx="669">
                  <c:v>0.90174966352624497</c:v>
                </c:pt>
                <c:pt idx="670">
                  <c:v>0.90309555854643342</c:v>
                </c:pt>
                <c:pt idx="671">
                  <c:v>0.90444145356662176</c:v>
                </c:pt>
                <c:pt idx="672">
                  <c:v>0.9057873485868102</c:v>
                </c:pt>
                <c:pt idx="673">
                  <c:v>0.90713324360699865</c:v>
                </c:pt>
                <c:pt idx="674">
                  <c:v>0.9084791386271871</c:v>
                </c:pt>
                <c:pt idx="675">
                  <c:v>0.90982503364737555</c:v>
                </c:pt>
                <c:pt idx="676">
                  <c:v>0.91117092866756388</c:v>
                </c:pt>
                <c:pt idx="677">
                  <c:v>0.91251682368775233</c:v>
                </c:pt>
                <c:pt idx="678">
                  <c:v>0.91386271870794078</c:v>
                </c:pt>
                <c:pt idx="679">
                  <c:v>0.91520861372812923</c:v>
                </c:pt>
                <c:pt idx="680">
                  <c:v>0.91655450874831768</c:v>
                </c:pt>
                <c:pt idx="681">
                  <c:v>0.91790040376850601</c:v>
                </c:pt>
                <c:pt idx="682">
                  <c:v>0.91924629878869446</c:v>
                </c:pt>
                <c:pt idx="683">
                  <c:v>0.92059219380888291</c:v>
                </c:pt>
                <c:pt idx="684">
                  <c:v>0.92193808882907136</c:v>
                </c:pt>
                <c:pt idx="685">
                  <c:v>0.9232839838492598</c:v>
                </c:pt>
                <c:pt idx="686">
                  <c:v>0.92462987886944814</c:v>
                </c:pt>
                <c:pt idx="687">
                  <c:v>0.92597577388963659</c:v>
                </c:pt>
                <c:pt idx="688">
                  <c:v>0.92732166890982504</c:v>
                </c:pt>
                <c:pt idx="689">
                  <c:v>0.92866756393001348</c:v>
                </c:pt>
                <c:pt idx="690">
                  <c:v>0.93001345895020193</c:v>
                </c:pt>
                <c:pt idx="691">
                  <c:v>0.93135935397039027</c:v>
                </c:pt>
                <c:pt idx="692">
                  <c:v>0.93270524899057872</c:v>
                </c:pt>
                <c:pt idx="693">
                  <c:v>0.93405114401076716</c:v>
                </c:pt>
                <c:pt idx="694">
                  <c:v>0.93539703903095561</c:v>
                </c:pt>
                <c:pt idx="695">
                  <c:v>0.93674293405114406</c:v>
                </c:pt>
                <c:pt idx="696">
                  <c:v>0.9380888290713324</c:v>
                </c:pt>
                <c:pt idx="697">
                  <c:v>0.93943472409152085</c:v>
                </c:pt>
                <c:pt idx="698">
                  <c:v>0.94078061911170929</c:v>
                </c:pt>
                <c:pt idx="699">
                  <c:v>0.94212651413189774</c:v>
                </c:pt>
                <c:pt idx="700">
                  <c:v>0.94347240915208619</c:v>
                </c:pt>
                <c:pt idx="701">
                  <c:v>0.94481830417227453</c:v>
                </c:pt>
                <c:pt idx="702">
                  <c:v>0.94616419919246297</c:v>
                </c:pt>
                <c:pt idx="703">
                  <c:v>0.94751009421265142</c:v>
                </c:pt>
                <c:pt idx="704">
                  <c:v>0.94885598923283987</c:v>
                </c:pt>
                <c:pt idx="705">
                  <c:v>0.95020188425302832</c:v>
                </c:pt>
                <c:pt idx="706">
                  <c:v>0.95154777927321665</c:v>
                </c:pt>
                <c:pt idx="707">
                  <c:v>0.9528936742934051</c:v>
                </c:pt>
                <c:pt idx="708">
                  <c:v>0.95423956931359355</c:v>
                </c:pt>
                <c:pt idx="709">
                  <c:v>0.955585464333782</c:v>
                </c:pt>
                <c:pt idx="710">
                  <c:v>0.95693135935397045</c:v>
                </c:pt>
                <c:pt idx="711">
                  <c:v>0.95827725437415878</c:v>
                </c:pt>
                <c:pt idx="712">
                  <c:v>0.95962314939434723</c:v>
                </c:pt>
                <c:pt idx="713">
                  <c:v>0.96096904441453568</c:v>
                </c:pt>
                <c:pt idx="714">
                  <c:v>0.96231493943472413</c:v>
                </c:pt>
                <c:pt idx="715">
                  <c:v>0.96366083445491246</c:v>
                </c:pt>
                <c:pt idx="716">
                  <c:v>0.96500672947510091</c:v>
                </c:pt>
                <c:pt idx="717">
                  <c:v>0.96635262449528936</c:v>
                </c:pt>
                <c:pt idx="718">
                  <c:v>0.96769851951547781</c:v>
                </c:pt>
                <c:pt idx="719">
                  <c:v>0.96904441453566625</c:v>
                </c:pt>
                <c:pt idx="720">
                  <c:v>0.97039030955585459</c:v>
                </c:pt>
                <c:pt idx="721">
                  <c:v>0.97173620457604304</c:v>
                </c:pt>
                <c:pt idx="722">
                  <c:v>0.97308209959623149</c:v>
                </c:pt>
                <c:pt idx="723">
                  <c:v>0.97442799461641993</c:v>
                </c:pt>
                <c:pt idx="724">
                  <c:v>0.97577388963660838</c:v>
                </c:pt>
                <c:pt idx="725">
                  <c:v>0.97711978465679672</c:v>
                </c:pt>
                <c:pt idx="726">
                  <c:v>0.97846567967698517</c:v>
                </c:pt>
                <c:pt idx="727">
                  <c:v>0.97981157469717362</c:v>
                </c:pt>
                <c:pt idx="728">
                  <c:v>0.98115746971736206</c:v>
                </c:pt>
                <c:pt idx="729">
                  <c:v>0.98250336473755051</c:v>
                </c:pt>
                <c:pt idx="730">
                  <c:v>0.98384925975773885</c:v>
                </c:pt>
                <c:pt idx="731">
                  <c:v>0.9851951547779273</c:v>
                </c:pt>
                <c:pt idx="732">
                  <c:v>0.98654104979811574</c:v>
                </c:pt>
                <c:pt idx="733">
                  <c:v>0.98788694481830419</c:v>
                </c:pt>
                <c:pt idx="734">
                  <c:v>0.98923283983849264</c:v>
                </c:pt>
                <c:pt idx="735">
                  <c:v>0.99057873485868098</c:v>
                </c:pt>
                <c:pt idx="736">
                  <c:v>0.99192462987886942</c:v>
                </c:pt>
                <c:pt idx="737">
                  <c:v>0.99327052489905787</c:v>
                </c:pt>
                <c:pt idx="738">
                  <c:v>0.99461641991924632</c:v>
                </c:pt>
                <c:pt idx="739">
                  <c:v>0.99596231493943477</c:v>
                </c:pt>
                <c:pt idx="740">
                  <c:v>0.9973082099596231</c:v>
                </c:pt>
                <c:pt idx="741">
                  <c:v>0.99865410497981155</c:v>
                </c:pt>
                <c:pt idx="742">
                  <c:v>1</c:v>
                </c:pt>
              </c:numCache>
            </c:numRef>
          </c:xVal>
          <c:yVal>
            <c:numRef>
              <c:f>'Duration Curve'!$K$2:$K$763</c:f>
              <c:numCache>
                <c:formatCode>General</c:formatCode>
                <c:ptCount val="762"/>
                <c:pt idx="0">
                  <c:v>1537.9855651855469</c:v>
                </c:pt>
                <c:pt idx="1">
                  <c:v>1744.6152164713542</c:v>
                </c:pt>
                <c:pt idx="2">
                  <c:v>1856.641332329644</c:v>
                </c:pt>
                <c:pt idx="3">
                  <c:v>2164.8364371744792</c:v>
                </c:pt>
                <c:pt idx="4">
                  <c:v>2243.2553148057727</c:v>
                </c:pt>
                <c:pt idx="5">
                  <c:v>2272.9541981336806</c:v>
                </c:pt>
                <c:pt idx="6">
                  <c:v>2311.1841398111978</c:v>
                </c:pt>
                <c:pt idx="7">
                  <c:v>2453.1888563368057</c:v>
                </c:pt>
                <c:pt idx="8">
                  <c:v>2497.275663248698</c:v>
                </c:pt>
                <c:pt idx="9">
                  <c:v>2548.9449696180554</c:v>
                </c:pt>
                <c:pt idx="10">
                  <c:v>2549.6487090386286</c:v>
                </c:pt>
                <c:pt idx="11">
                  <c:v>2598.9416880967883</c:v>
                </c:pt>
                <c:pt idx="12">
                  <c:v>2684.2268098958334</c:v>
                </c:pt>
                <c:pt idx="13">
                  <c:v>2694.167102593316</c:v>
                </c:pt>
                <c:pt idx="14">
                  <c:v>2706.8867152235243</c:v>
                </c:pt>
                <c:pt idx="15">
                  <c:v>2746.1606494140624</c:v>
                </c:pt>
                <c:pt idx="16">
                  <c:v>2779.5142524549697</c:v>
                </c:pt>
                <c:pt idx="17">
                  <c:v>2782.4613490125867</c:v>
                </c:pt>
                <c:pt idx="18">
                  <c:v>2783.8791946072047</c:v>
                </c:pt>
                <c:pt idx="19">
                  <c:v>2793.6459868706597</c:v>
                </c:pt>
                <c:pt idx="20">
                  <c:v>2801.044831542969</c:v>
                </c:pt>
                <c:pt idx="21">
                  <c:v>2823.1058607313366</c:v>
                </c:pt>
                <c:pt idx="22">
                  <c:v>2870.6641777886284</c:v>
                </c:pt>
                <c:pt idx="23">
                  <c:v>2876.9459876844617</c:v>
                </c:pt>
                <c:pt idx="24">
                  <c:v>2885.5858921983508</c:v>
                </c:pt>
                <c:pt idx="25">
                  <c:v>2886.715709906684</c:v>
                </c:pt>
                <c:pt idx="26">
                  <c:v>2888.54486843533</c:v>
                </c:pt>
                <c:pt idx="27">
                  <c:v>2896.1952243381074</c:v>
                </c:pt>
                <c:pt idx="28">
                  <c:v>2907.7197865125868</c:v>
                </c:pt>
                <c:pt idx="29">
                  <c:v>2909.0502229817707</c:v>
                </c:pt>
                <c:pt idx="30">
                  <c:v>2953.8345827907988</c:v>
                </c:pt>
                <c:pt idx="31">
                  <c:v>2956.1238028971352</c:v>
                </c:pt>
                <c:pt idx="32">
                  <c:v>2963.8493500434029</c:v>
                </c:pt>
                <c:pt idx="33">
                  <c:v>2975.9364133029512</c:v>
                </c:pt>
                <c:pt idx="34">
                  <c:v>2992.6889222547743</c:v>
                </c:pt>
                <c:pt idx="35">
                  <c:v>3071.9966975911457</c:v>
                </c:pt>
                <c:pt idx="36">
                  <c:v>3117.2143901909722</c:v>
                </c:pt>
                <c:pt idx="37">
                  <c:v>3244.6319211154514</c:v>
                </c:pt>
                <c:pt idx="38">
                  <c:v>3328.6801671006942</c:v>
                </c:pt>
                <c:pt idx="39">
                  <c:v>3363.2759979926213</c:v>
                </c:pt>
                <c:pt idx="40">
                  <c:v>3367.7898782009547</c:v>
                </c:pt>
                <c:pt idx="41">
                  <c:v>3468.7209735785591</c:v>
                </c:pt>
                <c:pt idx="42">
                  <c:v>3486.7879828559026</c:v>
                </c:pt>
                <c:pt idx="43">
                  <c:v>3513.6037887912325</c:v>
                </c:pt>
                <c:pt idx="44">
                  <c:v>3517.3323171657985</c:v>
                </c:pt>
                <c:pt idx="45">
                  <c:v>3536.3811343044704</c:v>
                </c:pt>
                <c:pt idx="46">
                  <c:v>3553.0307644314234</c:v>
                </c:pt>
                <c:pt idx="47">
                  <c:v>3591.1489135742186</c:v>
                </c:pt>
                <c:pt idx="48">
                  <c:v>3592.5598887803822</c:v>
                </c:pt>
                <c:pt idx="49">
                  <c:v>3599.8153491210937</c:v>
                </c:pt>
                <c:pt idx="50">
                  <c:v>3615.2434176974825</c:v>
                </c:pt>
                <c:pt idx="51">
                  <c:v>3615.9691593424477</c:v>
                </c:pt>
                <c:pt idx="52">
                  <c:v>3622.0491406249998</c:v>
                </c:pt>
                <c:pt idx="53">
                  <c:v>3679.1238243950738</c:v>
                </c:pt>
                <c:pt idx="54">
                  <c:v>3726.3500634765624</c:v>
                </c:pt>
                <c:pt idx="55">
                  <c:v>3742.385903862847</c:v>
                </c:pt>
                <c:pt idx="56">
                  <c:v>3840.7393315972222</c:v>
                </c:pt>
                <c:pt idx="57">
                  <c:v>3851.6021101888023</c:v>
                </c:pt>
                <c:pt idx="58">
                  <c:v>3858.7783401828342</c:v>
                </c:pt>
                <c:pt idx="59">
                  <c:v>3890.8737556966148</c:v>
                </c:pt>
                <c:pt idx="60">
                  <c:v>3905.8784543185766</c:v>
                </c:pt>
                <c:pt idx="61">
                  <c:v>3909.8452286783854</c:v>
                </c:pt>
                <c:pt idx="62">
                  <c:v>3946.4339021809897</c:v>
                </c:pt>
                <c:pt idx="63">
                  <c:v>4008.9113878716362</c:v>
                </c:pt>
                <c:pt idx="64">
                  <c:v>4010.1762689887155</c:v>
                </c:pt>
                <c:pt idx="65">
                  <c:v>4062.3674020724825</c:v>
                </c:pt>
                <c:pt idx="66">
                  <c:v>4071.0428087022569</c:v>
                </c:pt>
                <c:pt idx="67">
                  <c:v>4114.3097498914931</c:v>
                </c:pt>
                <c:pt idx="68">
                  <c:v>4118.9447770182296</c:v>
                </c:pt>
                <c:pt idx="69">
                  <c:v>4128.8340190972222</c:v>
                </c:pt>
                <c:pt idx="70">
                  <c:v>4134.2730604383678</c:v>
                </c:pt>
                <c:pt idx="71">
                  <c:v>4159.3249009874135</c:v>
                </c:pt>
                <c:pt idx="72">
                  <c:v>4219.4635167100696</c:v>
                </c:pt>
                <c:pt idx="73">
                  <c:v>4220.393687879774</c:v>
                </c:pt>
                <c:pt idx="74">
                  <c:v>4227.0600653754336</c:v>
                </c:pt>
                <c:pt idx="75">
                  <c:v>4239.1890649414063</c:v>
                </c:pt>
                <c:pt idx="76">
                  <c:v>4249.2526717122391</c:v>
                </c:pt>
                <c:pt idx="77">
                  <c:v>4263.2381814236114</c:v>
                </c:pt>
                <c:pt idx="78">
                  <c:v>4273.7238945855033</c:v>
                </c:pt>
                <c:pt idx="79">
                  <c:v>4280.6733506944447</c:v>
                </c:pt>
                <c:pt idx="80">
                  <c:v>4294.3391449652781</c:v>
                </c:pt>
                <c:pt idx="81">
                  <c:v>4309.0321717664929</c:v>
                </c:pt>
                <c:pt idx="82">
                  <c:v>4322.9203976779518</c:v>
                </c:pt>
                <c:pt idx="83">
                  <c:v>4335.0507977973093</c:v>
                </c:pt>
                <c:pt idx="84">
                  <c:v>4341.4138495551215</c:v>
                </c:pt>
                <c:pt idx="85">
                  <c:v>4387.0304812282984</c:v>
                </c:pt>
                <c:pt idx="86">
                  <c:v>4394.4550309244796</c:v>
                </c:pt>
                <c:pt idx="87">
                  <c:v>4399.2688492838543</c:v>
                </c:pt>
                <c:pt idx="88">
                  <c:v>4404.4235432942705</c:v>
                </c:pt>
                <c:pt idx="89">
                  <c:v>4470.5256646050348</c:v>
                </c:pt>
                <c:pt idx="90">
                  <c:v>4480.2946115451387</c:v>
                </c:pt>
                <c:pt idx="91">
                  <c:v>4533.1533653428824</c:v>
                </c:pt>
                <c:pt idx="92">
                  <c:v>4557.0094965277776</c:v>
                </c:pt>
                <c:pt idx="93">
                  <c:v>4618.3071457248261</c:v>
                </c:pt>
                <c:pt idx="94">
                  <c:v>4634.4161300998267</c:v>
                </c:pt>
                <c:pt idx="95">
                  <c:v>4654.1657649739582</c:v>
                </c:pt>
                <c:pt idx="96">
                  <c:v>4668.2741162109378</c:v>
                </c:pt>
                <c:pt idx="97">
                  <c:v>4704.3701095920142</c:v>
                </c:pt>
                <c:pt idx="98">
                  <c:v>4724.5134673394095</c:v>
                </c:pt>
                <c:pt idx="99">
                  <c:v>4761.4529766167534</c:v>
                </c:pt>
                <c:pt idx="100">
                  <c:v>4771.0504920789926</c:v>
                </c:pt>
                <c:pt idx="101">
                  <c:v>4781.590925021701</c:v>
                </c:pt>
                <c:pt idx="102">
                  <c:v>4787.6675130208332</c:v>
                </c:pt>
                <c:pt idx="103">
                  <c:v>4799.9373931206601</c:v>
                </c:pt>
                <c:pt idx="104">
                  <c:v>4820.4091232638893</c:v>
                </c:pt>
                <c:pt idx="105">
                  <c:v>4824.0648996310765</c:v>
                </c:pt>
                <c:pt idx="106">
                  <c:v>4837.6167073567713</c:v>
                </c:pt>
                <c:pt idx="107">
                  <c:v>4846.080949978299</c:v>
                </c:pt>
                <c:pt idx="108">
                  <c:v>4880.2904541015623</c:v>
                </c:pt>
                <c:pt idx="109">
                  <c:v>4919.383209906684</c:v>
                </c:pt>
                <c:pt idx="110">
                  <c:v>4929.8635606553817</c:v>
                </c:pt>
                <c:pt idx="111">
                  <c:v>4964.2079839409726</c:v>
                </c:pt>
                <c:pt idx="112">
                  <c:v>5008.1240531412759</c:v>
                </c:pt>
                <c:pt idx="113">
                  <c:v>5025.6998969184024</c:v>
                </c:pt>
                <c:pt idx="114">
                  <c:v>5036.7888661024308</c:v>
                </c:pt>
                <c:pt idx="115">
                  <c:v>5057.1807611762151</c:v>
                </c:pt>
                <c:pt idx="116">
                  <c:v>5096.2609955512153</c:v>
                </c:pt>
                <c:pt idx="117">
                  <c:v>5104.3094319661459</c:v>
                </c:pt>
                <c:pt idx="118">
                  <c:v>5116.9693853081599</c:v>
                </c:pt>
                <c:pt idx="119">
                  <c:v>5133.0611886935767</c:v>
                </c:pt>
                <c:pt idx="120">
                  <c:v>5210.9797309027781</c:v>
                </c:pt>
                <c:pt idx="121">
                  <c:v>5227.1666097005209</c:v>
                </c:pt>
                <c:pt idx="122">
                  <c:v>5237.8193082682292</c:v>
                </c:pt>
                <c:pt idx="123">
                  <c:v>5266.375491400825</c:v>
                </c:pt>
                <c:pt idx="124">
                  <c:v>5273.0407052951387</c:v>
                </c:pt>
                <c:pt idx="125">
                  <c:v>5285.9734809027777</c:v>
                </c:pt>
                <c:pt idx="126">
                  <c:v>5302.1710356987851</c:v>
                </c:pt>
                <c:pt idx="127">
                  <c:v>5318.1458452690977</c:v>
                </c:pt>
                <c:pt idx="128">
                  <c:v>5347.6771672905816</c:v>
                </c:pt>
                <c:pt idx="129">
                  <c:v>5385.5698182508677</c:v>
                </c:pt>
                <c:pt idx="130">
                  <c:v>5416.0909833441838</c:v>
                </c:pt>
                <c:pt idx="131">
                  <c:v>5439.4230430772568</c:v>
                </c:pt>
                <c:pt idx="132">
                  <c:v>5470.9902593315974</c:v>
                </c:pt>
                <c:pt idx="133">
                  <c:v>5495.4620149739585</c:v>
                </c:pt>
                <c:pt idx="134">
                  <c:v>5503.7300249565969</c:v>
                </c:pt>
                <c:pt idx="135">
                  <c:v>5512.3438781738278</c:v>
                </c:pt>
                <c:pt idx="136">
                  <c:v>5518.3196750217012</c:v>
                </c:pt>
                <c:pt idx="137">
                  <c:v>5531.4047661675349</c:v>
                </c:pt>
                <c:pt idx="138">
                  <c:v>5563.2070149739584</c:v>
                </c:pt>
                <c:pt idx="139">
                  <c:v>5582.2371663411459</c:v>
                </c:pt>
                <c:pt idx="140">
                  <c:v>5629.7135210503475</c:v>
                </c:pt>
                <c:pt idx="141">
                  <c:v>5640.7448063151041</c:v>
                </c:pt>
                <c:pt idx="142">
                  <c:v>5676.4131188964848</c:v>
                </c:pt>
                <c:pt idx="143">
                  <c:v>5695.5837299262157</c:v>
                </c:pt>
                <c:pt idx="144">
                  <c:v>5710.5381212022567</c:v>
                </c:pt>
                <c:pt idx="145">
                  <c:v>5713.6512619357636</c:v>
                </c:pt>
                <c:pt idx="146">
                  <c:v>5721.5488202582465</c:v>
                </c:pt>
                <c:pt idx="147">
                  <c:v>5726.2345252821178</c:v>
                </c:pt>
                <c:pt idx="148">
                  <c:v>5742.0741851128469</c:v>
                </c:pt>
                <c:pt idx="149">
                  <c:v>5768.563783094618</c:v>
                </c:pt>
                <c:pt idx="150">
                  <c:v>5781.6883002387149</c:v>
                </c:pt>
                <c:pt idx="151">
                  <c:v>5808.2964219835067</c:v>
                </c:pt>
                <c:pt idx="152">
                  <c:v>5844.5424121093747</c:v>
                </c:pt>
                <c:pt idx="153">
                  <c:v>5897.7883593750003</c:v>
                </c:pt>
                <c:pt idx="154">
                  <c:v>5899.0507839626734</c:v>
                </c:pt>
                <c:pt idx="155">
                  <c:v>5912.744465060764</c:v>
                </c:pt>
                <c:pt idx="156">
                  <c:v>5928.5679687499996</c:v>
                </c:pt>
                <c:pt idx="157">
                  <c:v>5955.6290163845488</c:v>
                </c:pt>
                <c:pt idx="158">
                  <c:v>5971.4781537543404</c:v>
                </c:pt>
                <c:pt idx="159">
                  <c:v>5995.3849891493055</c:v>
                </c:pt>
                <c:pt idx="160">
                  <c:v>6000.4350189887155</c:v>
                </c:pt>
                <c:pt idx="161">
                  <c:v>6015.7534320746527</c:v>
                </c:pt>
                <c:pt idx="162">
                  <c:v>6054.302327473958</c:v>
                </c:pt>
                <c:pt idx="163">
                  <c:v>6072.8225623914932</c:v>
                </c:pt>
                <c:pt idx="164">
                  <c:v>6081.3050547960065</c:v>
                </c:pt>
                <c:pt idx="165">
                  <c:v>6099.9880691189237</c:v>
                </c:pt>
                <c:pt idx="166">
                  <c:v>6134.0044580078129</c:v>
                </c:pt>
                <c:pt idx="167">
                  <c:v>6134.293051215278</c:v>
                </c:pt>
                <c:pt idx="168">
                  <c:v>6138.7799273003475</c:v>
                </c:pt>
                <c:pt idx="169">
                  <c:v>6141.9818570963544</c:v>
                </c:pt>
                <c:pt idx="170">
                  <c:v>6144.0221641710068</c:v>
                </c:pt>
                <c:pt idx="171">
                  <c:v>6148.3830013020834</c:v>
                </c:pt>
                <c:pt idx="172">
                  <c:v>6152.3409244791665</c:v>
                </c:pt>
                <c:pt idx="173">
                  <c:v>6174.6703070746526</c:v>
                </c:pt>
                <c:pt idx="174">
                  <c:v>6219.4481901041663</c:v>
                </c:pt>
                <c:pt idx="175">
                  <c:v>6247.0284537760417</c:v>
                </c:pt>
                <c:pt idx="176">
                  <c:v>6273.0569711642793</c:v>
                </c:pt>
                <c:pt idx="177">
                  <c:v>6278.2086024305554</c:v>
                </c:pt>
                <c:pt idx="178">
                  <c:v>6281.7726367187497</c:v>
                </c:pt>
                <c:pt idx="179">
                  <c:v>6290.3710780164929</c:v>
                </c:pt>
                <c:pt idx="180">
                  <c:v>6292.7867518446183</c:v>
                </c:pt>
                <c:pt idx="181">
                  <c:v>6328.166319986979</c:v>
                </c:pt>
                <c:pt idx="182">
                  <c:v>6334.4606575520829</c:v>
                </c:pt>
                <c:pt idx="183">
                  <c:v>6357.255959743924</c:v>
                </c:pt>
                <c:pt idx="184">
                  <c:v>6398.195150824653</c:v>
                </c:pt>
                <c:pt idx="185">
                  <c:v>6415.9996907552086</c:v>
                </c:pt>
                <c:pt idx="186">
                  <c:v>6433.4524978298614</c:v>
                </c:pt>
                <c:pt idx="187">
                  <c:v>6463.8930409071181</c:v>
                </c:pt>
                <c:pt idx="188">
                  <c:v>6493.540893012153</c:v>
                </c:pt>
                <c:pt idx="189">
                  <c:v>6514.1620887586805</c:v>
                </c:pt>
                <c:pt idx="190">
                  <c:v>6538.3179378255209</c:v>
                </c:pt>
                <c:pt idx="191">
                  <c:v>6561.7301627604165</c:v>
                </c:pt>
                <c:pt idx="192">
                  <c:v>6562.4374652777778</c:v>
                </c:pt>
                <c:pt idx="193">
                  <c:v>6589.4473193359372</c:v>
                </c:pt>
                <c:pt idx="194">
                  <c:v>6592.0810199652778</c:v>
                </c:pt>
                <c:pt idx="195">
                  <c:v>6627.3066037326389</c:v>
                </c:pt>
                <c:pt idx="196">
                  <c:v>6656.2521424696179</c:v>
                </c:pt>
                <c:pt idx="197">
                  <c:v>6668.6763449435766</c:v>
                </c:pt>
                <c:pt idx="198">
                  <c:v>6675.375285373264</c:v>
                </c:pt>
                <c:pt idx="199">
                  <c:v>6723.5761962890629</c:v>
                </c:pt>
                <c:pt idx="200">
                  <c:v>6735.3749297417535</c:v>
                </c:pt>
                <c:pt idx="201">
                  <c:v>6785.8513536241317</c:v>
                </c:pt>
                <c:pt idx="202">
                  <c:v>6807.1868592664932</c:v>
                </c:pt>
                <c:pt idx="203">
                  <c:v>6809.0708311631943</c:v>
                </c:pt>
                <c:pt idx="204">
                  <c:v>6840.0341845703124</c:v>
                </c:pt>
                <c:pt idx="205">
                  <c:v>6855.1948795572916</c:v>
                </c:pt>
                <c:pt idx="206">
                  <c:v>6859.7261528862846</c:v>
                </c:pt>
                <c:pt idx="207">
                  <c:v>6892.6615945095482</c:v>
                </c:pt>
                <c:pt idx="208">
                  <c:v>6916.116657986111</c:v>
                </c:pt>
                <c:pt idx="209">
                  <c:v>6917.5196223958337</c:v>
                </c:pt>
                <c:pt idx="210">
                  <c:v>6950.2194135199652</c:v>
                </c:pt>
                <c:pt idx="211">
                  <c:v>6957.9963091362852</c:v>
                </c:pt>
                <c:pt idx="212">
                  <c:v>6967.4372520616316</c:v>
                </c:pt>
                <c:pt idx="213">
                  <c:v>6980.0151443142358</c:v>
                </c:pt>
                <c:pt idx="214">
                  <c:v>7010.0948985460072</c:v>
                </c:pt>
                <c:pt idx="215">
                  <c:v>7013.8509635416667</c:v>
                </c:pt>
                <c:pt idx="216">
                  <c:v>7017.0800878906248</c:v>
                </c:pt>
                <c:pt idx="217">
                  <c:v>7017.369546440972</c:v>
                </c:pt>
                <c:pt idx="218">
                  <c:v>7044.8588357204862</c:v>
                </c:pt>
                <c:pt idx="219">
                  <c:v>7050.8545475260416</c:v>
                </c:pt>
                <c:pt idx="220">
                  <c:v>7067.468281792535</c:v>
                </c:pt>
                <c:pt idx="221">
                  <c:v>7085.0262185329857</c:v>
                </c:pt>
                <c:pt idx="222">
                  <c:v>7085.6037684461808</c:v>
                </c:pt>
                <c:pt idx="223">
                  <c:v>7127.5428938802079</c:v>
                </c:pt>
                <c:pt idx="224">
                  <c:v>7144.3682834201391</c:v>
                </c:pt>
                <c:pt idx="225">
                  <c:v>7159.7158572048611</c:v>
                </c:pt>
                <c:pt idx="226">
                  <c:v>7195.7489615885415</c:v>
                </c:pt>
                <c:pt idx="227">
                  <c:v>7200.4459016927085</c:v>
                </c:pt>
                <c:pt idx="228">
                  <c:v>7245.340819227431</c:v>
                </c:pt>
                <c:pt idx="229">
                  <c:v>7263.3544314236115</c:v>
                </c:pt>
                <c:pt idx="230">
                  <c:v>7266.619039171007</c:v>
                </c:pt>
                <c:pt idx="231">
                  <c:v>7267.6529763454864</c:v>
                </c:pt>
                <c:pt idx="232">
                  <c:v>7281.8569015842013</c:v>
                </c:pt>
                <c:pt idx="233">
                  <c:v>7327.0023567708331</c:v>
                </c:pt>
                <c:pt idx="234">
                  <c:v>7337.726706271701</c:v>
                </c:pt>
                <c:pt idx="235">
                  <c:v>7354.696287977431</c:v>
                </c:pt>
                <c:pt idx="236">
                  <c:v>7361.6987044270836</c:v>
                </c:pt>
                <c:pt idx="237">
                  <c:v>7366.4923564995661</c:v>
                </c:pt>
                <c:pt idx="238">
                  <c:v>7381.2061843532983</c:v>
                </c:pt>
                <c:pt idx="239">
                  <c:v>7386.6813747829865</c:v>
                </c:pt>
                <c:pt idx="240">
                  <c:v>7415.3138178168401</c:v>
                </c:pt>
                <c:pt idx="241">
                  <c:v>7431.1856108940974</c:v>
                </c:pt>
                <c:pt idx="242">
                  <c:v>7456.1033968098955</c:v>
                </c:pt>
                <c:pt idx="243">
                  <c:v>7478.1571264648437</c:v>
                </c:pt>
                <c:pt idx="244">
                  <c:v>7489.2821397569442</c:v>
                </c:pt>
                <c:pt idx="245">
                  <c:v>7514.1098969184031</c:v>
                </c:pt>
                <c:pt idx="246">
                  <c:v>7515.3321826171878</c:v>
                </c:pt>
                <c:pt idx="247">
                  <c:v>7519.9487342664934</c:v>
                </c:pt>
                <c:pt idx="248">
                  <c:v>7548.8664507378471</c:v>
                </c:pt>
                <c:pt idx="249">
                  <c:v>7571.791749131944</c:v>
                </c:pt>
                <c:pt idx="250">
                  <c:v>7631.8072835286457</c:v>
                </c:pt>
                <c:pt idx="251">
                  <c:v>7635.1193589952254</c:v>
                </c:pt>
                <c:pt idx="252">
                  <c:v>7636.3464111328121</c:v>
                </c:pt>
                <c:pt idx="253">
                  <c:v>7675.8933756510414</c:v>
                </c:pt>
                <c:pt idx="254">
                  <c:v>7677.2367035590278</c:v>
                </c:pt>
                <c:pt idx="255">
                  <c:v>7704.6519536675351</c:v>
                </c:pt>
                <c:pt idx="256">
                  <c:v>7709.591531575521</c:v>
                </c:pt>
                <c:pt idx="257">
                  <c:v>7714.7084884982642</c:v>
                </c:pt>
                <c:pt idx="258">
                  <c:v>7722.7426307508676</c:v>
                </c:pt>
                <c:pt idx="259">
                  <c:v>7770.5209830729164</c:v>
                </c:pt>
                <c:pt idx="260">
                  <c:v>7791.031697048611</c:v>
                </c:pt>
                <c:pt idx="261">
                  <c:v>7838.554402126736</c:v>
                </c:pt>
                <c:pt idx="262">
                  <c:v>7845.5972319878474</c:v>
                </c:pt>
                <c:pt idx="263">
                  <c:v>7850.7919818793407</c:v>
                </c:pt>
                <c:pt idx="264">
                  <c:v>7855.4219715711806</c:v>
                </c:pt>
                <c:pt idx="265">
                  <c:v>7902.2952464463979</c:v>
                </c:pt>
                <c:pt idx="266">
                  <c:v>7914.9403499348955</c:v>
                </c:pt>
                <c:pt idx="267">
                  <c:v>7938.2282362196183</c:v>
                </c:pt>
                <c:pt idx="268">
                  <c:v>7975.7091031901045</c:v>
                </c:pt>
                <c:pt idx="269">
                  <c:v>7985.5767388237846</c:v>
                </c:pt>
                <c:pt idx="270">
                  <c:v>8015.0012136501737</c:v>
                </c:pt>
                <c:pt idx="271">
                  <c:v>8025.932843424479</c:v>
                </c:pt>
                <c:pt idx="272">
                  <c:v>8037.6695071072045</c:v>
                </c:pt>
                <c:pt idx="273">
                  <c:v>8041.5461159939232</c:v>
                </c:pt>
                <c:pt idx="274">
                  <c:v>8043.1517333984375</c:v>
                </c:pt>
                <c:pt idx="275">
                  <c:v>8044.1183610026046</c:v>
                </c:pt>
                <c:pt idx="276">
                  <c:v>8046.2691986762156</c:v>
                </c:pt>
                <c:pt idx="277">
                  <c:v>8063.6135980902782</c:v>
                </c:pt>
                <c:pt idx="278">
                  <c:v>8105.1312668185765</c:v>
                </c:pt>
                <c:pt idx="279">
                  <c:v>8116.8303830295135</c:v>
                </c:pt>
                <c:pt idx="280">
                  <c:v>8146.8675794813371</c:v>
                </c:pt>
                <c:pt idx="281">
                  <c:v>8146.9970404730902</c:v>
                </c:pt>
                <c:pt idx="282">
                  <c:v>8172.4016037326392</c:v>
                </c:pt>
                <c:pt idx="283">
                  <c:v>8185.820026041667</c:v>
                </c:pt>
                <c:pt idx="284">
                  <c:v>8194.4024560546877</c:v>
                </c:pt>
                <c:pt idx="285">
                  <c:v>8208.0717192925349</c:v>
                </c:pt>
                <c:pt idx="286">
                  <c:v>8211.4228396267354</c:v>
                </c:pt>
                <c:pt idx="287">
                  <c:v>8261.3220008680564</c:v>
                </c:pt>
                <c:pt idx="288">
                  <c:v>8300.3477419704868</c:v>
                </c:pt>
                <c:pt idx="289">
                  <c:v>8309.7551242404516</c:v>
                </c:pt>
                <c:pt idx="290">
                  <c:v>8311.63145345052</c:v>
                </c:pt>
                <c:pt idx="291">
                  <c:v>8323.4866178385419</c:v>
                </c:pt>
                <c:pt idx="292">
                  <c:v>8337.5194791666672</c:v>
                </c:pt>
                <c:pt idx="293">
                  <c:v>8344.6685861545138</c:v>
                </c:pt>
                <c:pt idx="294">
                  <c:v>8380.561525607638</c:v>
                </c:pt>
                <c:pt idx="295">
                  <c:v>8410.7408333333333</c:v>
                </c:pt>
                <c:pt idx="296">
                  <c:v>8416.2941455078126</c:v>
                </c:pt>
                <c:pt idx="297">
                  <c:v>8422.4549999999999</c:v>
                </c:pt>
                <c:pt idx="298">
                  <c:v>8425.545939670139</c:v>
                </c:pt>
                <c:pt idx="299">
                  <c:v>8446.7479969618053</c:v>
                </c:pt>
                <c:pt idx="300">
                  <c:v>8447.7554302300341</c:v>
                </c:pt>
                <c:pt idx="301">
                  <c:v>8449.9626991102432</c:v>
                </c:pt>
                <c:pt idx="302">
                  <c:v>8496.8341737196188</c:v>
                </c:pt>
                <c:pt idx="303">
                  <c:v>8519.8680761718751</c:v>
                </c:pt>
                <c:pt idx="304">
                  <c:v>8532.6612988281249</c:v>
                </c:pt>
                <c:pt idx="305">
                  <c:v>8536.6255712890634</c:v>
                </c:pt>
                <c:pt idx="306">
                  <c:v>8546.8634120008683</c:v>
                </c:pt>
                <c:pt idx="307">
                  <c:v>8571.9435975477427</c:v>
                </c:pt>
                <c:pt idx="308">
                  <c:v>8577.0402039930559</c:v>
                </c:pt>
                <c:pt idx="309">
                  <c:v>8582.8254036458329</c:v>
                </c:pt>
                <c:pt idx="310">
                  <c:v>8605.6443630642352</c:v>
                </c:pt>
                <c:pt idx="311">
                  <c:v>8623.0727224392358</c:v>
                </c:pt>
                <c:pt idx="312">
                  <c:v>8656.9900672743061</c:v>
                </c:pt>
                <c:pt idx="313">
                  <c:v>8686.9506792534721</c:v>
                </c:pt>
                <c:pt idx="314">
                  <c:v>8694.9449034288191</c:v>
                </c:pt>
                <c:pt idx="315">
                  <c:v>8702.5622802734379</c:v>
                </c:pt>
                <c:pt idx="316">
                  <c:v>8706.6042013888891</c:v>
                </c:pt>
                <c:pt idx="317">
                  <c:v>8722.8438677300346</c:v>
                </c:pt>
                <c:pt idx="318">
                  <c:v>8731.8229654947918</c:v>
                </c:pt>
                <c:pt idx="319">
                  <c:v>8746.9798307291658</c:v>
                </c:pt>
                <c:pt idx="320">
                  <c:v>8747.4122135416674</c:v>
                </c:pt>
                <c:pt idx="321">
                  <c:v>8748.6341395399304</c:v>
                </c:pt>
                <c:pt idx="322">
                  <c:v>8764.0503952365452</c:v>
                </c:pt>
                <c:pt idx="323">
                  <c:v>8781.718506944444</c:v>
                </c:pt>
                <c:pt idx="324">
                  <c:v>8842.8866330295132</c:v>
                </c:pt>
                <c:pt idx="325">
                  <c:v>8847.954143880208</c:v>
                </c:pt>
                <c:pt idx="326">
                  <c:v>8870.5833615451393</c:v>
                </c:pt>
                <c:pt idx="327">
                  <c:v>8872.3315722656243</c:v>
                </c:pt>
                <c:pt idx="328">
                  <c:v>8876.8874782986113</c:v>
                </c:pt>
                <c:pt idx="329">
                  <c:v>8901.7852544487851</c:v>
                </c:pt>
                <c:pt idx="330">
                  <c:v>8925.0130512152773</c:v>
                </c:pt>
                <c:pt idx="331">
                  <c:v>8970.9166818576396</c:v>
                </c:pt>
                <c:pt idx="332">
                  <c:v>9005.2342833116327</c:v>
                </c:pt>
                <c:pt idx="333">
                  <c:v>9019.5754513888896</c:v>
                </c:pt>
                <c:pt idx="334">
                  <c:v>9029.5683734809027</c:v>
                </c:pt>
                <c:pt idx="335">
                  <c:v>9105.2820887586804</c:v>
                </c:pt>
                <c:pt idx="336">
                  <c:v>9105.4557009548607</c:v>
                </c:pt>
                <c:pt idx="337">
                  <c:v>9122.9507172309022</c:v>
                </c:pt>
                <c:pt idx="338">
                  <c:v>9142.4206437174471</c:v>
                </c:pt>
                <c:pt idx="339">
                  <c:v>9150.8581857638892</c:v>
                </c:pt>
                <c:pt idx="340">
                  <c:v>9153.8559754774305</c:v>
                </c:pt>
                <c:pt idx="341">
                  <c:v>9154.1233474392357</c:v>
                </c:pt>
                <c:pt idx="342">
                  <c:v>9156.9532280815965</c:v>
                </c:pt>
                <c:pt idx="343">
                  <c:v>9158.2132921006942</c:v>
                </c:pt>
                <c:pt idx="344">
                  <c:v>9158.6000260416658</c:v>
                </c:pt>
                <c:pt idx="345">
                  <c:v>9172.6602772352435</c:v>
                </c:pt>
                <c:pt idx="346">
                  <c:v>9197.247447645399</c:v>
                </c:pt>
                <c:pt idx="347">
                  <c:v>9198.8998263888898</c:v>
                </c:pt>
                <c:pt idx="348">
                  <c:v>9200.9986252170147</c:v>
                </c:pt>
                <c:pt idx="349">
                  <c:v>9221.4449717881944</c:v>
                </c:pt>
                <c:pt idx="350">
                  <c:v>9256.687094184028</c:v>
                </c:pt>
                <c:pt idx="351">
                  <c:v>9269.3762803819445</c:v>
                </c:pt>
                <c:pt idx="352">
                  <c:v>9273.3464963107635</c:v>
                </c:pt>
                <c:pt idx="353">
                  <c:v>9289.1371853298606</c:v>
                </c:pt>
                <c:pt idx="354">
                  <c:v>9308.3943164062493</c:v>
                </c:pt>
                <c:pt idx="355">
                  <c:v>9339.8026540798619</c:v>
                </c:pt>
                <c:pt idx="356">
                  <c:v>9341.7293554687494</c:v>
                </c:pt>
                <c:pt idx="357">
                  <c:v>9396.0477376302078</c:v>
                </c:pt>
                <c:pt idx="358">
                  <c:v>9405.8726573350687</c:v>
                </c:pt>
                <c:pt idx="359">
                  <c:v>9416.2384353298603</c:v>
                </c:pt>
                <c:pt idx="360">
                  <c:v>9422.0412923177082</c:v>
                </c:pt>
                <c:pt idx="361">
                  <c:v>9458.052176378038</c:v>
                </c:pt>
                <c:pt idx="362">
                  <c:v>9474.2639963107631</c:v>
                </c:pt>
                <c:pt idx="363">
                  <c:v>9478.3973079427087</c:v>
                </c:pt>
                <c:pt idx="364">
                  <c:v>9492.6788465711797</c:v>
                </c:pt>
                <c:pt idx="365">
                  <c:v>9494.3592198350689</c:v>
                </c:pt>
                <c:pt idx="366">
                  <c:v>9521.244870876737</c:v>
                </c:pt>
                <c:pt idx="367">
                  <c:v>9554.0576085069442</c:v>
                </c:pt>
                <c:pt idx="368">
                  <c:v>9584.4760872395836</c:v>
                </c:pt>
                <c:pt idx="369">
                  <c:v>9592.6908224826384</c:v>
                </c:pt>
                <c:pt idx="370">
                  <c:v>9592.7410177951388</c:v>
                </c:pt>
                <c:pt idx="371">
                  <c:v>9601.1855230034726</c:v>
                </c:pt>
                <c:pt idx="372">
                  <c:v>9622.3208561197916</c:v>
                </c:pt>
                <c:pt idx="373">
                  <c:v>9647.8257714843749</c:v>
                </c:pt>
                <c:pt idx="374">
                  <c:v>9653.018800998263</c:v>
                </c:pt>
                <c:pt idx="375">
                  <c:v>9658.9935042317702</c:v>
                </c:pt>
                <c:pt idx="376">
                  <c:v>9662.2595106336812</c:v>
                </c:pt>
                <c:pt idx="377">
                  <c:v>9669.271527777777</c:v>
                </c:pt>
                <c:pt idx="378">
                  <c:v>9706.6818627929679</c:v>
                </c:pt>
                <c:pt idx="379">
                  <c:v>9707.3041330295146</c:v>
                </c:pt>
                <c:pt idx="380">
                  <c:v>9747.259639756945</c:v>
                </c:pt>
                <c:pt idx="381">
                  <c:v>9757.1287749565963</c:v>
                </c:pt>
                <c:pt idx="382">
                  <c:v>9759.4173817274313</c:v>
                </c:pt>
                <c:pt idx="383">
                  <c:v>9770.8052658420147</c:v>
                </c:pt>
                <c:pt idx="384">
                  <c:v>9770.8290679253478</c:v>
                </c:pt>
                <c:pt idx="385">
                  <c:v>9791.756143663195</c:v>
                </c:pt>
                <c:pt idx="386">
                  <c:v>9801.9746440972231</c:v>
                </c:pt>
                <c:pt idx="387">
                  <c:v>9821.8945247395841</c:v>
                </c:pt>
                <c:pt idx="388">
                  <c:v>9827.5075933159715</c:v>
                </c:pt>
                <c:pt idx="389">
                  <c:v>9841.1149001736103</c:v>
                </c:pt>
                <c:pt idx="390">
                  <c:v>9847.5615671115447</c:v>
                </c:pt>
                <c:pt idx="391">
                  <c:v>9882.6687055121529</c:v>
                </c:pt>
                <c:pt idx="392">
                  <c:v>9953.645486653646</c:v>
                </c:pt>
                <c:pt idx="393">
                  <c:v>9957.8760101996522</c:v>
                </c:pt>
                <c:pt idx="394">
                  <c:v>9969.4602137586808</c:v>
                </c:pt>
                <c:pt idx="395">
                  <c:v>9998.6876757812497</c:v>
                </c:pt>
                <c:pt idx="396">
                  <c:v>9999.6572645399301</c:v>
                </c:pt>
                <c:pt idx="397">
                  <c:v>10002.002703993056</c:v>
                </c:pt>
                <c:pt idx="398">
                  <c:v>10016.518437500001</c:v>
                </c:pt>
                <c:pt idx="399">
                  <c:v>10018.225792100695</c:v>
                </c:pt>
                <c:pt idx="400">
                  <c:v>10036.728706597221</c:v>
                </c:pt>
                <c:pt idx="401">
                  <c:v>10049.719445529514</c:v>
                </c:pt>
                <c:pt idx="402">
                  <c:v>10062.247150607638</c:v>
                </c:pt>
                <c:pt idx="403">
                  <c:v>10104.929622395834</c:v>
                </c:pt>
                <c:pt idx="404">
                  <c:v>10121.682524956597</c:v>
                </c:pt>
                <c:pt idx="405">
                  <c:v>10124.436931423612</c:v>
                </c:pt>
                <c:pt idx="406">
                  <c:v>10126.674471571181</c:v>
                </c:pt>
                <c:pt idx="407">
                  <c:v>10145.723414713542</c:v>
                </c:pt>
                <c:pt idx="408">
                  <c:v>10146.181282552083</c:v>
                </c:pt>
                <c:pt idx="409">
                  <c:v>10165.782240125867</c:v>
                </c:pt>
                <c:pt idx="410">
                  <c:v>10186.298460286458</c:v>
                </c:pt>
                <c:pt idx="411">
                  <c:v>10231.41345594618</c:v>
                </c:pt>
                <c:pt idx="412">
                  <c:v>10234.0528125</c:v>
                </c:pt>
                <c:pt idx="413">
                  <c:v>10276.185179036458</c:v>
                </c:pt>
                <c:pt idx="414">
                  <c:v>10288.033700086806</c:v>
                </c:pt>
                <c:pt idx="415">
                  <c:v>10295.708657769097</c:v>
                </c:pt>
                <c:pt idx="416">
                  <c:v>10324.937530381945</c:v>
                </c:pt>
                <c:pt idx="417">
                  <c:v>10329.181546223959</c:v>
                </c:pt>
                <c:pt idx="418">
                  <c:v>10344.286529947916</c:v>
                </c:pt>
                <c:pt idx="419">
                  <c:v>10352.841705729166</c:v>
                </c:pt>
                <c:pt idx="420">
                  <c:v>10360.317411024305</c:v>
                </c:pt>
                <c:pt idx="421">
                  <c:v>10366.313604600695</c:v>
                </c:pt>
                <c:pt idx="422">
                  <c:v>10367.234194878472</c:v>
                </c:pt>
                <c:pt idx="423">
                  <c:v>10377.648146701389</c:v>
                </c:pt>
                <c:pt idx="424">
                  <c:v>10379.502058376736</c:v>
                </c:pt>
                <c:pt idx="425">
                  <c:v>10391.413224826389</c:v>
                </c:pt>
                <c:pt idx="426">
                  <c:v>10439.842409939236</c:v>
                </c:pt>
                <c:pt idx="427">
                  <c:v>10456.640172526042</c:v>
                </c:pt>
                <c:pt idx="428">
                  <c:v>10458.78523220486</c:v>
                </c:pt>
                <c:pt idx="429">
                  <c:v>10471.777279730903</c:v>
                </c:pt>
                <c:pt idx="430">
                  <c:v>10493.962026909721</c:v>
                </c:pt>
                <c:pt idx="431">
                  <c:v>10496.109281684028</c:v>
                </c:pt>
                <c:pt idx="432">
                  <c:v>10500.792787272136</c:v>
                </c:pt>
                <c:pt idx="433">
                  <c:v>10526.806567925347</c:v>
                </c:pt>
                <c:pt idx="434">
                  <c:v>10540.433951822917</c:v>
                </c:pt>
                <c:pt idx="435">
                  <c:v>10572.235203993056</c:v>
                </c:pt>
                <c:pt idx="436">
                  <c:v>10579.194024522569</c:v>
                </c:pt>
                <c:pt idx="437">
                  <c:v>10595.268641493056</c:v>
                </c:pt>
                <c:pt idx="438">
                  <c:v>10601.720147569444</c:v>
                </c:pt>
                <c:pt idx="439">
                  <c:v>10610.312399631077</c:v>
                </c:pt>
                <c:pt idx="440">
                  <c:v>10610.789827473958</c:v>
                </c:pt>
                <c:pt idx="441">
                  <c:v>10668.676756184896</c:v>
                </c:pt>
                <c:pt idx="442">
                  <c:v>10677.523645833333</c:v>
                </c:pt>
                <c:pt idx="443">
                  <c:v>10713.869786241319</c:v>
                </c:pt>
                <c:pt idx="444">
                  <c:v>10717.311478949652</c:v>
                </c:pt>
                <c:pt idx="445">
                  <c:v>10735.922197265625</c:v>
                </c:pt>
                <c:pt idx="446">
                  <c:v>10738.426474609376</c:v>
                </c:pt>
                <c:pt idx="447">
                  <c:v>10759.758491753471</c:v>
                </c:pt>
                <c:pt idx="448">
                  <c:v>10778.691432291667</c:v>
                </c:pt>
                <c:pt idx="449">
                  <c:v>10780.697209201389</c:v>
                </c:pt>
                <c:pt idx="450">
                  <c:v>10782.709894748265</c:v>
                </c:pt>
                <c:pt idx="451">
                  <c:v>10787.066628689236</c:v>
                </c:pt>
                <c:pt idx="452">
                  <c:v>10793.604565972222</c:v>
                </c:pt>
                <c:pt idx="453">
                  <c:v>10846.809554036457</c:v>
                </c:pt>
                <c:pt idx="454">
                  <c:v>10874.155024414062</c:v>
                </c:pt>
                <c:pt idx="455">
                  <c:v>10909.752582465278</c:v>
                </c:pt>
                <c:pt idx="456">
                  <c:v>10910.979036458333</c:v>
                </c:pt>
                <c:pt idx="457">
                  <c:v>10935.026491970486</c:v>
                </c:pt>
                <c:pt idx="458">
                  <c:v>10938.474259982639</c:v>
                </c:pt>
                <c:pt idx="459">
                  <c:v>11014.19478407118</c:v>
                </c:pt>
                <c:pt idx="460">
                  <c:v>11059.939164496527</c:v>
                </c:pt>
                <c:pt idx="461">
                  <c:v>11061.432706163194</c:v>
                </c:pt>
                <c:pt idx="462">
                  <c:v>11079.397478298612</c:v>
                </c:pt>
                <c:pt idx="463">
                  <c:v>11094.92304578993</c:v>
                </c:pt>
                <c:pt idx="464">
                  <c:v>11120.976322699653</c:v>
                </c:pt>
                <c:pt idx="465">
                  <c:v>11148.936093750001</c:v>
                </c:pt>
                <c:pt idx="466">
                  <c:v>11219.605581597221</c:v>
                </c:pt>
                <c:pt idx="467">
                  <c:v>11251.917724609375</c:v>
                </c:pt>
                <c:pt idx="468">
                  <c:v>11265.968175998263</c:v>
                </c:pt>
                <c:pt idx="469">
                  <c:v>11309.820587836371</c:v>
                </c:pt>
                <c:pt idx="470">
                  <c:v>11309.880107421875</c:v>
                </c:pt>
                <c:pt idx="471">
                  <c:v>11320.592394748264</c:v>
                </c:pt>
                <c:pt idx="472">
                  <c:v>11347.592335069445</c:v>
                </c:pt>
                <c:pt idx="473">
                  <c:v>11381.883324652777</c:v>
                </c:pt>
                <c:pt idx="474">
                  <c:v>11400.138307291667</c:v>
                </c:pt>
                <c:pt idx="475">
                  <c:v>11413.694301215277</c:v>
                </c:pt>
                <c:pt idx="476">
                  <c:v>11427.057281901041</c:v>
                </c:pt>
                <c:pt idx="477">
                  <c:v>11439.779802517362</c:v>
                </c:pt>
                <c:pt idx="478">
                  <c:v>11463.326615668402</c:v>
                </c:pt>
                <c:pt idx="479">
                  <c:v>11476.751306423612</c:v>
                </c:pt>
                <c:pt idx="480">
                  <c:v>11484.020592447916</c:v>
                </c:pt>
                <c:pt idx="481">
                  <c:v>11492.933150227864</c:v>
                </c:pt>
                <c:pt idx="482">
                  <c:v>11511.822404513889</c:v>
                </c:pt>
                <c:pt idx="483">
                  <c:v>11600.969979383681</c:v>
                </c:pt>
                <c:pt idx="484">
                  <c:v>11651.482668457031</c:v>
                </c:pt>
                <c:pt idx="485">
                  <c:v>11652.984670138889</c:v>
                </c:pt>
                <c:pt idx="486">
                  <c:v>11697.510788845486</c:v>
                </c:pt>
                <c:pt idx="487">
                  <c:v>11730.676663411459</c:v>
                </c:pt>
                <c:pt idx="488">
                  <c:v>11755.014055989583</c:v>
                </c:pt>
                <c:pt idx="489">
                  <c:v>11767.431138237847</c:v>
                </c:pt>
                <c:pt idx="490">
                  <c:v>11820.922698567709</c:v>
                </c:pt>
                <c:pt idx="491">
                  <c:v>11832.349486762152</c:v>
                </c:pt>
                <c:pt idx="492">
                  <c:v>11847.656667751737</c:v>
                </c:pt>
                <c:pt idx="493">
                  <c:v>11851.511781684028</c:v>
                </c:pt>
                <c:pt idx="494">
                  <c:v>11852.803237847222</c:v>
                </c:pt>
                <c:pt idx="495">
                  <c:v>11859.708017578125</c:v>
                </c:pt>
                <c:pt idx="496">
                  <c:v>11932.250203179254</c:v>
                </c:pt>
                <c:pt idx="497">
                  <c:v>11943.066182725694</c:v>
                </c:pt>
                <c:pt idx="498">
                  <c:v>11964.149845920139</c:v>
                </c:pt>
                <c:pt idx="499">
                  <c:v>11969.528395182291</c:v>
                </c:pt>
                <c:pt idx="500">
                  <c:v>11979.323969184028</c:v>
                </c:pt>
                <c:pt idx="501">
                  <c:v>11980.127039930556</c:v>
                </c:pt>
                <c:pt idx="502">
                  <c:v>12011.098147243923</c:v>
                </c:pt>
                <c:pt idx="503">
                  <c:v>12048.497929687501</c:v>
                </c:pt>
                <c:pt idx="504">
                  <c:v>12061.94470594618</c:v>
                </c:pt>
                <c:pt idx="505">
                  <c:v>12076.118501519097</c:v>
                </c:pt>
                <c:pt idx="506">
                  <c:v>12124.307007378473</c:v>
                </c:pt>
                <c:pt idx="507">
                  <c:v>12145.491942274306</c:v>
                </c:pt>
                <c:pt idx="508">
                  <c:v>12176.8116796875</c:v>
                </c:pt>
                <c:pt idx="509">
                  <c:v>12177.303185763889</c:v>
                </c:pt>
                <c:pt idx="510">
                  <c:v>12186.027478298611</c:v>
                </c:pt>
                <c:pt idx="511">
                  <c:v>12195.633921440973</c:v>
                </c:pt>
                <c:pt idx="512">
                  <c:v>12202.695774739583</c:v>
                </c:pt>
                <c:pt idx="513">
                  <c:v>12218.460236545139</c:v>
                </c:pt>
                <c:pt idx="514">
                  <c:v>12228.843463541667</c:v>
                </c:pt>
                <c:pt idx="515">
                  <c:v>12229.655798611111</c:v>
                </c:pt>
                <c:pt idx="516">
                  <c:v>12235.258669704861</c:v>
                </c:pt>
                <c:pt idx="517">
                  <c:v>12269.983859592014</c:v>
                </c:pt>
                <c:pt idx="518">
                  <c:v>12275.992215711805</c:v>
                </c:pt>
                <c:pt idx="519">
                  <c:v>12296.391082899305</c:v>
                </c:pt>
                <c:pt idx="520">
                  <c:v>12353.680185546875</c:v>
                </c:pt>
                <c:pt idx="521">
                  <c:v>12385.230853407118</c:v>
                </c:pt>
                <c:pt idx="522">
                  <c:v>12390.70201063368</c:v>
                </c:pt>
                <c:pt idx="523">
                  <c:v>12391.220295138888</c:v>
                </c:pt>
                <c:pt idx="524">
                  <c:v>12401.08943359375</c:v>
                </c:pt>
                <c:pt idx="525">
                  <c:v>12442.888599175347</c:v>
                </c:pt>
                <c:pt idx="526">
                  <c:v>12447.058615451389</c:v>
                </c:pt>
                <c:pt idx="527">
                  <c:v>12471.655407714843</c:v>
                </c:pt>
                <c:pt idx="528">
                  <c:v>12474.351813151041</c:v>
                </c:pt>
                <c:pt idx="529">
                  <c:v>12496.411267089843</c:v>
                </c:pt>
                <c:pt idx="530">
                  <c:v>12559.533244357639</c:v>
                </c:pt>
                <c:pt idx="531">
                  <c:v>12564.263381076389</c:v>
                </c:pt>
                <c:pt idx="532">
                  <c:v>12567.579764539931</c:v>
                </c:pt>
                <c:pt idx="533">
                  <c:v>12568.765998263889</c:v>
                </c:pt>
                <c:pt idx="534">
                  <c:v>12569.622686631945</c:v>
                </c:pt>
                <c:pt idx="535">
                  <c:v>12587.641850043403</c:v>
                </c:pt>
                <c:pt idx="536">
                  <c:v>12619.364034288194</c:v>
                </c:pt>
                <c:pt idx="537">
                  <c:v>12626.200057779948</c:v>
                </c:pt>
                <c:pt idx="538">
                  <c:v>12650.391297471788</c:v>
                </c:pt>
                <c:pt idx="539">
                  <c:v>12670.133650173611</c:v>
                </c:pt>
                <c:pt idx="540">
                  <c:v>12720.307931857638</c:v>
                </c:pt>
                <c:pt idx="541">
                  <c:v>12723.027999131944</c:v>
                </c:pt>
                <c:pt idx="542">
                  <c:v>12726.839810112848</c:v>
                </c:pt>
                <c:pt idx="543">
                  <c:v>12727.968388671876</c:v>
                </c:pt>
                <c:pt idx="544">
                  <c:v>12749.19011935764</c:v>
                </c:pt>
                <c:pt idx="545">
                  <c:v>12760.752126736112</c:v>
                </c:pt>
                <c:pt idx="546">
                  <c:v>12788.342786458334</c:v>
                </c:pt>
                <c:pt idx="547">
                  <c:v>12797.402445746528</c:v>
                </c:pt>
                <c:pt idx="548">
                  <c:v>12840.821723632813</c:v>
                </c:pt>
                <c:pt idx="549">
                  <c:v>12870.432284071181</c:v>
                </c:pt>
                <c:pt idx="550">
                  <c:v>12918.600729166666</c:v>
                </c:pt>
                <c:pt idx="551">
                  <c:v>12933.784659559462</c:v>
                </c:pt>
                <c:pt idx="552">
                  <c:v>12945.260952690973</c:v>
                </c:pt>
                <c:pt idx="553">
                  <c:v>12978.198412543403</c:v>
                </c:pt>
                <c:pt idx="554">
                  <c:v>13004.187658420138</c:v>
                </c:pt>
                <c:pt idx="555">
                  <c:v>13039.019263237848</c:v>
                </c:pt>
                <c:pt idx="556">
                  <c:v>13051.672739800348</c:v>
                </c:pt>
                <c:pt idx="557">
                  <c:v>13091.192467447916</c:v>
                </c:pt>
                <c:pt idx="558">
                  <c:v>13155.492646484376</c:v>
                </c:pt>
                <c:pt idx="559">
                  <c:v>13183.560534396702</c:v>
                </c:pt>
                <c:pt idx="560">
                  <c:v>13217.807764756944</c:v>
                </c:pt>
                <c:pt idx="561">
                  <c:v>13220.873878038194</c:v>
                </c:pt>
                <c:pt idx="562">
                  <c:v>13228.352778320312</c:v>
                </c:pt>
                <c:pt idx="563">
                  <c:v>13272.556032986111</c:v>
                </c:pt>
                <c:pt idx="564">
                  <c:v>13322.66816514757</c:v>
                </c:pt>
                <c:pt idx="565">
                  <c:v>13327.124105902778</c:v>
                </c:pt>
                <c:pt idx="566">
                  <c:v>13332.036141493056</c:v>
                </c:pt>
                <c:pt idx="567">
                  <c:v>13356.51287516276</c:v>
                </c:pt>
                <c:pt idx="568">
                  <c:v>13377.297027723524</c:v>
                </c:pt>
                <c:pt idx="569">
                  <c:v>13396.445602213542</c:v>
                </c:pt>
                <c:pt idx="570">
                  <c:v>13410.839212510851</c:v>
                </c:pt>
                <c:pt idx="571">
                  <c:v>13416.226640625</c:v>
                </c:pt>
                <c:pt idx="572">
                  <c:v>13426.685421006945</c:v>
                </c:pt>
                <c:pt idx="573">
                  <c:v>13531.398242187501</c:v>
                </c:pt>
                <c:pt idx="574">
                  <c:v>13537.07199327257</c:v>
                </c:pt>
                <c:pt idx="575">
                  <c:v>13543.381659071181</c:v>
                </c:pt>
                <c:pt idx="576">
                  <c:v>13546.28751953125</c:v>
                </c:pt>
                <c:pt idx="577">
                  <c:v>13553.715002983941</c:v>
                </c:pt>
                <c:pt idx="578">
                  <c:v>13570.008714192709</c:v>
                </c:pt>
                <c:pt idx="579">
                  <c:v>13608.205200737848</c:v>
                </c:pt>
                <c:pt idx="580">
                  <c:v>13615.391685112847</c:v>
                </c:pt>
                <c:pt idx="581">
                  <c:v>13651.01431640625</c:v>
                </c:pt>
                <c:pt idx="582">
                  <c:v>13652.883659939236</c:v>
                </c:pt>
                <c:pt idx="583">
                  <c:v>13673.077454427083</c:v>
                </c:pt>
                <c:pt idx="584">
                  <c:v>13804.435572916667</c:v>
                </c:pt>
                <c:pt idx="585">
                  <c:v>13821.650961371528</c:v>
                </c:pt>
                <c:pt idx="586">
                  <c:v>13828.246872829861</c:v>
                </c:pt>
                <c:pt idx="587">
                  <c:v>13945.857954644098</c:v>
                </c:pt>
                <c:pt idx="588">
                  <c:v>13960.359354383681</c:v>
                </c:pt>
                <c:pt idx="589">
                  <c:v>14026.012827690973</c:v>
                </c:pt>
                <c:pt idx="590">
                  <c:v>14043.879991319445</c:v>
                </c:pt>
                <c:pt idx="591">
                  <c:v>14106.215523003471</c:v>
                </c:pt>
                <c:pt idx="592">
                  <c:v>14112.82988389757</c:v>
                </c:pt>
                <c:pt idx="593">
                  <c:v>14162.669280598959</c:v>
                </c:pt>
                <c:pt idx="594">
                  <c:v>14228.416013454862</c:v>
                </c:pt>
                <c:pt idx="595">
                  <c:v>14234.182826605902</c:v>
                </c:pt>
                <c:pt idx="596">
                  <c:v>14261.290481770833</c:v>
                </c:pt>
                <c:pt idx="597">
                  <c:v>14271.652787543402</c:v>
                </c:pt>
                <c:pt idx="598">
                  <c:v>14339.070557725694</c:v>
                </c:pt>
                <c:pt idx="599">
                  <c:v>14354.125159505209</c:v>
                </c:pt>
                <c:pt idx="600">
                  <c:v>14368.810107421876</c:v>
                </c:pt>
                <c:pt idx="601">
                  <c:v>14419.683219401042</c:v>
                </c:pt>
                <c:pt idx="602">
                  <c:v>14446.523549262152</c:v>
                </c:pt>
                <c:pt idx="603">
                  <c:v>14465.80939236111</c:v>
                </c:pt>
                <c:pt idx="604">
                  <c:v>14505.006629774305</c:v>
                </c:pt>
                <c:pt idx="605">
                  <c:v>14514.205263400607</c:v>
                </c:pt>
                <c:pt idx="606">
                  <c:v>14593.373251953126</c:v>
                </c:pt>
                <c:pt idx="607">
                  <c:v>14607.615107421874</c:v>
                </c:pt>
                <c:pt idx="608">
                  <c:v>14691.172027994791</c:v>
                </c:pt>
                <c:pt idx="609">
                  <c:v>14721.02400390625</c:v>
                </c:pt>
                <c:pt idx="610">
                  <c:v>14728.630456814237</c:v>
                </c:pt>
                <c:pt idx="611">
                  <c:v>14764.959928385417</c:v>
                </c:pt>
                <c:pt idx="612">
                  <c:v>14792.115019531249</c:v>
                </c:pt>
                <c:pt idx="613">
                  <c:v>14801.596310763889</c:v>
                </c:pt>
                <c:pt idx="614">
                  <c:v>14822.637832031251</c:v>
                </c:pt>
                <c:pt idx="615">
                  <c:v>14892.543783637153</c:v>
                </c:pt>
                <c:pt idx="616">
                  <c:v>14899.531340060765</c:v>
                </c:pt>
                <c:pt idx="617">
                  <c:v>14910.391600477431</c:v>
                </c:pt>
                <c:pt idx="618">
                  <c:v>14919.630413411458</c:v>
                </c:pt>
                <c:pt idx="619">
                  <c:v>14994.232956814236</c:v>
                </c:pt>
                <c:pt idx="620">
                  <c:v>15063.274787326389</c:v>
                </c:pt>
                <c:pt idx="621">
                  <c:v>15083.581297743056</c:v>
                </c:pt>
                <c:pt idx="622">
                  <c:v>15133.843402777778</c:v>
                </c:pt>
                <c:pt idx="623">
                  <c:v>15143.015514051649</c:v>
                </c:pt>
                <c:pt idx="624">
                  <c:v>15198.035403645834</c:v>
                </c:pt>
                <c:pt idx="625">
                  <c:v>15222.066080729166</c:v>
                </c:pt>
                <c:pt idx="626">
                  <c:v>15239.275179036458</c:v>
                </c:pt>
                <c:pt idx="627">
                  <c:v>15253.579096137153</c:v>
                </c:pt>
                <c:pt idx="628">
                  <c:v>15261.893444010417</c:v>
                </c:pt>
                <c:pt idx="629">
                  <c:v>15278.725883246529</c:v>
                </c:pt>
                <c:pt idx="630">
                  <c:v>15286.288027343749</c:v>
                </c:pt>
                <c:pt idx="631">
                  <c:v>15286.992340494791</c:v>
                </c:pt>
                <c:pt idx="632">
                  <c:v>15314.533336588542</c:v>
                </c:pt>
                <c:pt idx="633">
                  <c:v>15329.684067925347</c:v>
                </c:pt>
                <c:pt idx="634">
                  <c:v>15339.679074435764</c:v>
                </c:pt>
                <c:pt idx="635">
                  <c:v>15371.978680555556</c:v>
                </c:pt>
                <c:pt idx="636">
                  <c:v>15469.595585937501</c:v>
                </c:pt>
                <c:pt idx="637">
                  <c:v>15483.746166449653</c:v>
                </c:pt>
                <c:pt idx="638">
                  <c:v>15484.275842013889</c:v>
                </c:pt>
                <c:pt idx="639">
                  <c:v>15498.255390625</c:v>
                </c:pt>
                <c:pt idx="640">
                  <c:v>15534.592278645834</c:v>
                </c:pt>
                <c:pt idx="641">
                  <c:v>15589.338529730903</c:v>
                </c:pt>
                <c:pt idx="642">
                  <c:v>15674.296906467014</c:v>
                </c:pt>
                <c:pt idx="643">
                  <c:v>15682.759898003473</c:v>
                </c:pt>
                <c:pt idx="644">
                  <c:v>15698.98271375868</c:v>
                </c:pt>
                <c:pt idx="645">
                  <c:v>15700.313539496528</c:v>
                </c:pt>
                <c:pt idx="646">
                  <c:v>15722.800689019097</c:v>
                </c:pt>
                <c:pt idx="647">
                  <c:v>15751.07574327257</c:v>
                </c:pt>
                <c:pt idx="648">
                  <c:v>15754.283093532986</c:v>
                </c:pt>
                <c:pt idx="649">
                  <c:v>15755.252233072917</c:v>
                </c:pt>
                <c:pt idx="650">
                  <c:v>15787.20769748264</c:v>
                </c:pt>
                <c:pt idx="651">
                  <c:v>15827.479524739583</c:v>
                </c:pt>
                <c:pt idx="652">
                  <c:v>15847.233937717014</c:v>
                </c:pt>
                <c:pt idx="653">
                  <c:v>15889.259641927083</c:v>
                </c:pt>
                <c:pt idx="654">
                  <c:v>15913.986580946181</c:v>
                </c:pt>
                <c:pt idx="655">
                  <c:v>15914.44339952257</c:v>
                </c:pt>
                <c:pt idx="656">
                  <c:v>15929.220611979166</c:v>
                </c:pt>
                <c:pt idx="657">
                  <c:v>15966.530150824652</c:v>
                </c:pt>
                <c:pt idx="658">
                  <c:v>15981.552358940971</c:v>
                </c:pt>
                <c:pt idx="659">
                  <c:v>15994.769164496527</c:v>
                </c:pt>
                <c:pt idx="660">
                  <c:v>16001.260945095486</c:v>
                </c:pt>
                <c:pt idx="661">
                  <c:v>16015.183635525174</c:v>
                </c:pt>
                <c:pt idx="662">
                  <c:v>16022.489267578125</c:v>
                </c:pt>
                <c:pt idx="663">
                  <c:v>16027.94509657118</c:v>
                </c:pt>
                <c:pt idx="664">
                  <c:v>16030.875356987846</c:v>
                </c:pt>
                <c:pt idx="665">
                  <c:v>16033.479690755208</c:v>
                </c:pt>
                <c:pt idx="666">
                  <c:v>16040.405837131077</c:v>
                </c:pt>
                <c:pt idx="667">
                  <c:v>16050.907190755208</c:v>
                </c:pt>
                <c:pt idx="668">
                  <c:v>16061.167478298612</c:v>
                </c:pt>
                <c:pt idx="669">
                  <c:v>16066.508216145834</c:v>
                </c:pt>
                <c:pt idx="670">
                  <c:v>16122.457480468751</c:v>
                </c:pt>
                <c:pt idx="671">
                  <c:v>16123.554015842014</c:v>
                </c:pt>
                <c:pt idx="672">
                  <c:v>16128.03917860243</c:v>
                </c:pt>
                <c:pt idx="673">
                  <c:v>16148.818421766493</c:v>
                </c:pt>
                <c:pt idx="674">
                  <c:v>16194.91869140625</c:v>
                </c:pt>
                <c:pt idx="675">
                  <c:v>16231.997725694444</c:v>
                </c:pt>
                <c:pt idx="676">
                  <c:v>16232.675719943576</c:v>
                </c:pt>
                <c:pt idx="677">
                  <c:v>16241.489458550348</c:v>
                </c:pt>
                <c:pt idx="678">
                  <c:v>16293.322953559027</c:v>
                </c:pt>
                <c:pt idx="679">
                  <c:v>16341.333854166667</c:v>
                </c:pt>
                <c:pt idx="680">
                  <c:v>16348.377163628473</c:v>
                </c:pt>
                <c:pt idx="681">
                  <c:v>16364.438323567709</c:v>
                </c:pt>
                <c:pt idx="682">
                  <c:v>16395.099479166667</c:v>
                </c:pt>
                <c:pt idx="683">
                  <c:v>16448.685772569443</c:v>
                </c:pt>
                <c:pt idx="684">
                  <c:v>16497.251221788196</c:v>
                </c:pt>
                <c:pt idx="685">
                  <c:v>16518.834982638888</c:v>
                </c:pt>
                <c:pt idx="686">
                  <c:v>16523.428953993054</c:v>
                </c:pt>
                <c:pt idx="687">
                  <c:v>16542.968853081598</c:v>
                </c:pt>
                <c:pt idx="688">
                  <c:v>16566.65730251736</c:v>
                </c:pt>
                <c:pt idx="689">
                  <c:v>16642.88720703125</c:v>
                </c:pt>
                <c:pt idx="690">
                  <c:v>16673.117990451388</c:v>
                </c:pt>
                <c:pt idx="691">
                  <c:v>16674.689832899305</c:v>
                </c:pt>
                <c:pt idx="692">
                  <c:v>16675.973747829859</c:v>
                </c:pt>
                <c:pt idx="693">
                  <c:v>16696.494483506944</c:v>
                </c:pt>
                <c:pt idx="694">
                  <c:v>16846.665568576387</c:v>
                </c:pt>
                <c:pt idx="695">
                  <c:v>16877.768425021703</c:v>
                </c:pt>
                <c:pt idx="696">
                  <c:v>16889.592858072916</c:v>
                </c:pt>
                <c:pt idx="697">
                  <c:v>16900.947949218749</c:v>
                </c:pt>
                <c:pt idx="698">
                  <c:v>16965.851469726564</c:v>
                </c:pt>
                <c:pt idx="699">
                  <c:v>16969.153450520833</c:v>
                </c:pt>
                <c:pt idx="700">
                  <c:v>17058.14248263889</c:v>
                </c:pt>
                <c:pt idx="701">
                  <c:v>17061.562821180556</c:v>
                </c:pt>
                <c:pt idx="702">
                  <c:v>17191.273215603298</c:v>
                </c:pt>
                <c:pt idx="703">
                  <c:v>17213.503663194446</c:v>
                </c:pt>
                <c:pt idx="704">
                  <c:v>17230.807743055557</c:v>
                </c:pt>
                <c:pt idx="705">
                  <c:v>17270.83452094184</c:v>
                </c:pt>
                <c:pt idx="706">
                  <c:v>17272.909153645833</c:v>
                </c:pt>
                <c:pt idx="707">
                  <c:v>17394.937513020832</c:v>
                </c:pt>
                <c:pt idx="708">
                  <c:v>17396.732864583333</c:v>
                </c:pt>
                <c:pt idx="709">
                  <c:v>17407.366979166665</c:v>
                </c:pt>
                <c:pt idx="710">
                  <c:v>17483.611786024307</c:v>
                </c:pt>
                <c:pt idx="711">
                  <c:v>17485.954993489584</c:v>
                </c:pt>
                <c:pt idx="712">
                  <c:v>17524.455184461807</c:v>
                </c:pt>
                <c:pt idx="713">
                  <c:v>17536.062287326389</c:v>
                </c:pt>
                <c:pt idx="714">
                  <c:v>17623.65924045139</c:v>
                </c:pt>
                <c:pt idx="715">
                  <c:v>17671.055698784723</c:v>
                </c:pt>
                <c:pt idx="716">
                  <c:v>17677.439453125</c:v>
                </c:pt>
                <c:pt idx="717">
                  <c:v>17763.29769965278</c:v>
                </c:pt>
                <c:pt idx="718">
                  <c:v>17768.583081597222</c:v>
                </c:pt>
                <c:pt idx="719">
                  <c:v>17778.617994791668</c:v>
                </c:pt>
                <c:pt idx="720">
                  <c:v>17939.670844184027</c:v>
                </c:pt>
                <c:pt idx="721">
                  <c:v>18027.564824218749</c:v>
                </c:pt>
                <c:pt idx="722">
                  <c:v>18057.293587239583</c:v>
                </c:pt>
                <c:pt idx="723">
                  <c:v>18172.817183159721</c:v>
                </c:pt>
                <c:pt idx="724">
                  <c:v>18230.634162326391</c:v>
                </c:pt>
                <c:pt idx="725">
                  <c:v>18255.131421440972</c:v>
                </c:pt>
                <c:pt idx="726">
                  <c:v>18259.263120659722</c:v>
                </c:pt>
                <c:pt idx="727">
                  <c:v>18289.632573784722</c:v>
                </c:pt>
                <c:pt idx="728">
                  <c:v>18327.100223524307</c:v>
                </c:pt>
                <c:pt idx="729">
                  <c:v>18350.988291015627</c:v>
                </c:pt>
                <c:pt idx="730">
                  <c:v>18355.418470052082</c:v>
                </c:pt>
                <c:pt idx="731">
                  <c:v>18360.418704427084</c:v>
                </c:pt>
                <c:pt idx="732">
                  <c:v>18369.049913194445</c:v>
                </c:pt>
                <c:pt idx="733">
                  <c:v>18372.496612413193</c:v>
                </c:pt>
                <c:pt idx="734">
                  <c:v>18541.06046657986</c:v>
                </c:pt>
                <c:pt idx="735">
                  <c:v>18581.814476996529</c:v>
                </c:pt>
                <c:pt idx="736">
                  <c:v>18626.485937500001</c:v>
                </c:pt>
                <c:pt idx="737">
                  <c:v>18716.186985677083</c:v>
                </c:pt>
                <c:pt idx="738">
                  <c:v>18792.670610894096</c:v>
                </c:pt>
                <c:pt idx="739">
                  <c:v>18917.162569444445</c:v>
                </c:pt>
                <c:pt idx="740">
                  <c:v>18979.477734374999</c:v>
                </c:pt>
                <c:pt idx="741">
                  <c:v>19120.201312934027</c:v>
                </c:pt>
                <c:pt idx="742">
                  <c:v>19232.565338541666</c:v>
                </c:pt>
              </c:numCache>
            </c:numRef>
          </c:yVal>
          <c:smooth val="1"/>
          <c:extLst>
            <c:ext xmlns:c16="http://schemas.microsoft.com/office/drawing/2014/chart" uri="{C3380CC4-5D6E-409C-BE32-E72D297353CC}">
              <c16:uniqueId val="{00000001-ECAB-4B29-9C61-8D4CD1594D32}"/>
            </c:ext>
          </c:extLst>
        </c:ser>
        <c:ser>
          <c:idx val="2"/>
          <c:order val="2"/>
          <c:tx>
            <c:strRef>
              <c:f>'Duration Curve'!$P$1</c:f>
              <c:strCache>
                <c:ptCount val="1"/>
                <c:pt idx="0">
                  <c:v>2019 Wind</c:v>
                </c:pt>
              </c:strCache>
            </c:strRef>
          </c:tx>
          <c:spPr>
            <a:ln w="19050" cap="rnd">
              <a:solidFill>
                <a:schemeClr val="accent3"/>
              </a:solidFill>
              <a:round/>
            </a:ln>
            <a:effectLst/>
          </c:spPr>
          <c:marker>
            <c:symbol val="none"/>
          </c:marker>
          <c:xVal>
            <c:numRef>
              <c:f>'Duration Curve'!$B$2:$B$763</c:f>
              <c:numCache>
                <c:formatCode>0.00%</c:formatCode>
                <c:ptCount val="762"/>
                <c:pt idx="0">
                  <c:v>1.3458950201884253E-3</c:v>
                </c:pt>
                <c:pt idx="1">
                  <c:v>2.6917900403768506E-3</c:v>
                </c:pt>
                <c:pt idx="2">
                  <c:v>4.0376850605652759E-3</c:v>
                </c:pt>
                <c:pt idx="3">
                  <c:v>5.3835800807537013E-3</c:v>
                </c:pt>
                <c:pt idx="4">
                  <c:v>6.7294751009421266E-3</c:v>
                </c:pt>
                <c:pt idx="5">
                  <c:v>8.0753701211305519E-3</c:v>
                </c:pt>
                <c:pt idx="6">
                  <c:v>9.4212651413189772E-3</c:v>
                </c:pt>
                <c:pt idx="7">
                  <c:v>1.0767160161507403E-2</c:v>
                </c:pt>
                <c:pt idx="8">
                  <c:v>1.2113055181695828E-2</c:v>
                </c:pt>
                <c:pt idx="9">
                  <c:v>1.3458950201884253E-2</c:v>
                </c:pt>
                <c:pt idx="10">
                  <c:v>1.4804845222072678E-2</c:v>
                </c:pt>
                <c:pt idx="11">
                  <c:v>1.6150740242261104E-2</c:v>
                </c:pt>
                <c:pt idx="12">
                  <c:v>1.7496635262449527E-2</c:v>
                </c:pt>
                <c:pt idx="13">
                  <c:v>1.8842530282637954E-2</c:v>
                </c:pt>
                <c:pt idx="14">
                  <c:v>2.0188425302826378E-2</c:v>
                </c:pt>
                <c:pt idx="15">
                  <c:v>2.1534320323014805E-2</c:v>
                </c:pt>
                <c:pt idx="16">
                  <c:v>2.2880215343203229E-2</c:v>
                </c:pt>
                <c:pt idx="17">
                  <c:v>2.4226110363391656E-2</c:v>
                </c:pt>
                <c:pt idx="18">
                  <c:v>2.5572005383580079E-2</c:v>
                </c:pt>
                <c:pt idx="19">
                  <c:v>2.6917900403768506E-2</c:v>
                </c:pt>
                <c:pt idx="20">
                  <c:v>2.826379542395693E-2</c:v>
                </c:pt>
                <c:pt idx="21">
                  <c:v>2.9609690444145357E-2</c:v>
                </c:pt>
                <c:pt idx="22">
                  <c:v>3.095558546433378E-2</c:v>
                </c:pt>
                <c:pt idx="23">
                  <c:v>3.2301480484522208E-2</c:v>
                </c:pt>
                <c:pt idx="24">
                  <c:v>3.3647375504710635E-2</c:v>
                </c:pt>
                <c:pt idx="25">
                  <c:v>3.4993270524899055E-2</c:v>
                </c:pt>
                <c:pt idx="26">
                  <c:v>3.6339165545087482E-2</c:v>
                </c:pt>
                <c:pt idx="27">
                  <c:v>3.7685060565275909E-2</c:v>
                </c:pt>
                <c:pt idx="28">
                  <c:v>3.9030955585464336E-2</c:v>
                </c:pt>
                <c:pt idx="29">
                  <c:v>4.0376850605652756E-2</c:v>
                </c:pt>
                <c:pt idx="30">
                  <c:v>4.1722745625841183E-2</c:v>
                </c:pt>
                <c:pt idx="31">
                  <c:v>4.306864064602961E-2</c:v>
                </c:pt>
                <c:pt idx="32">
                  <c:v>4.4414535666218037E-2</c:v>
                </c:pt>
                <c:pt idx="33">
                  <c:v>4.5760430686406457E-2</c:v>
                </c:pt>
                <c:pt idx="34">
                  <c:v>4.7106325706594884E-2</c:v>
                </c:pt>
                <c:pt idx="35">
                  <c:v>4.8452220726783311E-2</c:v>
                </c:pt>
                <c:pt idx="36">
                  <c:v>4.9798115746971738E-2</c:v>
                </c:pt>
                <c:pt idx="37">
                  <c:v>5.1144010767160158E-2</c:v>
                </c:pt>
                <c:pt idx="38">
                  <c:v>5.2489905787348586E-2</c:v>
                </c:pt>
                <c:pt idx="39">
                  <c:v>5.3835800807537013E-2</c:v>
                </c:pt>
                <c:pt idx="40">
                  <c:v>5.518169582772544E-2</c:v>
                </c:pt>
                <c:pt idx="41">
                  <c:v>5.652759084791386E-2</c:v>
                </c:pt>
                <c:pt idx="42">
                  <c:v>5.7873485868102287E-2</c:v>
                </c:pt>
                <c:pt idx="43">
                  <c:v>5.9219380888290714E-2</c:v>
                </c:pt>
                <c:pt idx="44">
                  <c:v>6.0565275908479141E-2</c:v>
                </c:pt>
                <c:pt idx="45">
                  <c:v>6.1911170928667561E-2</c:v>
                </c:pt>
                <c:pt idx="46">
                  <c:v>6.3257065948855995E-2</c:v>
                </c:pt>
                <c:pt idx="47">
                  <c:v>6.4602960969044415E-2</c:v>
                </c:pt>
                <c:pt idx="48">
                  <c:v>6.5948855989232835E-2</c:v>
                </c:pt>
                <c:pt idx="49">
                  <c:v>6.7294751009421269E-2</c:v>
                </c:pt>
                <c:pt idx="50">
                  <c:v>6.8640646029609689E-2</c:v>
                </c:pt>
                <c:pt idx="51">
                  <c:v>6.9986541049798109E-2</c:v>
                </c:pt>
                <c:pt idx="52">
                  <c:v>7.1332436069986543E-2</c:v>
                </c:pt>
                <c:pt idx="53">
                  <c:v>7.2678331090174964E-2</c:v>
                </c:pt>
                <c:pt idx="54">
                  <c:v>7.4024226110363398E-2</c:v>
                </c:pt>
                <c:pt idx="55">
                  <c:v>7.5370121130551818E-2</c:v>
                </c:pt>
                <c:pt idx="56">
                  <c:v>7.6716016150740238E-2</c:v>
                </c:pt>
                <c:pt idx="57">
                  <c:v>7.8061911170928672E-2</c:v>
                </c:pt>
                <c:pt idx="58">
                  <c:v>7.9407806191117092E-2</c:v>
                </c:pt>
                <c:pt idx="59">
                  <c:v>8.0753701211305512E-2</c:v>
                </c:pt>
                <c:pt idx="60">
                  <c:v>8.2099596231493946E-2</c:v>
                </c:pt>
                <c:pt idx="61">
                  <c:v>8.3445491251682366E-2</c:v>
                </c:pt>
                <c:pt idx="62">
                  <c:v>8.47913862718708E-2</c:v>
                </c:pt>
                <c:pt idx="63">
                  <c:v>8.613728129205922E-2</c:v>
                </c:pt>
                <c:pt idx="64">
                  <c:v>8.748317631224764E-2</c:v>
                </c:pt>
                <c:pt idx="65">
                  <c:v>8.8829071332436074E-2</c:v>
                </c:pt>
                <c:pt idx="66">
                  <c:v>9.0174966352624494E-2</c:v>
                </c:pt>
                <c:pt idx="67">
                  <c:v>9.1520861372812914E-2</c:v>
                </c:pt>
                <c:pt idx="68">
                  <c:v>9.2866756393001348E-2</c:v>
                </c:pt>
                <c:pt idx="69">
                  <c:v>9.4212651413189769E-2</c:v>
                </c:pt>
                <c:pt idx="70">
                  <c:v>9.5558546433378203E-2</c:v>
                </c:pt>
                <c:pt idx="71">
                  <c:v>9.6904441453566623E-2</c:v>
                </c:pt>
                <c:pt idx="72">
                  <c:v>9.8250336473755043E-2</c:v>
                </c:pt>
                <c:pt idx="73">
                  <c:v>9.9596231493943477E-2</c:v>
                </c:pt>
                <c:pt idx="74">
                  <c:v>0.1009421265141319</c:v>
                </c:pt>
                <c:pt idx="75">
                  <c:v>0.10228802153432032</c:v>
                </c:pt>
                <c:pt idx="76">
                  <c:v>0.10363391655450875</c:v>
                </c:pt>
                <c:pt idx="77">
                  <c:v>0.10497981157469717</c:v>
                </c:pt>
                <c:pt idx="78">
                  <c:v>0.10632570659488561</c:v>
                </c:pt>
                <c:pt idx="79">
                  <c:v>0.10767160161507403</c:v>
                </c:pt>
                <c:pt idx="80">
                  <c:v>0.10901749663526245</c:v>
                </c:pt>
                <c:pt idx="81">
                  <c:v>0.11036339165545088</c:v>
                </c:pt>
                <c:pt idx="82">
                  <c:v>0.1117092866756393</c:v>
                </c:pt>
                <c:pt idx="83">
                  <c:v>0.11305518169582772</c:v>
                </c:pt>
                <c:pt idx="84">
                  <c:v>0.11440107671601615</c:v>
                </c:pt>
                <c:pt idx="85">
                  <c:v>0.11574697173620457</c:v>
                </c:pt>
                <c:pt idx="86">
                  <c:v>0.11709286675639301</c:v>
                </c:pt>
                <c:pt idx="87">
                  <c:v>0.11843876177658143</c:v>
                </c:pt>
                <c:pt idx="88">
                  <c:v>0.11978465679676985</c:v>
                </c:pt>
                <c:pt idx="89">
                  <c:v>0.12113055181695828</c:v>
                </c:pt>
                <c:pt idx="90">
                  <c:v>0.1224764468371467</c:v>
                </c:pt>
                <c:pt idx="91">
                  <c:v>0.12382234185733512</c:v>
                </c:pt>
                <c:pt idx="92">
                  <c:v>0.12516823687752354</c:v>
                </c:pt>
                <c:pt idx="93">
                  <c:v>0.12651413189771199</c:v>
                </c:pt>
                <c:pt idx="94">
                  <c:v>0.12786002691790041</c:v>
                </c:pt>
                <c:pt idx="95">
                  <c:v>0.12920592193808883</c:v>
                </c:pt>
                <c:pt idx="96">
                  <c:v>0.13055181695827725</c:v>
                </c:pt>
                <c:pt idx="97">
                  <c:v>0.13189771197846567</c:v>
                </c:pt>
                <c:pt idx="98">
                  <c:v>0.13324360699865412</c:v>
                </c:pt>
                <c:pt idx="99">
                  <c:v>0.13458950201884254</c:v>
                </c:pt>
                <c:pt idx="100">
                  <c:v>0.13593539703903096</c:v>
                </c:pt>
                <c:pt idx="101">
                  <c:v>0.13728129205921938</c:v>
                </c:pt>
                <c:pt idx="102">
                  <c:v>0.1386271870794078</c:v>
                </c:pt>
                <c:pt idx="103">
                  <c:v>0.13997308209959622</c:v>
                </c:pt>
                <c:pt idx="104">
                  <c:v>0.14131897711978467</c:v>
                </c:pt>
                <c:pt idx="105">
                  <c:v>0.14266487213997309</c:v>
                </c:pt>
                <c:pt idx="106">
                  <c:v>0.14401076716016151</c:v>
                </c:pt>
                <c:pt idx="107">
                  <c:v>0.14535666218034993</c:v>
                </c:pt>
                <c:pt idx="108">
                  <c:v>0.14670255720053835</c:v>
                </c:pt>
                <c:pt idx="109">
                  <c:v>0.1480484522207268</c:v>
                </c:pt>
                <c:pt idx="110">
                  <c:v>0.14939434724091522</c:v>
                </c:pt>
                <c:pt idx="111">
                  <c:v>0.15074024226110364</c:v>
                </c:pt>
                <c:pt idx="112">
                  <c:v>0.15208613728129206</c:v>
                </c:pt>
                <c:pt idx="113">
                  <c:v>0.15343203230148048</c:v>
                </c:pt>
                <c:pt idx="114">
                  <c:v>0.15477792732166892</c:v>
                </c:pt>
                <c:pt idx="115">
                  <c:v>0.15612382234185734</c:v>
                </c:pt>
                <c:pt idx="116">
                  <c:v>0.15746971736204576</c:v>
                </c:pt>
                <c:pt idx="117">
                  <c:v>0.15881561238223418</c:v>
                </c:pt>
                <c:pt idx="118">
                  <c:v>0.1601615074024226</c:v>
                </c:pt>
                <c:pt idx="119">
                  <c:v>0.16150740242261102</c:v>
                </c:pt>
                <c:pt idx="120">
                  <c:v>0.16285329744279947</c:v>
                </c:pt>
                <c:pt idx="121">
                  <c:v>0.16419919246298789</c:v>
                </c:pt>
                <c:pt idx="122">
                  <c:v>0.16554508748317631</c:v>
                </c:pt>
                <c:pt idx="123">
                  <c:v>0.16689098250336473</c:v>
                </c:pt>
                <c:pt idx="124">
                  <c:v>0.16823687752355315</c:v>
                </c:pt>
                <c:pt idx="125">
                  <c:v>0.1695827725437416</c:v>
                </c:pt>
                <c:pt idx="126">
                  <c:v>0.17092866756393002</c:v>
                </c:pt>
                <c:pt idx="127">
                  <c:v>0.17227456258411844</c:v>
                </c:pt>
                <c:pt idx="128">
                  <c:v>0.17362045760430686</c:v>
                </c:pt>
                <c:pt idx="129">
                  <c:v>0.17496635262449528</c:v>
                </c:pt>
                <c:pt idx="130">
                  <c:v>0.17631224764468373</c:v>
                </c:pt>
                <c:pt idx="131">
                  <c:v>0.17765814266487215</c:v>
                </c:pt>
                <c:pt idx="132">
                  <c:v>0.17900403768506057</c:v>
                </c:pt>
                <c:pt idx="133">
                  <c:v>0.18034993270524899</c:v>
                </c:pt>
                <c:pt idx="134">
                  <c:v>0.18169582772543741</c:v>
                </c:pt>
                <c:pt idx="135">
                  <c:v>0.18304172274562583</c:v>
                </c:pt>
                <c:pt idx="136">
                  <c:v>0.18438761776581428</c:v>
                </c:pt>
                <c:pt idx="137">
                  <c:v>0.1857335127860027</c:v>
                </c:pt>
                <c:pt idx="138">
                  <c:v>0.18707940780619112</c:v>
                </c:pt>
                <c:pt idx="139">
                  <c:v>0.18842530282637954</c:v>
                </c:pt>
                <c:pt idx="140">
                  <c:v>0.18977119784656796</c:v>
                </c:pt>
                <c:pt idx="141">
                  <c:v>0.19111709286675641</c:v>
                </c:pt>
                <c:pt idx="142">
                  <c:v>0.19246298788694483</c:v>
                </c:pt>
                <c:pt idx="143">
                  <c:v>0.19380888290713325</c:v>
                </c:pt>
                <c:pt idx="144">
                  <c:v>0.19515477792732167</c:v>
                </c:pt>
                <c:pt idx="145">
                  <c:v>0.19650067294751009</c:v>
                </c:pt>
                <c:pt idx="146">
                  <c:v>0.19784656796769853</c:v>
                </c:pt>
                <c:pt idx="147">
                  <c:v>0.19919246298788695</c:v>
                </c:pt>
                <c:pt idx="148">
                  <c:v>0.20053835800807537</c:v>
                </c:pt>
                <c:pt idx="149">
                  <c:v>0.20188425302826379</c:v>
                </c:pt>
                <c:pt idx="150">
                  <c:v>0.20323014804845221</c:v>
                </c:pt>
                <c:pt idx="151">
                  <c:v>0.20457604306864063</c:v>
                </c:pt>
                <c:pt idx="152">
                  <c:v>0.20592193808882908</c:v>
                </c:pt>
                <c:pt idx="153">
                  <c:v>0.2072678331090175</c:v>
                </c:pt>
                <c:pt idx="154">
                  <c:v>0.20861372812920592</c:v>
                </c:pt>
                <c:pt idx="155">
                  <c:v>0.20995962314939434</c:v>
                </c:pt>
                <c:pt idx="156">
                  <c:v>0.21130551816958276</c:v>
                </c:pt>
                <c:pt idx="157">
                  <c:v>0.21265141318977121</c:v>
                </c:pt>
                <c:pt idx="158">
                  <c:v>0.21399730820995963</c:v>
                </c:pt>
                <c:pt idx="159">
                  <c:v>0.21534320323014805</c:v>
                </c:pt>
                <c:pt idx="160">
                  <c:v>0.21668909825033647</c:v>
                </c:pt>
                <c:pt idx="161">
                  <c:v>0.21803499327052489</c:v>
                </c:pt>
                <c:pt idx="162">
                  <c:v>0.21938088829071331</c:v>
                </c:pt>
                <c:pt idx="163">
                  <c:v>0.22072678331090176</c:v>
                </c:pt>
                <c:pt idx="164">
                  <c:v>0.22207267833109018</c:v>
                </c:pt>
                <c:pt idx="165">
                  <c:v>0.2234185733512786</c:v>
                </c:pt>
                <c:pt idx="166">
                  <c:v>0.22476446837146702</c:v>
                </c:pt>
                <c:pt idx="167">
                  <c:v>0.22611036339165544</c:v>
                </c:pt>
                <c:pt idx="168">
                  <c:v>0.22745625841184389</c:v>
                </c:pt>
                <c:pt idx="169">
                  <c:v>0.22880215343203231</c:v>
                </c:pt>
                <c:pt idx="170">
                  <c:v>0.23014804845222073</c:v>
                </c:pt>
                <c:pt idx="171">
                  <c:v>0.23149394347240915</c:v>
                </c:pt>
                <c:pt idx="172">
                  <c:v>0.23283983849259757</c:v>
                </c:pt>
                <c:pt idx="173">
                  <c:v>0.23418573351278602</c:v>
                </c:pt>
                <c:pt idx="174">
                  <c:v>0.23553162853297444</c:v>
                </c:pt>
                <c:pt idx="175">
                  <c:v>0.23687752355316286</c:v>
                </c:pt>
                <c:pt idx="176">
                  <c:v>0.23822341857335128</c:v>
                </c:pt>
                <c:pt idx="177">
                  <c:v>0.2395693135935397</c:v>
                </c:pt>
                <c:pt idx="178">
                  <c:v>0.24091520861372812</c:v>
                </c:pt>
                <c:pt idx="179">
                  <c:v>0.24226110363391656</c:v>
                </c:pt>
                <c:pt idx="180">
                  <c:v>0.24360699865410498</c:v>
                </c:pt>
                <c:pt idx="181">
                  <c:v>0.2449528936742934</c:v>
                </c:pt>
                <c:pt idx="182">
                  <c:v>0.24629878869448182</c:v>
                </c:pt>
                <c:pt idx="183">
                  <c:v>0.24764468371467024</c:v>
                </c:pt>
                <c:pt idx="184">
                  <c:v>0.24899057873485869</c:v>
                </c:pt>
                <c:pt idx="185">
                  <c:v>0.25033647375504708</c:v>
                </c:pt>
                <c:pt idx="186">
                  <c:v>0.25168236877523553</c:v>
                </c:pt>
                <c:pt idx="187">
                  <c:v>0.25302826379542398</c:v>
                </c:pt>
                <c:pt idx="188">
                  <c:v>0.25437415881561237</c:v>
                </c:pt>
                <c:pt idx="189">
                  <c:v>0.25572005383580082</c:v>
                </c:pt>
                <c:pt idx="190">
                  <c:v>0.25706594885598921</c:v>
                </c:pt>
                <c:pt idx="191">
                  <c:v>0.25841184387617766</c:v>
                </c:pt>
                <c:pt idx="192">
                  <c:v>0.25975773889636611</c:v>
                </c:pt>
                <c:pt idx="193">
                  <c:v>0.2611036339165545</c:v>
                </c:pt>
                <c:pt idx="194">
                  <c:v>0.26244952893674295</c:v>
                </c:pt>
                <c:pt idx="195">
                  <c:v>0.26379542395693134</c:v>
                </c:pt>
                <c:pt idx="196">
                  <c:v>0.26514131897711979</c:v>
                </c:pt>
                <c:pt idx="197">
                  <c:v>0.26648721399730824</c:v>
                </c:pt>
                <c:pt idx="198">
                  <c:v>0.26783310901749663</c:v>
                </c:pt>
                <c:pt idx="199">
                  <c:v>0.26917900403768508</c:v>
                </c:pt>
                <c:pt idx="200">
                  <c:v>0.27052489905787347</c:v>
                </c:pt>
                <c:pt idx="201">
                  <c:v>0.27187079407806192</c:v>
                </c:pt>
                <c:pt idx="202">
                  <c:v>0.27321668909825031</c:v>
                </c:pt>
                <c:pt idx="203">
                  <c:v>0.27456258411843876</c:v>
                </c:pt>
                <c:pt idx="204">
                  <c:v>0.27590847913862721</c:v>
                </c:pt>
                <c:pt idx="205">
                  <c:v>0.2772543741588156</c:v>
                </c:pt>
                <c:pt idx="206">
                  <c:v>0.27860026917900405</c:v>
                </c:pt>
                <c:pt idx="207">
                  <c:v>0.27994616419919244</c:v>
                </c:pt>
                <c:pt idx="208">
                  <c:v>0.28129205921938089</c:v>
                </c:pt>
                <c:pt idx="209">
                  <c:v>0.28263795423956933</c:v>
                </c:pt>
                <c:pt idx="210">
                  <c:v>0.28398384925975773</c:v>
                </c:pt>
                <c:pt idx="211">
                  <c:v>0.28532974427994617</c:v>
                </c:pt>
                <c:pt idx="212">
                  <c:v>0.28667563930013457</c:v>
                </c:pt>
                <c:pt idx="213">
                  <c:v>0.28802153432032301</c:v>
                </c:pt>
                <c:pt idx="214">
                  <c:v>0.28936742934051146</c:v>
                </c:pt>
                <c:pt idx="215">
                  <c:v>0.29071332436069985</c:v>
                </c:pt>
                <c:pt idx="216">
                  <c:v>0.2920592193808883</c:v>
                </c:pt>
                <c:pt idx="217">
                  <c:v>0.29340511440107669</c:v>
                </c:pt>
                <c:pt idx="218">
                  <c:v>0.29475100942126514</c:v>
                </c:pt>
                <c:pt idx="219">
                  <c:v>0.29609690444145359</c:v>
                </c:pt>
                <c:pt idx="220">
                  <c:v>0.29744279946164198</c:v>
                </c:pt>
                <c:pt idx="221">
                  <c:v>0.29878869448183043</c:v>
                </c:pt>
                <c:pt idx="222">
                  <c:v>0.30013458950201882</c:v>
                </c:pt>
                <c:pt idx="223">
                  <c:v>0.30148048452220727</c:v>
                </c:pt>
                <c:pt idx="224">
                  <c:v>0.30282637954239572</c:v>
                </c:pt>
                <c:pt idx="225">
                  <c:v>0.30417227456258411</c:v>
                </c:pt>
                <c:pt idx="226">
                  <c:v>0.30551816958277256</c:v>
                </c:pt>
                <c:pt idx="227">
                  <c:v>0.30686406460296095</c:v>
                </c:pt>
                <c:pt idx="228">
                  <c:v>0.3082099596231494</c:v>
                </c:pt>
                <c:pt idx="229">
                  <c:v>0.30955585464333785</c:v>
                </c:pt>
                <c:pt idx="230">
                  <c:v>0.31090174966352624</c:v>
                </c:pt>
                <c:pt idx="231">
                  <c:v>0.31224764468371469</c:v>
                </c:pt>
                <c:pt idx="232">
                  <c:v>0.31359353970390308</c:v>
                </c:pt>
                <c:pt idx="233">
                  <c:v>0.31493943472409153</c:v>
                </c:pt>
                <c:pt idx="234">
                  <c:v>0.31628532974427992</c:v>
                </c:pt>
                <c:pt idx="235">
                  <c:v>0.31763122476446837</c:v>
                </c:pt>
                <c:pt idx="236">
                  <c:v>0.31897711978465682</c:v>
                </c:pt>
                <c:pt idx="237">
                  <c:v>0.32032301480484521</c:v>
                </c:pt>
                <c:pt idx="238">
                  <c:v>0.32166890982503366</c:v>
                </c:pt>
                <c:pt idx="239">
                  <c:v>0.32301480484522205</c:v>
                </c:pt>
                <c:pt idx="240">
                  <c:v>0.3243606998654105</c:v>
                </c:pt>
                <c:pt idx="241">
                  <c:v>0.32570659488559894</c:v>
                </c:pt>
                <c:pt idx="242">
                  <c:v>0.32705248990578734</c:v>
                </c:pt>
                <c:pt idx="243">
                  <c:v>0.32839838492597578</c:v>
                </c:pt>
                <c:pt idx="244">
                  <c:v>0.32974427994616418</c:v>
                </c:pt>
                <c:pt idx="245">
                  <c:v>0.33109017496635262</c:v>
                </c:pt>
                <c:pt idx="246">
                  <c:v>0.33243606998654107</c:v>
                </c:pt>
                <c:pt idx="247">
                  <c:v>0.33378196500672946</c:v>
                </c:pt>
                <c:pt idx="248">
                  <c:v>0.33512786002691791</c:v>
                </c:pt>
                <c:pt idx="249">
                  <c:v>0.3364737550471063</c:v>
                </c:pt>
                <c:pt idx="250">
                  <c:v>0.33781965006729475</c:v>
                </c:pt>
                <c:pt idx="251">
                  <c:v>0.3391655450874832</c:v>
                </c:pt>
                <c:pt idx="252">
                  <c:v>0.34051144010767159</c:v>
                </c:pt>
                <c:pt idx="253">
                  <c:v>0.34185733512786004</c:v>
                </c:pt>
                <c:pt idx="254">
                  <c:v>0.34320323014804843</c:v>
                </c:pt>
                <c:pt idx="255">
                  <c:v>0.34454912516823688</c:v>
                </c:pt>
                <c:pt idx="256">
                  <c:v>0.34589502018842533</c:v>
                </c:pt>
                <c:pt idx="257">
                  <c:v>0.34724091520861372</c:v>
                </c:pt>
                <c:pt idx="258">
                  <c:v>0.34858681022880217</c:v>
                </c:pt>
                <c:pt idx="259">
                  <c:v>0.34993270524899056</c:v>
                </c:pt>
                <c:pt idx="260">
                  <c:v>0.35127860026917901</c:v>
                </c:pt>
                <c:pt idx="261">
                  <c:v>0.35262449528936746</c:v>
                </c:pt>
                <c:pt idx="262">
                  <c:v>0.35397039030955585</c:v>
                </c:pt>
                <c:pt idx="263">
                  <c:v>0.3553162853297443</c:v>
                </c:pt>
                <c:pt idx="264">
                  <c:v>0.35666218034993269</c:v>
                </c:pt>
                <c:pt idx="265">
                  <c:v>0.35800807537012114</c:v>
                </c:pt>
                <c:pt idx="266">
                  <c:v>0.35935397039030953</c:v>
                </c:pt>
                <c:pt idx="267">
                  <c:v>0.36069986541049798</c:v>
                </c:pt>
                <c:pt idx="268">
                  <c:v>0.36204576043068643</c:v>
                </c:pt>
                <c:pt idx="269">
                  <c:v>0.36339165545087482</c:v>
                </c:pt>
                <c:pt idx="270">
                  <c:v>0.36473755047106327</c:v>
                </c:pt>
                <c:pt idx="271">
                  <c:v>0.36608344549125166</c:v>
                </c:pt>
                <c:pt idx="272">
                  <c:v>0.36742934051144011</c:v>
                </c:pt>
                <c:pt idx="273">
                  <c:v>0.36877523553162855</c:v>
                </c:pt>
                <c:pt idx="274">
                  <c:v>0.37012113055181695</c:v>
                </c:pt>
                <c:pt idx="275">
                  <c:v>0.37146702557200539</c:v>
                </c:pt>
                <c:pt idx="276">
                  <c:v>0.37281292059219379</c:v>
                </c:pt>
                <c:pt idx="277">
                  <c:v>0.37415881561238223</c:v>
                </c:pt>
                <c:pt idx="278">
                  <c:v>0.37550471063257068</c:v>
                </c:pt>
                <c:pt idx="279">
                  <c:v>0.37685060565275907</c:v>
                </c:pt>
                <c:pt idx="280">
                  <c:v>0.37819650067294752</c:v>
                </c:pt>
                <c:pt idx="281">
                  <c:v>0.37954239569313591</c:v>
                </c:pt>
                <c:pt idx="282">
                  <c:v>0.38088829071332436</c:v>
                </c:pt>
                <c:pt idx="283">
                  <c:v>0.38223418573351281</c:v>
                </c:pt>
                <c:pt idx="284">
                  <c:v>0.3835800807537012</c:v>
                </c:pt>
                <c:pt idx="285">
                  <c:v>0.38492597577388965</c:v>
                </c:pt>
                <c:pt idx="286">
                  <c:v>0.38627187079407804</c:v>
                </c:pt>
                <c:pt idx="287">
                  <c:v>0.38761776581426649</c:v>
                </c:pt>
                <c:pt idx="288">
                  <c:v>0.38896366083445494</c:v>
                </c:pt>
                <c:pt idx="289">
                  <c:v>0.39030955585464333</c:v>
                </c:pt>
                <c:pt idx="290">
                  <c:v>0.39165545087483178</c:v>
                </c:pt>
                <c:pt idx="291">
                  <c:v>0.39300134589502017</c:v>
                </c:pt>
                <c:pt idx="292">
                  <c:v>0.39434724091520862</c:v>
                </c:pt>
                <c:pt idx="293">
                  <c:v>0.39569313593539707</c:v>
                </c:pt>
                <c:pt idx="294">
                  <c:v>0.39703903095558546</c:v>
                </c:pt>
                <c:pt idx="295">
                  <c:v>0.39838492597577391</c:v>
                </c:pt>
                <c:pt idx="296">
                  <c:v>0.3997308209959623</c:v>
                </c:pt>
                <c:pt idx="297">
                  <c:v>0.40107671601615075</c:v>
                </c:pt>
                <c:pt idx="298">
                  <c:v>0.40242261103633914</c:v>
                </c:pt>
                <c:pt idx="299">
                  <c:v>0.40376850605652759</c:v>
                </c:pt>
                <c:pt idx="300">
                  <c:v>0.40511440107671604</c:v>
                </c:pt>
                <c:pt idx="301">
                  <c:v>0.40646029609690443</c:v>
                </c:pt>
                <c:pt idx="302">
                  <c:v>0.40780619111709288</c:v>
                </c:pt>
                <c:pt idx="303">
                  <c:v>0.40915208613728127</c:v>
                </c:pt>
                <c:pt idx="304">
                  <c:v>0.41049798115746972</c:v>
                </c:pt>
                <c:pt idx="305">
                  <c:v>0.41184387617765816</c:v>
                </c:pt>
                <c:pt idx="306">
                  <c:v>0.41318977119784656</c:v>
                </c:pt>
                <c:pt idx="307">
                  <c:v>0.414535666218035</c:v>
                </c:pt>
                <c:pt idx="308">
                  <c:v>0.4158815612382234</c:v>
                </c:pt>
                <c:pt idx="309">
                  <c:v>0.41722745625841184</c:v>
                </c:pt>
                <c:pt idx="310">
                  <c:v>0.41857335127860029</c:v>
                </c:pt>
                <c:pt idx="311">
                  <c:v>0.41991924629878868</c:v>
                </c:pt>
                <c:pt idx="312">
                  <c:v>0.42126514131897713</c:v>
                </c:pt>
                <c:pt idx="313">
                  <c:v>0.42261103633916552</c:v>
                </c:pt>
                <c:pt idx="314">
                  <c:v>0.42395693135935397</c:v>
                </c:pt>
                <c:pt idx="315">
                  <c:v>0.42530282637954242</c:v>
                </c:pt>
                <c:pt idx="316">
                  <c:v>0.42664872139973081</c:v>
                </c:pt>
                <c:pt idx="317">
                  <c:v>0.42799461641991926</c:v>
                </c:pt>
                <c:pt idx="318">
                  <c:v>0.42934051144010765</c:v>
                </c:pt>
                <c:pt idx="319">
                  <c:v>0.4306864064602961</c:v>
                </c:pt>
                <c:pt idx="320">
                  <c:v>0.43203230148048455</c:v>
                </c:pt>
                <c:pt idx="321">
                  <c:v>0.43337819650067294</c:v>
                </c:pt>
                <c:pt idx="322">
                  <c:v>0.43472409152086139</c:v>
                </c:pt>
                <c:pt idx="323">
                  <c:v>0.43606998654104978</c:v>
                </c:pt>
                <c:pt idx="324">
                  <c:v>0.43741588156123823</c:v>
                </c:pt>
                <c:pt idx="325">
                  <c:v>0.43876177658142662</c:v>
                </c:pt>
                <c:pt idx="326">
                  <c:v>0.44010767160161507</c:v>
                </c:pt>
                <c:pt idx="327">
                  <c:v>0.44145356662180352</c:v>
                </c:pt>
                <c:pt idx="328">
                  <c:v>0.44279946164199191</c:v>
                </c:pt>
                <c:pt idx="329">
                  <c:v>0.44414535666218036</c:v>
                </c:pt>
                <c:pt idx="330">
                  <c:v>0.44549125168236875</c:v>
                </c:pt>
                <c:pt idx="331">
                  <c:v>0.4468371467025572</c:v>
                </c:pt>
                <c:pt idx="332">
                  <c:v>0.44818304172274565</c:v>
                </c:pt>
                <c:pt idx="333">
                  <c:v>0.44952893674293404</c:v>
                </c:pt>
                <c:pt idx="334">
                  <c:v>0.45087483176312249</c:v>
                </c:pt>
                <c:pt idx="335">
                  <c:v>0.45222072678331088</c:v>
                </c:pt>
                <c:pt idx="336">
                  <c:v>0.45356662180349933</c:v>
                </c:pt>
                <c:pt idx="337">
                  <c:v>0.45491251682368777</c:v>
                </c:pt>
                <c:pt idx="338">
                  <c:v>0.45625841184387617</c:v>
                </c:pt>
                <c:pt idx="339">
                  <c:v>0.45760430686406461</c:v>
                </c:pt>
                <c:pt idx="340">
                  <c:v>0.45895020188425301</c:v>
                </c:pt>
                <c:pt idx="341">
                  <c:v>0.46029609690444145</c:v>
                </c:pt>
                <c:pt idx="342">
                  <c:v>0.4616419919246299</c:v>
                </c:pt>
                <c:pt idx="343">
                  <c:v>0.46298788694481829</c:v>
                </c:pt>
                <c:pt idx="344">
                  <c:v>0.46433378196500674</c:v>
                </c:pt>
                <c:pt idx="345">
                  <c:v>0.46567967698519513</c:v>
                </c:pt>
                <c:pt idx="346">
                  <c:v>0.46702557200538358</c:v>
                </c:pt>
                <c:pt idx="347">
                  <c:v>0.46837146702557203</c:v>
                </c:pt>
                <c:pt idx="348">
                  <c:v>0.46971736204576042</c:v>
                </c:pt>
                <c:pt idx="349">
                  <c:v>0.47106325706594887</c:v>
                </c:pt>
                <c:pt idx="350">
                  <c:v>0.47240915208613726</c:v>
                </c:pt>
                <c:pt idx="351">
                  <c:v>0.47375504710632571</c:v>
                </c:pt>
                <c:pt idx="352">
                  <c:v>0.47510094212651416</c:v>
                </c:pt>
                <c:pt idx="353">
                  <c:v>0.47644683714670255</c:v>
                </c:pt>
                <c:pt idx="354">
                  <c:v>0.477792732166891</c:v>
                </c:pt>
                <c:pt idx="355">
                  <c:v>0.47913862718707939</c:v>
                </c:pt>
                <c:pt idx="356">
                  <c:v>0.48048452220726784</c:v>
                </c:pt>
                <c:pt idx="357">
                  <c:v>0.48183041722745623</c:v>
                </c:pt>
                <c:pt idx="358">
                  <c:v>0.48317631224764468</c:v>
                </c:pt>
                <c:pt idx="359">
                  <c:v>0.48452220726783313</c:v>
                </c:pt>
                <c:pt idx="360">
                  <c:v>0.48586810228802152</c:v>
                </c:pt>
                <c:pt idx="361">
                  <c:v>0.48721399730820997</c:v>
                </c:pt>
                <c:pt idx="362">
                  <c:v>0.48855989232839836</c:v>
                </c:pt>
                <c:pt idx="363">
                  <c:v>0.48990578734858681</c:v>
                </c:pt>
                <c:pt idx="364">
                  <c:v>0.49125168236877526</c:v>
                </c:pt>
                <c:pt idx="365">
                  <c:v>0.49259757738896365</c:v>
                </c:pt>
                <c:pt idx="366">
                  <c:v>0.4939434724091521</c:v>
                </c:pt>
                <c:pt idx="367">
                  <c:v>0.49528936742934049</c:v>
                </c:pt>
                <c:pt idx="368">
                  <c:v>0.49663526244952894</c:v>
                </c:pt>
                <c:pt idx="369">
                  <c:v>0.49798115746971738</c:v>
                </c:pt>
                <c:pt idx="370">
                  <c:v>0.49932705248990578</c:v>
                </c:pt>
                <c:pt idx="371">
                  <c:v>0.50067294751009417</c:v>
                </c:pt>
                <c:pt idx="372">
                  <c:v>0.50201884253028262</c:v>
                </c:pt>
                <c:pt idx="373">
                  <c:v>0.50336473755047106</c:v>
                </c:pt>
                <c:pt idx="374">
                  <c:v>0.50471063257065951</c:v>
                </c:pt>
                <c:pt idx="375">
                  <c:v>0.50605652759084796</c:v>
                </c:pt>
                <c:pt idx="376">
                  <c:v>0.5074024226110363</c:v>
                </c:pt>
                <c:pt idx="377">
                  <c:v>0.50874831763122474</c:v>
                </c:pt>
                <c:pt idx="378">
                  <c:v>0.51009421265141319</c:v>
                </c:pt>
                <c:pt idx="379">
                  <c:v>0.51144010767160164</c:v>
                </c:pt>
                <c:pt idx="380">
                  <c:v>0.51278600269179009</c:v>
                </c:pt>
                <c:pt idx="381">
                  <c:v>0.51413189771197843</c:v>
                </c:pt>
                <c:pt idx="382">
                  <c:v>0.51547779273216687</c:v>
                </c:pt>
                <c:pt idx="383">
                  <c:v>0.51682368775235532</c:v>
                </c:pt>
                <c:pt idx="384">
                  <c:v>0.51816958277254377</c:v>
                </c:pt>
                <c:pt idx="385">
                  <c:v>0.51951547779273222</c:v>
                </c:pt>
                <c:pt idx="386">
                  <c:v>0.52086137281292055</c:v>
                </c:pt>
                <c:pt idx="387">
                  <c:v>0.522207267833109</c:v>
                </c:pt>
                <c:pt idx="388">
                  <c:v>0.52355316285329745</c:v>
                </c:pt>
                <c:pt idx="389">
                  <c:v>0.5248990578734859</c:v>
                </c:pt>
                <c:pt idx="390">
                  <c:v>0.52624495289367434</c:v>
                </c:pt>
                <c:pt idx="391">
                  <c:v>0.52759084791386268</c:v>
                </c:pt>
                <c:pt idx="392">
                  <c:v>0.52893674293405113</c:v>
                </c:pt>
                <c:pt idx="393">
                  <c:v>0.53028263795423958</c:v>
                </c:pt>
                <c:pt idx="394">
                  <c:v>0.53162853297442803</c:v>
                </c:pt>
                <c:pt idx="395">
                  <c:v>0.53297442799461647</c:v>
                </c:pt>
                <c:pt idx="396">
                  <c:v>0.53432032301480481</c:v>
                </c:pt>
                <c:pt idx="397">
                  <c:v>0.53566621803499326</c:v>
                </c:pt>
                <c:pt idx="398">
                  <c:v>0.53701211305518171</c:v>
                </c:pt>
                <c:pt idx="399">
                  <c:v>0.53835800807537015</c:v>
                </c:pt>
                <c:pt idx="400">
                  <c:v>0.5397039030955586</c:v>
                </c:pt>
                <c:pt idx="401">
                  <c:v>0.54104979811574694</c:v>
                </c:pt>
                <c:pt idx="402">
                  <c:v>0.54239569313593539</c:v>
                </c:pt>
                <c:pt idx="403">
                  <c:v>0.54374158815612383</c:v>
                </c:pt>
                <c:pt idx="404">
                  <c:v>0.54508748317631228</c:v>
                </c:pt>
                <c:pt idx="405">
                  <c:v>0.54643337819650062</c:v>
                </c:pt>
                <c:pt idx="406">
                  <c:v>0.54777927321668907</c:v>
                </c:pt>
                <c:pt idx="407">
                  <c:v>0.54912516823687751</c:v>
                </c:pt>
                <c:pt idx="408">
                  <c:v>0.55047106325706596</c:v>
                </c:pt>
                <c:pt idx="409">
                  <c:v>0.55181695827725441</c:v>
                </c:pt>
                <c:pt idx="410">
                  <c:v>0.55316285329744275</c:v>
                </c:pt>
                <c:pt idx="411">
                  <c:v>0.55450874831763119</c:v>
                </c:pt>
                <c:pt idx="412">
                  <c:v>0.55585464333781964</c:v>
                </c:pt>
                <c:pt idx="413">
                  <c:v>0.55720053835800809</c:v>
                </c:pt>
                <c:pt idx="414">
                  <c:v>0.55854643337819654</c:v>
                </c:pt>
                <c:pt idx="415">
                  <c:v>0.55989232839838488</c:v>
                </c:pt>
                <c:pt idx="416">
                  <c:v>0.56123822341857332</c:v>
                </c:pt>
                <c:pt idx="417">
                  <c:v>0.56258411843876177</c:v>
                </c:pt>
                <c:pt idx="418">
                  <c:v>0.56393001345895022</c:v>
                </c:pt>
                <c:pt idx="419">
                  <c:v>0.56527590847913867</c:v>
                </c:pt>
                <c:pt idx="420">
                  <c:v>0.566621803499327</c:v>
                </c:pt>
                <c:pt idx="421">
                  <c:v>0.56796769851951545</c:v>
                </c:pt>
                <c:pt idx="422">
                  <c:v>0.5693135935397039</c:v>
                </c:pt>
                <c:pt idx="423">
                  <c:v>0.57065948855989235</c:v>
                </c:pt>
                <c:pt idx="424">
                  <c:v>0.5720053835800808</c:v>
                </c:pt>
                <c:pt idx="425">
                  <c:v>0.57335127860026913</c:v>
                </c:pt>
                <c:pt idx="426">
                  <c:v>0.57469717362045758</c:v>
                </c:pt>
                <c:pt idx="427">
                  <c:v>0.57604306864064603</c:v>
                </c:pt>
                <c:pt idx="428">
                  <c:v>0.57738896366083448</c:v>
                </c:pt>
                <c:pt idx="429">
                  <c:v>0.57873485868102292</c:v>
                </c:pt>
                <c:pt idx="430">
                  <c:v>0.58008075370121126</c:v>
                </c:pt>
                <c:pt idx="431">
                  <c:v>0.58142664872139971</c:v>
                </c:pt>
                <c:pt idx="432">
                  <c:v>0.58277254374158816</c:v>
                </c:pt>
                <c:pt idx="433">
                  <c:v>0.5841184387617766</c:v>
                </c:pt>
                <c:pt idx="434">
                  <c:v>0.58546433378196505</c:v>
                </c:pt>
                <c:pt idx="435">
                  <c:v>0.58681022880215339</c:v>
                </c:pt>
                <c:pt idx="436">
                  <c:v>0.58815612382234184</c:v>
                </c:pt>
                <c:pt idx="437">
                  <c:v>0.58950201884253028</c:v>
                </c:pt>
                <c:pt idx="438">
                  <c:v>0.59084791386271873</c:v>
                </c:pt>
                <c:pt idx="439">
                  <c:v>0.59219380888290718</c:v>
                </c:pt>
                <c:pt idx="440">
                  <c:v>0.59353970390309552</c:v>
                </c:pt>
                <c:pt idx="441">
                  <c:v>0.59488559892328396</c:v>
                </c:pt>
                <c:pt idx="442">
                  <c:v>0.59623149394347241</c:v>
                </c:pt>
                <c:pt idx="443">
                  <c:v>0.59757738896366086</c:v>
                </c:pt>
                <c:pt idx="444">
                  <c:v>0.59892328398384931</c:v>
                </c:pt>
                <c:pt idx="445">
                  <c:v>0.60026917900403765</c:v>
                </c:pt>
                <c:pt idx="446">
                  <c:v>0.60161507402422609</c:v>
                </c:pt>
                <c:pt idx="447">
                  <c:v>0.60296096904441454</c:v>
                </c:pt>
                <c:pt idx="448">
                  <c:v>0.60430686406460299</c:v>
                </c:pt>
                <c:pt idx="449">
                  <c:v>0.60565275908479144</c:v>
                </c:pt>
                <c:pt idx="450">
                  <c:v>0.60699865410497977</c:v>
                </c:pt>
                <c:pt idx="451">
                  <c:v>0.60834454912516822</c:v>
                </c:pt>
                <c:pt idx="452">
                  <c:v>0.60969044414535667</c:v>
                </c:pt>
                <c:pt idx="453">
                  <c:v>0.61103633916554512</c:v>
                </c:pt>
                <c:pt idx="454">
                  <c:v>0.61238223418573356</c:v>
                </c:pt>
                <c:pt idx="455">
                  <c:v>0.6137281292059219</c:v>
                </c:pt>
                <c:pt idx="456">
                  <c:v>0.61507402422611035</c:v>
                </c:pt>
                <c:pt idx="457">
                  <c:v>0.6164199192462988</c:v>
                </c:pt>
                <c:pt idx="458">
                  <c:v>0.61776581426648725</c:v>
                </c:pt>
                <c:pt idx="459">
                  <c:v>0.61911170928667569</c:v>
                </c:pt>
                <c:pt idx="460">
                  <c:v>0.62045760430686403</c:v>
                </c:pt>
                <c:pt idx="461">
                  <c:v>0.62180349932705248</c:v>
                </c:pt>
                <c:pt idx="462">
                  <c:v>0.62314939434724093</c:v>
                </c:pt>
                <c:pt idx="463">
                  <c:v>0.62449528936742937</c:v>
                </c:pt>
                <c:pt idx="464">
                  <c:v>0.62584118438761771</c:v>
                </c:pt>
                <c:pt idx="465">
                  <c:v>0.62718707940780616</c:v>
                </c:pt>
                <c:pt idx="466">
                  <c:v>0.62853297442799461</c:v>
                </c:pt>
                <c:pt idx="467">
                  <c:v>0.62987886944818305</c:v>
                </c:pt>
                <c:pt idx="468">
                  <c:v>0.6312247644683715</c:v>
                </c:pt>
                <c:pt idx="469">
                  <c:v>0.63257065948855984</c:v>
                </c:pt>
                <c:pt idx="470">
                  <c:v>0.63391655450874829</c:v>
                </c:pt>
                <c:pt idx="471">
                  <c:v>0.63526244952893673</c:v>
                </c:pt>
                <c:pt idx="472">
                  <c:v>0.63660834454912518</c:v>
                </c:pt>
                <c:pt idx="473">
                  <c:v>0.63795423956931363</c:v>
                </c:pt>
                <c:pt idx="474">
                  <c:v>0.63930013458950197</c:v>
                </c:pt>
                <c:pt idx="475">
                  <c:v>0.64064602960969042</c:v>
                </c:pt>
                <c:pt idx="476">
                  <c:v>0.64199192462987886</c:v>
                </c:pt>
                <c:pt idx="477">
                  <c:v>0.64333781965006731</c:v>
                </c:pt>
                <c:pt idx="478">
                  <c:v>0.64468371467025576</c:v>
                </c:pt>
                <c:pt idx="479">
                  <c:v>0.6460296096904441</c:v>
                </c:pt>
                <c:pt idx="480">
                  <c:v>0.64737550471063254</c:v>
                </c:pt>
                <c:pt idx="481">
                  <c:v>0.64872139973082099</c:v>
                </c:pt>
                <c:pt idx="482">
                  <c:v>0.65006729475100944</c:v>
                </c:pt>
                <c:pt idx="483">
                  <c:v>0.65141318977119789</c:v>
                </c:pt>
                <c:pt idx="484">
                  <c:v>0.65275908479138622</c:v>
                </c:pt>
                <c:pt idx="485">
                  <c:v>0.65410497981157467</c:v>
                </c:pt>
                <c:pt idx="486">
                  <c:v>0.65545087483176312</c:v>
                </c:pt>
                <c:pt idx="487">
                  <c:v>0.65679676985195157</c:v>
                </c:pt>
                <c:pt idx="488">
                  <c:v>0.65814266487214002</c:v>
                </c:pt>
                <c:pt idx="489">
                  <c:v>0.65948855989232835</c:v>
                </c:pt>
                <c:pt idx="490">
                  <c:v>0.6608344549125168</c:v>
                </c:pt>
                <c:pt idx="491">
                  <c:v>0.66218034993270525</c:v>
                </c:pt>
                <c:pt idx="492">
                  <c:v>0.6635262449528937</c:v>
                </c:pt>
                <c:pt idx="493">
                  <c:v>0.66487213997308214</c:v>
                </c:pt>
                <c:pt idx="494">
                  <c:v>0.66621803499327048</c:v>
                </c:pt>
                <c:pt idx="495">
                  <c:v>0.66756393001345893</c:v>
                </c:pt>
                <c:pt idx="496">
                  <c:v>0.66890982503364738</c:v>
                </c:pt>
                <c:pt idx="497">
                  <c:v>0.67025572005383582</c:v>
                </c:pt>
                <c:pt idx="498">
                  <c:v>0.67160161507402427</c:v>
                </c:pt>
                <c:pt idx="499">
                  <c:v>0.67294751009421261</c:v>
                </c:pt>
                <c:pt idx="500">
                  <c:v>0.67429340511440106</c:v>
                </c:pt>
                <c:pt idx="501">
                  <c:v>0.6756393001345895</c:v>
                </c:pt>
                <c:pt idx="502">
                  <c:v>0.67698519515477795</c:v>
                </c:pt>
                <c:pt idx="503">
                  <c:v>0.6783310901749664</c:v>
                </c:pt>
                <c:pt idx="504">
                  <c:v>0.67967698519515474</c:v>
                </c:pt>
                <c:pt idx="505">
                  <c:v>0.68102288021534318</c:v>
                </c:pt>
                <c:pt idx="506">
                  <c:v>0.68236877523553163</c:v>
                </c:pt>
                <c:pt idx="507">
                  <c:v>0.68371467025572008</c:v>
                </c:pt>
                <c:pt idx="508">
                  <c:v>0.68506056527590853</c:v>
                </c:pt>
                <c:pt idx="509">
                  <c:v>0.68640646029609687</c:v>
                </c:pt>
                <c:pt idx="510">
                  <c:v>0.68775235531628531</c:v>
                </c:pt>
                <c:pt idx="511">
                  <c:v>0.68909825033647376</c:v>
                </c:pt>
                <c:pt idx="512">
                  <c:v>0.69044414535666221</c:v>
                </c:pt>
                <c:pt idx="513">
                  <c:v>0.69179004037685066</c:v>
                </c:pt>
                <c:pt idx="514">
                  <c:v>0.69313593539703899</c:v>
                </c:pt>
                <c:pt idx="515">
                  <c:v>0.69448183041722744</c:v>
                </c:pt>
                <c:pt idx="516">
                  <c:v>0.69582772543741589</c:v>
                </c:pt>
                <c:pt idx="517">
                  <c:v>0.69717362045760434</c:v>
                </c:pt>
                <c:pt idx="518">
                  <c:v>0.69851951547779279</c:v>
                </c:pt>
                <c:pt idx="519">
                  <c:v>0.69986541049798112</c:v>
                </c:pt>
                <c:pt idx="520">
                  <c:v>0.70121130551816957</c:v>
                </c:pt>
                <c:pt idx="521">
                  <c:v>0.70255720053835802</c:v>
                </c:pt>
                <c:pt idx="522">
                  <c:v>0.70390309555854647</c:v>
                </c:pt>
                <c:pt idx="523">
                  <c:v>0.70524899057873491</c:v>
                </c:pt>
                <c:pt idx="524">
                  <c:v>0.70659488559892325</c:v>
                </c:pt>
                <c:pt idx="525">
                  <c:v>0.7079407806191117</c:v>
                </c:pt>
                <c:pt idx="526">
                  <c:v>0.70928667563930015</c:v>
                </c:pt>
                <c:pt idx="527">
                  <c:v>0.71063257065948859</c:v>
                </c:pt>
                <c:pt idx="528">
                  <c:v>0.71197846567967693</c:v>
                </c:pt>
                <c:pt idx="529">
                  <c:v>0.71332436069986538</c:v>
                </c:pt>
                <c:pt idx="530">
                  <c:v>0.71467025572005383</c:v>
                </c:pt>
                <c:pt idx="531">
                  <c:v>0.71601615074024227</c:v>
                </c:pt>
                <c:pt idx="532">
                  <c:v>0.71736204576043072</c:v>
                </c:pt>
                <c:pt idx="533">
                  <c:v>0.71870794078061906</c:v>
                </c:pt>
                <c:pt idx="534">
                  <c:v>0.72005383580080751</c:v>
                </c:pt>
                <c:pt idx="535">
                  <c:v>0.72139973082099595</c:v>
                </c:pt>
                <c:pt idx="536">
                  <c:v>0.7227456258411844</c:v>
                </c:pt>
                <c:pt idx="537">
                  <c:v>0.72409152086137285</c:v>
                </c:pt>
                <c:pt idx="538">
                  <c:v>0.72543741588156119</c:v>
                </c:pt>
                <c:pt idx="539">
                  <c:v>0.72678331090174964</c:v>
                </c:pt>
                <c:pt idx="540">
                  <c:v>0.72812920592193808</c:v>
                </c:pt>
                <c:pt idx="541">
                  <c:v>0.72947510094212653</c:v>
                </c:pt>
                <c:pt idx="542">
                  <c:v>0.73082099596231498</c:v>
                </c:pt>
                <c:pt idx="543">
                  <c:v>0.73216689098250332</c:v>
                </c:pt>
                <c:pt idx="544">
                  <c:v>0.73351278600269176</c:v>
                </c:pt>
                <c:pt idx="545">
                  <c:v>0.73485868102288021</c:v>
                </c:pt>
                <c:pt idx="546">
                  <c:v>0.73620457604306866</c:v>
                </c:pt>
                <c:pt idx="547">
                  <c:v>0.73755047106325711</c:v>
                </c:pt>
                <c:pt idx="548">
                  <c:v>0.73889636608344544</c:v>
                </c:pt>
                <c:pt idx="549">
                  <c:v>0.74024226110363389</c:v>
                </c:pt>
                <c:pt idx="550">
                  <c:v>0.74158815612382234</c:v>
                </c:pt>
                <c:pt idx="551">
                  <c:v>0.74293405114401079</c:v>
                </c:pt>
                <c:pt idx="552">
                  <c:v>0.74427994616419924</c:v>
                </c:pt>
                <c:pt idx="553">
                  <c:v>0.74562584118438757</c:v>
                </c:pt>
                <c:pt idx="554">
                  <c:v>0.74697173620457602</c:v>
                </c:pt>
                <c:pt idx="555">
                  <c:v>0.74831763122476447</c:v>
                </c:pt>
                <c:pt idx="556">
                  <c:v>0.74966352624495292</c:v>
                </c:pt>
                <c:pt idx="557">
                  <c:v>0.75100942126514136</c:v>
                </c:pt>
                <c:pt idx="558">
                  <c:v>0.7523553162853297</c:v>
                </c:pt>
                <c:pt idx="559">
                  <c:v>0.75370121130551815</c:v>
                </c:pt>
                <c:pt idx="560">
                  <c:v>0.7550471063257066</c:v>
                </c:pt>
                <c:pt idx="561">
                  <c:v>0.75639300134589504</c:v>
                </c:pt>
                <c:pt idx="562">
                  <c:v>0.75773889636608349</c:v>
                </c:pt>
                <c:pt idx="563">
                  <c:v>0.75908479138627183</c:v>
                </c:pt>
                <c:pt idx="564">
                  <c:v>0.76043068640646028</c:v>
                </c:pt>
                <c:pt idx="565">
                  <c:v>0.76177658142664872</c:v>
                </c:pt>
                <c:pt idx="566">
                  <c:v>0.76312247644683717</c:v>
                </c:pt>
                <c:pt idx="567">
                  <c:v>0.76446837146702562</c:v>
                </c:pt>
                <c:pt idx="568">
                  <c:v>0.76581426648721396</c:v>
                </c:pt>
                <c:pt idx="569">
                  <c:v>0.7671601615074024</c:v>
                </c:pt>
                <c:pt idx="570">
                  <c:v>0.76850605652759085</c:v>
                </c:pt>
                <c:pt idx="571">
                  <c:v>0.7698519515477793</c:v>
                </c:pt>
                <c:pt idx="572">
                  <c:v>0.77119784656796775</c:v>
                </c:pt>
                <c:pt idx="573">
                  <c:v>0.77254374158815609</c:v>
                </c:pt>
                <c:pt idx="574">
                  <c:v>0.77388963660834453</c:v>
                </c:pt>
                <c:pt idx="575">
                  <c:v>0.77523553162853298</c:v>
                </c:pt>
                <c:pt idx="576">
                  <c:v>0.77658142664872143</c:v>
                </c:pt>
                <c:pt idx="577">
                  <c:v>0.77792732166890988</c:v>
                </c:pt>
                <c:pt idx="578">
                  <c:v>0.77927321668909821</c:v>
                </c:pt>
                <c:pt idx="579">
                  <c:v>0.78061911170928666</c:v>
                </c:pt>
                <c:pt idx="580">
                  <c:v>0.78196500672947511</c:v>
                </c:pt>
                <c:pt idx="581">
                  <c:v>0.78331090174966356</c:v>
                </c:pt>
                <c:pt idx="582">
                  <c:v>0.78465679676985201</c:v>
                </c:pt>
                <c:pt idx="583">
                  <c:v>0.78600269179004034</c:v>
                </c:pt>
                <c:pt idx="584">
                  <c:v>0.78734858681022879</c:v>
                </c:pt>
                <c:pt idx="585">
                  <c:v>0.78869448183041724</c:v>
                </c:pt>
                <c:pt idx="586">
                  <c:v>0.79004037685060569</c:v>
                </c:pt>
                <c:pt idx="587">
                  <c:v>0.79138627187079413</c:v>
                </c:pt>
                <c:pt idx="588">
                  <c:v>0.79273216689098247</c:v>
                </c:pt>
                <c:pt idx="589">
                  <c:v>0.79407806191117092</c:v>
                </c:pt>
                <c:pt idx="590">
                  <c:v>0.79542395693135937</c:v>
                </c:pt>
                <c:pt idx="591">
                  <c:v>0.79676985195154781</c:v>
                </c:pt>
                <c:pt idx="592">
                  <c:v>0.79811574697173615</c:v>
                </c:pt>
                <c:pt idx="593">
                  <c:v>0.7994616419919246</c:v>
                </c:pt>
                <c:pt idx="594">
                  <c:v>0.80080753701211305</c:v>
                </c:pt>
                <c:pt idx="595">
                  <c:v>0.80215343203230149</c:v>
                </c:pt>
                <c:pt idx="596">
                  <c:v>0.80349932705248994</c:v>
                </c:pt>
                <c:pt idx="597">
                  <c:v>0.80484522207267828</c:v>
                </c:pt>
                <c:pt idx="598">
                  <c:v>0.80619111709286673</c:v>
                </c:pt>
                <c:pt idx="599">
                  <c:v>0.80753701211305517</c:v>
                </c:pt>
                <c:pt idx="600">
                  <c:v>0.80888290713324362</c:v>
                </c:pt>
                <c:pt idx="601">
                  <c:v>0.81022880215343207</c:v>
                </c:pt>
                <c:pt idx="602">
                  <c:v>0.81157469717362041</c:v>
                </c:pt>
                <c:pt idx="603">
                  <c:v>0.81292059219380886</c:v>
                </c:pt>
                <c:pt idx="604">
                  <c:v>0.8142664872139973</c:v>
                </c:pt>
                <c:pt idx="605">
                  <c:v>0.81561238223418575</c:v>
                </c:pt>
                <c:pt idx="606">
                  <c:v>0.8169582772543742</c:v>
                </c:pt>
                <c:pt idx="607">
                  <c:v>0.81830417227456254</c:v>
                </c:pt>
                <c:pt idx="608">
                  <c:v>0.81965006729475098</c:v>
                </c:pt>
                <c:pt idx="609">
                  <c:v>0.82099596231493943</c:v>
                </c:pt>
                <c:pt idx="610">
                  <c:v>0.82234185733512788</c:v>
                </c:pt>
                <c:pt idx="611">
                  <c:v>0.82368775235531633</c:v>
                </c:pt>
                <c:pt idx="612">
                  <c:v>0.82503364737550466</c:v>
                </c:pt>
                <c:pt idx="613">
                  <c:v>0.82637954239569311</c:v>
                </c:pt>
                <c:pt idx="614">
                  <c:v>0.82772543741588156</c:v>
                </c:pt>
                <c:pt idx="615">
                  <c:v>0.82907133243607001</c:v>
                </c:pt>
                <c:pt idx="616">
                  <c:v>0.83041722745625846</c:v>
                </c:pt>
                <c:pt idx="617">
                  <c:v>0.83176312247644679</c:v>
                </c:pt>
                <c:pt idx="618">
                  <c:v>0.83310901749663524</c:v>
                </c:pt>
                <c:pt idx="619">
                  <c:v>0.83445491251682369</c:v>
                </c:pt>
                <c:pt idx="620">
                  <c:v>0.83580080753701214</c:v>
                </c:pt>
                <c:pt idx="621">
                  <c:v>0.83714670255720058</c:v>
                </c:pt>
                <c:pt idx="622">
                  <c:v>0.83849259757738892</c:v>
                </c:pt>
                <c:pt idx="623">
                  <c:v>0.83983849259757737</c:v>
                </c:pt>
                <c:pt idx="624">
                  <c:v>0.84118438761776582</c:v>
                </c:pt>
                <c:pt idx="625">
                  <c:v>0.84253028263795426</c:v>
                </c:pt>
                <c:pt idx="626">
                  <c:v>0.84387617765814271</c:v>
                </c:pt>
                <c:pt idx="627">
                  <c:v>0.84522207267833105</c:v>
                </c:pt>
                <c:pt idx="628">
                  <c:v>0.8465679676985195</c:v>
                </c:pt>
                <c:pt idx="629">
                  <c:v>0.84791386271870794</c:v>
                </c:pt>
                <c:pt idx="630">
                  <c:v>0.84925975773889639</c:v>
                </c:pt>
                <c:pt idx="631">
                  <c:v>0.85060565275908484</c:v>
                </c:pt>
                <c:pt idx="632">
                  <c:v>0.85195154777927318</c:v>
                </c:pt>
                <c:pt idx="633">
                  <c:v>0.85329744279946163</c:v>
                </c:pt>
                <c:pt idx="634">
                  <c:v>0.85464333781965007</c:v>
                </c:pt>
                <c:pt idx="635">
                  <c:v>0.85598923283983852</c:v>
                </c:pt>
                <c:pt idx="636">
                  <c:v>0.85733512786002697</c:v>
                </c:pt>
                <c:pt idx="637">
                  <c:v>0.85868102288021531</c:v>
                </c:pt>
                <c:pt idx="638">
                  <c:v>0.86002691790040375</c:v>
                </c:pt>
                <c:pt idx="639">
                  <c:v>0.8613728129205922</c:v>
                </c:pt>
                <c:pt idx="640">
                  <c:v>0.86271870794078065</c:v>
                </c:pt>
                <c:pt idx="641">
                  <c:v>0.8640646029609691</c:v>
                </c:pt>
                <c:pt idx="642">
                  <c:v>0.86541049798115743</c:v>
                </c:pt>
                <c:pt idx="643">
                  <c:v>0.86675639300134588</c:v>
                </c:pt>
                <c:pt idx="644">
                  <c:v>0.86810228802153433</c:v>
                </c:pt>
                <c:pt idx="645">
                  <c:v>0.86944818304172278</c:v>
                </c:pt>
                <c:pt idx="646">
                  <c:v>0.87079407806191123</c:v>
                </c:pt>
                <c:pt idx="647">
                  <c:v>0.87213997308209956</c:v>
                </c:pt>
                <c:pt idx="648">
                  <c:v>0.87348586810228801</c:v>
                </c:pt>
                <c:pt idx="649">
                  <c:v>0.87483176312247646</c:v>
                </c:pt>
                <c:pt idx="650">
                  <c:v>0.87617765814266491</c:v>
                </c:pt>
                <c:pt idx="651">
                  <c:v>0.87752355316285324</c:v>
                </c:pt>
                <c:pt idx="652">
                  <c:v>0.87886944818304169</c:v>
                </c:pt>
                <c:pt idx="653">
                  <c:v>0.88021534320323014</c:v>
                </c:pt>
                <c:pt idx="654">
                  <c:v>0.88156123822341859</c:v>
                </c:pt>
                <c:pt idx="655">
                  <c:v>0.88290713324360703</c:v>
                </c:pt>
                <c:pt idx="656">
                  <c:v>0.88425302826379537</c:v>
                </c:pt>
                <c:pt idx="657">
                  <c:v>0.88559892328398382</c:v>
                </c:pt>
                <c:pt idx="658">
                  <c:v>0.88694481830417227</c:v>
                </c:pt>
                <c:pt idx="659">
                  <c:v>0.88829071332436071</c:v>
                </c:pt>
                <c:pt idx="660">
                  <c:v>0.88963660834454916</c:v>
                </c:pt>
                <c:pt idx="661">
                  <c:v>0.8909825033647375</c:v>
                </c:pt>
                <c:pt idx="662">
                  <c:v>0.89232839838492595</c:v>
                </c:pt>
                <c:pt idx="663">
                  <c:v>0.89367429340511439</c:v>
                </c:pt>
                <c:pt idx="664">
                  <c:v>0.89502018842530284</c:v>
                </c:pt>
                <c:pt idx="665">
                  <c:v>0.89636608344549129</c:v>
                </c:pt>
                <c:pt idx="666">
                  <c:v>0.89771197846567963</c:v>
                </c:pt>
                <c:pt idx="667">
                  <c:v>0.89905787348586808</c:v>
                </c:pt>
                <c:pt idx="668">
                  <c:v>0.90040376850605652</c:v>
                </c:pt>
                <c:pt idx="669">
                  <c:v>0.90174966352624497</c:v>
                </c:pt>
                <c:pt idx="670">
                  <c:v>0.90309555854643342</c:v>
                </c:pt>
                <c:pt idx="671">
                  <c:v>0.90444145356662176</c:v>
                </c:pt>
                <c:pt idx="672">
                  <c:v>0.9057873485868102</c:v>
                </c:pt>
                <c:pt idx="673">
                  <c:v>0.90713324360699865</c:v>
                </c:pt>
                <c:pt idx="674">
                  <c:v>0.9084791386271871</c:v>
                </c:pt>
                <c:pt idx="675">
                  <c:v>0.90982503364737555</c:v>
                </c:pt>
                <c:pt idx="676">
                  <c:v>0.91117092866756388</c:v>
                </c:pt>
                <c:pt idx="677">
                  <c:v>0.91251682368775233</c:v>
                </c:pt>
                <c:pt idx="678">
                  <c:v>0.91386271870794078</c:v>
                </c:pt>
                <c:pt idx="679">
                  <c:v>0.91520861372812923</c:v>
                </c:pt>
                <c:pt idx="680">
                  <c:v>0.91655450874831768</c:v>
                </c:pt>
                <c:pt idx="681">
                  <c:v>0.91790040376850601</c:v>
                </c:pt>
                <c:pt idx="682">
                  <c:v>0.91924629878869446</c:v>
                </c:pt>
                <c:pt idx="683">
                  <c:v>0.92059219380888291</c:v>
                </c:pt>
                <c:pt idx="684">
                  <c:v>0.92193808882907136</c:v>
                </c:pt>
                <c:pt idx="685">
                  <c:v>0.9232839838492598</c:v>
                </c:pt>
                <c:pt idx="686">
                  <c:v>0.92462987886944814</c:v>
                </c:pt>
                <c:pt idx="687">
                  <c:v>0.92597577388963659</c:v>
                </c:pt>
                <c:pt idx="688">
                  <c:v>0.92732166890982504</c:v>
                </c:pt>
                <c:pt idx="689">
                  <c:v>0.92866756393001348</c:v>
                </c:pt>
                <c:pt idx="690">
                  <c:v>0.93001345895020193</c:v>
                </c:pt>
                <c:pt idx="691">
                  <c:v>0.93135935397039027</c:v>
                </c:pt>
                <c:pt idx="692">
                  <c:v>0.93270524899057872</c:v>
                </c:pt>
                <c:pt idx="693">
                  <c:v>0.93405114401076716</c:v>
                </c:pt>
                <c:pt idx="694">
                  <c:v>0.93539703903095561</c:v>
                </c:pt>
                <c:pt idx="695">
                  <c:v>0.93674293405114406</c:v>
                </c:pt>
                <c:pt idx="696">
                  <c:v>0.9380888290713324</c:v>
                </c:pt>
                <c:pt idx="697">
                  <c:v>0.93943472409152085</c:v>
                </c:pt>
                <c:pt idx="698">
                  <c:v>0.94078061911170929</c:v>
                </c:pt>
                <c:pt idx="699">
                  <c:v>0.94212651413189774</c:v>
                </c:pt>
                <c:pt idx="700">
                  <c:v>0.94347240915208619</c:v>
                </c:pt>
                <c:pt idx="701">
                  <c:v>0.94481830417227453</c:v>
                </c:pt>
                <c:pt idx="702">
                  <c:v>0.94616419919246297</c:v>
                </c:pt>
                <c:pt idx="703">
                  <c:v>0.94751009421265142</c:v>
                </c:pt>
                <c:pt idx="704">
                  <c:v>0.94885598923283987</c:v>
                </c:pt>
                <c:pt idx="705">
                  <c:v>0.95020188425302832</c:v>
                </c:pt>
                <c:pt idx="706">
                  <c:v>0.95154777927321665</c:v>
                </c:pt>
                <c:pt idx="707">
                  <c:v>0.9528936742934051</c:v>
                </c:pt>
                <c:pt idx="708">
                  <c:v>0.95423956931359355</c:v>
                </c:pt>
                <c:pt idx="709">
                  <c:v>0.955585464333782</c:v>
                </c:pt>
                <c:pt idx="710">
                  <c:v>0.95693135935397045</c:v>
                </c:pt>
                <c:pt idx="711">
                  <c:v>0.95827725437415878</c:v>
                </c:pt>
                <c:pt idx="712">
                  <c:v>0.95962314939434723</c:v>
                </c:pt>
                <c:pt idx="713">
                  <c:v>0.96096904441453568</c:v>
                </c:pt>
                <c:pt idx="714">
                  <c:v>0.96231493943472413</c:v>
                </c:pt>
                <c:pt idx="715">
                  <c:v>0.96366083445491246</c:v>
                </c:pt>
                <c:pt idx="716">
                  <c:v>0.96500672947510091</c:v>
                </c:pt>
                <c:pt idx="717">
                  <c:v>0.96635262449528936</c:v>
                </c:pt>
                <c:pt idx="718">
                  <c:v>0.96769851951547781</c:v>
                </c:pt>
                <c:pt idx="719">
                  <c:v>0.96904441453566625</c:v>
                </c:pt>
                <c:pt idx="720">
                  <c:v>0.97039030955585459</c:v>
                </c:pt>
                <c:pt idx="721">
                  <c:v>0.97173620457604304</c:v>
                </c:pt>
                <c:pt idx="722">
                  <c:v>0.97308209959623149</c:v>
                </c:pt>
                <c:pt idx="723">
                  <c:v>0.97442799461641993</c:v>
                </c:pt>
                <c:pt idx="724">
                  <c:v>0.97577388963660838</c:v>
                </c:pt>
                <c:pt idx="725">
                  <c:v>0.97711978465679672</c:v>
                </c:pt>
                <c:pt idx="726">
                  <c:v>0.97846567967698517</c:v>
                </c:pt>
                <c:pt idx="727">
                  <c:v>0.97981157469717362</c:v>
                </c:pt>
                <c:pt idx="728">
                  <c:v>0.98115746971736206</c:v>
                </c:pt>
                <c:pt idx="729">
                  <c:v>0.98250336473755051</c:v>
                </c:pt>
                <c:pt idx="730">
                  <c:v>0.98384925975773885</c:v>
                </c:pt>
                <c:pt idx="731">
                  <c:v>0.9851951547779273</c:v>
                </c:pt>
                <c:pt idx="732">
                  <c:v>0.98654104979811574</c:v>
                </c:pt>
                <c:pt idx="733">
                  <c:v>0.98788694481830419</c:v>
                </c:pt>
                <c:pt idx="734">
                  <c:v>0.98923283983849264</c:v>
                </c:pt>
                <c:pt idx="735">
                  <c:v>0.99057873485868098</c:v>
                </c:pt>
                <c:pt idx="736">
                  <c:v>0.99192462987886942</c:v>
                </c:pt>
                <c:pt idx="737">
                  <c:v>0.99327052489905787</c:v>
                </c:pt>
                <c:pt idx="738">
                  <c:v>0.99461641991924632</c:v>
                </c:pt>
                <c:pt idx="739">
                  <c:v>0.99596231493943477</c:v>
                </c:pt>
                <c:pt idx="740">
                  <c:v>0.9973082099596231</c:v>
                </c:pt>
                <c:pt idx="741">
                  <c:v>0.99865410497981155</c:v>
                </c:pt>
                <c:pt idx="742">
                  <c:v>1</c:v>
                </c:pt>
              </c:numCache>
            </c:numRef>
          </c:xVal>
          <c:yVal>
            <c:numRef>
              <c:f>'Duration Curve'!$P$2:$P$763</c:f>
              <c:numCache>
                <c:formatCode>General</c:formatCode>
                <c:ptCount val="762"/>
                <c:pt idx="0">
                  <c:v>563.6930752563477</c:v>
                </c:pt>
                <c:pt idx="1">
                  <c:v>567.34797756618923</c:v>
                </c:pt>
                <c:pt idx="2">
                  <c:v>646.90651896158852</c:v>
                </c:pt>
                <c:pt idx="3">
                  <c:v>652.353281656901</c:v>
                </c:pt>
                <c:pt idx="4">
                  <c:v>673.62591389973954</c:v>
                </c:pt>
                <c:pt idx="5">
                  <c:v>741.46828002929692</c:v>
                </c:pt>
                <c:pt idx="6">
                  <c:v>742.04540432400177</c:v>
                </c:pt>
                <c:pt idx="7">
                  <c:v>751.2139860026042</c:v>
                </c:pt>
                <c:pt idx="8">
                  <c:v>782.40145616319444</c:v>
                </c:pt>
                <c:pt idx="9">
                  <c:v>809.25886461046002</c:v>
                </c:pt>
                <c:pt idx="10">
                  <c:v>809.90348449707028</c:v>
                </c:pt>
                <c:pt idx="11">
                  <c:v>843.61268459743928</c:v>
                </c:pt>
                <c:pt idx="12">
                  <c:v>870.91696655273438</c:v>
                </c:pt>
                <c:pt idx="13">
                  <c:v>891.49300733778216</c:v>
                </c:pt>
                <c:pt idx="14">
                  <c:v>895.3505194091797</c:v>
                </c:pt>
                <c:pt idx="15">
                  <c:v>907.60348958333338</c:v>
                </c:pt>
                <c:pt idx="16">
                  <c:v>958.24129848904079</c:v>
                </c:pt>
                <c:pt idx="17">
                  <c:v>969.31040079752609</c:v>
                </c:pt>
                <c:pt idx="18">
                  <c:v>1004.348013780382</c:v>
                </c:pt>
                <c:pt idx="19">
                  <c:v>1012.6121192762587</c:v>
                </c:pt>
                <c:pt idx="20">
                  <c:v>1017.7465845404731</c:v>
                </c:pt>
                <c:pt idx="21">
                  <c:v>1053.3792468939887</c:v>
                </c:pt>
                <c:pt idx="22">
                  <c:v>1132.3731226264106</c:v>
                </c:pt>
                <c:pt idx="23">
                  <c:v>1143.2167978244358</c:v>
                </c:pt>
                <c:pt idx="24">
                  <c:v>1155.5717479790583</c:v>
                </c:pt>
                <c:pt idx="25">
                  <c:v>1265.6387776692709</c:v>
                </c:pt>
                <c:pt idx="26">
                  <c:v>1400.8267513020833</c:v>
                </c:pt>
                <c:pt idx="27">
                  <c:v>1402.0285812717013</c:v>
                </c:pt>
                <c:pt idx="28">
                  <c:v>1459.8131047905815</c:v>
                </c:pt>
                <c:pt idx="29">
                  <c:v>1476.9213610839843</c:v>
                </c:pt>
                <c:pt idx="30">
                  <c:v>1502.3885510253906</c:v>
                </c:pt>
                <c:pt idx="31">
                  <c:v>1530.6225081380207</c:v>
                </c:pt>
                <c:pt idx="32">
                  <c:v>1597.1659501139322</c:v>
                </c:pt>
                <c:pt idx="33">
                  <c:v>1628.6589561631945</c:v>
                </c:pt>
                <c:pt idx="34">
                  <c:v>1692.1582937282985</c:v>
                </c:pt>
                <c:pt idx="35">
                  <c:v>1693.2870157877603</c:v>
                </c:pt>
                <c:pt idx="36">
                  <c:v>1696.742457546658</c:v>
                </c:pt>
                <c:pt idx="37">
                  <c:v>1796.9280436197917</c:v>
                </c:pt>
                <c:pt idx="38">
                  <c:v>1797.1399397786458</c:v>
                </c:pt>
                <c:pt idx="39">
                  <c:v>1837.6555041503907</c:v>
                </c:pt>
                <c:pt idx="40">
                  <c:v>1872.6226447211372</c:v>
                </c:pt>
                <c:pt idx="41">
                  <c:v>1876.213522406684</c:v>
                </c:pt>
                <c:pt idx="42">
                  <c:v>1881.1098350694444</c:v>
                </c:pt>
                <c:pt idx="43">
                  <c:v>1885.399673529731</c:v>
                </c:pt>
                <c:pt idx="44">
                  <c:v>1893.4474806043836</c:v>
                </c:pt>
                <c:pt idx="45">
                  <c:v>1934.543414984809</c:v>
                </c:pt>
                <c:pt idx="46">
                  <c:v>1961.10275648329</c:v>
                </c:pt>
                <c:pt idx="47">
                  <c:v>2009.8638983832466</c:v>
                </c:pt>
                <c:pt idx="48">
                  <c:v>2021.2084657118055</c:v>
                </c:pt>
                <c:pt idx="49">
                  <c:v>2041.5206510416667</c:v>
                </c:pt>
                <c:pt idx="50">
                  <c:v>2045.7727667914496</c:v>
                </c:pt>
                <c:pt idx="51">
                  <c:v>2074.9801162380641</c:v>
                </c:pt>
                <c:pt idx="52">
                  <c:v>2098.782930501302</c:v>
                </c:pt>
                <c:pt idx="53">
                  <c:v>2110.5122285970051</c:v>
                </c:pt>
                <c:pt idx="54">
                  <c:v>2122.1309486219616</c:v>
                </c:pt>
                <c:pt idx="55">
                  <c:v>2129.0211505805123</c:v>
                </c:pt>
                <c:pt idx="56">
                  <c:v>2135.7687399631077</c:v>
                </c:pt>
                <c:pt idx="57">
                  <c:v>2146.0427956814237</c:v>
                </c:pt>
                <c:pt idx="58">
                  <c:v>2160.1995675998264</c:v>
                </c:pt>
                <c:pt idx="59">
                  <c:v>2191.299134657118</c:v>
                </c:pt>
                <c:pt idx="60">
                  <c:v>2205.0910310872396</c:v>
                </c:pt>
                <c:pt idx="61">
                  <c:v>2224.5024614800345</c:v>
                </c:pt>
                <c:pt idx="62">
                  <c:v>2258.1365531412762</c:v>
                </c:pt>
                <c:pt idx="63">
                  <c:v>2269.6161878797743</c:v>
                </c:pt>
                <c:pt idx="64">
                  <c:v>2283.890091281467</c:v>
                </c:pt>
                <c:pt idx="65">
                  <c:v>2301.1854185655384</c:v>
                </c:pt>
                <c:pt idx="66">
                  <c:v>2304.6050320095487</c:v>
                </c:pt>
                <c:pt idx="67">
                  <c:v>2323.0175435384112</c:v>
                </c:pt>
                <c:pt idx="68">
                  <c:v>2335.3582397460937</c:v>
                </c:pt>
                <c:pt idx="69">
                  <c:v>2342.9030517578126</c:v>
                </c:pt>
                <c:pt idx="70">
                  <c:v>2346.4040928819445</c:v>
                </c:pt>
                <c:pt idx="71">
                  <c:v>2352.618559299045</c:v>
                </c:pt>
                <c:pt idx="72">
                  <c:v>2367.0113652886284</c:v>
                </c:pt>
                <c:pt idx="73">
                  <c:v>2377.7476538085939</c:v>
                </c:pt>
                <c:pt idx="74">
                  <c:v>2396.7237033420138</c:v>
                </c:pt>
                <c:pt idx="75">
                  <c:v>2405.1557630750867</c:v>
                </c:pt>
                <c:pt idx="76">
                  <c:v>2416.9896291775171</c:v>
                </c:pt>
                <c:pt idx="77">
                  <c:v>2443.1396127658422</c:v>
                </c:pt>
                <c:pt idx="78">
                  <c:v>2455.0264382595487</c:v>
                </c:pt>
                <c:pt idx="79">
                  <c:v>2470.6350764973959</c:v>
                </c:pt>
                <c:pt idx="80">
                  <c:v>2478.9222162543401</c:v>
                </c:pt>
                <c:pt idx="81">
                  <c:v>2484.3156244574652</c:v>
                </c:pt>
                <c:pt idx="82">
                  <c:v>2503.8599555121527</c:v>
                </c:pt>
                <c:pt idx="83">
                  <c:v>2509.3103925238715</c:v>
                </c:pt>
                <c:pt idx="84">
                  <c:v>2517.2949796549478</c:v>
                </c:pt>
                <c:pt idx="85">
                  <c:v>2525.1514976671006</c:v>
                </c:pt>
                <c:pt idx="86">
                  <c:v>2534.6248372395835</c:v>
                </c:pt>
                <c:pt idx="87">
                  <c:v>2554.8589640299479</c:v>
                </c:pt>
                <c:pt idx="88">
                  <c:v>2555.3123855251738</c:v>
                </c:pt>
                <c:pt idx="89">
                  <c:v>2561.3637369791668</c:v>
                </c:pt>
                <c:pt idx="90">
                  <c:v>2595.2853936089409</c:v>
                </c:pt>
                <c:pt idx="91">
                  <c:v>2600.8963745117189</c:v>
                </c:pt>
                <c:pt idx="92">
                  <c:v>2605.4667399088544</c:v>
                </c:pt>
                <c:pt idx="93">
                  <c:v>2618.7673608398436</c:v>
                </c:pt>
                <c:pt idx="94">
                  <c:v>2667.7710606553819</c:v>
                </c:pt>
                <c:pt idx="95">
                  <c:v>2672.945029296875</c:v>
                </c:pt>
                <c:pt idx="96">
                  <c:v>2689.2982449001738</c:v>
                </c:pt>
                <c:pt idx="97">
                  <c:v>2690.0529098849825</c:v>
                </c:pt>
                <c:pt idx="98">
                  <c:v>2697.6517119683158</c:v>
                </c:pt>
                <c:pt idx="99">
                  <c:v>2705.5666129557289</c:v>
                </c:pt>
                <c:pt idx="100">
                  <c:v>2708.9158683268229</c:v>
                </c:pt>
                <c:pt idx="101">
                  <c:v>2712.4029459635417</c:v>
                </c:pt>
                <c:pt idx="102">
                  <c:v>2712.7118240017362</c:v>
                </c:pt>
                <c:pt idx="103">
                  <c:v>2715.7072848849825</c:v>
                </c:pt>
                <c:pt idx="104">
                  <c:v>2723.9496025933158</c:v>
                </c:pt>
                <c:pt idx="105">
                  <c:v>2725.5933688693576</c:v>
                </c:pt>
                <c:pt idx="106">
                  <c:v>2749.1129532877603</c:v>
                </c:pt>
                <c:pt idx="107">
                  <c:v>2770.4681819661459</c:v>
                </c:pt>
                <c:pt idx="108">
                  <c:v>2777.7607736545137</c:v>
                </c:pt>
                <c:pt idx="109">
                  <c:v>2802.9951445855036</c:v>
                </c:pt>
                <c:pt idx="110">
                  <c:v>2819.4109554036459</c:v>
                </c:pt>
                <c:pt idx="111">
                  <c:v>2821.9705843098959</c:v>
                </c:pt>
                <c:pt idx="112">
                  <c:v>2831.0858930121526</c:v>
                </c:pt>
                <c:pt idx="113">
                  <c:v>2842.2264192708335</c:v>
                </c:pt>
                <c:pt idx="114">
                  <c:v>2864.4092990451391</c:v>
                </c:pt>
                <c:pt idx="115">
                  <c:v>2866.6227581108942</c:v>
                </c:pt>
                <c:pt idx="116">
                  <c:v>2881.0094721137152</c:v>
                </c:pt>
                <c:pt idx="117">
                  <c:v>2884.3332725694445</c:v>
                </c:pt>
                <c:pt idx="118">
                  <c:v>2921.3528976779512</c:v>
                </c:pt>
                <c:pt idx="119">
                  <c:v>2930.0441696506077</c:v>
                </c:pt>
                <c:pt idx="120">
                  <c:v>2945.0157690429687</c:v>
                </c:pt>
                <c:pt idx="121">
                  <c:v>2951.184734157986</c:v>
                </c:pt>
                <c:pt idx="122">
                  <c:v>2965.5793918185764</c:v>
                </c:pt>
                <c:pt idx="123">
                  <c:v>2968.7323659939234</c:v>
                </c:pt>
                <c:pt idx="124">
                  <c:v>2987.3470874023437</c:v>
                </c:pt>
                <c:pt idx="125">
                  <c:v>2991.6557451714411</c:v>
                </c:pt>
                <c:pt idx="126">
                  <c:v>3019.5444002278646</c:v>
                </c:pt>
                <c:pt idx="127">
                  <c:v>3082.5866259765626</c:v>
                </c:pt>
                <c:pt idx="128">
                  <c:v>3084.0215983072917</c:v>
                </c:pt>
                <c:pt idx="129">
                  <c:v>3106.4333005099825</c:v>
                </c:pt>
                <c:pt idx="130">
                  <c:v>3108.019744737413</c:v>
                </c:pt>
                <c:pt idx="131">
                  <c:v>3158.740001356337</c:v>
                </c:pt>
                <c:pt idx="132">
                  <c:v>3162.5255506727431</c:v>
                </c:pt>
                <c:pt idx="133">
                  <c:v>3166.9926896158854</c:v>
                </c:pt>
                <c:pt idx="134">
                  <c:v>3170.6209632703994</c:v>
                </c:pt>
                <c:pt idx="135">
                  <c:v>3175.4985267469619</c:v>
                </c:pt>
                <c:pt idx="136">
                  <c:v>3184.2807128906252</c:v>
                </c:pt>
                <c:pt idx="137">
                  <c:v>3196.615774468316</c:v>
                </c:pt>
                <c:pt idx="138">
                  <c:v>3216.659452311198</c:v>
                </c:pt>
                <c:pt idx="139">
                  <c:v>3255.4547566731771</c:v>
                </c:pt>
                <c:pt idx="140">
                  <c:v>3256.3657467990452</c:v>
                </c:pt>
                <c:pt idx="141">
                  <c:v>3296.1871305338541</c:v>
                </c:pt>
                <c:pt idx="142">
                  <c:v>3302.0153488498263</c:v>
                </c:pt>
                <c:pt idx="143">
                  <c:v>3320.7794398328992</c:v>
                </c:pt>
                <c:pt idx="144">
                  <c:v>3358.3175146484373</c:v>
                </c:pt>
                <c:pt idx="145">
                  <c:v>3368.9395646158855</c:v>
                </c:pt>
                <c:pt idx="146">
                  <c:v>3377.6241598849824</c:v>
                </c:pt>
                <c:pt idx="147">
                  <c:v>3381.2147203233508</c:v>
                </c:pt>
                <c:pt idx="148">
                  <c:v>3385.4108119032117</c:v>
                </c:pt>
                <c:pt idx="149">
                  <c:v>3390.6811182996962</c:v>
                </c:pt>
                <c:pt idx="150">
                  <c:v>3391.1123906792536</c:v>
                </c:pt>
                <c:pt idx="151">
                  <c:v>3434.4861618381078</c:v>
                </c:pt>
                <c:pt idx="152">
                  <c:v>3443.0270458984373</c:v>
                </c:pt>
                <c:pt idx="153">
                  <c:v>3449.7011640082465</c:v>
                </c:pt>
                <c:pt idx="154">
                  <c:v>3504.1564990234374</c:v>
                </c:pt>
                <c:pt idx="155">
                  <c:v>3505.6138642035589</c:v>
                </c:pt>
                <c:pt idx="156">
                  <c:v>3534.1732096354167</c:v>
                </c:pt>
                <c:pt idx="157">
                  <c:v>3573.6201234266491</c:v>
                </c:pt>
                <c:pt idx="158">
                  <c:v>3665.7074319118924</c:v>
                </c:pt>
                <c:pt idx="159">
                  <c:v>3676.8579937065974</c:v>
                </c:pt>
                <c:pt idx="160">
                  <c:v>3690.2115776909723</c:v>
                </c:pt>
                <c:pt idx="161">
                  <c:v>3699.1249202473959</c:v>
                </c:pt>
                <c:pt idx="162">
                  <c:v>3709.6646318901908</c:v>
                </c:pt>
                <c:pt idx="163">
                  <c:v>3711.9520879448783</c:v>
                </c:pt>
                <c:pt idx="164">
                  <c:v>3722.2186946614584</c:v>
                </c:pt>
                <c:pt idx="165">
                  <c:v>3779.3101687282988</c:v>
                </c:pt>
                <c:pt idx="166">
                  <c:v>3782.5266493055556</c:v>
                </c:pt>
                <c:pt idx="167">
                  <c:v>3802.676533203125</c:v>
                </c:pt>
                <c:pt idx="168">
                  <c:v>3803.0631320529515</c:v>
                </c:pt>
                <c:pt idx="169">
                  <c:v>3811.8408927408855</c:v>
                </c:pt>
                <c:pt idx="170">
                  <c:v>3815.0609705946181</c:v>
                </c:pt>
                <c:pt idx="171">
                  <c:v>3855.6038674587676</c:v>
                </c:pt>
                <c:pt idx="172">
                  <c:v>3890.1943565538195</c:v>
                </c:pt>
                <c:pt idx="173">
                  <c:v>3902.0240247938368</c:v>
                </c:pt>
                <c:pt idx="174">
                  <c:v>3924.2558197699655</c:v>
                </c:pt>
                <c:pt idx="175">
                  <c:v>3933.7274123806424</c:v>
                </c:pt>
                <c:pt idx="176">
                  <c:v>3954.386971842448</c:v>
                </c:pt>
                <c:pt idx="177">
                  <c:v>3976.207845594618</c:v>
                </c:pt>
                <c:pt idx="178">
                  <c:v>3976.8067656792537</c:v>
                </c:pt>
                <c:pt idx="179">
                  <c:v>3976.8651676432291</c:v>
                </c:pt>
                <c:pt idx="180">
                  <c:v>3983.7204313151042</c:v>
                </c:pt>
                <c:pt idx="181">
                  <c:v>3998.1560904947914</c:v>
                </c:pt>
                <c:pt idx="182">
                  <c:v>4027.6710565863714</c:v>
                </c:pt>
                <c:pt idx="183">
                  <c:v>4058.640179578993</c:v>
                </c:pt>
                <c:pt idx="184">
                  <c:v>4063.8059120008679</c:v>
                </c:pt>
                <c:pt idx="185">
                  <c:v>4073.4709849717883</c:v>
                </c:pt>
                <c:pt idx="186">
                  <c:v>4078.0309676106772</c:v>
                </c:pt>
                <c:pt idx="187">
                  <c:v>4124.5040717230904</c:v>
                </c:pt>
                <c:pt idx="188">
                  <c:v>4135.1660715060762</c:v>
                </c:pt>
                <c:pt idx="189">
                  <c:v>4150.7152031792539</c:v>
                </c:pt>
                <c:pt idx="190">
                  <c:v>4154.4417892795136</c:v>
                </c:pt>
                <c:pt idx="191">
                  <c:v>4161.3604947916665</c:v>
                </c:pt>
                <c:pt idx="192">
                  <c:v>4176.651629231771</c:v>
                </c:pt>
                <c:pt idx="193">
                  <c:v>4206.918255208333</c:v>
                </c:pt>
                <c:pt idx="194">
                  <c:v>4213.4555995008677</c:v>
                </c:pt>
                <c:pt idx="195">
                  <c:v>4229.3522460937502</c:v>
                </c:pt>
                <c:pt idx="196">
                  <c:v>4239.9053575303824</c:v>
                </c:pt>
                <c:pt idx="197">
                  <c:v>4247.7540936957466</c:v>
                </c:pt>
                <c:pt idx="198">
                  <c:v>4277.9959212239582</c:v>
                </c:pt>
                <c:pt idx="199">
                  <c:v>4289.5762597656249</c:v>
                </c:pt>
                <c:pt idx="200">
                  <c:v>4304.9062706163195</c:v>
                </c:pt>
                <c:pt idx="201">
                  <c:v>4318.4271044921879</c:v>
                </c:pt>
                <c:pt idx="202">
                  <c:v>4322.0261168077259</c:v>
                </c:pt>
                <c:pt idx="203">
                  <c:v>4324.1219824218751</c:v>
                </c:pt>
                <c:pt idx="204">
                  <c:v>4326.6159380425352</c:v>
                </c:pt>
                <c:pt idx="205">
                  <c:v>4334.1977164713544</c:v>
                </c:pt>
                <c:pt idx="206">
                  <c:v>4334.3153716362849</c:v>
                </c:pt>
                <c:pt idx="207">
                  <c:v>4360.4998209635414</c:v>
                </c:pt>
                <c:pt idx="208">
                  <c:v>4379.5891200086808</c:v>
                </c:pt>
                <c:pt idx="209">
                  <c:v>4406.0209385850694</c:v>
                </c:pt>
                <c:pt idx="210">
                  <c:v>4422.7093001302082</c:v>
                </c:pt>
                <c:pt idx="211">
                  <c:v>4461.3734868706597</c:v>
                </c:pt>
                <c:pt idx="212">
                  <c:v>4483.1490402560767</c:v>
                </c:pt>
                <c:pt idx="213">
                  <c:v>4489.4854692925346</c:v>
                </c:pt>
                <c:pt idx="214">
                  <c:v>4502.5487131076388</c:v>
                </c:pt>
                <c:pt idx="215">
                  <c:v>4505.4876486545136</c:v>
                </c:pt>
                <c:pt idx="216">
                  <c:v>4521.0827517361113</c:v>
                </c:pt>
                <c:pt idx="217">
                  <c:v>4535.079185112847</c:v>
                </c:pt>
                <c:pt idx="218">
                  <c:v>4575.7735281032983</c:v>
                </c:pt>
                <c:pt idx="219">
                  <c:v>4576.0580891927084</c:v>
                </c:pt>
                <c:pt idx="220">
                  <c:v>4590.0895762803821</c:v>
                </c:pt>
                <c:pt idx="221">
                  <c:v>4638.2835997178818</c:v>
                </c:pt>
                <c:pt idx="222">
                  <c:v>4649.302245008681</c:v>
                </c:pt>
                <c:pt idx="223">
                  <c:v>4652.8821137152781</c:v>
                </c:pt>
                <c:pt idx="224">
                  <c:v>4661.5228466796871</c:v>
                </c:pt>
                <c:pt idx="225">
                  <c:v>4662.6868674045136</c:v>
                </c:pt>
                <c:pt idx="226">
                  <c:v>4671.6477761501737</c:v>
                </c:pt>
                <c:pt idx="227">
                  <c:v>4686.6292639160156</c:v>
                </c:pt>
                <c:pt idx="228">
                  <c:v>4702.8536718750001</c:v>
                </c:pt>
                <c:pt idx="229">
                  <c:v>4717.574078233507</c:v>
                </c:pt>
                <c:pt idx="230">
                  <c:v>4728.3874207899307</c:v>
                </c:pt>
                <c:pt idx="231">
                  <c:v>4734.5631347656254</c:v>
                </c:pt>
                <c:pt idx="232">
                  <c:v>4739.4612472873268</c:v>
                </c:pt>
                <c:pt idx="233">
                  <c:v>4753.7935199652775</c:v>
                </c:pt>
                <c:pt idx="234">
                  <c:v>4787.9302788628474</c:v>
                </c:pt>
                <c:pt idx="235">
                  <c:v>4811.7521299913196</c:v>
                </c:pt>
                <c:pt idx="236">
                  <c:v>4813.9142247178816</c:v>
                </c:pt>
                <c:pt idx="237">
                  <c:v>4839.9130788845487</c:v>
                </c:pt>
                <c:pt idx="238">
                  <c:v>4848.7067084418404</c:v>
                </c:pt>
                <c:pt idx="239">
                  <c:v>4881.1683919270836</c:v>
                </c:pt>
                <c:pt idx="240">
                  <c:v>4894.3951763237847</c:v>
                </c:pt>
                <c:pt idx="241">
                  <c:v>4906.5907259114583</c:v>
                </c:pt>
                <c:pt idx="242">
                  <c:v>4916.1651529947912</c:v>
                </c:pt>
                <c:pt idx="243">
                  <c:v>4968.9892854817708</c:v>
                </c:pt>
                <c:pt idx="244">
                  <c:v>4996.830558946398</c:v>
                </c:pt>
                <c:pt idx="245">
                  <c:v>5004.175738932292</c:v>
                </c:pt>
                <c:pt idx="246">
                  <c:v>5012.3550949435767</c:v>
                </c:pt>
                <c:pt idx="247">
                  <c:v>5012.7930372450082</c:v>
                </c:pt>
                <c:pt idx="248">
                  <c:v>5022.5076491970485</c:v>
                </c:pt>
                <c:pt idx="249">
                  <c:v>5068.2492312282984</c:v>
                </c:pt>
                <c:pt idx="250">
                  <c:v>5076.3693321397568</c:v>
                </c:pt>
                <c:pt idx="251">
                  <c:v>5082.6788677300347</c:v>
                </c:pt>
                <c:pt idx="252">
                  <c:v>5088.1242594401037</c:v>
                </c:pt>
                <c:pt idx="253">
                  <c:v>5089.0170214843747</c:v>
                </c:pt>
                <c:pt idx="254">
                  <c:v>5102.2618394639758</c:v>
                </c:pt>
                <c:pt idx="255">
                  <c:v>5138.805909288194</c:v>
                </c:pt>
                <c:pt idx="256">
                  <c:v>5162.6383105468749</c:v>
                </c:pt>
                <c:pt idx="257">
                  <c:v>5176.2972757975258</c:v>
                </c:pt>
                <c:pt idx="258">
                  <c:v>5187.9298887803816</c:v>
                </c:pt>
                <c:pt idx="259">
                  <c:v>5217.3412407769101</c:v>
                </c:pt>
                <c:pt idx="260">
                  <c:v>5239.8281751844615</c:v>
                </c:pt>
                <c:pt idx="261">
                  <c:v>5256.9810595703129</c:v>
                </c:pt>
                <c:pt idx="262">
                  <c:v>5293.0919704861108</c:v>
                </c:pt>
                <c:pt idx="263">
                  <c:v>5296.6657313368059</c:v>
                </c:pt>
                <c:pt idx="264">
                  <c:v>5332.6613905164932</c:v>
                </c:pt>
                <c:pt idx="265">
                  <c:v>5347.3853195529518</c:v>
                </c:pt>
                <c:pt idx="266">
                  <c:v>5373.4777815755206</c:v>
                </c:pt>
                <c:pt idx="267">
                  <c:v>5381.3363571506079</c:v>
                </c:pt>
                <c:pt idx="268">
                  <c:v>5391.2435348849831</c:v>
                </c:pt>
                <c:pt idx="269">
                  <c:v>5403.4328374565976</c:v>
                </c:pt>
                <c:pt idx="270">
                  <c:v>5413.3590603298608</c:v>
                </c:pt>
                <c:pt idx="271">
                  <c:v>5414.7239577907985</c:v>
                </c:pt>
                <c:pt idx="272">
                  <c:v>5425.5675813802081</c:v>
                </c:pt>
                <c:pt idx="273">
                  <c:v>5445.3662364366319</c:v>
                </c:pt>
                <c:pt idx="274">
                  <c:v>5481.3679296874998</c:v>
                </c:pt>
                <c:pt idx="275">
                  <c:v>5512.5317941623262</c:v>
                </c:pt>
                <c:pt idx="276">
                  <c:v>5515.1460091145836</c:v>
                </c:pt>
                <c:pt idx="277">
                  <c:v>5522.2082839626737</c:v>
                </c:pt>
                <c:pt idx="278">
                  <c:v>5583.1247412109378</c:v>
                </c:pt>
                <c:pt idx="279">
                  <c:v>5596.8569433593748</c:v>
                </c:pt>
                <c:pt idx="280">
                  <c:v>5607.9374739583336</c:v>
                </c:pt>
                <c:pt idx="281">
                  <c:v>5633.8458562554251</c:v>
                </c:pt>
                <c:pt idx="282">
                  <c:v>5637.1475173611107</c:v>
                </c:pt>
                <c:pt idx="283">
                  <c:v>5661.7727376302082</c:v>
                </c:pt>
                <c:pt idx="284">
                  <c:v>5667.6052615017361</c:v>
                </c:pt>
                <c:pt idx="285">
                  <c:v>5683.2949001736115</c:v>
                </c:pt>
                <c:pt idx="286">
                  <c:v>5687.6718180338539</c:v>
                </c:pt>
                <c:pt idx="287">
                  <c:v>5734.063069661458</c:v>
                </c:pt>
                <c:pt idx="288">
                  <c:v>5739.236551106771</c:v>
                </c:pt>
                <c:pt idx="289">
                  <c:v>5800.4110335286459</c:v>
                </c:pt>
                <c:pt idx="290">
                  <c:v>5815.5248052300349</c:v>
                </c:pt>
                <c:pt idx="291">
                  <c:v>5826.5299273003475</c:v>
                </c:pt>
                <c:pt idx="292">
                  <c:v>5854.4089588758679</c:v>
                </c:pt>
                <c:pt idx="293">
                  <c:v>5858.0020518663196</c:v>
                </c:pt>
                <c:pt idx="294">
                  <c:v>5893.6350168185763</c:v>
                </c:pt>
                <c:pt idx="295">
                  <c:v>5937.3890185546879</c:v>
                </c:pt>
                <c:pt idx="296">
                  <c:v>5961.8573925781247</c:v>
                </c:pt>
                <c:pt idx="297">
                  <c:v>5978.1577815755209</c:v>
                </c:pt>
                <c:pt idx="298">
                  <c:v>5982.486227756076</c:v>
                </c:pt>
                <c:pt idx="299">
                  <c:v>6001.7034320746525</c:v>
                </c:pt>
                <c:pt idx="300">
                  <c:v>6014.5801003689239</c:v>
                </c:pt>
                <c:pt idx="301">
                  <c:v>6022.1161631944442</c:v>
                </c:pt>
                <c:pt idx="302">
                  <c:v>6074.941245659722</c:v>
                </c:pt>
                <c:pt idx="303">
                  <c:v>6077.1112424045141</c:v>
                </c:pt>
                <c:pt idx="304">
                  <c:v>6084.5396072048607</c:v>
                </c:pt>
                <c:pt idx="305">
                  <c:v>6115.7648475477426</c:v>
                </c:pt>
                <c:pt idx="306">
                  <c:v>6124.5939344618055</c:v>
                </c:pt>
                <c:pt idx="307">
                  <c:v>6131.4959836154512</c:v>
                </c:pt>
                <c:pt idx="308">
                  <c:v>6185.5298404947916</c:v>
                </c:pt>
                <c:pt idx="309">
                  <c:v>6192.8220947265627</c:v>
                </c:pt>
                <c:pt idx="310">
                  <c:v>6218.2260980902774</c:v>
                </c:pt>
                <c:pt idx="311">
                  <c:v>6256.1498487684457</c:v>
                </c:pt>
                <c:pt idx="312">
                  <c:v>6258.4150043402778</c:v>
                </c:pt>
                <c:pt idx="313">
                  <c:v>6267.8862131076385</c:v>
                </c:pt>
                <c:pt idx="314">
                  <c:v>6273.4874636501736</c:v>
                </c:pt>
                <c:pt idx="315">
                  <c:v>6287.0986069064675</c:v>
                </c:pt>
                <c:pt idx="316">
                  <c:v>6292.1027243381077</c:v>
                </c:pt>
                <c:pt idx="317">
                  <c:v>6306.8988536241322</c:v>
                </c:pt>
                <c:pt idx="318">
                  <c:v>6354.4877864583332</c:v>
                </c:pt>
                <c:pt idx="319">
                  <c:v>6363.5979980468746</c:v>
                </c:pt>
                <c:pt idx="320">
                  <c:v>6458.8398887803824</c:v>
                </c:pt>
                <c:pt idx="321">
                  <c:v>6504.5825309244792</c:v>
                </c:pt>
                <c:pt idx="322">
                  <c:v>6528.1747531467017</c:v>
                </c:pt>
                <c:pt idx="323">
                  <c:v>6552.9368771701393</c:v>
                </c:pt>
                <c:pt idx="324">
                  <c:v>6553.7643782552086</c:v>
                </c:pt>
                <c:pt idx="325">
                  <c:v>6587.4457481553818</c:v>
                </c:pt>
                <c:pt idx="326">
                  <c:v>6623.6086572265622</c:v>
                </c:pt>
                <c:pt idx="327">
                  <c:v>6625.5874186197916</c:v>
                </c:pt>
                <c:pt idx="328">
                  <c:v>6628.2389789496528</c:v>
                </c:pt>
                <c:pt idx="329">
                  <c:v>6636.0529741753471</c:v>
                </c:pt>
                <c:pt idx="330">
                  <c:v>6685.094988606771</c:v>
                </c:pt>
                <c:pt idx="331">
                  <c:v>6713.8899424913197</c:v>
                </c:pt>
                <c:pt idx="332">
                  <c:v>6736.1954475911461</c:v>
                </c:pt>
                <c:pt idx="333">
                  <c:v>6746.6704819064671</c:v>
                </c:pt>
                <c:pt idx="334">
                  <c:v>6749.1702490234375</c:v>
                </c:pt>
                <c:pt idx="335">
                  <c:v>6784.8733040364586</c:v>
                </c:pt>
                <c:pt idx="336">
                  <c:v>6785.6613232421878</c:v>
                </c:pt>
                <c:pt idx="337">
                  <c:v>6811.4393896484371</c:v>
                </c:pt>
                <c:pt idx="338">
                  <c:v>6812.6550960286459</c:v>
                </c:pt>
                <c:pt idx="339">
                  <c:v>6882.6447645399303</c:v>
                </c:pt>
                <c:pt idx="340">
                  <c:v>6918.6684375000004</c:v>
                </c:pt>
                <c:pt idx="341">
                  <c:v>6924.802226019965</c:v>
                </c:pt>
                <c:pt idx="342">
                  <c:v>6968.4807877604171</c:v>
                </c:pt>
                <c:pt idx="343">
                  <c:v>7051.2561355251737</c:v>
                </c:pt>
                <c:pt idx="344">
                  <c:v>7067.1177800835503</c:v>
                </c:pt>
                <c:pt idx="345">
                  <c:v>7076.2759678819448</c:v>
                </c:pt>
                <c:pt idx="346">
                  <c:v>7078.5869634331593</c:v>
                </c:pt>
                <c:pt idx="347">
                  <c:v>7097.4751133897571</c:v>
                </c:pt>
                <c:pt idx="348">
                  <c:v>7107.8045296223954</c:v>
                </c:pt>
                <c:pt idx="349">
                  <c:v>7179.4757828776046</c:v>
                </c:pt>
                <c:pt idx="350">
                  <c:v>7216.7134760199651</c:v>
                </c:pt>
                <c:pt idx="351">
                  <c:v>7244.6537076822915</c:v>
                </c:pt>
                <c:pt idx="352">
                  <c:v>7245.8940592447916</c:v>
                </c:pt>
                <c:pt idx="353">
                  <c:v>7285.9599707031248</c:v>
                </c:pt>
                <c:pt idx="354">
                  <c:v>7305.8977110460073</c:v>
                </c:pt>
                <c:pt idx="355">
                  <c:v>7308.700909830729</c:v>
                </c:pt>
                <c:pt idx="356">
                  <c:v>7310.9298464626736</c:v>
                </c:pt>
                <c:pt idx="357">
                  <c:v>7336.2612841796872</c:v>
                </c:pt>
                <c:pt idx="358">
                  <c:v>7340.7076925998263</c:v>
                </c:pt>
                <c:pt idx="359">
                  <c:v>7365.8555387369788</c:v>
                </c:pt>
                <c:pt idx="360">
                  <c:v>7379.8923415798608</c:v>
                </c:pt>
                <c:pt idx="361">
                  <c:v>7391.8987060546879</c:v>
                </c:pt>
                <c:pt idx="362">
                  <c:v>7399.5443381076393</c:v>
                </c:pt>
                <c:pt idx="363">
                  <c:v>7416.8444710286458</c:v>
                </c:pt>
                <c:pt idx="364">
                  <c:v>7473.1331814236109</c:v>
                </c:pt>
                <c:pt idx="365">
                  <c:v>7479.1601567925345</c:v>
                </c:pt>
                <c:pt idx="366">
                  <c:v>7481.3800412326391</c:v>
                </c:pt>
                <c:pt idx="367">
                  <c:v>7482.1148339843749</c:v>
                </c:pt>
                <c:pt idx="368">
                  <c:v>7552.1918169487844</c:v>
                </c:pt>
                <c:pt idx="369">
                  <c:v>7586.0532204861111</c:v>
                </c:pt>
                <c:pt idx="370">
                  <c:v>7599.5746017795136</c:v>
                </c:pt>
                <c:pt idx="371">
                  <c:v>7626.4753553602432</c:v>
                </c:pt>
                <c:pt idx="372">
                  <c:v>7646.2524907769093</c:v>
                </c:pt>
                <c:pt idx="373">
                  <c:v>7650.6681955295135</c:v>
                </c:pt>
                <c:pt idx="374">
                  <c:v>7723.2621516927084</c:v>
                </c:pt>
                <c:pt idx="375">
                  <c:v>7734.2893950737844</c:v>
                </c:pt>
                <c:pt idx="376">
                  <c:v>7737.7777620442712</c:v>
                </c:pt>
                <c:pt idx="377">
                  <c:v>7756.8289116753476</c:v>
                </c:pt>
                <c:pt idx="378">
                  <c:v>7768.0421099175346</c:v>
                </c:pt>
                <c:pt idx="379">
                  <c:v>7805.4741205512155</c:v>
                </c:pt>
                <c:pt idx="380">
                  <c:v>7887.4730094401039</c:v>
                </c:pt>
                <c:pt idx="381">
                  <c:v>7952.636087782118</c:v>
                </c:pt>
                <c:pt idx="382">
                  <c:v>7975.9366807725692</c:v>
                </c:pt>
                <c:pt idx="383">
                  <c:v>7980.247296549479</c:v>
                </c:pt>
                <c:pt idx="384">
                  <c:v>8006.6972184244796</c:v>
                </c:pt>
                <c:pt idx="385">
                  <c:v>8007.1967041015623</c:v>
                </c:pt>
                <c:pt idx="386">
                  <c:v>8012.0656260850692</c:v>
                </c:pt>
                <c:pt idx="387">
                  <c:v>8013.1343956163191</c:v>
                </c:pt>
                <c:pt idx="388">
                  <c:v>8024.5224414062504</c:v>
                </c:pt>
                <c:pt idx="389">
                  <c:v>8046.1301367187498</c:v>
                </c:pt>
                <c:pt idx="390">
                  <c:v>8069.9722037760421</c:v>
                </c:pt>
                <c:pt idx="391">
                  <c:v>8095.5184098307291</c:v>
                </c:pt>
                <c:pt idx="392">
                  <c:v>8197.0936585828986</c:v>
                </c:pt>
                <c:pt idx="393">
                  <c:v>8197.5836724175351</c:v>
                </c:pt>
                <c:pt idx="394">
                  <c:v>8197.9033387586805</c:v>
                </c:pt>
                <c:pt idx="395">
                  <c:v>8206.6827262369789</c:v>
                </c:pt>
                <c:pt idx="396">
                  <c:v>8211.3981629774298</c:v>
                </c:pt>
                <c:pt idx="397">
                  <c:v>8232.3033007812501</c:v>
                </c:pt>
                <c:pt idx="398">
                  <c:v>8267.1955528428825</c:v>
                </c:pt>
                <c:pt idx="399">
                  <c:v>8291.0231249999997</c:v>
                </c:pt>
                <c:pt idx="400">
                  <c:v>8291.5899159071178</c:v>
                </c:pt>
                <c:pt idx="401">
                  <c:v>8416.9562245008674</c:v>
                </c:pt>
                <c:pt idx="402">
                  <c:v>8417.8883778211803</c:v>
                </c:pt>
                <c:pt idx="403">
                  <c:v>8457.2657622612842</c:v>
                </c:pt>
                <c:pt idx="404">
                  <c:v>8461.1436615668408</c:v>
                </c:pt>
                <c:pt idx="405">
                  <c:v>8490.9642279730906</c:v>
                </c:pt>
                <c:pt idx="406">
                  <c:v>8491.1627718098953</c:v>
                </c:pt>
                <c:pt idx="407">
                  <c:v>8494.7483653428826</c:v>
                </c:pt>
                <c:pt idx="408">
                  <c:v>8511.7703786892362</c:v>
                </c:pt>
                <c:pt idx="409">
                  <c:v>8512.6700233289939</c:v>
                </c:pt>
                <c:pt idx="410">
                  <c:v>8540.9080109320748</c:v>
                </c:pt>
                <c:pt idx="411">
                  <c:v>8543.9846755642357</c:v>
                </c:pt>
                <c:pt idx="412">
                  <c:v>8547.8483637152785</c:v>
                </c:pt>
                <c:pt idx="413">
                  <c:v>8586.7379302300342</c:v>
                </c:pt>
                <c:pt idx="414">
                  <c:v>8613.5493012152783</c:v>
                </c:pt>
                <c:pt idx="415">
                  <c:v>8618.6542127821176</c:v>
                </c:pt>
                <c:pt idx="416">
                  <c:v>8645.987347005208</c:v>
                </c:pt>
                <c:pt idx="417">
                  <c:v>8671.4836642795144</c:v>
                </c:pt>
                <c:pt idx="418">
                  <c:v>8693.469482421875</c:v>
                </c:pt>
                <c:pt idx="419">
                  <c:v>8696.6103689236115</c:v>
                </c:pt>
                <c:pt idx="420">
                  <c:v>8777.0001540798603</c:v>
                </c:pt>
                <c:pt idx="421">
                  <c:v>8817.2231586371527</c:v>
                </c:pt>
                <c:pt idx="422">
                  <c:v>8897.9731944444447</c:v>
                </c:pt>
                <c:pt idx="423">
                  <c:v>8911.6602083333328</c:v>
                </c:pt>
                <c:pt idx="424">
                  <c:v>8948.9794021267353</c:v>
                </c:pt>
                <c:pt idx="425">
                  <c:v>8959.1353266059032</c:v>
                </c:pt>
                <c:pt idx="426">
                  <c:v>8963.6805620659725</c:v>
                </c:pt>
                <c:pt idx="427">
                  <c:v>9038.0694498697922</c:v>
                </c:pt>
                <c:pt idx="428">
                  <c:v>9048.5269259982633</c:v>
                </c:pt>
                <c:pt idx="429">
                  <c:v>9081.2943695746526</c:v>
                </c:pt>
                <c:pt idx="430">
                  <c:v>9097.5254720052089</c:v>
                </c:pt>
                <c:pt idx="431">
                  <c:v>9101.1911328125007</c:v>
                </c:pt>
                <c:pt idx="432">
                  <c:v>9136.8461843532987</c:v>
                </c:pt>
                <c:pt idx="433">
                  <c:v>9145.2145106336811</c:v>
                </c:pt>
                <c:pt idx="434">
                  <c:v>9150.5894509548616</c:v>
                </c:pt>
                <c:pt idx="435">
                  <c:v>9151.6294162326394</c:v>
                </c:pt>
                <c:pt idx="436">
                  <c:v>9177.3259038628476</c:v>
                </c:pt>
                <c:pt idx="437">
                  <c:v>9191.6278363715282</c:v>
                </c:pt>
                <c:pt idx="438">
                  <c:v>9212.9091699218752</c:v>
                </c:pt>
                <c:pt idx="439">
                  <c:v>9214.2911664496532</c:v>
                </c:pt>
                <c:pt idx="440">
                  <c:v>9221.6410188802092</c:v>
                </c:pt>
                <c:pt idx="441">
                  <c:v>9233.1425607638885</c:v>
                </c:pt>
                <c:pt idx="442">
                  <c:v>9277.0718999565979</c:v>
                </c:pt>
                <c:pt idx="443">
                  <c:v>9278.483036024305</c:v>
                </c:pt>
                <c:pt idx="444">
                  <c:v>9286.3078971354171</c:v>
                </c:pt>
                <c:pt idx="445">
                  <c:v>9293.8934570312504</c:v>
                </c:pt>
                <c:pt idx="446">
                  <c:v>9373.6214724392357</c:v>
                </c:pt>
                <c:pt idx="447">
                  <c:v>9414.6178667534714</c:v>
                </c:pt>
                <c:pt idx="448">
                  <c:v>9465.319983723959</c:v>
                </c:pt>
                <c:pt idx="449">
                  <c:v>9465.6613726128471</c:v>
                </c:pt>
                <c:pt idx="450">
                  <c:v>9466.5138975694445</c:v>
                </c:pt>
                <c:pt idx="451">
                  <c:v>9471.3017426215283</c:v>
                </c:pt>
                <c:pt idx="452">
                  <c:v>9538.3366644965281</c:v>
                </c:pt>
                <c:pt idx="453">
                  <c:v>9561.6955924479171</c:v>
                </c:pt>
                <c:pt idx="454">
                  <c:v>9568.029898274739</c:v>
                </c:pt>
                <c:pt idx="455">
                  <c:v>9569.1863465711813</c:v>
                </c:pt>
                <c:pt idx="456">
                  <c:v>9620.2531412760418</c:v>
                </c:pt>
                <c:pt idx="457">
                  <c:v>9650.802977430556</c:v>
                </c:pt>
                <c:pt idx="458">
                  <c:v>9703.692285698784</c:v>
                </c:pt>
                <c:pt idx="459">
                  <c:v>9732.4466775173605</c:v>
                </c:pt>
                <c:pt idx="460">
                  <c:v>9743.6985742187499</c:v>
                </c:pt>
                <c:pt idx="461">
                  <c:v>9753.0723708767364</c:v>
                </c:pt>
                <c:pt idx="462">
                  <c:v>9758.219970703125</c:v>
                </c:pt>
                <c:pt idx="463">
                  <c:v>9802.6878689236109</c:v>
                </c:pt>
                <c:pt idx="464">
                  <c:v>9841.6797471788195</c:v>
                </c:pt>
                <c:pt idx="465">
                  <c:v>9857.7113758680553</c:v>
                </c:pt>
                <c:pt idx="466">
                  <c:v>9913.8421940104163</c:v>
                </c:pt>
                <c:pt idx="467">
                  <c:v>9915.4803819444442</c:v>
                </c:pt>
                <c:pt idx="468">
                  <c:v>9924.0254101562496</c:v>
                </c:pt>
                <c:pt idx="469">
                  <c:v>9956.5308365885412</c:v>
                </c:pt>
                <c:pt idx="470">
                  <c:v>9958.1819921874994</c:v>
                </c:pt>
                <c:pt idx="471">
                  <c:v>9984.5377484809032</c:v>
                </c:pt>
                <c:pt idx="472">
                  <c:v>9999.9122946506068</c:v>
                </c:pt>
                <c:pt idx="473">
                  <c:v>10054.636286892361</c:v>
                </c:pt>
                <c:pt idx="474">
                  <c:v>10057.917197265626</c:v>
                </c:pt>
                <c:pt idx="475">
                  <c:v>10060.281447482639</c:v>
                </c:pt>
                <c:pt idx="476">
                  <c:v>10095.37468967014</c:v>
                </c:pt>
                <c:pt idx="477">
                  <c:v>10099.609797092015</c:v>
                </c:pt>
                <c:pt idx="478">
                  <c:v>10145.328075086805</c:v>
                </c:pt>
                <c:pt idx="479">
                  <c:v>10147.753270399306</c:v>
                </c:pt>
                <c:pt idx="480">
                  <c:v>10155.254376627605</c:v>
                </c:pt>
                <c:pt idx="481">
                  <c:v>10176.128556857639</c:v>
                </c:pt>
                <c:pt idx="482">
                  <c:v>10213.971794704861</c:v>
                </c:pt>
                <c:pt idx="483">
                  <c:v>10220.567033420139</c:v>
                </c:pt>
                <c:pt idx="484">
                  <c:v>10227.006814507378</c:v>
                </c:pt>
                <c:pt idx="485">
                  <c:v>10284.953132595487</c:v>
                </c:pt>
                <c:pt idx="486">
                  <c:v>10336.748818359374</c:v>
                </c:pt>
                <c:pt idx="487">
                  <c:v>10340.358370225695</c:v>
                </c:pt>
                <c:pt idx="488">
                  <c:v>10348.315284288194</c:v>
                </c:pt>
                <c:pt idx="489">
                  <c:v>10354.065621744792</c:v>
                </c:pt>
                <c:pt idx="490">
                  <c:v>10355.404523654513</c:v>
                </c:pt>
                <c:pt idx="491">
                  <c:v>10366.662905815972</c:v>
                </c:pt>
                <c:pt idx="492">
                  <c:v>10367.561102430556</c:v>
                </c:pt>
                <c:pt idx="493">
                  <c:v>10379.255784776477</c:v>
                </c:pt>
                <c:pt idx="494">
                  <c:v>10382.826223958333</c:v>
                </c:pt>
                <c:pt idx="495">
                  <c:v>10407.027764756944</c:v>
                </c:pt>
                <c:pt idx="496">
                  <c:v>10408.725304904514</c:v>
                </c:pt>
                <c:pt idx="497">
                  <c:v>10424.54099609375</c:v>
                </c:pt>
                <c:pt idx="498">
                  <c:v>10436.833881293403</c:v>
                </c:pt>
                <c:pt idx="499">
                  <c:v>10478.933274739584</c:v>
                </c:pt>
                <c:pt idx="500">
                  <c:v>10510.034015842013</c:v>
                </c:pt>
                <c:pt idx="501">
                  <c:v>10535.130247395833</c:v>
                </c:pt>
                <c:pt idx="502">
                  <c:v>10573.204287109374</c:v>
                </c:pt>
                <c:pt idx="503">
                  <c:v>10588.756175130209</c:v>
                </c:pt>
                <c:pt idx="504">
                  <c:v>10609.885600043403</c:v>
                </c:pt>
                <c:pt idx="505">
                  <c:v>10615.454332953559</c:v>
                </c:pt>
                <c:pt idx="506">
                  <c:v>10618.803313802084</c:v>
                </c:pt>
                <c:pt idx="507">
                  <c:v>10631.318361545138</c:v>
                </c:pt>
                <c:pt idx="508">
                  <c:v>10651.309819878472</c:v>
                </c:pt>
                <c:pt idx="509">
                  <c:v>10659.977529296875</c:v>
                </c:pt>
                <c:pt idx="510">
                  <c:v>10725.362776692707</c:v>
                </c:pt>
                <c:pt idx="511">
                  <c:v>10735.876469184028</c:v>
                </c:pt>
                <c:pt idx="512">
                  <c:v>10742.021269531249</c:v>
                </c:pt>
                <c:pt idx="513">
                  <c:v>10780.782087673611</c:v>
                </c:pt>
                <c:pt idx="514">
                  <c:v>10793.234924045139</c:v>
                </c:pt>
                <c:pt idx="515">
                  <c:v>10808.076520453558</c:v>
                </c:pt>
                <c:pt idx="516">
                  <c:v>10820.080187717014</c:v>
                </c:pt>
                <c:pt idx="517">
                  <c:v>10865.360864800346</c:v>
                </c:pt>
                <c:pt idx="518">
                  <c:v>10873.400896267362</c:v>
                </c:pt>
                <c:pt idx="519">
                  <c:v>10876.515947265625</c:v>
                </c:pt>
                <c:pt idx="520">
                  <c:v>10888.707566189236</c:v>
                </c:pt>
                <c:pt idx="521">
                  <c:v>10888.975945095486</c:v>
                </c:pt>
                <c:pt idx="522">
                  <c:v>10892.852756076389</c:v>
                </c:pt>
                <c:pt idx="523">
                  <c:v>10949.175291883681</c:v>
                </c:pt>
                <c:pt idx="524">
                  <c:v>10968.821890190971</c:v>
                </c:pt>
                <c:pt idx="525">
                  <c:v>10995.241406249999</c:v>
                </c:pt>
                <c:pt idx="526">
                  <c:v>11077.916571180556</c:v>
                </c:pt>
                <c:pt idx="527">
                  <c:v>11086.162143012152</c:v>
                </c:pt>
                <c:pt idx="528">
                  <c:v>11092.859523654513</c:v>
                </c:pt>
                <c:pt idx="529">
                  <c:v>11141.857024197048</c:v>
                </c:pt>
                <c:pt idx="530">
                  <c:v>11148.109198676215</c:v>
                </c:pt>
                <c:pt idx="531">
                  <c:v>11161.713660753037</c:v>
                </c:pt>
                <c:pt idx="532">
                  <c:v>11191.291311848958</c:v>
                </c:pt>
                <c:pt idx="533">
                  <c:v>11226.299595269098</c:v>
                </c:pt>
                <c:pt idx="534">
                  <c:v>11296.82740451389</c:v>
                </c:pt>
                <c:pt idx="535">
                  <c:v>11296.92255967882</c:v>
                </c:pt>
                <c:pt idx="536">
                  <c:v>11313.181434461805</c:v>
                </c:pt>
                <c:pt idx="537">
                  <c:v>11326.765608723957</c:v>
                </c:pt>
                <c:pt idx="538">
                  <c:v>11333.255348307292</c:v>
                </c:pt>
                <c:pt idx="539">
                  <c:v>11339.212274305555</c:v>
                </c:pt>
                <c:pt idx="540">
                  <c:v>11342.826832682291</c:v>
                </c:pt>
                <c:pt idx="541">
                  <c:v>11412.99282986111</c:v>
                </c:pt>
                <c:pt idx="542">
                  <c:v>11438.027564019098</c:v>
                </c:pt>
                <c:pt idx="543">
                  <c:v>11475.53435763889</c:v>
                </c:pt>
                <c:pt idx="544">
                  <c:v>11592.817562934028</c:v>
                </c:pt>
                <c:pt idx="545">
                  <c:v>11627.453987630208</c:v>
                </c:pt>
                <c:pt idx="546">
                  <c:v>11633.863421223958</c:v>
                </c:pt>
                <c:pt idx="547">
                  <c:v>11671.751936848957</c:v>
                </c:pt>
                <c:pt idx="548">
                  <c:v>11689.29330295139</c:v>
                </c:pt>
                <c:pt idx="549">
                  <c:v>11745.66623155382</c:v>
                </c:pt>
                <c:pt idx="550">
                  <c:v>11748.218850911459</c:v>
                </c:pt>
                <c:pt idx="551">
                  <c:v>11863.314379340278</c:v>
                </c:pt>
                <c:pt idx="552">
                  <c:v>11883.735142144098</c:v>
                </c:pt>
                <c:pt idx="553">
                  <c:v>11959.613213975694</c:v>
                </c:pt>
                <c:pt idx="554">
                  <c:v>11985.715068359375</c:v>
                </c:pt>
                <c:pt idx="555">
                  <c:v>12056.905945095486</c:v>
                </c:pt>
                <c:pt idx="556">
                  <c:v>12109.896733940972</c:v>
                </c:pt>
                <c:pt idx="557">
                  <c:v>12115.631185980903</c:v>
                </c:pt>
                <c:pt idx="558">
                  <c:v>12132.821635199653</c:v>
                </c:pt>
                <c:pt idx="559">
                  <c:v>12156.385414496528</c:v>
                </c:pt>
                <c:pt idx="560">
                  <c:v>12210.551555989583</c:v>
                </c:pt>
                <c:pt idx="561">
                  <c:v>12337.2828125</c:v>
                </c:pt>
                <c:pt idx="562">
                  <c:v>12388.316126302083</c:v>
                </c:pt>
                <c:pt idx="563">
                  <c:v>12415.153540581598</c:v>
                </c:pt>
                <c:pt idx="564">
                  <c:v>12493.025263671874</c:v>
                </c:pt>
                <c:pt idx="565">
                  <c:v>12522.573310546875</c:v>
                </c:pt>
                <c:pt idx="566">
                  <c:v>12537.430380859376</c:v>
                </c:pt>
                <c:pt idx="567">
                  <c:v>12626.874476996527</c:v>
                </c:pt>
                <c:pt idx="568">
                  <c:v>12645.843448350695</c:v>
                </c:pt>
                <c:pt idx="569">
                  <c:v>12831.730081380209</c:v>
                </c:pt>
                <c:pt idx="570">
                  <c:v>12921.389820963541</c:v>
                </c:pt>
                <c:pt idx="571">
                  <c:v>12944.101381293403</c:v>
                </c:pt>
                <c:pt idx="572">
                  <c:v>13026.28103407118</c:v>
                </c:pt>
                <c:pt idx="573">
                  <c:v>13029.812887369791</c:v>
                </c:pt>
                <c:pt idx="574">
                  <c:v>13032.254857855904</c:v>
                </c:pt>
                <c:pt idx="575">
                  <c:v>13104.184656032987</c:v>
                </c:pt>
                <c:pt idx="576">
                  <c:v>13117.018368055555</c:v>
                </c:pt>
                <c:pt idx="577">
                  <c:v>13168.392701822917</c:v>
                </c:pt>
                <c:pt idx="578">
                  <c:v>13214.78939670139</c:v>
                </c:pt>
                <c:pt idx="579">
                  <c:v>13239.723902994792</c:v>
                </c:pt>
                <c:pt idx="580">
                  <c:v>13283.29078125</c:v>
                </c:pt>
                <c:pt idx="581">
                  <c:v>13410.511554904513</c:v>
                </c:pt>
                <c:pt idx="582">
                  <c:v>13415.288304036458</c:v>
                </c:pt>
                <c:pt idx="583">
                  <c:v>13440.804877387152</c:v>
                </c:pt>
                <c:pt idx="584">
                  <c:v>13448.604696180555</c:v>
                </c:pt>
                <c:pt idx="585">
                  <c:v>13550.235550130208</c:v>
                </c:pt>
                <c:pt idx="586">
                  <c:v>13553.4853515625</c:v>
                </c:pt>
                <c:pt idx="587">
                  <c:v>13565.08580186632</c:v>
                </c:pt>
                <c:pt idx="588">
                  <c:v>13576.441184895833</c:v>
                </c:pt>
                <c:pt idx="589">
                  <c:v>13608.59978732639</c:v>
                </c:pt>
                <c:pt idx="590">
                  <c:v>13670.932672526042</c:v>
                </c:pt>
                <c:pt idx="591">
                  <c:v>13698.448274739583</c:v>
                </c:pt>
                <c:pt idx="592">
                  <c:v>13699.061146918402</c:v>
                </c:pt>
                <c:pt idx="593">
                  <c:v>13710.491544053819</c:v>
                </c:pt>
                <c:pt idx="594">
                  <c:v>13726.727107204861</c:v>
                </c:pt>
                <c:pt idx="595">
                  <c:v>13759.791090494791</c:v>
                </c:pt>
                <c:pt idx="596">
                  <c:v>13828.004053819444</c:v>
                </c:pt>
                <c:pt idx="597">
                  <c:v>13879.168776041666</c:v>
                </c:pt>
                <c:pt idx="598">
                  <c:v>13902.878550347223</c:v>
                </c:pt>
                <c:pt idx="599">
                  <c:v>13914.187914496528</c:v>
                </c:pt>
                <c:pt idx="600">
                  <c:v>13953.632996961805</c:v>
                </c:pt>
                <c:pt idx="601">
                  <c:v>13974.35382595486</c:v>
                </c:pt>
                <c:pt idx="602">
                  <c:v>14013.039596354167</c:v>
                </c:pt>
                <c:pt idx="603">
                  <c:v>14015.547723524305</c:v>
                </c:pt>
                <c:pt idx="604">
                  <c:v>14028.062290581598</c:v>
                </c:pt>
                <c:pt idx="605">
                  <c:v>14057.138247612847</c:v>
                </c:pt>
                <c:pt idx="606">
                  <c:v>14061.876083984374</c:v>
                </c:pt>
                <c:pt idx="607">
                  <c:v>14067.336967230904</c:v>
                </c:pt>
                <c:pt idx="608">
                  <c:v>14074.264597439236</c:v>
                </c:pt>
                <c:pt idx="609">
                  <c:v>14080.698575303819</c:v>
                </c:pt>
                <c:pt idx="610">
                  <c:v>14105.817331542969</c:v>
                </c:pt>
                <c:pt idx="611">
                  <c:v>14132.452757161458</c:v>
                </c:pt>
                <c:pt idx="612">
                  <c:v>14138.457261284722</c:v>
                </c:pt>
                <c:pt idx="613">
                  <c:v>14162.293208550347</c:v>
                </c:pt>
                <c:pt idx="614">
                  <c:v>14183.986178927951</c:v>
                </c:pt>
                <c:pt idx="615">
                  <c:v>14184.574482421875</c:v>
                </c:pt>
                <c:pt idx="616">
                  <c:v>14186.952252604167</c:v>
                </c:pt>
                <c:pt idx="617">
                  <c:v>14190.405916883681</c:v>
                </c:pt>
                <c:pt idx="618">
                  <c:v>14190.741604817709</c:v>
                </c:pt>
                <c:pt idx="619">
                  <c:v>14206.340171440972</c:v>
                </c:pt>
                <c:pt idx="620">
                  <c:v>14223.211950954861</c:v>
                </c:pt>
                <c:pt idx="621">
                  <c:v>14223.450255533855</c:v>
                </c:pt>
                <c:pt idx="622">
                  <c:v>14231.413604600695</c:v>
                </c:pt>
                <c:pt idx="623">
                  <c:v>14268.879667968749</c:v>
                </c:pt>
                <c:pt idx="624">
                  <c:v>14278.635169270834</c:v>
                </c:pt>
                <c:pt idx="625">
                  <c:v>14300.697779947917</c:v>
                </c:pt>
                <c:pt idx="626">
                  <c:v>14318.221595052084</c:v>
                </c:pt>
                <c:pt idx="627">
                  <c:v>14324.839274088541</c:v>
                </c:pt>
                <c:pt idx="628">
                  <c:v>14331.254829644096</c:v>
                </c:pt>
                <c:pt idx="629">
                  <c:v>14343.91126844618</c:v>
                </c:pt>
                <c:pt idx="630">
                  <c:v>14344.355365939669</c:v>
                </c:pt>
                <c:pt idx="631">
                  <c:v>14354.074557291666</c:v>
                </c:pt>
                <c:pt idx="632">
                  <c:v>14357.247682291667</c:v>
                </c:pt>
                <c:pt idx="633">
                  <c:v>14373.053122829861</c:v>
                </c:pt>
                <c:pt idx="634">
                  <c:v>14376.639166666666</c:v>
                </c:pt>
                <c:pt idx="635">
                  <c:v>14377.70187608507</c:v>
                </c:pt>
                <c:pt idx="636">
                  <c:v>14379.381551649305</c:v>
                </c:pt>
                <c:pt idx="637">
                  <c:v>14407.575771484375</c:v>
                </c:pt>
                <c:pt idx="638">
                  <c:v>14413.819412977431</c:v>
                </c:pt>
                <c:pt idx="639">
                  <c:v>14425.622069769965</c:v>
                </c:pt>
                <c:pt idx="640">
                  <c:v>14431.593286675346</c:v>
                </c:pt>
                <c:pt idx="641">
                  <c:v>14434.527253417969</c:v>
                </c:pt>
                <c:pt idx="642">
                  <c:v>14448.918067491319</c:v>
                </c:pt>
                <c:pt idx="643">
                  <c:v>14463.922241753473</c:v>
                </c:pt>
                <c:pt idx="644">
                  <c:v>14478.866707628038</c:v>
                </c:pt>
                <c:pt idx="645">
                  <c:v>14478.954274631076</c:v>
                </c:pt>
                <c:pt idx="646">
                  <c:v>14507.146169704862</c:v>
                </c:pt>
                <c:pt idx="647">
                  <c:v>14510.92761610243</c:v>
                </c:pt>
                <c:pt idx="648">
                  <c:v>14514.514758029514</c:v>
                </c:pt>
                <c:pt idx="649">
                  <c:v>14528.175812717014</c:v>
                </c:pt>
                <c:pt idx="650">
                  <c:v>14528.916662326388</c:v>
                </c:pt>
                <c:pt idx="651">
                  <c:v>14559.315876736111</c:v>
                </c:pt>
                <c:pt idx="652">
                  <c:v>14569.523246527779</c:v>
                </c:pt>
                <c:pt idx="653">
                  <c:v>14585.479446614583</c:v>
                </c:pt>
                <c:pt idx="654">
                  <c:v>14608.766067437065</c:v>
                </c:pt>
                <c:pt idx="655">
                  <c:v>14609.206175130208</c:v>
                </c:pt>
                <c:pt idx="656">
                  <c:v>14611.007020399305</c:v>
                </c:pt>
                <c:pt idx="657">
                  <c:v>14640.588291015625</c:v>
                </c:pt>
                <c:pt idx="658">
                  <c:v>14653.17169704861</c:v>
                </c:pt>
                <c:pt idx="659">
                  <c:v>14699.31009874132</c:v>
                </c:pt>
                <c:pt idx="660">
                  <c:v>14713.037052951389</c:v>
                </c:pt>
                <c:pt idx="661">
                  <c:v>14781.216956380209</c:v>
                </c:pt>
                <c:pt idx="662">
                  <c:v>14785.467942708334</c:v>
                </c:pt>
                <c:pt idx="663">
                  <c:v>14817.085218098959</c:v>
                </c:pt>
                <c:pt idx="664">
                  <c:v>14828.726300998263</c:v>
                </c:pt>
                <c:pt idx="665">
                  <c:v>14829.822048611111</c:v>
                </c:pt>
                <c:pt idx="666">
                  <c:v>14839.717402343749</c:v>
                </c:pt>
                <c:pt idx="667">
                  <c:v>14871.650684950087</c:v>
                </c:pt>
                <c:pt idx="668">
                  <c:v>14878.050797526043</c:v>
                </c:pt>
                <c:pt idx="669">
                  <c:v>14881.769998914931</c:v>
                </c:pt>
                <c:pt idx="670">
                  <c:v>14904.111284450955</c:v>
                </c:pt>
                <c:pt idx="671">
                  <c:v>14905.819817708334</c:v>
                </c:pt>
                <c:pt idx="672">
                  <c:v>14922.879641655816</c:v>
                </c:pt>
                <c:pt idx="673">
                  <c:v>14933.563887803819</c:v>
                </c:pt>
                <c:pt idx="674">
                  <c:v>14948.408053385416</c:v>
                </c:pt>
                <c:pt idx="675">
                  <c:v>14959.244972873264</c:v>
                </c:pt>
                <c:pt idx="676">
                  <c:v>14960.545861545139</c:v>
                </c:pt>
                <c:pt idx="677">
                  <c:v>14979.44508029514</c:v>
                </c:pt>
                <c:pt idx="678">
                  <c:v>15012.995163845486</c:v>
                </c:pt>
                <c:pt idx="679">
                  <c:v>15028.680959201389</c:v>
                </c:pt>
                <c:pt idx="680">
                  <c:v>15037.7826953125</c:v>
                </c:pt>
                <c:pt idx="681">
                  <c:v>15038.291559244792</c:v>
                </c:pt>
                <c:pt idx="682">
                  <c:v>15045.635080837674</c:v>
                </c:pt>
                <c:pt idx="683">
                  <c:v>15054.797101779513</c:v>
                </c:pt>
                <c:pt idx="684">
                  <c:v>15069.284992404513</c:v>
                </c:pt>
                <c:pt idx="685">
                  <c:v>15085.361137152779</c:v>
                </c:pt>
                <c:pt idx="686">
                  <c:v>15105.711030815972</c:v>
                </c:pt>
                <c:pt idx="687">
                  <c:v>15126.286304253472</c:v>
                </c:pt>
                <c:pt idx="688">
                  <c:v>15210.057675781251</c:v>
                </c:pt>
                <c:pt idx="689">
                  <c:v>15241.095583767361</c:v>
                </c:pt>
                <c:pt idx="690">
                  <c:v>15264.319575737847</c:v>
                </c:pt>
                <c:pt idx="691">
                  <c:v>15278.799836154514</c:v>
                </c:pt>
                <c:pt idx="692">
                  <c:v>15279.873716362847</c:v>
                </c:pt>
                <c:pt idx="693">
                  <c:v>15291.189907769098</c:v>
                </c:pt>
                <c:pt idx="694">
                  <c:v>15293.074973958333</c:v>
                </c:pt>
                <c:pt idx="695">
                  <c:v>15313.894314236111</c:v>
                </c:pt>
                <c:pt idx="696">
                  <c:v>15329.849227430555</c:v>
                </c:pt>
                <c:pt idx="697">
                  <c:v>15384.779533691406</c:v>
                </c:pt>
                <c:pt idx="698">
                  <c:v>15420.159707031249</c:v>
                </c:pt>
                <c:pt idx="699">
                  <c:v>15436.650519748264</c:v>
                </c:pt>
                <c:pt idx="700">
                  <c:v>15461.458166232638</c:v>
                </c:pt>
                <c:pt idx="701">
                  <c:v>15475.456168619792</c:v>
                </c:pt>
                <c:pt idx="702">
                  <c:v>15550.881536458333</c:v>
                </c:pt>
                <c:pt idx="703">
                  <c:v>15550.976060112847</c:v>
                </c:pt>
                <c:pt idx="704">
                  <c:v>15581.26583875868</c:v>
                </c:pt>
                <c:pt idx="705">
                  <c:v>15601.362333984374</c:v>
                </c:pt>
                <c:pt idx="706">
                  <c:v>15607.155359157987</c:v>
                </c:pt>
                <c:pt idx="707">
                  <c:v>15612.306560329862</c:v>
                </c:pt>
                <c:pt idx="708">
                  <c:v>15680.894300130209</c:v>
                </c:pt>
                <c:pt idx="709">
                  <c:v>15683.263210720486</c:v>
                </c:pt>
                <c:pt idx="710">
                  <c:v>15693.852022569445</c:v>
                </c:pt>
                <c:pt idx="711">
                  <c:v>15739.022330729167</c:v>
                </c:pt>
                <c:pt idx="712">
                  <c:v>15766.646762152777</c:v>
                </c:pt>
                <c:pt idx="713">
                  <c:v>15787.244505208333</c:v>
                </c:pt>
                <c:pt idx="714">
                  <c:v>15797.100301649305</c:v>
                </c:pt>
                <c:pt idx="715">
                  <c:v>15807.087526041667</c:v>
                </c:pt>
                <c:pt idx="716">
                  <c:v>15876.690647786458</c:v>
                </c:pt>
                <c:pt idx="717">
                  <c:v>15896.028655598959</c:v>
                </c:pt>
                <c:pt idx="718">
                  <c:v>15936.817700737847</c:v>
                </c:pt>
                <c:pt idx="719">
                  <c:v>15954.382547743056</c:v>
                </c:pt>
                <c:pt idx="720">
                  <c:v>15970.174206814236</c:v>
                </c:pt>
                <c:pt idx="721">
                  <c:v>16006.380317925346</c:v>
                </c:pt>
                <c:pt idx="722">
                  <c:v>16029.12291124132</c:v>
                </c:pt>
                <c:pt idx="723">
                  <c:v>16055.35908311632</c:v>
                </c:pt>
                <c:pt idx="724">
                  <c:v>16061.720558810764</c:v>
                </c:pt>
                <c:pt idx="725">
                  <c:v>16089.042518988716</c:v>
                </c:pt>
                <c:pt idx="726">
                  <c:v>16316.317686631945</c:v>
                </c:pt>
                <c:pt idx="727">
                  <c:v>16375.269292534722</c:v>
                </c:pt>
                <c:pt idx="728">
                  <c:v>16421.918808593749</c:v>
                </c:pt>
                <c:pt idx="729">
                  <c:v>16428.261111111111</c:v>
                </c:pt>
                <c:pt idx="730">
                  <c:v>16446.196287977429</c:v>
                </c:pt>
                <c:pt idx="731">
                  <c:v>16484.077528211805</c:v>
                </c:pt>
                <c:pt idx="732">
                  <c:v>16492.102098524305</c:v>
                </c:pt>
                <c:pt idx="733">
                  <c:v>16699.282890625</c:v>
                </c:pt>
                <c:pt idx="734">
                  <c:v>16793.230093315971</c:v>
                </c:pt>
                <c:pt idx="735">
                  <c:v>16876.749895833334</c:v>
                </c:pt>
                <c:pt idx="736">
                  <c:v>16963.513315972221</c:v>
                </c:pt>
                <c:pt idx="737">
                  <c:v>17028.584991319443</c:v>
                </c:pt>
                <c:pt idx="738">
                  <c:v>17122.143977864584</c:v>
                </c:pt>
                <c:pt idx="739">
                  <c:v>17132.718823784722</c:v>
                </c:pt>
                <c:pt idx="740">
                  <c:v>17321.123266059029</c:v>
                </c:pt>
                <c:pt idx="741">
                  <c:v>17326.856486545137</c:v>
                </c:pt>
                <c:pt idx="742">
                  <c:v>17327.214926215278</c:v>
                </c:pt>
              </c:numCache>
            </c:numRef>
          </c:yVal>
          <c:smooth val="1"/>
          <c:extLst>
            <c:ext xmlns:c16="http://schemas.microsoft.com/office/drawing/2014/chart" uri="{C3380CC4-5D6E-409C-BE32-E72D297353CC}">
              <c16:uniqueId val="{00000002-ECAB-4B29-9C61-8D4CD1594D32}"/>
            </c:ext>
          </c:extLst>
        </c:ser>
        <c:ser>
          <c:idx val="3"/>
          <c:order val="3"/>
          <c:tx>
            <c:strRef>
              <c:f>'Duration Curve'!$U$1</c:f>
              <c:strCache>
                <c:ptCount val="1"/>
                <c:pt idx="0">
                  <c:v>2018 Wind</c:v>
                </c:pt>
              </c:strCache>
            </c:strRef>
          </c:tx>
          <c:spPr>
            <a:ln w="19050" cap="rnd">
              <a:solidFill>
                <a:schemeClr val="accent4"/>
              </a:solidFill>
              <a:round/>
            </a:ln>
            <a:effectLst/>
          </c:spPr>
          <c:marker>
            <c:symbol val="none"/>
          </c:marker>
          <c:xVal>
            <c:numRef>
              <c:f>'Duration Curve'!$B$2:$B$763</c:f>
              <c:numCache>
                <c:formatCode>0.00%</c:formatCode>
                <c:ptCount val="762"/>
                <c:pt idx="0">
                  <c:v>1.3458950201884253E-3</c:v>
                </c:pt>
                <c:pt idx="1">
                  <c:v>2.6917900403768506E-3</c:v>
                </c:pt>
                <c:pt idx="2">
                  <c:v>4.0376850605652759E-3</c:v>
                </c:pt>
                <c:pt idx="3">
                  <c:v>5.3835800807537013E-3</c:v>
                </c:pt>
                <c:pt idx="4">
                  <c:v>6.7294751009421266E-3</c:v>
                </c:pt>
                <c:pt idx="5">
                  <c:v>8.0753701211305519E-3</c:v>
                </c:pt>
                <c:pt idx="6">
                  <c:v>9.4212651413189772E-3</c:v>
                </c:pt>
                <c:pt idx="7">
                  <c:v>1.0767160161507403E-2</c:v>
                </c:pt>
                <c:pt idx="8">
                  <c:v>1.2113055181695828E-2</c:v>
                </c:pt>
                <c:pt idx="9">
                  <c:v>1.3458950201884253E-2</c:v>
                </c:pt>
                <c:pt idx="10">
                  <c:v>1.4804845222072678E-2</c:v>
                </c:pt>
                <c:pt idx="11">
                  <c:v>1.6150740242261104E-2</c:v>
                </c:pt>
                <c:pt idx="12">
                  <c:v>1.7496635262449527E-2</c:v>
                </c:pt>
                <c:pt idx="13">
                  <c:v>1.8842530282637954E-2</c:v>
                </c:pt>
                <c:pt idx="14">
                  <c:v>2.0188425302826378E-2</c:v>
                </c:pt>
                <c:pt idx="15">
                  <c:v>2.1534320323014805E-2</c:v>
                </c:pt>
                <c:pt idx="16">
                  <c:v>2.2880215343203229E-2</c:v>
                </c:pt>
                <c:pt idx="17">
                  <c:v>2.4226110363391656E-2</c:v>
                </c:pt>
                <c:pt idx="18">
                  <c:v>2.5572005383580079E-2</c:v>
                </c:pt>
                <c:pt idx="19">
                  <c:v>2.6917900403768506E-2</c:v>
                </c:pt>
                <c:pt idx="20">
                  <c:v>2.826379542395693E-2</c:v>
                </c:pt>
                <c:pt idx="21">
                  <c:v>2.9609690444145357E-2</c:v>
                </c:pt>
                <c:pt idx="22">
                  <c:v>3.095558546433378E-2</c:v>
                </c:pt>
                <c:pt idx="23">
                  <c:v>3.2301480484522208E-2</c:v>
                </c:pt>
                <c:pt idx="24">
                  <c:v>3.3647375504710635E-2</c:v>
                </c:pt>
                <c:pt idx="25">
                  <c:v>3.4993270524899055E-2</c:v>
                </c:pt>
                <c:pt idx="26">
                  <c:v>3.6339165545087482E-2</c:v>
                </c:pt>
                <c:pt idx="27">
                  <c:v>3.7685060565275909E-2</c:v>
                </c:pt>
                <c:pt idx="28">
                  <c:v>3.9030955585464336E-2</c:v>
                </c:pt>
                <c:pt idx="29">
                  <c:v>4.0376850605652756E-2</c:v>
                </c:pt>
                <c:pt idx="30">
                  <c:v>4.1722745625841183E-2</c:v>
                </c:pt>
                <c:pt idx="31">
                  <c:v>4.306864064602961E-2</c:v>
                </c:pt>
                <c:pt idx="32">
                  <c:v>4.4414535666218037E-2</c:v>
                </c:pt>
                <c:pt idx="33">
                  <c:v>4.5760430686406457E-2</c:v>
                </c:pt>
                <c:pt idx="34">
                  <c:v>4.7106325706594884E-2</c:v>
                </c:pt>
                <c:pt idx="35">
                  <c:v>4.8452220726783311E-2</c:v>
                </c:pt>
                <c:pt idx="36">
                  <c:v>4.9798115746971738E-2</c:v>
                </c:pt>
                <c:pt idx="37">
                  <c:v>5.1144010767160158E-2</c:v>
                </c:pt>
                <c:pt idx="38">
                  <c:v>5.2489905787348586E-2</c:v>
                </c:pt>
                <c:pt idx="39">
                  <c:v>5.3835800807537013E-2</c:v>
                </c:pt>
                <c:pt idx="40">
                  <c:v>5.518169582772544E-2</c:v>
                </c:pt>
                <c:pt idx="41">
                  <c:v>5.652759084791386E-2</c:v>
                </c:pt>
                <c:pt idx="42">
                  <c:v>5.7873485868102287E-2</c:v>
                </c:pt>
                <c:pt idx="43">
                  <c:v>5.9219380888290714E-2</c:v>
                </c:pt>
                <c:pt idx="44">
                  <c:v>6.0565275908479141E-2</c:v>
                </c:pt>
                <c:pt idx="45">
                  <c:v>6.1911170928667561E-2</c:v>
                </c:pt>
                <c:pt idx="46">
                  <c:v>6.3257065948855995E-2</c:v>
                </c:pt>
                <c:pt idx="47">
                  <c:v>6.4602960969044415E-2</c:v>
                </c:pt>
                <c:pt idx="48">
                  <c:v>6.5948855989232835E-2</c:v>
                </c:pt>
                <c:pt idx="49">
                  <c:v>6.7294751009421269E-2</c:v>
                </c:pt>
                <c:pt idx="50">
                  <c:v>6.8640646029609689E-2</c:v>
                </c:pt>
                <c:pt idx="51">
                  <c:v>6.9986541049798109E-2</c:v>
                </c:pt>
                <c:pt idx="52">
                  <c:v>7.1332436069986543E-2</c:v>
                </c:pt>
                <c:pt idx="53">
                  <c:v>7.2678331090174964E-2</c:v>
                </c:pt>
                <c:pt idx="54">
                  <c:v>7.4024226110363398E-2</c:v>
                </c:pt>
                <c:pt idx="55">
                  <c:v>7.5370121130551818E-2</c:v>
                </c:pt>
                <c:pt idx="56">
                  <c:v>7.6716016150740238E-2</c:v>
                </c:pt>
                <c:pt idx="57">
                  <c:v>7.8061911170928672E-2</c:v>
                </c:pt>
                <c:pt idx="58">
                  <c:v>7.9407806191117092E-2</c:v>
                </c:pt>
                <c:pt idx="59">
                  <c:v>8.0753701211305512E-2</c:v>
                </c:pt>
                <c:pt idx="60">
                  <c:v>8.2099596231493946E-2</c:v>
                </c:pt>
                <c:pt idx="61">
                  <c:v>8.3445491251682366E-2</c:v>
                </c:pt>
                <c:pt idx="62">
                  <c:v>8.47913862718708E-2</c:v>
                </c:pt>
                <c:pt idx="63">
                  <c:v>8.613728129205922E-2</c:v>
                </c:pt>
                <c:pt idx="64">
                  <c:v>8.748317631224764E-2</c:v>
                </c:pt>
                <c:pt idx="65">
                  <c:v>8.8829071332436074E-2</c:v>
                </c:pt>
                <c:pt idx="66">
                  <c:v>9.0174966352624494E-2</c:v>
                </c:pt>
                <c:pt idx="67">
                  <c:v>9.1520861372812914E-2</c:v>
                </c:pt>
                <c:pt idx="68">
                  <c:v>9.2866756393001348E-2</c:v>
                </c:pt>
                <c:pt idx="69">
                  <c:v>9.4212651413189769E-2</c:v>
                </c:pt>
                <c:pt idx="70">
                  <c:v>9.5558546433378203E-2</c:v>
                </c:pt>
                <c:pt idx="71">
                  <c:v>9.6904441453566623E-2</c:v>
                </c:pt>
                <c:pt idx="72">
                  <c:v>9.8250336473755043E-2</c:v>
                </c:pt>
                <c:pt idx="73">
                  <c:v>9.9596231493943477E-2</c:v>
                </c:pt>
                <c:pt idx="74">
                  <c:v>0.1009421265141319</c:v>
                </c:pt>
                <c:pt idx="75">
                  <c:v>0.10228802153432032</c:v>
                </c:pt>
                <c:pt idx="76">
                  <c:v>0.10363391655450875</c:v>
                </c:pt>
                <c:pt idx="77">
                  <c:v>0.10497981157469717</c:v>
                </c:pt>
                <c:pt idx="78">
                  <c:v>0.10632570659488561</c:v>
                </c:pt>
                <c:pt idx="79">
                  <c:v>0.10767160161507403</c:v>
                </c:pt>
                <c:pt idx="80">
                  <c:v>0.10901749663526245</c:v>
                </c:pt>
                <c:pt idx="81">
                  <c:v>0.11036339165545088</c:v>
                </c:pt>
                <c:pt idx="82">
                  <c:v>0.1117092866756393</c:v>
                </c:pt>
                <c:pt idx="83">
                  <c:v>0.11305518169582772</c:v>
                </c:pt>
                <c:pt idx="84">
                  <c:v>0.11440107671601615</c:v>
                </c:pt>
                <c:pt idx="85">
                  <c:v>0.11574697173620457</c:v>
                </c:pt>
                <c:pt idx="86">
                  <c:v>0.11709286675639301</c:v>
                </c:pt>
                <c:pt idx="87">
                  <c:v>0.11843876177658143</c:v>
                </c:pt>
                <c:pt idx="88">
                  <c:v>0.11978465679676985</c:v>
                </c:pt>
                <c:pt idx="89">
                  <c:v>0.12113055181695828</c:v>
                </c:pt>
                <c:pt idx="90">
                  <c:v>0.1224764468371467</c:v>
                </c:pt>
                <c:pt idx="91">
                  <c:v>0.12382234185733512</c:v>
                </c:pt>
                <c:pt idx="92">
                  <c:v>0.12516823687752354</c:v>
                </c:pt>
                <c:pt idx="93">
                  <c:v>0.12651413189771199</c:v>
                </c:pt>
                <c:pt idx="94">
                  <c:v>0.12786002691790041</c:v>
                </c:pt>
                <c:pt idx="95">
                  <c:v>0.12920592193808883</c:v>
                </c:pt>
                <c:pt idx="96">
                  <c:v>0.13055181695827725</c:v>
                </c:pt>
                <c:pt idx="97">
                  <c:v>0.13189771197846567</c:v>
                </c:pt>
                <c:pt idx="98">
                  <c:v>0.13324360699865412</c:v>
                </c:pt>
                <c:pt idx="99">
                  <c:v>0.13458950201884254</c:v>
                </c:pt>
                <c:pt idx="100">
                  <c:v>0.13593539703903096</c:v>
                </c:pt>
                <c:pt idx="101">
                  <c:v>0.13728129205921938</c:v>
                </c:pt>
                <c:pt idx="102">
                  <c:v>0.1386271870794078</c:v>
                </c:pt>
                <c:pt idx="103">
                  <c:v>0.13997308209959622</c:v>
                </c:pt>
                <c:pt idx="104">
                  <c:v>0.14131897711978467</c:v>
                </c:pt>
                <c:pt idx="105">
                  <c:v>0.14266487213997309</c:v>
                </c:pt>
                <c:pt idx="106">
                  <c:v>0.14401076716016151</c:v>
                </c:pt>
                <c:pt idx="107">
                  <c:v>0.14535666218034993</c:v>
                </c:pt>
                <c:pt idx="108">
                  <c:v>0.14670255720053835</c:v>
                </c:pt>
                <c:pt idx="109">
                  <c:v>0.1480484522207268</c:v>
                </c:pt>
                <c:pt idx="110">
                  <c:v>0.14939434724091522</c:v>
                </c:pt>
                <c:pt idx="111">
                  <c:v>0.15074024226110364</c:v>
                </c:pt>
                <c:pt idx="112">
                  <c:v>0.15208613728129206</c:v>
                </c:pt>
                <c:pt idx="113">
                  <c:v>0.15343203230148048</c:v>
                </c:pt>
                <c:pt idx="114">
                  <c:v>0.15477792732166892</c:v>
                </c:pt>
                <c:pt idx="115">
                  <c:v>0.15612382234185734</c:v>
                </c:pt>
                <c:pt idx="116">
                  <c:v>0.15746971736204576</c:v>
                </c:pt>
                <c:pt idx="117">
                  <c:v>0.15881561238223418</c:v>
                </c:pt>
                <c:pt idx="118">
                  <c:v>0.1601615074024226</c:v>
                </c:pt>
                <c:pt idx="119">
                  <c:v>0.16150740242261102</c:v>
                </c:pt>
                <c:pt idx="120">
                  <c:v>0.16285329744279947</c:v>
                </c:pt>
                <c:pt idx="121">
                  <c:v>0.16419919246298789</c:v>
                </c:pt>
                <c:pt idx="122">
                  <c:v>0.16554508748317631</c:v>
                </c:pt>
                <c:pt idx="123">
                  <c:v>0.16689098250336473</c:v>
                </c:pt>
                <c:pt idx="124">
                  <c:v>0.16823687752355315</c:v>
                </c:pt>
                <c:pt idx="125">
                  <c:v>0.1695827725437416</c:v>
                </c:pt>
                <c:pt idx="126">
                  <c:v>0.17092866756393002</c:v>
                </c:pt>
                <c:pt idx="127">
                  <c:v>0.17227456258411844</c:v>
                </c:pt>
                <c:pt idx="128">
                  <c:v>0.17362045760430686</c:v>
                </c:pt>
                <c:pt idx="129">
                  <c:v>0.17496635262449528</c:v>
                </c:pt>
                <c:pt idx="130">
                  <c:v>0.17631224764468373</c:v>
                </c:pt>
                <c:pt idx="131">
                  <c:v>0.17765814266487215</c:v>
                </c:pt>
                <c:pt idx="132">
                  <c:v>0.17900403768506057</c:v>
                </c:pt>
                <c:pt idx="133">
                  <c:v>0.18034993270524899</c:v>
                </c:pt>
                <c:pt idx="134">
                  <c:v>0.18169582772543741</c:v>
                </c:pt>
                <c:pt idx="135">
                  <c:v>0.18304172274562583</c:v>
                </c:pt>
                <c:pt idx="136">
                  <c:v>0.18438761776581428</c:v>
                </c:pt>
                <c:pt idx="137">
                  <c:v>0.1857335127860027</c:v>
                </c:pt>
                <c:pt idx="138">
                  <c:v>0.18707940780619112</c:v>
                </c:pt>
                <c:pt idx="139">
                  <c:v>0.18842530282637954</c:v>
                </c:pt>
                <c:pt idx="140">
                  <c:v>0.18977119784656796</c:v>
                </c:pt>
                <c:pt idx="141">
                  <c:v>0.19111709286675641</c:v>
                </c:pt>
                <c:pt idx="142">
                  <c:v>0.19246298788694483</c:v>
                </c:pt>
                <c:pt idx="143">
                  <c:v>0.19380888290713325</c:v>
                </c:pt>
                <c:pt idx="144">
                  <c:v>0.19515477792732167</c:v>
                </c:pt>
                <c:pt idx="145">
                  <c:v>0.19650067294751009</c:v>
                </c:pt>
                <c:pt idx="146">
                  <c:v>0.19784656796769853</c:v>
                </c:pt>
                <c:pt idx="147">
                  <c:v>0.19919246298788695</c:v>
                </c:pt>
                <c:pt idx="148">
                  <c:v>0.20053835800807537</c:v>
                </c:pt>
                <c:pt idx="149">
                  <c:v>0.20188425302826379</c:v>
                </c:pt>
                <c:pt idx="150">
                  <c:v>0.20323014804845221</c:v>
                </c:pt>
                <c:pt idx="151">
                  <c:v>0.20457604306864063</c:v>
                </c:pt>
                <c:pt idx="152">
                  <c:v>0.20592193808882908</c:v>
                </c:pt>
                <c:pt idx="153">
                  <c:v>0.2072678331090175</c:v>
                </c:pt>
                <c:pt idx="154">
                  <c:v>0.20861372812920592</c:v>
                </c:pt>
                <c:pt idx="155">
                  <c:v>0.20995962314939434</c:v>
                </c:pt>
                <c:pt idx="156">
                  <c:v>0.21130551816958276</c:v>
                </c:pt>
                <c:pt idx="157">
                  <c:v>0.21265141318977121</c:v>
                </c:pt>
                <c:pt idx="158">
                  <c:v>0.21399730820995963</c:v>
                </c:pt>
                <c:pt idx="159">
                  <c:v>0.21534320323014805</c:v>
                </c:pt>
                <c:pt idx="160">
                  <c:v>0.21668909825033647</c:v>
                </c:pt>
                <c:pt idx="161">
                  <c:v>0.21803499327052489</c:v>
                </c:pt>
                <c:pt idx="162">
                  <c:v>0.21938088829071331</c:v>
                </c:pt>
                <c:pt idx="163">
                  <c:v>0.22072678331090176</c:v>
                </c:pt>
                <c:pt idx="164">
                  <c:v>0.22207267833109018</c:v>
                </c:pt>
                <c:pt idx="165">
                  <c:v>0.2234185733512786</c:v>
                </c:pt>
                <c:pt idx="166">
                  <c:v>0.22476446837146702</c:v>
                </c:pt>
                <c:pt idx="167">
                  <c:v>0.22611036339165544</c:v>
                </c:pt>
                <c:pt idx="168">
                  <c:v>0.22745625841184389</c:v>
                </c:pt>
                <c:pt idx="169">
                  <c:v>0.22880215343203231</c:v>
                </c:pt>
                <c:pt idx="170">
                  <c:v>0.23014804845222073</c:v>
                </c:pt>
                <c:pt idx="171">
                  <c:v>0.23149394347240915</c:v>
                </c:pt>
                <c:pt idx="172">
                  <c:v>0.23283983849259757</c:v>
                </c:pt>
                <c:pt idx="173">
                  <c:v>0.23418573351278602</c:v>
                </c:pt>
                <c:pt idx="174">
                  <c:v>0.23553162853297444</c:v>
                </c:pt>
                <c:pt idx="175">
                  <c:v>0.23687752355316286</c:v>
                </c:pt>
                <c:pt idx="176">
                  <c:v>0.23822341857335128</c:v>
                </c:pt>
                <c:pt idx="177">
                  <c:v>0.2395693135935397</c:v>
                </c:pt>
                <c:pt idx="178">
                  <c:v>0.24091520861372812</c:v>
                </c:pt>
                <c:pt idx="179">
                  <c:v>0.24226110363391656</c:v>
                </c:pt>
                <c:pt idx="180">
                  <c:v>0.24360699865410498</c:v>
                </c:pt>
                <c:pt idx="181">
                  <c:v>0.2449528936742934</c:v>
                </c:pt>
                <c:pt idx="182">
                  <c:v>0.24629878869448182</c:v>
                </c:pt>
                <c:pt idx="183">
                  <c:v>0.24764468371467024</c:v>
                </c:pt>
                <c:pt idx="184">
                  <c:v>0.24899057873485869</c:v>
                </c:pt>
                <c:pt idx="185">
                  <c:v>0.25033647375504708</c:v>
                </c:pt>
                <c:pt idx="186">
                  <c:v>0.25168236877523553</c:v>
                </c:pt>
                <c:pt idx="187">
                  <c:v>0.25302826379542398</c:v>
                </c:pt>
                <c:pt idx="188">
                  <c:v>0.25437415881561237</c:v>
                </c:pt>
                <c:pt idx="189">
                  <c:v>0.25572005383580082</c:v>
                </c:pt>
                <c:pt idx="190">
                  <c:v>0.25706594885598921</c:v>
                </c:pt>
                <c:pt idx="191">
                  <c:v>0.25841184387617766</c:v>
                </c:pt>
                <c:pt idx="192">
                  <c:v>0.25975773889636611</c:v>
                </c:pt>
                <c:pt idx="193">
                  <c:v>0.2611036339165545</c:v>
                </c:pt>
                <c:pt idx="194">
                  <c:v>0.26244952893674295</c:v>
                </c:pt>
                <c:pt idx="195">
                  <c:v>0.26379542395693134</c:v>
                </c:pt>
                <c:pt idx="196">
                  <c:v>0.26514131897711979</c:v>
                </c:pt>
                <c:pt idx="197">
                  <c:v>0.26648721399730824</c:v>
                </c:pt>
                <c:pt idx="198">
                  <c:v>0.26783310901749663</c:v>
                </c:pt>
                <c:pt idx="199">
                  <c:v>0.26917900403768508</c:v>
                </c:pt>
                <c:pt idx="200">
                  <c:v>0.27052489905787347</c:v>
                </c:pt>
                <c:pt idx="201">
                  <c:v>0.27187079407806192</c:v>
                </c:pt>
                <c:pt idx="202">
                  <c:v>0.27321668909825031</c:v>
                </c:pt>
                <c:pt idx="203">
                  <c:v>0.27456258411843876</c:v>
                </c:pt>
                <c:pt idx="204">
                  <c:v>0.27590847913862721</c:v>
                </c:pt>
                <c:pt idx="205">
                  <c:v>0.2772543741588156</c:v>
                </c:pt>
                <c:pt idx="206">
                  <c:v>0.27860026917900405</c:v>
                </c:pt>
                <c:pt idx="207">
                  <c:v>0.27994616419919244</c:v>
                </c:pt>
                <c:pt idx="208">
                  <c:v>0.28129205921938089</c:v>
                </c:pt>
                <c:pt idx="209">
                  <c:v>0.28263795423956933</c:v>
                </c:pt>
                <c:pt idx="210">
                  <c:v>0.28398384925975773</c:v>
                </c:pt>
                <c:pt idx="211">
                  <c:v>0.28532974427994617</c:v>
                </c:pt>
                <c:pt idx="212">
                  <c:v>0.28667563930013457</c:v>
                </c:pt>
                <c:pt idx="213">
                  <c:v>0.28802153432032301</c:v>
                </c:pt>
                <c:pt idx="214">
                  <c:v>0.28936742934051146</c:v>
                </c:pt>
                <c:pt idx="215">
                  <c:v>0.29071332436069985</c:v>
                </c:pt>
                <c:pt idx="216">
                  <c:v>0.2920592193808883</c:v>
                </c:pt>
                <c:pt idx="217">
                  <c:v>0.29340511440107669</c:v>
                </c:pt>
                <c:pt idx="218">
                  <c:v>0.29475100942126514</c:v>
                </c:pt>
                <c:pt idx="219">
                  <c:v>0.29609690444145359</c:v>
                </c:pt>
                <c:pt idx="220">
                  <c:v>0.29744279946164198</c:v>
                </c:pt>
                <c:pt idx="221">
                  <c:v>0.29878869448183043</c:v>
                </c:pt>
                <c:pt idx="222">
                  <c:v>0.30013458950201882</c:v>
                </c:pt>
                <c:pt idx="223">
                  <c:v>0.30148048452220727</c:v>
                </c:pt>
                <c:pt idx="224">
                  <c:v>0.30282637954239572</c:v>
                </c:pt>
                <c:pt idx="225">
                  <c:v>0.30417227456258411</c:v>
                </c:pt>
                <c:pt idx="226">
                  <c:v>0.30551816958277256</c:v>
                </c:pt>
                <c:pt idx="227">
                  <c:v>0.30686406460296095</c:v>
                </c:pt>
                <c:pt idx="228">
                  <c:v>0.3082099596231494</c:v>
                </c:pt>
                <c:pt idx="229">
                  <c:v>0.30955585464333785</c:v>
                </c:pt>
                <c:pt idx="230">
                  <c:v>0.31090174966352624</c:v>
                </c:pt>
                <c:pt idx="231">
                  <c:v>0.31224764468371469</c:v>
                </c:pt>
                <c:pt idx="232">
                  <c:v>0.31359353970390308</c:v>
                </c:pt>
                <c:pt idx="233">
                  <c:v>0.31493943472409153</c:v>
                </c:pt>
                <c:pt idx="234">
                  <c:v>0.31628532974427992</c:v>
                </c:pt>
                <c:pt idx="235">
                  <c:v>0.31763122476446837</c:v>
                </c:pt>
                <c:pt idx="236">
                  <c:v>0.31897711978465682</c:v>
                </c:pt>
                <c:pt idx="237">
                  <c:v>0.32032301480484521</c:v>
                </c:pt>
                <c:pt idx="238">
                  <c:v>0.32166890982503366</c:v>
                </c:pt>
                <c:pt idx="239">
                  <c:v>0.32301480484522205</c:v>
                </c:pt>
                <c:pt idx="240">
                  <c:v>0.3243606998654105</c:v>
                </c:pt>
                <c:pt idx="241">
                  <c:v>0.32570659488559894</c:v>
                </c:pt>
                <c:pt idx="242">
                  <c:v>0.32705248990578734</c:v>
                </c:pt>
                <c:pt idx="243">
                  <c:v>0.32839838492597578</c:v>
                </c:pt>
                <c:pt idx="244">
                  <c:v>0.32974427994616418</c:v>
                </c:pt>
                <c:pt idx="245">
                  <c:v>0.33109017496635262</c:v>
                </c:pt>
                <c:pt idx="246">
                  <c:v>0.33243606998654107</c:v>
                </c:pt>
                <c:pt idx="247">
                  <c:v>0.33378196500672946</c:v>
                </c:pt>
                <c:pt idx="248">
                  <c:v>0.33512786002691791</c:v>
                </c:pt>
                <c:pt idx="249">
                  <c:v>0.3364737550471063</c:v>
                </c:pt>
                <c:pt idx="250">
                  <c:v>0.33781965006729475</c:v>
                </c:pt>
                <c:pt idx="251">
                  <c:v>0.3391655450874832</c:v>
                </c:pt>
                <c:pt idx="252">
                  <c:v>0.34051144010767159</c:v>
                </c:pt>
                <c:pt idx="253">
                  <c:v>0.34185733512786004</c:v>
                </c:pt>
                <c:pt idx="254">
                  <c:v>0.34320323014804843</c:v>
                </c:pt>
                <c:pt idx="255">
                  <c:v>0.34454912516823688</c:v>
                </c:pt>
                <c:pt idx="256">
                  <c:v>0.34589502018842533</c:v>
                </c:pt>
                <c:pt idx="257">
                  <c:v>0.34724091520861372</c:v>
                </c:pt>
                <c:pt idx="258">
                  <c:v>0.34858681022880217</c:v>
                </c:pt>
                <c:pt idx="259">
                  <c:v>0.34993270524899056</c:v>
                </c:pt>
                <c:pt idx="260">
                  <c:v>0.35127860026917901</c:v>
                </c:pt>
                <c:pt idx="261">
                  <c:v>0.35262449528936746</c:v>
                </c:pt>
                <c:pt idx="262">
                  <c:v>0.35397039030955585</c:v>
                </c:pt>
                <c:pt idx="263">
                  <c:v>0.3553162853297443</c:v>
                </c:pt>
                <c:pt idx="264">
                  <c:v>0.35666218034993269</c:v>
                </c:pt>
                <c:pt idx="265">
                  <c:v>0.35800807537012114</c:v>
                </c:pt>
                <c:pt idx="266">
                  <c:v>0.35935397039030953</c:v>
                </c:pt>
                <c:pt idx="267">
                  <c:v>0.36069986541049798</c:v>
                </c:pt>
                <c:pt idx="268">
                  <c:v>0.36204576043068643</c:v>
                </c:pt>
                <c:pt idx="269">
                  <c:v>0.36339165545087482</c:v>
                </c:pt>
                <c:pt idx="270">
                  <c:v>0.36473755047106327</c:v>
                </c:pt>
                <c:pt idx="271">
                  <c:v>0.36608344549125166</c:v>
                </c:pt>
                <c:pt idx="272">
                  <c:v>0.36742934051144011</c:v>
                </c:pt>
                <c:pt idx="273">
                  <c:v>0.36877523553162855</c:v>
                </c:pt>
                <c:pt idx="274">
                  <c:v>0.37012113055181695</c:v>
                </c:pt>
                <c:pt idx="275">
                  <c:v>0.37146702557200539</c:v>
                </c:pt>
                <c:pt idx="276">
                  <c:v>0.37281292059219379</c:v>
                </c:pt>
                <c:pt idx="277">
                  <c:v>0.37415881561238223</c:v>
                </c:pt>
                <c:pt idx="278">
                  <c:v>0.37550471063257068</c:v>
                </c:pt>
                <c:pt idx="279">
                  <c:v>0.37685060565275907</c:v>
                </c:pt>
                <c:pt idx="280">
                  <c:v>0.37819650067294752</c:v>
                </c:pt>
                <c:pt idx="281">
                  <c:v>0.37954239569313591</c:v>
                </c:pt>
                <c:pt idx="282">
                  <c:v>0.38088829071332436</c:v>
                </c:pt>
                <c:pt idx="283">
                  <c:v>0.38223418573351281</c:v>
                </c:pt>
                <c:pt idx="284">
                  <c:v>0.3835800807537012</c:v>
                </c:pt>
                <c:pt idx="285">
                  <c:v>0.38492597577388965</c:v>
                </c:pt>
                <c:pt idx="286">
                  <c:v>0.38627187079407804</c:v>
                </c:pt>
                <c:pt idx="287">
                  <c:v>0.38761776581426649</c:v>
                </c:pt>
                <c:pt idx="288">
                  <c:v>0.38896366083445494</c:v>
                </c:pt>
                <c:pt idx="289">
                  <c:v>0.39030955585464333</c:v>
                </c:pt>
                <c:pt idx="290">
                  <c:v>0.39165545087483178</c:v>
                </c:pt>
                <c:pt idx="291">
                  <c:v>0.39300134589502017</c:v>
                </c:pt>
                <c:pt idx="292">
                  <c:v>0.39434724091520862</c:v>
                </c:pt>
                <c:pt idx="293">
                  <c:v>0.39569313593539707</c:v>
                </c:pt>
                <c:pt idx="294">
                  <c:v>0.39703903095558546</c:v>
                </c:pt>
                <c:pt idx="295">
                  <c:v>0.39838492597577391</c:v>
                </c:pt>
                <c:pt idx="296">
                  <c:v>0.3997308209959623</c:v>
                </c:pt>
                <c:pt idx="297">
                  <c:v>0.40107671601615075</c:v>
                </c:pt>
                <c:pt idx="298">
                  <c:v>0.40242261103633914</c:v>
                </c:pt>
                <c:pt idx="299">
                  <c:v>0.40376850605652759</c:v>
                </c:pt>
                <c:pt idx="300">
                  <c:v>0.40511440107671604</c:v>
                </c:pt>
                <c:pt idx="301">
                  <c:v>0.40646029609690443</c:v>
                </c:pt>
                <c:pt idx="302">
                  <c:v>0.40780619111709288</c:v>
                </c:pt>
                <c:pt idx="303">
                  <c:v>0.40915208613728127</c:v>
                </c:pt>
                <c:pt idx="304">
                  <c:v>0.41049798115746972</c:v>
                </c:pt>
                <c:pt idx="305">
                  <c:v>0.41184387617765816</c:v>
                </c:pt>
                <c:pt idx="306">
                  <c:v>0.41318977119784656</c:v>
                </c:pt>
                <c:pt idx="307">
                  <c:v>0.414535666218035</c:v>
                </c:pt>
                <c:pt idx="308">
                  <c:v>0.4158815612382234</c:v>
                </c:pt>
                <c:pt idx="309">
                  <c:v>0.41722745625841184</c:v>
                </c:pt>
                <c:pt idx="310">
                  <c:v>0.41857335127860029</c:v>
                </c:pt>
                <c:pt idx="311">
                  <c:v>0.41991924629878868</c:v>
                </c:pt>
                <c:pt idx="312">
                  <c:v>0.42126514131897713</c:v>
                </c:pt>
                <c:pt idx="313">
                  <c:v>0.42261103633916552</c:v>
                </c:pt>
                <c:pt idx="314">
                  <c:v>0.42395693135935397</c:v>
                </c:pt>
                <c:pt idx="315">
                  <c:v>0.42530282637954242</c:v>
                </c:pt>
                <c:pt idx="316">
                  <c:v>0.42664872139973081</c:v>
                </c:pt>
                <c:pt idx="317">
                  <c:v>0.42799461641991926</c:v>
                </c:pt>
                <c:pt idx="318">
                  <c:v>0.42934051144010765</c:v>
                </c:pt>
                <c:pt idx="319">
                  <c:v>0.4306864064602961</c:v>
                </c:pt>
                <c:pt idx="320">
                  <c:v>0.43203230148048455</c:v>
                </c:pt>
                <c:pt idx="321">
                  <c:v>0.43337819650067294</c:v>
                </c:pt>
                <c:pt idx="322">
                  <c:v>0.43472409152086139</c:v>
                </c:pt>
                <c:pt idx="323">
                  <c:v>0.43606998654104978</c:v>
                </c:pt>
                <c:pt idx="324">
                  <c:v>0.43741588156123823</c:v>
                </c:pt>
                <c:pt idx="325">
                  <c:v>0.43876177658142662</c:v>
                </c:pt>
                <c:pt idx="326">
                  <c:v>0.44010767160161507</c:v>
                </c:pt>
                <c:pt idx="327">
                  <c:v>0.44145356662180352</c:v>
                </c:pt>
                <c:pt idx="328">
                  <c:v>0.44279946164199191</c:v>
                </c:pt>
                <c:pt idx="329">
                  <c:v>0.44414535666218036</c:v>
                </c:pt>
                <c:pt idx="330">
                  <c:v>0.44549125168236875</c:v>
                </c:pt>
                <c:pt idx="331">
                  <c:v>0.4468371467025572</c:v>
                </c:pt>
                <c:pt idx="332">
                  <c:v>0.44818304172274565</c:v>
                </c:pt>
                <c:pt idx="333">
                  <c:v>0.44952893674293404</c:v>
                </c:pt>
                <c:pt idx="334">
                  <c:v>0.45087483176312249</c:v>
                </c:pt>
                <c:pt idx="335">
                  <c:v>0.45222072678331088</c:v>
                </c:pt>
                <c:pt idx="336">
                  <c:v>0.45356662180349933</c:v>
                </c:pt>
                <c:pt idx="337">
                  <c:v>0.45491251682368777</c:v>
                </c:pt>
                <c:pt idx="338">
                  <c:v>0.45625841184387617</c:v>
                </c:pt>
                <c:pt idx="339">
                  <c:v>0.45760430686406461</c:v>
                </c:pt>
                <c:pt idx="340">
                  <c:v>0.45895020188425301</c:v>
                </c:pt>
                <c:pt idx="341">
                  <c:v>0.46029609690444145</c:v>
                </c:pt>
                <c:pt idx="342">
                  <c:v>0.4616419919246299</c:v>
                </c:pt>
                <c:pt idx="343">
                  <c:v>0.46298788694481829</c:v>
                </c:pt>
                <c:pt idx="344">
                  <c:v>0.46433378196500674</c:v>
                </c:pt>
                <c:pt idx="345">
                  <c:v>0.46567967698519513</c:v>
                </c:pt>
                <c:pt idx="346">
                  <c:v>0.46702557200538358</c:v>
                </c:pt>
                <c:pt idx="347">
                  <c:v>0.46837146702557203</c:v>
                </c:pt>
                <c:pt idx="348">
                  <c:v>0.46971736204576042</c:v>
                </c:pt>
                <c:pt idx="349">
                  <c:v>0.47106325706594887</c:v>
                </c:pt>
                <c:pt idx="350">
                  <c:v>0.47240915208613726</c:v>
                </c:pt>
                <c:pt idx="351">
                  <c:v>0.47375504710632571</c:v>
                </c:pt>
                <c:pt idx="352">
                  <c:v>0.47510094212651416</c:v>
                </c:pt>
                <c:pt idx="353">
                  <c:v>0.47644683714670255</c:v>
                </c:pt>
                <c:pt idx="354">
                  <c:v>0.477792732166891</c:v>
                </c:pt>
                <c:pt idx="355">
                  <c:v>0.47913862718707939</c:v>
                </c:pt>
                <c:pt idx="356">
                  <c:v>0.48048452220726784</c:v>
                </c:pt>
                <c:pt idx="357">
                  <c:v>0.48183041722745623</c:v>
                </c:pt>
                <c:pt idx="358">
                  <c:v>0.48317631224764468</c:v>
                </c:pt>
                <c:pt idx="359">
                  <c:v>0.48452220726783313</c:v>
                </c:pt>
                <c:pt idx="360">
                  <c:v>0.48586810228802152</c:v>
                </c:pt>
                <c:pt idx="361">
                  <c:v>0.48721399730820997</c:v>
                </c:pt>
                <c:pt idx="362">
                  <c:v>0.48855989232839836</c:v>
                </c:pt>
                <c:pt idx="363">
                  <c:v>0.48990578734858681</c:v>
                </c:pt>
                <c:pt idx="364">
                  <c:v>0.49125168236877526</c:v>
                </c:pt>
                <c:pt idx="365">
                  <c:v>0.49259757738896365</c:v>
                </c:pt>
                <c:pt idx="366">
                  <c:v>0.4939434724091521</c:v>
                </c:pt>
                <c:pt idx="367">
                  <c:v>0.49528936742934049</c:v>
                </c:pt>
                <c:pt idx="368">
                  <c:v>0.49663526244952894</c:v>
                </c:pt>
                <c:pt idx="369">
                  <c:v>0.49798115746971738</c:v>
                </c:pt>
                <c:pt idx="370">
                  <c:v>0.49932705248990578</c:v>
                </c:pt>
                <c:pt idx="371">
                  <c:v>0.50067294751009417</c:v>
                </c:pt>
                <c:pt idx="372">
                  <c:v>0.50201884253028262</c:v>
                </c:pt>
                <c:pt idx="373">
                  <c:v>0.50336473755047106</c:v>
                </c:pt>
                <c:pt idx="374">
                  <c:v>0.50471063257065951</c:v>
                </c:pt>
                <c:pt idx="375">
                  <c:v>0.50605652759084796</c:v>
                </c:pt>
                <c:pt idx="376">
                  <c:v>0.5074024226110363</c:v>
                </c:pt>
                <c:pt idx="377">
                  <c:v>0.50874831763122474</c:v>
                </c:pt>
                <c:pt idx="378">
                  <c:v>0.51009421265141319</c:v>
                </c:pt>
                <c:pt idx="379">
                  <c:v>0.51144010767160164</c:v>
                </c:pt>
                <c:pt idx="380">
                  <c:v>0.51278600269179009</c:v>
                </c:pt>
                <c:pt idx="381">
                  <c:v>0.51413189771197843</c:v>
                </c:pt>
                <c:pt idx="382">
                  <c:v>0.51547779273216687</c:v>
                </c:pt>
                <c:pt idx="383">
                  <c:v>0.51682368775235532</c:v>
                </c:pt>
                <c:pt idx="384">
                  <c:v>0.51816958277254377</c:v>
                </c:pt>
                <c:pt idx="385">
                  <c:v>0.51951547779273222</c:v>
                </c:pt>
                <c:pt idx="386">
                  <c:v>0.52086137281292055</c:v>
                </c:pt>
                <c:pt idx="387">
                  <c:v>0.522207267833109</c:v>
                </c:pt>
                <c:pt idx="388">
                  <c:v>0.52355316285329745</c:v>
                </c:pt>
                <c:pt idx="389">
                  <c:v>0.5248990578734859</c:v>
                </c:pt>
                <c:pt idx="390">
                  <c:v>0.52624495289367434</c:v>
                </c:pt>
                <c:pt idx="391">
                  <c:v>0.52759084791386268</c:v>
                </c:pt>
                <c:pt idx="392">
                  <c:v>0.52893674293405113</c:v>
                </c:pt>
                <c:pt idx="393">
                  <c:v>0.53028263795423958</c:v>
                </c:pt>
                <c:pt idx="394">
                  <c:v>0.53162853297442803</c:v>
                </c:pt>
                <c:pt idx="395">
                  <c:v>0.53297442799461647</c:v>
                </c:pt>
                <c:pt idx="396">
                  <c:v>0.53432032301480481</c:v>
                </c:pt>
                <c:pt idx="397">
                  <c:v>0.53566621803499326</c:v>
                </c:pt>
                <c:pt idx="398">
                  <c:v>0.53701211305518171</c:v>
                </c:pt>
                <c:pt idx="399">
                  <c:v>0.53835800807537015</c:v>
                </c:pt>
                <c:pt idx="400">
                  <c:v>0.5397039030955586</c:v>
                </c:pt>
                <c:pt idx="401">
                  <c:v>0.54104979811574694</c:v>
                </c:pt>
                <c:pt idx="402">
                  <c:v>0.54239569313593539</c:v>
                </c:pt>
                <c:pt idx="403">
                  <c:v>0.54374158815612383</c:v>
                </c:pt>
                <c:pt idx="404">
                  <c:v>0.54508748317631228</c:v>
                </c:pt>
                <c:pt idx="405">
                  <c:v>0.54643337819650062</c:v>
                </c:pt>
                <c:pt idx="406">
                  <c:v>0.54777927321668907</c:v>
                </c:pt>
                <c:pt idx="407">
                  <c:v>0.54912516823687751</c:v>
                </c:pt>
                <c:pt idx="408">
                  <c:v>0.55047106325706596</c:v>
                </c:pt>
                <c:pt idx="409">
                  <c:v>0.55181695827725441</c:v>
                </c:pt>
                <c:pt idx="410">
                  <c:v>0.55316285329744275</c:v>
                </c:pt>
                <c:pt idx="411">
                  <c:v>0.55450874831763119</c:v>
                </c:pt>
                <c:pt idx="412">
                  <c:v>0.55585464333781964</c:v>
                </c:pt>
                <c:pt idx="413">
                  <c:v>0.55720053835800809</c:v>
                </c:pt>
                <c:pt idx="414">
                  <c:v>0.55854643337819654</c:v>
                </c:pt>
                <c:pt idx="415">
                  <c:v>0.55989232839838488</c:v>
                </c:pt>
                <c:pt idx="416">
                  <c:v>0.56123822341857332</c:v>
                </c:pt>
                <c:pt idx="417">
                  <c:v>0.56258411843876177</c:v>
                </c:pt>
                <c:pt idx="418">
                  <c:v>0.56393001345895022</c:v>
                </c:pt>
                <c:pt idx="419">
                  <c:v>0.56527590847913867</c:v>
                </c:pt>
                <c:pt idx="420">
                  <c:v>0.566621803499327</c:v>
                </c:pt>
                <c:pt idx="421">
                  <c:v>0.56796769851951545</c:v>
                </c:pt>
                <c:pt idx="422">
                  <c:v>0.5693135935397039</c:v>
                </c:pt>
                <c:pt idx="423">
                  <c:v>0.57065948855989235</c:v>
                </c:pt>
                <c:pt idx="424">
                  <c:v>0.5720053835800808</c:v>
                </c:pt>
                <c:pt idx="425">
                  <c:v>0.57335127860026913</c:v>
                </c:pt>
                <c:pt idx="426">
                  <c:v>0.57469717362045758</c:v>
                </c:pt>
                <c:pt idx="427">
                  <c:v>0.57604306864064603</c:v>
                </c:pt>
                <c:pt idx="428">
                  <c:v>0.57738896366083448</c:v>
                </c:pt>
                <c:pt idx="429">
                  <c:v>0.57873485868102292</c:v>
                </c:pt>
                <c:pt idx="430">
                  <c:v>0.58008075370121126</c:v>
                </c:pt>
                <c:pt idx="431">
                  <c:v>0.58142664872139971</c:v>
                </c:pt>
                <c:pt idx="432">
                  <c:v>0.58277254374158816</c:v>
                </c:pt>
                <c:pt idx="433">
                  <c:v>0.5841184387617766</c:v>
                </c:pt>
                <c:pt idx="434">
                  <c:v>0.58546433378196505</c:v>
                </c:pt>
                <c:pt idx="435">
                  <c:v>0.58681022880215339</c:v>
                </c:pt>
                <c:pt idx="436">
                  <c:v>0.58815612382234184</c:v>
                </c:pt>
                <c:pt idx="437">
                  <c:v>0.58950201884253028</c:v>
                </c:pt>
                <c:pt idx="438">
                  <c:v>0.59084791386271873</c:v>
                </c:pt>
                <c:pt idx="439">
                  <c:v>0.59219380888290718</c:v>
                </c:pt>
                <c:pt idx="440">
                  <c:v>0.59353970390309552</c:v>
                </c:pt>
                <c:pt idx="441">
                  <c:v>0.59488559892328396</c:v>
                </c:pt>
                <c:pt idx="442">
                  <c:v>0.59623149394347241</c:v>
                </c:pt>
                <c:pt idx="443">
                  <c:v>0.59757738896366086</c:v>
                </c:pt>
                <c:pt idx="444">
                  <c:v>0.59892328398384931</c:v>
                </c:pt>
                <c:pt idx="445">
                  <c:v>0.60026917900403765</c:v>
                </c:pt>
                <c:pt idx="446">
                  <c:v>0.60161507402422609</c:v>
                </c:pt>
                <c:pt idx="447">
                  <c:v>0.60296096904441454</c:v>
                </c:pt>
                <c:pt idx="448">
                  <c:v>0.60430686406460299</c:v>
                </c:pt>
                <c:pt idx="449">
                  <c:v>0.60565275908479144</c:v>
                </c:pt>
                <c:pt idx="450">
                  <c:v>0.60699865410497977</c:v>
                </c:pt>
                <c:pt idx="451">
                  <c:v>0.60834454912516822</c:v>
                </c:pt>
                <c:pt idx="452">
                  <c:v>0.60969044414535667</c:v>
                </c:pt>
                <c:pt idx="453">
                  <c:v>0.61103633916554512</c:v>
                </c:pt>
                <c:pt idx="454">
                  <c:v>0.61238223418573356</c:v>
                </c:pt>
                <c:pt idx="455">
                  <c:v>0.6137281292059219</c:v>
                </c:pt>
                <c:pt idx="456">
                  <c:v>0.61507402422611035</c:v>
                </c:pt>
                <c:pt idx="457">
                  <c:v>0.6164199192462988</c:v>
                </c:pt>
                <c:pt idx="458">
                  <c:v>0.61776581426648725</c:v>
                </c:pt>
                <c:pt idx="459">
                  <c:v>0.61911170928667569</c:v>
                </c:pt>
                <c:pt idx="460">
                  <c:v>0.62045760430686403</c:v>
                </c:pt>
                <c:pt idx="461">
                  <c:v>0.62180349932705248</c:v>
                </c:pt>
                <c:pt idx="462">
                  <c:v>0.62314939434724093</c:v>
                </c:pt>
                <c:pt idx="463">
                  <c:v>0.62449528936742937</c:v>
                </c:pt>
                <c:pt idx="464">
                  <c:v>0.62584118438761771</c:v>
                </c:pt>
                <c:pt idx="465">
                  <c:v>0.62718707940780616</c:v>
                </c:pt>
                <c:pt idx="466">
                  <c:v>0.62853297442799461</c:v>
                </c:pt>
                <c:pt idx="467">
                  <c:v>0.62987886944818305</c:v>
                </c:pt>
                <c:pt idx="468">
                  <c:v>0.6312247644683715</c:v>
                </c:pt>
                <c:pt idx="469">
                  <c:v>0.63257065948855984</c:v>
                </c:pt>
                <c:pt idx="470">
                  <c:v>0.63391655450874829</c:v>
                </c:pt>
                <c:pt idx="471">
                  <c:v>0.63526244952893673</c:v>
                </c:pt>
                <c:pt idx="472">
                  <c:v>0.63660834454912518</c:v>
                </c:pt>
                <c:pt idx="473">
                  <c:v>0.63795423956931363</c:v>
                </c:pt>
                <c:pt idx="474">
                  <c:v>0.63930013458950197</c:v>
                </c:pt>
                <c:pt idx="475">
                  <c:v>0.64064602960969042</c:v>
                </c:pt>
                <c:pt idx="476">
                  <c:v>0.64199192462987886</c:v>
                </c:pt>
                <c:pt idx="477">
                  <c:v>0.64333781965006731</c:v>
                </c:pt>
                <c:pt idx="478">
                  <c:v>0.64468371467025576</c:v>
                </c:pt>
                <c:pt idx="479">
                  <c:v>0.6460296096904441</c:v>
                </c:pt>
                <c:pt idx="480">
                  <c:v>0.64737550471063254</c:v>
                </c:pt>
                <c:pt idx="481">
                  <c:v>0.64872139973082099</c:v>
                </c:pt>
                <c:pt idx="482">
                  <c:v>0.65006729475100944</c:v>
                </c:pt>
                <c:pt idx="483">
                  <c:v>0.65141318977119789</c:v>
                </c:pt>
                <c:pt idx="484">
                  <c:v>0.65275908479138622</c:v>
                </c:pt>
                <c:pt idx="485">
                  <c:v>0.65410497981157467</c:v>
                </c:pt>
                <c:pt idx="486">
                  <c:v>0.65545087483176312</c:v>
                </c:pt>
                <c:pt idx="487">
                  <c:v>0.65679676985195157</c:v>
                </c:pt>
                <c:pt idx="488">
                  <c:v>0.65814266487214002</c:v>
                </c:pt>
                <c:pt idx="489">
                  <c:v>0.65948855989232835</c:v>
                </c:pt>
                <c:pt idx="490">
                  <c:v>0.6608344549125168</c:v>
                </c:pt>
                <c:pt idx="491">
                  <c:v>0.66218034993270525</c:v>
                </c:pt>
                <c:pt idx="492">
                  <c:v>0.6635262449528937</c:v>
                </c:pt>
                <c:pt idx="493">
                  <c:v>0.66487213997308214</c:v>
                </c:pt>
                <c:pt idx="494">
                  <c:v>0.66621803499327048</c:v>
                </c:pt>
                <c:pt idx="495">
                  <c:v>0.66756393001345893</c:v>
                </c:pt>
                <c:pt idx="496">
                  <c:v>0.66890982503364738</c:v>
                </c:pt>
                <c:pt idx="497">
                  <c:v>0.67025572005383582</c:v>
                </c:pt>
                <c:pt idx="498">
                  <c:v>0.67160161507402427</c:v>
                </c:pt>
                <c:pt idx="499">
                  <c:v>0.67294751009421261</c:v>
                </c:pt>
                <c:pt idx="500">
                  <c:v>0.67429340511440106</c:v>
                </c:pt>
                <c:pt idx="501">
                  <c:v>0.6756393001345895</c:v>
                </c:pt>
                <c:pt idx="502">
                  <c:v>0.67698519515477795</c:v>
                </c:pt>
                <c:pt idx="503">
                  <c:v>0.6783310901749664</c:v>
                </c:pt>
                <c:pt idx="504">
                  <c:v>0.67967698519515474</c:v>
                </c:pt>
                <c:pt idx="505">
                  <c:v>0.68102288021534318</c:v>
                </c:pt>
                <c:pt idx="506">
                  <c:v>0.68236877523553163</c:v>
                </c:pt>
                <c:pt idx="507">
                  <c:v>0.68371467025572008</c:v>
                </c:pt>
                <c:pt idx="508">
                  <c:v>0.68506056527590853</c:v>
                </c:pt>
                <c:pt idx="509">
                  <c:v>0.68640646029609687</c:v>
                </c:pt>
                <c:pt idx="510">
                  <c:v>0.68775235531628531</c:v>
                </c:pt>
                <c:pt idx="511">
                  <c:v>0.68909825033647376</c:v>
                </c:pt>
                <c:pt idx="512">
                  <c:v>0.69044414535666221</c:v>
                </c:pt>
                <c:pt idx="513">
                  <c:v>0.69179004037685066</c:v>
                </c:pt>
                <c:pt idx="514">
                  <c:v>0.69313593539703899</c:v>
                </c:pt>
                <c:pt idx="515">
                  <c:v>0.69448183041722744</c:v>
                </c:pt>
                <c:pt idx="516">
                  <c:v>0.69582772543741589</c:v>
                </c:pt>
                <c:pt idx="517">
                  <c:v>0.69717362045760434</c:v>
                </c:pt>
                <c:pt idx="518">
                  <c:v>0.69851951547779279</c:v>
                </c:pt>
                <c:pt idx="519">
                  <c:v>0.69986541049798112</c:v>
                </c:pt>
                <c:pt idx="520">
                  <c:v>0.70121130551816957</c:v>
                </c:pt>
                <c:pt idx="521">
                  <c:v>0.70255720053835802</c:v>
                </c:pt>
                <c:pt idx="522">
                  <c:v>0.70390309555854647</c:v>
                </c:pt>
                <c:pt idx="523">
                  <c:v>0.70524899057873491</c:v>
                </c:pt>
                <c:pt idx="524">
                  <c:v>0.70659488559892325</c:v>
                </c:pt>
                <c:pt idx="525">
                  <c:v>0.7079407806191117</c:v>
                </c:pt>
                <c:pt idx="526">
                  <c:v>0.70928667563930015</c:v>
                </c:pt>
                <c:pt idx="527">
                  <c:v>0.71063257065948859</c:v>
                </c:pt>
                <c:pt idx="528">
                  <c:v>0.71197846567967693</c:v>
                </c:pt>
                <c:pt idx="529">
                  <c:v>0.71332436069986538</c:v>
                </c:pt>
                <c:pt idx="530">
                  <c:v>0.71467025572005383</c:v>
                </c:pt>
                <c:pt idx="531">
                  <c:v>0.71601615074024227</c:v>
                </c:pt>
                <c:pt idx="532">
                  <c:v>0.71736204576043072</c:v>
                </c:pt>
                <c:pt idx="533">
                  <c:v>0.71870794078061906</c:v>
                </c:pt>
                <c:pt idx="534">
                  <c:v>0.72005383580080751</c:v>
                </c:pt>
                <c:pt idx="535">
                  <c:v>0.72139973082099595</c:v>
                </c:pt>
                <c:pt idx="536">
                  <c:v>0.7227456258411844</c:v>
                </c:pt>
                <c:pt idx="537">
                  <c:v>0.72409152086137285</c:v>
                </c:pt>
                <c:pt idx="538">
                  <c:v>0.72543741588156119</c:v>
                </c:pt>
                <c:pt idx="539">
                  <c:v>0.72678331090174964</c:v>
                </c:pt>
                <c:pt idx="540">
                  <c:v>0.72812920592193808</c:v>
                </c:pt>
                <c:pt idx="541">
                  <c:v>0.72947510094212653</c:v>
                </c:pt>
                <c:pt idx="542">
                  <c:v>0.73082099596231498</c:v>
                </c:pt>
                <c:pt idx="543">
                  <c:v>0.73216689098250332</c:v>
                </c:pt>
                <c:pt idx="544">
                  <c:v>0.73351278600269176</c:v>
                </c:pt>
                <c:pt idx="545">
                  <c:v>0.73485868102288021</c:v>
                </c:pt>
                <c:pt idx="546">
                  <c:v>0.73620457604306866</c:v>
                </c:pt>
                <c:pt idx="547">
                  <c:v>0.73755047106325711</c:v>
                </c:pt>
                <c:pt idx="548">
                  <c:v>0.73889636608344544</c:v>
                </c:pt>
                <c:pt idx="549">
                  <c:v>0.74024226110363389</c:v>
                </c:pt>
                <c:pt idx="550">
                  <c:v>0.74158815612382234</c:v>
                </c:pt>
                <c:pt idx="551">
                  <c:v>0.74293405114401079</c:v>
                </c:pt>
                <c:pt idx="552">
                  <c:v>0.74427994616419924</c:v>
                </c:pt>
                <c:pt idx="553">
                  <c:v>0.74562584118438757</c:v>
                </c:pt>
                <c:pt idx="554">
                  <c:v>0.74697173620457602</c:v>
                </c:pt>
                <c:pt idx="555">
                  <c:v>0.74831763122476447</c:v>
                </c:pt>
                <c:pt idx="556">
                  <c:v>0.74966352624495292</c:v>
                </c:pt>
                <c:pt idx="557">
                  <c:v>0.75100942126514136</c:v>
                </c:pt>
                <c:pt idx="558">
                  <c:v>0.7523553162853297</c:v>
                </c:pt>
                <c:pt idx="559">
                  <c:v>0.75370121130551815</c:v>
                </c:pt>
                <c:pt idx="560">
                  <c:v>0.7550471063257066</c:v>
                </c:pt>
                <c:pt idx="561">
                  <c:v>0.75639300134589504</c:v>
                </c:pt>
                <c:pt idx="562">
                  <c:v>0.75773889636608349</c:v>
                </c:pt>
                <c:pt idx="563">
                  <c:v>0.75908479138627183</c:v>
                </c:pt>
                <c:pt idx="564">
                  <c:v>0.76043068640646028</c:v>
                </c:pt>
                <c:pt idx="565">
                  <c:v>0.76177658142664872</c:v>
                </c:pt>
                <c:pt idx="566">
                  <c:v>0.76312247644683717</c:v>
                </c:pt>
                <c:pt idx="567">
                  <c:v>0.76446837146702562</c:v>
                </c:pt>
                <c:pt idx="568">
                  <c:v>0.76581426648721396</c:v>
                </c:pt>
                <c:pt idx="569">
                  <c:v>0.7671601615074024</c:v>
                </c:pt>
                <c:pt idx="570">
                  <c:v>0.76850605652759085</c:v>
                </c:pt>
                <c:pt idx="571">
                  <c:v>0.7698519515477793</c:v>
                </c:pt>
                <c:pt idx="572">
                  <c:v>0.77119784656796775</c:v>
                </c:pt>
                <c:pt idx="573">
                  <c:v>0.77254374158815609</c:v>
                </c:pt>
                <c:pt idx="574">
                  <c:v>0.77388963660834453</c:v>
                </c:pt>
                <c:pt idx="575">
                  <c:v>0.77523553162853298</c:v>
                </c:pt>
                <c:pt idx="576">
                  <c:v>0.77658142664872143</c:v>
                </c:pt>
                <c:pt idx="577">
                  <c:v>0.77792732166890988</c:v>
                </c:pt>
                <c:pt idx="578">
                  <c:v>0.77927321668909821</c:v>
                </c:pt>
                <c:pt idx="579">
                  <c:v>0.78061911170928666</c:v>
                </c:pt>
                <c:pt idx="580">
                  <c:v>0.78196500672947511</c:v>
                </c:pt>
                <c:pt idx="581">
                  <c:v>0.78331090174966356</c:v>
                </c:pt>
                <c:pt idx="582">
                  <c:v>0.78465679676985201</c:v>
                </c:pt>
                <c:pt idx="583">
                  <c:v>0.78600269179004034</c:v>
                </c:pt>
                <c:pt idx="584">
                  <c:v>0.78734858681022879</c:v>
                </c:pt>
                <c:pt idx="585">
                  <c:v>0.78869448183041724</c:v>
                </c:pt>
                <c:pt idx="586">
                  <c:v>0.79004037685060569</c:v>
                </c:pt>
                <c:pt idx="587">
                  <c:v>0.79138627187079413</c:v>
                </c:pt>
                <c:pt idx="588">
                  <c:v>0.79273216689098247</c:v>
                </c:pt>
                <c:pt idx="589">
                  <c:v>0.79407806191117092</c:v>
                </c:pt>
                <c:pt idx="590">
                  <c:v>0.79542395693135937</c:v>
                </c:pt>
                <c:pt idx="591">
                  <c:v>0.79676985195154781</c:v>
                </c:pt>
                <c:pt idx="592">
                  <c:v>0.79811574697173615</c:v>
                </c:pt>
                <c:pt idx="593">
                  <c:v>0.7994616419919246</c:v>
                </c:pt>
                <c:pt idx="594">
                  <c:v>0.80080753701211305</c:v>
                </c:pt>
                <c:pt idx="595">
                  <c:v>0.80215343203230149</c:v>
                </c:pt>
                <c:pt idx="596">
                  <c:v>0.80349932705248994</c:v>
                </c:pt>
                <c:pt idx="597">
                  <c:v>0.80484522207267828</c:v>
                </c:pt>
                <c:pt idx="598">
                  <c:v>0.80619111709286673</c:v>
                </c:pt>
                <c:pt idx="599">
                  <c:v>0.80753701211305517</c:v>
                </c:pt>
                <c:pt idx="600">
                  <c:v>0.80888290713324362</c:v>
                </c:pt>
                <c:pt idx="601">
                  <c:v>0.81022880215343207</c:v>
                </c:pt>
                <c:pt idx="602">
                  <c:v>0.81157469717362041</c:v>
                </c:pt>
                <c:pt idx="603">
                  <c:v>0.81292059219380886</c:v>
                </c:pt>
                <c:pt idx="604">
                  <c:v>0.8142664872139973</c:v>
                </c:pt>
                <c:pt idx="605">
                  <c:v>0.81561238223418575</c:v>
                </c:pt>
                <c:pt idx="606">
                  <c:v>0.8169582772543742</c:v>
                </c:pt>
                <c:pt idx="607">
                  <c:v>0.81830417227456254</c:v>
                </c:pt>
                <c:pt idx="608">
                  <c:v>0.81965006729475098</c:v>
                </c:pt>
                <c:pt idx="609">
                  <c:v>0.82099596231493943</c:v>
                </c:pt>
                <c:pt idx="610">
                  <c:v>0.82234185733512788</c:v>
                </c:pt>
                <c:pt idx="611">
                  <c:v>0.82368775235531633</c:v>
                </c:pt>
                <c:pt idx="612">
                  <c:v>0.82503364737550466</c:v>
                </c:pt>
                <c:pt idx="613">
                  <c:v>0.82637954239569311</c:v>
                </c:pt>
                <c:pt idx="614">
                  <c:v>0.82772543741588156</c:v>
                </c:pt>
                <c:pt idx="615">
                  <c:v>0.82907133243607001</c:v>
                </c:pt>
                <c:pt idx="616">
                  <c:v>0.83041722745625846</c:v>
                </c:pt>
                <c:pt idx="617">
                  <c:v>0.83176312247644679</c:v>
                </c:pt>
                <c:pt idx="618">
                  <c:v>0.83310901749663524</c:v>
                </c:pt>
                <c:pt idx="619">
                  <c:v>0.83445491251682369</c:v>
                </c:pt>
                <c:pt idx="620">
                  <c:v>0.83580080753701214</c:v>
                </c:pt>
                <c:pt idx="621">
                  <c:v>0.83714670255720058</c:v>
                </c:pt>
                <c:pt idx="622">
                  <c:v>0.83849259757738892</c:v>
                </c:pt>
                <c:pt idx="623">
                  <c:v>0.83983849259757737</c:v>
                </c:pt>
                <c:pt idx="624">
                  <c:v>0.84118438761776582</c:v>
                </c:pt>
                <c:pt idx="625">
                  <c:v>0.84253028263795426</c:v>
                </c:pt>
                <c:pt idx="626">
                  <c:v>0.84387617765814271</c:v>
                </c:pt>
                <c:pt idx="627">
                  <c:v>0.84522207267833105</c:v>
                </c:pt>
                <c:pt idx="628">
                  <c:v>0.8465679676985195</c:v>
                </c:pt>
                <c:pt idx="629">
                  <c:v>0.84791386271870794</c:v>
                </c:pt>
                <c:pt idx="630">
                  <c:v>0.84925975773889639</c:v>
                </c:pt>
                <c:pt idx="631">
                  <c:v>0.85060565275908484</c:v>
                </c:pt>
                <c:pt idx="632">
                  <c:v>0.85195154777927318</c:v>
                </c:pt>
                <c:pt idx="633">
                  <c:v>0.85329744279946163</c:v>
                </c:pt>
                <c:pt idx="634">
                  <c:v>0.85464333781965007</c:v>
                </c:pt>
                <c:pt idx="635">
                  <c:v>0.85598923283983852</c:v>
                </c:pt>
                <c:pt idx="636">
                  <c:v>0.85733512786002697</c:v>
                </c:pt>
                <c:pt idx="637">
                  <c:v>0.85868102288021531</c:v>
                </c:pt>
                <c:pt idx="638">
                  <c:v>0.86002691790040375</c:v>
                </c:pt>
                <c:pt idx="639">
                  <c:v>0.8613728129205922</c:v>
                </c:pt>
                <c:pt idx="640">
                  <c:v>0.86271870794078065</c:v>
                </c:pt>
                <c:pt idx="641">
                  <c:v>0.8640646029609691</c:v>
                </c:pt>
                <c:pt idx="642">
                  <c:v>0.86541049798115743</c:v>
                </c:pt>
                <c:pt idx="643">
                  <c:v>0.86675639300134588</c:v>
                </c:pt>
                <c:pt idx="644">
                  <c:v>0.86810228802153433</c:v>
                </c:pt>
                <c:pt idx="645">
                  <c:v>0.86944818304172278</c:v>
                </c:pt>
                <c:pt idx="646">
                  <c:v>0.87079407806191123</c:v>
                </c:pt>
                <c:pt idx="647">
                  <c:v>0.87213997308209956</c:v>
                </c:pt>
                <c:pt idx="648">
                  <c:v>0.87348586810228801</c:v>
                </c:pt>
                <c:pt idx="649">
                  <c:v>0.87483176312247646</c:v>
                </c:pt>
                <c:pt idx="650">
                  <c:v>0.87617765814266491</c:v>
                </c:pt>
                <c:pt idx="651">
                  <c:v>0.87752355316285324</c:v>
                </c:pt>
                <c:pt idx="652">
                  <c:v>0.87886944818304169</c:v>
                </c:pt>
                <c:pt idx="653">
                  <c:v>0.88021534320323014</c:v>
                </c:pt>
                <c:pt idx="654">
                  <c:v>0.88156123822341859</c:v>
                </c:pt>
                <c:pt idx="655">
                  <c:v>0.88290713324360703</c:v>
                </c:pt>
                <c:pt idx="656">
                  <c:v>0.88425302826379537</c:v>
                </c:pt>
                <c:pt idx="657">
                  <c:v>0.88559892328398382</c:v>
                </c:pt>
                <c:pt idx="658">
                  <c:v>0.88694481830417227</c:v>
                </c:pt>
                <c:pt idx="659">
                  <c:v>0.88829071332436071</c:v>
                </c:pt>
                <c:pt idx="660">
                  <c:v>0.88963660834454916</c:v>
                </c:pt>
                <c:pt idx="661">
                  <c:v>0.8909825033647375</c:v>
                </c:pt>
                <c:pt idx="662">
                  <c:v>0.89232839838492595</c:v>
                </c:pt>
                <c:pt idx="663">
                  <c:v>0.89367429340511439</c:v>
                </c:pt>
                <c:pt idx="664">
                  <c:v>0.89502018842530284</c:v>
                </c:pt>
                <c:pt idx="665">
                  <c:v>0.89636608344549129</c:v>
                </c:pt>
                <c:pt idx="666">
                  <c:v>0.89771197846567963</c:v>
                </c:pt>
                <c:pt idx="667">
                  <c:v>0.89905787348586808</c:v>
                </c:pt>
                <c:pt idx="668">
                  <c:v>0.90040376850605652</c:v>
                </c:pt>
                <c:pt idx="669">
                  <c:v>0.90174966352624497</c:v>
                </c:pt>
                <c:pt idx="670">
                  <c:v>0.90309555854643342</c:v>
                </c:pt>
                <c:pt idx="671">
                  <c:v>0.90444145356662176</c:v>
                </c:pt>
                <c:pt idx="672">
                  <c:v>0.9057873485868102</c:v>
                </c:pt>
                <c:pt idx="673">
                  <c:v>0.90713324360699865</c:v>
                </c:pt>
                <c:pt idx="674">
                  <c:v>0.9084791386271871</c:v>
                </c:pt>
                <c:pt idx="675">
                  <c:v>0.90982503364737555</c:v>
                </c:pt>
                <c:pt idx="676">
                  <c:v>0.91117092866756388</c:v>
                </c:pt>
                <c:pt idx="677">
                  <c:v>0.91251682368775233</c:v>
                </c:pt>
                <c:pt idx="678">
                  <c:v>0.91386271870794078</c:v>
                </c:pt>
                <c:pt idx="679">
                  <c:v>0.91520861372812923</c:v>
                </c:pt>
                <c:pt idx="680">
                  <c:v>0.91655450874831768</c:v>
                </c:pt>
                <c:pt idx="681">
                  <c:v>0.91790040376850601</c:v>
                </c:pt>
                <c:pt idx="682">
                  <c:v>0.91924629878869446</c:v>
                </c:pt>
                <c:pt idx="683">
                  <c:v>0.92059219380888291</c:v>
                </c:pt>
                <c:pt idx="684">
                  <c:v>0.92193808882907136</c:v>
                </c:pt>
                <c:pt idx="685">
                  <c:v>0.9232839838492598</c:v>
                </c:pt>
                <c:pt idx="686">
                  <c:v>0.92462987886944814</c:v>
                </c:pt>
                <c:pt idx="687">
                  <c:v>0.92597577388963659</c:v>
                </c:pt>
                <c:pt idx="688">
                  <c:v>0.92732166890982504</c:v>
                </c:pt>
                <c:pt idx="689">
                  <c:v>0.92866756393001348</c:v>
                </c:pt>
                <c:pt idx="690">
                  <c:v>0.93001345895020193</c:v>
                </c:pt>
                <c:pt idx="691">
                  <c:v>0.93135935397039027</c:v>
                </c:pt>
                <c:pt idx="692">
                  <c:v>0.93270524899057872</c:v>
                </c:pt>
                <c:pt idx="693">
                  <c:v>0.93405114401076716</c:v>
                </c:pt>
                <c:pt idx="694">
                  <c:v>0.93539703903095561</c:v>
                </c:pt>
                <c:pt idx="695">
                  <c:v>0.93674293405114406</c:v>
                </c:pt>
                <c:pt idx="696">
                  <c:v>0.9380888290713324</c:v>
                </c:pt>
                <c:pt idx="697">
                  <c:v>0.93943472409152085</c:v>
                </c:pt>
                <c:pt idx="698">
                  <c:v>0.94078061911170929</c:v>
                </c:pt>
                <c:pt idx="699">
                  <c:v>0.94212651413189774</c:v>
                </c:pt>
                <c:pt idx="700">
                  <c:v>0.94347240915208619</c:v>
                </c:pt>
                <c:pt idx="701">
                  <c:v>0.94481830417227453</c:v>
                </c:pt>
                <c:pt idx="702">
                  <c:v>0.94616419919246297</c:v>
                </c:pt>
                <c:pt idx="703">
                  <c:v>0.94751009421265142</c:v>
                </c:pt>
                <c:pt idx="704">
                  <c:v>0.94885598923283987</c:v>
                </c:pt>
                <c:pt idx="705">
                  <c:v>0.95020188425302832</c:v>
                </c:pt>
                <c:pt idx="706">
                  <c:v>0.95154777927321665</c:v>
                </c:pt>
                <c:pt idx="707">
                  <c:v>0.9528936742934051</c:v>
                </c:pt>
                <c:pt idx="708">
                  <c:v>0.95423956931359355</c:v>
                </c:pt>
                <c:pt idx="709">
                  <c:v>0.955585464333782</c:v>
                </c:pt>
                <c:pt idx="710">
                  <c:v>0.95693135935397045</c:v>
                </c:pt>
                <c:pt idx="711">
                  <c:v>0.95827725437415878</c:v>
                </c:pt>
                <c:pt idx="712">
                  <c:v>0.95962314939434723</c:v>
                </c:pt>
                <c:pt idx="713">
                  <c:v>0.96096904441453568</c:v>
                </c:pt>
                <c:pt idx="714">
                  <c:v>0.96231493943472413</c:v>
                </c:pt>
                <c:pt idx="715">
                  <c:v>0.96366083445491246</c:v>
                </c:pt>
                <c:pt idx="716">
                  <c:v>0.96500672947510091</c:v>
                </c:pt>
                <c:pt idx="717">
                  <c:v>0.96635262449528936</c:v>
                </c:pt>
                <c:pt idx="718">
                  <c:v>0.96769851951547781</c:v>
                </c:pt>
                <c:pt idx="719">
                  <c:v>0.96904441453566625</c:v>
                </c:pt>
                <c:pt idx="720">
                  <c:v>0.97039030955585459</c:v>
                </c:pt>
                <c:pt idx="721">
                  <c:v>0.97173620457604304</c:v>
                </c:pt>
                <c:pt idx="722">
                  <c:v>0.97308209959623149</c:v>
                </c:pt>
                <c:pt idx="723">
                  <c:v>0.97442799461641993</c:v>
                </c:pt>
                <c:pt idx="724">
                  <c:v>0.97577388963660838</c:v>
                </c:pt>
                <c:pt idx="725">
                  <c:v>0.97711978465679672</c:v>
                </c:pt>
                <c:pt idx="726">
                  <c:v>0.97846567967698517</c:v>
                </c:pt>
                <c:pt idx="727">
                  <c:v>0.97981157469717362</c:v>
                </c:pt>
                <c:pt idx="728">
                  <c:v>0.98115746971736206</c:v>
                </c:pt>
                <c:pt idx="729">
                  <c:v>0.98250336473755051</c:v>
                </c:pt>
                <c:pt idx="730">
                  <c:v>0.98384925975773885</c:v>
                </c:pt>
                <c:pt idx="731">
                  <c:v>0.9851951547779273</c:v>
                </c:pt>
                <c:pt idx="732">
                  <c:v>0.98654104979811574</c:v>
                </c:pt>
                <c:pt idx="733">
                  <c:v>0.98788694481830419</c:v>
                </c:pt>
                <c:pt idx="734">
                  <c:v>0.98923283983849264</c:v>
                </c:pt>
                <c:pt idx="735">
                  <c:v>0.99057873485868098</c:v>
                </c:pt>
                <c:pt idx="736">
                  <c:v>0.99192462987886942</c:v>
                </c:pt>
                <c:pt idx="737">
                  <c:v>0.99327052489905787</c:v>
                </c:pt>
                <c:pt idx="738">
                  <c:v>0.99461641991924632</c:v>
                </c:pt>
                <c:pt idx="739">
                  <c:v>0.99596231493943477</c:v>
                </c:pt>
                <c:pt idx="740">
                  <c:v>0.9973082099596231</c:v>
                </c:pt>
                <c:pt idx="741">
                  <c:v>0.99865410497981155</c:v>
                </c:pt>
                <c:pt idx="742">
                  <c:v>1</c:v>
                </c:pt>
              </c:numCache>
            </c:numRef>
          </c:xVal>
          <c:yVal>
            <c:numRef>
              <c:f>'Duration Curve'!$U$2:$U$763</c:f>
              <c:numCache>
                <c:formatCode>General</c:formatCode>
                <c:ptCount val="762"/>
                <c:pt idx="0">
                  <c:v>787.31750705295144</c:v>
                </c:pt>
                <c:pt idx="1">
                  <c:v>811.1647028944227</c:v>
                </c:pt>
                <c:pt idx="2">
                  <c:v>859.61005425347219</c:v>
                </c:pt>
                <c:pt idx="3">
                  <c:v>902.18319444444444</c:v>
                </c:pt>
                <c:pt idx="4">
                  <c:v>949.88267510308162</c:v>
                </c:pt>
                <c:pt idx="5">
                  <c:v>1081.3661041937935</c:v>
                </c:pt>
                <c:pt idx="6">
                  <c:v>1143.9207728068034</c:v>
                </c:pt>
                <c:pt idx="7">
                  <c:v>1218.3215006510416</c:v>
                </c:pt>
                <c:pt idx="8">
                  <c:v>1312.2464199829101</c:v>
                </c:pt>
                <c:pt idx="9">
                  <c:v>1370.9737073432075</c:v>
                </c:pt>
                <c:pt idx="10">
                  <c:v>1377.6165788438584</c:v>
                </c:pt>
                <c:pt idx="11">
                  <c:v>1427.9794062296548</c:v>
                </c:pt>
                <c:pt idx="12">
                  <c:v>1465.5753499348959</c:v>
                </c:pt>
                <c:pt idx="13">
                  <c:v>1584.8048467339411</c:v>
                </c:pt>
                <c:pt idx="14">
                  <c:v>1652.4096449110243</c:v>
                </c:pt>
                <c:pt idx="15">
                  <c:v>1827.1511591254341</c:v>
                </c:pt>
                <c:pt idx="16">
                  <c:v>1833.8212038845486</c:v>
                </c:pt>
                <c:pt idx="17">
                  <c:v>1848.1585248480903</c:v>
                </c:pt>
                <c:pt idx="18">
                  <c:v>1877.9870381673177</c:v>
                </c:pt>
                <c:pt idx="19">
                  <c:v>1907.647676832411</c:v>
                </c:pt>
                <c:pt idx="20">
                  <c:v>1907.7704133436414</c:v>
                </c:pt>
                <c:pt idx="21">
                  <c:v>2037.7670054796006</c:v>
                </c:pt>
                <c:pt idx="22">
                  <c:v>2134.4482573784721</c:v>
                </c:pt>
                <c:pt idx="23">
                  <c:v>2186.2438942803278</c:v>
                </c:pt>
                <c:pt idx="24">
                  <c:v>2194.8336695692274</c:v>
                </c:pt>
                <c:pt idx="25">
                  <c:v>2209.1406553819443</c:v>
                </c:pt>
                <c:pt idx="26">
                  <c:v>2250.2662808566624</c:v>
                </c:pt>
                <c:pt idx="27">
                  <c:v>2276.4443410915796</c:v>
                </c:pt>
                <c:pt idx="28">
                  <c:v>2292.1893482801647</c:v>
                </c:pt>
                <c:pt idx="29">
                  <c:v>2364.2808764648439</c:v>
                </c:pt>
                <c:pt idx="30">
                  <c:v>2411.8578078884548</c:v>
                </c:pt>
                <c:pt idx="31">
                  <c:v>2453.1947257486977</c:v>
                </c:pt>
                <c:pt idx="32">
                  <c:v>2560.4815861002603</c:v>
                </c:pt>
                <c:pt idx="33">
                  <c:v>2618.3187711588544</c:v>
                </c:pt>
                <c:pt idx="34">
                  <c:v>2618.8366223144531</c:v>
                </c:pt>
                <c:pt idx="35">
                  <c:v>2632.1484865315756</c:v>
                </c:pt>
                <c:pt idx="36">
                  <c:v>2668.8141078016492</c:v>
                </c:pt>
                <c:pt idx="37">
                  <c:v>2672.061665581597</c:v>
                </c:pt>
                <c:pt idx="38">
                  <c:v>2686.8905683051216</c:v>
                </c:pt>
                <c:pt idx="39">
                  <c:v>2721.6675100368925</c:v>
                </c:pt>
                <c:pt idx="40">
                  <c:v>2727.9673163519965</c:v>
                </c:pt>
                <c:pt idx="41">
                  <c:v>2798.995359700521</c:v>
                </c:pt>
                <c:pt idx="42">
                  <c:v>2817.0400155978732</c:v>
                </c:pt>
                <c:pt idx="43">
                  <c:v>2829.9776793077258</c:v>
                </c:pt>
                <c:pt idx="44">
                  <c:v>2832.3846668836804</c:v>
                </c:pt>
                <c:pt idx="45">
                  <c:v>2859.5475566948785</c:v>
                </c:pt>
                <c:pt idx="46">
                  <c:v>2861.5171774631076</c:v>
                </c:pt>
                <c:pt idx="47">
                  <c:v>2890.4437906901044</c:v>
                </c:pt>
                <c:pt idx="48">
                  <c:v>2930.339934624566</c:v>
                </c:pt>
                <c:pt idx="49">
                  <c:v>2979.7633010525174</c:v>
                </c:pt>
                <c:pt idx="50">
                  <c:v>3040.4805004882815</c:v>
                </c:pt>
                <c:pt idx="51">
                  <c:v>3063.0853833007814</c:v>
                </c:pt>
                <c:pt idx="52">
                  <c:v>3135.6934648980036</c:v>
                </c:pt>
                <c:pt idx="53">
                  <c:v>3151.2518191189238</c:v>
                </c:pt>
                <c:pt idx="54">
                  <c:v>3156.3789957682293</c:v>
                </c:pt>
                <c:pt idx="55">
                  <c:v>3194.8294311523437</c:v>
                </c:pt>
                <c:pt idx="56">
                  <c:v>3216.172038845486</c:v>
                </c:pt>
                <c:pt idx="57">
                  <c:v>3225.8769433593752</c:v>
                </c:pt>
                <c:pt idx="58">
                  <c:v>3237.2491083441842</c:v>
                </c:pt>
                <c:pt idx="59">
                  <c:v>3249.8751437717015</c:v>
                </c:pt>
                <c:pt idx="60">
                  <c:v>3268.2708889431424</c:v>
                </c:pt>
                <c:pt idx="61">
                  <c:v>3278.1579614257812</c:v>
                </c:pt>
                <c:pt idx="62">
                  <c:v>3278.3938983832463</c:v>
                </c:pt>
                <c:pt idx="63">
                  <c:v>3282.4183615451389</c:v>
                </c:pt>
                <c:pt idx="64">
                  <c:v>3299.2774405924479</c:v>
                </c:pt>
                <c:pt idx="65">
                  <c:v>3392.0493505859376</c:v>
                </c:pt>
                <c:pt idx="66">
                  <c:v>3436.0498027886283</c:v>
                </c:pt>
                <c:pt idx="67">
                  <c:v>3445.3988264973959</c:v>
                </c:pt>
                <c:pt idx="68">
                  <c:v>3465.5918107096354</c:v>
                </c:pt>
                <c:pt idx="69">
                  <c:v>3467.6230428059894</c:v>
                </c:pt>
                <c:pt idx="70">
                  <c:v>3501.2186650933158</c:v>
                </c:pt>
                <c:pt idx="71">
                  <c:v>3503.9022669813367</c:v>
                </c:pt>
                <c:pt idx="72">
                  <c:v>3531.9750895182292</c:v>
                </c:pt>
                <c:pt idx="73">
                  <c:v>3550.0827435980905</c:v>
                </c:pt>
                <c:pt idx="74">
                  <c:v>3563.4083862304688</c:v>
                </c:pt>
                <c:pt idx="75">
                  <c:v>3582.8119471571181</c:v>
                </c:pt>
                <c:pt idx="76">
                  <c:v>3592.062102593316</c:v>
                </c:pt>
                <c:pt idx="77">
                  <c:v>3621.8339659288195</c:v>
                </c:pt>
                <c:pt idx="78">
                  <c:v>3639.4318926323785</c:v>
                </c:pt>
                <c:pt idx="79">
                  <c:v>3665.9079684787325</c:v>
                </c:pt>
                <c:pt idx="80">
                  <c:v>3671.2324864366319</c:v>
                </c:pt>
                <c:pt idx="81">
                  <c:v>3705.2616129557291</c:v>
                </c:pt>
                <c:pt idx="82">
                  <c:v>3775.5257891167535</c:v>
                </c:pt>
                <c:pt idx="83">
                  <c:v>3793.7690955946182</c:v>
                </c:pt>
                <c:pt idx="84">
                  <c:v>3807.6356141493056</c:v>
                </c:pt>
                <c:pt idx="85">
                  <c:v>3821.838184950087</c:v>
                </c:pt>
                <c:pt idx="86">
                  <c:v>3841.436951497396</c:v>
                </c:pt>
                <c:pt idx="87">
                  <c:v>3851.4881976996526</c:v>
                </c:pt>
                <c:pt idx="88">
                  <c:v>3862.3824142795138</c:v>
                </c:pt>
                <c:pt idx="89">
                  <c:v>3869.8672157118053</c:v>
                </c:pt>
                <c:pt idx="90">
                  <c:v>3887.7424837239582</c:v>
                </c:pt>
                <c:pt idx="91">
                  <c:v>3891.6898337131074</c:v>
                </c:pt>
                <c:pt idx="92">
                  <c:v>3959.1850767686633</c:v>
                </c:pt>
                <c:pt idx="93">
                  <c:v>3993.5514930555555</c:v>
                </c:pt>
                <c:pt idx="94">
                  <c:v>4033.0819902886283</c:v>
                </c:pt>
                <c:pt idx="95">
                  <c:v>4054.977621527778</c:v>
                </c:pt>
                <c:pt idx="96">
                  <c:v>4112.4766189236107</c:v>
                </c:pt>
                <c:pt idx="97">
                  <c:v>4121.3493595377604</c:v>
                </c:pt>
                <c:pt idx="98">
                  <c:v>4126.729530300564</c:v>
                </c:pt>
                <c:pt idx="99">
                  <c:v>4148.9607489691844</c:v>
                </c:pt>
                <c:pt idx="100">
                  <c:v>4178.065715060764</c:v>
                </c:pt>
                <c:pt idx="101">
                  <c:v>4183.1940429687502</c:v>
                </c:pt>
                <c:pt idx="102">
                  <c:v>4220.4042041015628</c:v>
                </c:pt>
                <c:pt idx="103">
                  <c:v>4220.5802010091147</c:v>
                </c:pt>
                <c:pt idx="104">
                  <c:v>4257.8505669487849</c:v>
                </c:pt>
                <c:pt idx="105">
                  <c:v>4293.2069376627605</c:v>
                </c:pt>
                <c:pt idx="106">
                  <c:v>4304.9064070638024</c:v>
                </c:pt>
                <c:pt idx="107">
                  <c:v>4315.4312087673607</c:v>
                </c:pt>
                <c:pt idx="108">
                  <c:v>4344.2536743164064</c:v>
                </c:pt>
                <c:pt idx="109">
                  <c:v>4356.6533143446177</c:v>
                </c:pt>
                <c:pt idx="110">
                  <c:v>4395.3609673394094</c:v>
                </c:pt>
                <c:pt idx="111">
                  <c:v>4404.9605403645837</c:v>
                </c:pt>
                <c:pt idx="112">
                  <c:v>4441.1214312065977</c:v>
                </c:pt>
                <c:pt idx="113">
                  <c:v>4445.6688959418407</c:v>
                </c:pt>
                <c:pt idx="114">
                  <c:v>4491.4549869791663</c:v>
                </c:pt>
                <c:pt idx="115">
                  <c:v>4492.529055989583</c:v>
                </c:pt>
                <c:pt idx="116">
                  <c:v>4575.1510091145838</c:v>
                </c:pt>
                <c:pt idx="117">
                  <c:v>4576.2848752170139</c:v>
                </c:pt>
                <c:pt idx="118">
                  <c:v>4581.2364868164059</c:v>
                </c:pt>
                <c:pt idx="119">
                  <c:v>4620.2033192274303</c:v>
                </c:pt>
                <c:pt idx="120">
                  <c:v>4656.5300868055556</c:v>
                </c:pt>
                <c:pt idx="121">
                  <c:v>4661.158001302083</c:v>
                </c:pt>
                <c:pt idx="122">
                  <c:v>4663.9291796875004</c:v>
                </c:pt>
                <c:pt idx="123">
                  <c:v>4697.5814648437499</c:v>
                </c:pt>
                <c:pt idx="124">
                  <c:v>4698.8365185546872</c:v>
                </c:pt>
                <c:pt idx="125">
                  <c:v>4785.2733257378468</c:v>
                </c:pt>
                <c:pt idx="126">
                  <c:v>4795.3202837456602</c:v>
                </c:pt>
                <c:pt idx="127">
                  <c:v>4811.3561439344621</c:v>
                </c:pt>
                <c:pt idx="128">
                  <c:v>4846.2218598090276</c:v>
                </c:pt>
                <c:pt idx="129">
                  <c:v>4857.5956906467018</c:v>
                </c:pt>
                <c:pt idx="130">
                  <c:v>4876.2173540581598</c:v>
                </c:pt>
                <c:pt idx="131">
                  <c:v>4881.6854842122393</c:v>
                </c:pt>
                <c:pt idx="132">
                  <c:v>4897.0667644585501</c:v>
                </c:pt>
                <c:pt idx="133">
                  <c:v>4916.6009038628472</c:v>
                </c:pt>
                <c:pt idx="134">
                  <c:v>4986.1161773003469</c:v>
                </c:pt>
                <c:pt idx="135">
                  <c:v>4989.1703249782986</c:v>
                </c:pt>
                <c:pt idx="136">
                  <c:v>5001.7830045572919</c:v>
                </c:pt>
                <c:pt idx="137">
                  <c:v>5007.3171402994794</c:v>
                </c:pt>
                <c:pt idx="138">
                  <c:v>5063.2835470920136</c:v>
                </c:pt>
                <c:pt idx="139">
                  <c:v>5067.9280631510419</c:v>
                </c:pt>
                <c:pt idx="140">
                  <c:v>5098.6998768446183</c:v>
                </c:pt>
                <c:pt idx="141">
                  <c:v>5125.8855826822919</c:v>
                </c:pt>
                <c:pt idx="142">
                  <c:v>5136.9039447699652</c:v>
                </c:pt>
                <c:pt idx="143">
                  <c:v>5168.700744900174</c:v>
                </c:pt>
                <c:pt idx="144">
                  <c:v>5197.5726768663199</c:v>
                </c:pt>
                <c:pt idx="145">
                  <c:v>5221.2020708550344</c:v>
                </c:pt>
                <c:pt idx="146">
                  <c:v>5223.6224213324649</c:v>
                </c:pt>
                <c:pt idx="147">
                  <c:v>5226.9002403428822</c:v>
                </c:pt>
                <c:pt idx="148">
                  <c:v>5232.2736968315976</c:v>
                </c:pt>
                <c:pt idx="149">
                  <c:v>5246.5664588758682</c:v>
                </c:pt>
                <c:pt idx="150">
                  <c:v>5258.0189561631942</c:v>
                </c:pt>
                <c:pt idx="151">
                  <c:v>5285.2910626898874</c:v>
                </c:pt>
                <c:pt idx="152">
                  <c:v>5316.6305213758678</c:v>
                </c:pt>
                <c:pt idx="153">
                  <c:v>5370.1183463541665</c:v>
                </c:pt>
                <c:pt idx="154">
                  <c:v>5386.9050781249998</c:v>
                </c:pt>
                <c:pt idx="155">
                  <c:v>5397.1755560980901</c:v>
                </c:pt>
                <c:pt idx="156">
                  <c:v>5415.8943120659724</c:v>
                </c:pt>
                <c:pt idx="157">
                  <c:v>5417.3170827907988</c:v>
                </c:pt>
                <c:pt idx="158">
                  <c:v>5432.5685584852426</c:v>
                </c:pt>
                <c:pt idx="159">
                  <c:v>5433.8118413628472</c:v>
                </c:pt>
                <c:pt idx="160">
                  <c:v>5435.552596978082</c:v>
                </c:pt>
                <c:pt idx="161">
                  <c:v>5466.4794254557291</c:v>
                </c:pt>
                <c:pt idx="162">
                  <c:v>5517.2084606933595</c:v>
                </c:pt>
                <c:pt idx="163">
                  <c:v>5547.8357698567706</c:v>
                </c:pt>
                <c:pt idx="164">
                  <c:v>5551.1926014539931</c:v>
                </c:pt>
                <c:pt idx="165">
                  <c:v>5621.7259787326393</c:v>
                </c:pt>
                <c:pt idx="166">
                  <c:v>5648.2717768012153</c:v>
                </c:pt>
                <c:pt idx="167">
                  <c:v>5671.1908311631942</c:v>
                </c:pt>
                <c:pt idx="168">
                  <c:v>5689.42014594184</c:v>
                </c:pt>
                <c:pt idx="169">
                  <c:v>5697.3777023654511</c:v>
                </c:pt>
                <c:pt idx="170">
                  <c:v>5716.3824777560767</c:v>
                </c:pt>
                <c:pt idx="171">
                  <c:v>5726.2558664279513</c:v>
                </c:pt>
                <c:pt idx="172">
                  <c:v>5737.7721978081599</c:v>
                </c:pt>
                <c:pt idx="173">
                  <c:v>5743.2299397786455</c:v>
                </c:pt>
                <c:pt idx="174">
                  <c:v>5745.6887608506941</c:v>
                </c:pt>
                <c:pt idx="175">
                  <c:v>5747.5451633029516</c:v>
                </c:pt>
                <c:pt idx="176">
                  <c:v>5756.1354242621528</c:v>
                </c:pt>
                <c:pt idx="177">
                  <c:v>5796.6247151692705</c:v>
                </c:pt>
                <c:pt idx="178">
                  <c:v>5802.3440869140622</c:v>
                </c:pt>
                <c:pt idx="179">
                  <c:v>5803.414044596354</c:v>
                </c:pt>
                <c:pt idx="180">
                  <c:v>5807.849305013021</c:v>
                </c:pt>
                <c:pt idx="181">
                  <c:v>5831.2947081163193</c:v>
                </c:pt>
                <c:pt idx="182">
                  <c:v>5837.882017686632</c:v>
                </c:pt>
                <c:pt idx="183">
                  <c:v>5870.3532329644095</c:v>
                </c:pt>
                <c:pt idx="184">
                  <c:v>5890.4706114366318</c:v>
                </c:pt>
                <c:pt idx="185">
                  <c:v>5896.4114838324649</c:v>
                </c:pt>
                <c:pt idx="186">
                  <c:v>5923.2350168185767</c:v>
                </c:pt>
                <c:pt idx="187">
                  <c:v>5943.4165272352429</c:v>
                </c:pt>
                <c:pt idx="188">
                  <c:v>5956.5394558376738</c:v>
                </c:pt>
                <c:pt idx="189">
                  <c:v>5986.2280018446181</c:v>
                </c:pt>
                <c:pt idx="190">
                  <c:v>5989.3083620876732</c:v>
                </c:pt>
                <c:pt idx="191">
                  <c:v>5996.6529296874996</c:v>
                </c:pt>
                <c:pt idx="192">
                  <c:v>6044.6013557942706</c:v>
                </c:pt>
                <c:pt idx="193">
                  <c:v>6057.9800954861112</c:v>
                </c:pt>
                <c:pt idx="194">
                  <c:v>6058.6819677734375</c:v>
                </c:pt>
                <c:pt idx="195">
                  <c:v>6109.0741427951389</c:v>
                </c:pt>
                <c:pt idx="196">
                  <c:v>6114.8194411892364</c:v>
                </c:pt>
                <c:pt idx="197">
                  <c:v>6149.6799593098958</c:v>
                </c:pt>
                <c:pt idx="198">
                  <c:v>6169.3186973741322</c:v>
                </c:pt>
                <c:pt idx="199">
                  <c:v>6179.7812939453124</c:v>
                </c:pt>
                <c:pt idx="200">
                  <c:v>6208.7883680555551</c:v>
                </c:pt>
                <c:pt idx="201">
                  <c:v>6248.2158251953124</c:v>
                </c:pt>
                <c:pt idx="202">
                  <c:v>6259.4678103298611</c:v>
                </c:pt>
                <c:pt idx="203">
                  <c:v>6290.5403662109375</c:v>
                </c:pt>
                <c:pt idx="204">
                  <c:v>6296.3251909722221</c:v>
                </c:pt>
                <c:pt idx="205">
                  <c:v>6297.9542919921878</c:v>
                </c:pt>
                <c:pt idx="206">
                  <c:v>6334.8768202039928</c:v>
                </c:pt>
                <c:pt idx="207">
                  <c:v>6374.4377153862852</c:v>
                </c:pt>
                <c:pt idx="208">
                  <c:v>6386.1337380642362</c:v>
                </c:pt>
                <c:pt idx="209">
                  <c:v>6453.6816710069443</c:v>
                </c:pt>
                <c:pt idx="210">
                  <c:v>6463.1014035373264</c:v>
                </c:pt>
                <c:pt idx="211">
                  <c:v>6467.9471375868052</c:v>
                </c:pt>
                <c:pt idx="212">
                  <c:v>6472.1821614583332</c:v>
                </c:pt>
                <c:pt idx="213">
                  <c:v>6481.2032177734372</c:v>
                </c:pt>
                <c:pt idx="214">
                  <c:v>6488.4279291449657</c:v>
                </c:pt>
                <c:pt idx="215">
                  <c:v>6499.0228244357641</c:v>
                </c:pt>
                <c:pt idx="216">
                  <c:v>6511.6531770833335</c:v>
                </c:pt>
                <c:pt idx="217">
                  <c:v>6534.8334857855907</c:v>
                </c:pt>
                <c:pt idx="218">
                  <c:v>6547.3620632595484</c:v>
                </c:pt>
                <c:pt idx="219">
                  <c:v>6547.6990332031246</c:v>
                </c:pt>
                <c:pt idx="220">
                  <c:v>6564.0306917317712</c:v>
                </c:pt>
                <c:pt idx="221">
                  <c:v>6589.8688791232635</c:v>
                </c:pt>
                <c:pt idx="222">
                  <c:v>6595.7212033420137</c:v>
                </c:pt>
                <c:pt idx="223">
                  <c:v>6634.2548079427079</c:v>
                </c:pt>
                <c:pt idx="224">
                  <c:v>6716.9631395128035</c:v>
                </c:pt>
                <c:pt idx="225">
                  <c:v>6726.6094053819443</c:v>
                </c:pt>
                <c:pt idx="226">
                  <c:v>6741.9575075954863</c:v>
                </c:pt>
                <c:pt idx="227">
                  <c:v>6753.4926161024305</c:v>
                </c:pt>
                <c:pt idx="228">
                  <c:v>6753.7795524088542</c:v>
                </c:pt>
                <c:pt idx="229">
                  <c:v>6756.4752256944448</c:v>
                </c:pt>
                <c:pt idx="230">
                  <c:v>6765.6238785807291</c:v>
                </c:pt>
                <c:pt idx="231">
                  <c:v>6767.4728781467011</c:v>
                </c:pt>
                <c:pt idx="232">
                  <c:v>6793.9258154296876</c:v>
                </c:pt>
                <c:pt idx="233">
                  <c:v>6794.1567317708332</c:v>
                </c:pt>
                <c:pt idx="234">
                  <c:v>6795.8822005208331</c:v>
                </c:pt>
                <c:pt idx="235">
                  <c:v>6798.8606537543401</c:v>
                </c:pt>
                <c:pt idx="236">
                  <c:v>6828.253277452257</c:v>
                </c:pt>
                <c:pt idx="237">
                  <c:v>6834.494524197049</c:v>
                </c:pt>
                <c:pt idx="238">
                  <c:v>6834.6349880642365</c:v>
                </c:pt>
                <c:pt idx="239">
                  <c:v>6837.8222227647566</c:v>
                </c:pt>
                <c:pt idx="240">
                  <c:v>6851.4374636501734</c:v>
                </c:pt>
                <c:pt idx="241">
                  <c:v>6852.8998366970482</c:v>
                </c:pt>
                <c:pt idx="242">
                  <c:v>6868.4198475477433</c:v>
                </c:pt>
                <c:pt idx="243">
                  <c:v>6879.4303103298607</c:v>
                </c:pt>
                <c:pt idx="244">
                  <c:v>6888.489808485243</c:v>
                </c:pt>
                <c:pt idx="245">
                  <c:v>6896.2465690104164</c:v>
                </c:pt>
                <c:pt idx="246">
                  <c:v>6900.9275254991317</c:v>
                </c:pt>
                <c:pt idx="247">
                  <c:v>6907.2107318793405</c:v>
                </c:pt>
                <c:pt idx="248">
                  <c:v>6912.9632779947915</c:v>
                </c:pt>
                <c:pt idx="249">
                  <c:v>6927.580178493924</c:v>
                </c:pt>
                <c:pt idx="250">
                  <c:v>6943.8706993272572</c:v>
                </c:pt>
                <c:pt idx="251">
                  <c:v>6960.6993728298612</c:v>
                </c:pt>
                <c:pt idx="252">
                  <c:v>6992.0323593478734</c:v>
                </c:pt>
                <c:pt idx="253">
                  <c:v>7059.2215228949653</c:v>
                </c:pt>
                <c:pt idx="254">
                  <c:v>7067.1444136555992</c:v>
                </c:pt>
                <c:pt idx="255">
                  <c:v>7078.5408685980901</c:v>
                </c:pt>
                <c:pt idx="256">
                  <c:v>7101.7523714192712</c:v>
                </c:pt>
                <c:pt idx="257">
                  <c:v>7116.9307796223957</c:v>
                </c:pt>
                <c:pt idx="258">
                  <c:v>7122.7829031032988</c:v>
                </c:pt>
                <c:pt idx="259">
                  <c:v>7125.3532151963973</c:v>
                </c:pt>
                <c:pt idx="260">
                  <c:v>7128.646057400174</c:v>
                </c:pt>
                <c:pt idx="261">
                  <c:v>7129.7875949435766</c:v>
                </c:pt>
                <c:pt idx="262">
                  <c:v>7132.7634326171874</c:v>
                </c:pt>
                <c:pt idx="263">
                  <c:v>7136.3552907986113</c:v>
                </c:pt>
                <c:pt idx="264">
                  <c:v>7152.8966227213541</c:v>
                </c:pt>
                <c:pt idx="265">
                  <c:v>7178.5576567925345</c:v>
                </c:pt>
                <c:pt idx="266">
                  <c:v>7203.1146663411455</c:v>
                </c:pt>
                <c:pt idx="267">
                  <c:v>7221.5307785373261</c:v>
                </c:pt>
                <c:pt idx="268">
                  <c:v>7230.5646630859374</c:v>
                </c:pt>
                <c:pt idx="269">
                  <c:v>7285.4395518663196</c:v>
                </c:pt>
                <c:pt idx="270">
                  <c:v>7309.5373285590276</c:v>
                </c:pt>
                <c:pt idx="271">
                  <c:v>7320.2286626519099</c:v>
                </c:pt>
                <c:pt idx="272">
                  <c:v>7333.8257877604165</c:v>
                </c:pt>
                <c:pt idx="273">
                  <c:v>7367.7931850857203</c:v>
                </c:pt>
                <c:pt idx="274">
                  <c:v>7390.5386127387155</c:v>
                </c:pt>
                <c:pt idx="275">
                  <c:v>7395.3695704481333</c:v>
                </c:pt>
                <c:pt idx="276">
                  <c:v>7408.6978423394094</c:v>
                </c:pt>
                <c:pt idx="277">
                  <c:v>7415.6616791449651</c:v>
                </c:pt>
                <c:pt idx="278">
                  <c:v>7422.7057052951386</c:v>
                </c:pt>
                <c:pt idx="279">
                  <c:v>7485.3680441623264</c:v>
                </c:pt>
                <c:pt idx="280">
                  <c:v>7501.3704112413197</c:v>
                </c:pt>
                <c:pt idx="281">
                  <c:v>7510.9653472222226</c:v>
                </c:pt>
                <c:pt idx="282">
                  <c:v>7529.823040364583</c:v>
                </c:pt>
                <c:pt idx="283">
                  <c:v>7531.3793598090278</c:v>
                </c:pt>
                <c:pt idx="284">
                  <c:v>7535.1517230902782</c:v>
                </c:pt>
                <c:pt idx="285">
                  <c:v>7549.330464952257</c:v>
                </c:pt>
                <c:pt idx="286">
                  <c:v>7565.9344630262585</c:v>
                </c:pt>
                <c:pt idx="287">
                  <c:v>7575.8311447482638</c:v>
                </c:pt>
                <c:pt idx="288">
                  <c:v>7577.1159494357635</c:v>
                </c:pt>
                <c:pt idx="289">
                  <c:v>7626.8075425889756</c:v>
                </c:pt>
                <c:pt idx="290">
                  <c:v>7632.1804041883679</c:v>
                </c:pt>
                <c:pt idx="291">
                  <c:v>7637.2510986328125</c:v>
                </c:pt>
                <c:pt idx="292">
                  <c:v>7682.195354817708</c:v>
                </c:pt>
                <c:pt idx="293">
                  <c:v>7688.0727848307288</c:v>
                </c:pt>
                <c:pt idx="294">
                  <c:v>7689.7986425781246</c:v>
                </c:pt>
                <c:pt idx="295">
                  <c:v>7701.3956890190975</c:v>
                </c:pt>
                <c:pt idx="296">
                  <c:v>7703.261901584201</c:v>
                </c:pt>
                <c:pt idx="297">
                  <c:v>7703.5532432725695</c:v>
                </c:pt>
                <c:pt idx="298">
                  <c:v>7703.7844764539932</c:v>
                </c:pt>
                <c:pt idx="299">
                  <c:v>7713.1471175130209</c:v>
                </c:pt>
                <c:pt idx="300">
                  <c:v>7735.7869932725698</c:v>
                </c:pt>
                <c:pt idx="301">
                  <c:v>7753.8555072699655</c:v>
                </c:pt>
                <c:pt idx="302">
                  <c:v>7754.7146365017361</c:v>
                </c:pt>
                <c:pt idx="303">
                  <c:v>7762.199096137153</c:v>
                </c:pt>
                <c:pt idx="304">
                  <c:v>7764.6094259982638</c:v>
                </c:pt>
                <c:pt idx="305">
                  <c:v>7795.0985302734371</c:v>
                </c:pt>
                <c:pt idx="306">
                  <c:v>7814.0099458821614</c:v>
                </c:pt>
                <c:pt idx="307">
                  <c:v>7867.9496327039933</c:v>
                </c:pt>
                <c:pt idx="308">
                  <c:v>7868.4771223958332</c:v>
                </c:pt>
                <c:pt idx="309">
                  <c:v>7875.3718218315971</c:v>
                </c:pt>
                <c:pt idx="310">
                  <c:v>7875.5012570529516</c:v>
                </c:pt>
                <c:pt idx="311">
                  <c:v>7892.5302549913195</c:v>
                </c:pt>
                <c:pt idx="312">
                  <c:v>7919.58711602105</c:v>
                </c:pt>
                <c:pt idx="313">
                  <c:v>7935.0175396050345</c:v>
                </c:pt>
                <c:pt idx="314">
                  <c:v>7939.7927057562938</c:v>
                </c:pt>
                <c:pt idx="315">
                  <c:v>7960.2102425130206</c:v>
                </c:pt>
                <c:pt idx="316">
                  <c:v>7974.8155186631948</c:v>
                </c:pt>
                <c:pt idx="317">
                  <c:v>7977.6537689887155</c:v>
                </c:pt>
                <c:pt idx="318">
                  <c:v>7979.8980691189236</c:v>
                </c:pt>
                <c:pt idx="319">
                  <c:v>7997.5029448784726</c:v>
                </c:pt>
                <c:pt idx="320">
                  <c:v>8030.7699414062499</c:v>
                </c:pt>
                <c:pt idx="321">
                  <c:v>8065.1969710286457</c:v>
                </c:pt>
                <c:pt idx="322">
                  <c:v>8071.7482758246524</c:v>
                </c:pt>
                <c:pt idx="323">
                  <c:v>8075.0394053819446</c:v>
                </c:pt>
                <c:pt idx="324">
                  <c:v>8079.3556873914931</c:v>
                </c:pt>
                <c:pt idx="325">
                  <c:v>8090.5572878689236</c:v>
                </c:pt>
                <c:pt idx="326">
                  <c:v>8092.6359893120662</c:v>
                </c:pt>
                <c:pt idx="327">
                  <c:v>8095.5909456380205</c:v>
                </c:pt>
                <c:pt idx="328">
                  <c:v>8096.7802435980902</c:v>
                </c:pt>
                <c:pt idx="329">
                  <c:v>8136.270292154948</c:v>
                </c:pt>
                <c:pt idx="330">
                  <c:v>8140.6933110894097</c:v>
                </c:pt>
                <c:pt idx="331">
                  <c:v>8156.1577842881943</c:v>
                </c:pt>
                <c:pt idx="332">
                  <c:v>8184.4639029947921</c:v>
                </c:pt>
                <c:pt idx="333">
                  <c:v>8193.3582090928812</c:v>
                </c:pt>
                <c:pt idx="334">
                  <c:v>8217.3254622395834</c:v>
                </c:pt>
                <c:pt idx="335">
                  <c:v>8222.4775461154513</c:v>
                </c:pt>
                <c:pt idx="336">
                  <c:v>8238.1590549045141</c:v>
                </c:pt>
                <c:pt idx="337">
                  <c:v>8262.7355718315976</c:v>
                </c:pt>
                <c:pt idx="338">
                  <c:v>8275.1266590711803</c:v>
                </c:pt>
                <c:pt idx="339">
                  <c:v>8313.1673567708331</c:v>
                </c:pt>
                <c:pt idx="340">
                  <c:v>8314.1048860677092</c:v>
                </c:pt>
                <c:pt idx="341">
                  <c:v>8315.2975802951387</c:v>
                </c:pt>
                <c:pt idx="342">
                  <c:v>8322.7476481119793</c:v>
                </c:pt>
                <c:pt idx="343">
                  <c:v>8333.4396142578116</c:v>
                </c:pt>
                <c:pt idx="344">
                  <c:v>8346.2371419270839</c:v>
                </c:pt>
                <c:pt idx="345">
                  <c:v>8352.851072048612</c:v>
                </c:pt>
                <c:pt idx="346">
                  <c:v>8390.6165359157985</c:v>
                </c:pt>
                <c:pt idx="347">
                  <c:v>8395.9534212239578</c:v>
                </c:pt>
                <c:pt idx="348">
                  <c:v>8414.9721500651049</c:v>
                </c:pt>
                <c:pt idx="349">
                  <c:v>8453.9672059461809</c:v>
                </c:pt>
                <c:pt idx="350">
                  <c:v>8470.0154144965272</c:v>
                </c:pt>
                <c:pt idx="351">
                  <c:v>8471.3198914930563</c:v>
                </c:pt>
                <c:pt idx="352">
                  <c:v>8473.3133675130211</c:v>
                </c:pt>
                <c:pt idx="353">
                  <c:v>8473.8933865017352</c:v>
                </c:pt>
                <c:pt idx="354">
                  <c:v>8479.9871950954857</c:v>
                </c:pt>
                <c:pt idx="355">
                  <c:v>8482.4725537109371</c:v>
                </c:pt>
                <c:pt idx="356">
                  <c:v>8486.1833089192714</c:v>
                </c:pt>
                <c:pt idx="357">
                  <c:v>8491.6368164062496</c:v>
                </c:pt>
                <c:pt idx="358">
                  <c:v>8521.8623334418407</c:v>
                </c:pt>
                <c:pt idx="359">
                  <c:v>8532.1563541666674</c:v>
                </c:pt>
                <c:pt idx="360">
                  <c:v>8560.5177712673612</c:v>
                </c:pt>
                <c:pt idx="361">
                  <c:v>8562.6458940972225</c:v>
                </c:pt>
                <c:pt idx="362">
                  <c:v>8571.175493706598</c:v>
                </c:pt>
                <c:pt idx="363">
                  <c:v>8604.1985481770826</c:v>
                </c:pt>
                <c:pt idx="364">
                  <c:v>8627.1383420138882</c:v>
                </c:pt>
                <c:pt idx="365">
                  <c:v>8627.4227246093742</c:v>
                </c:pt>
                <c:pt idx="366">
                  <c:v>8639.5506586371521</c:v>
                </c:pt>
                <c:pt idx="367">
                  <c:v>8646.9112087673602</c:v>
                </c:pt>
                <c:pt idx="368">
                  <c:v>8659.011070963541</c:v>
                </c:pt>
                <c:pt idx="369">
                  <c:v>8706.8980566406244</c:v>
                </c:pt>
                <c:pt idx="370">
                  <c:v>8723.1522157118052</c:v>
                </c:pt>
                <c:pt idx="371">
                  <c:v>8729.273277994791</c:v>
                </c:pt>
                <c:pt idx="372">
                  <c:v>8732.7384608289922</c:v>
                </c:pt>
                <c:pt idx="373">
                  <c:v>8751.9893891059037</c:v>
                </c:pt>
                <c:pt idx="374">
                  <c:v>8774.4355653211805</c:v>
                </c:pt>
                <c:pt idx="375">
                  <c:v>8776.4020008680563</c:v>
                </c:pt>
                <c:pt idx="376">
                  <c:v>8777.5573746744794</c:v>
                </c:pt>
                <c:pt idx="377">
                  <c:v>8778.3448383246523</c:v>
                </c:pt>
                <c:pt idx="378">
                  <c:v>8790.0008886718751</c:v>
                </c:pt>
                <c:pt idx="379">
                  <c:v>8801.2676985677081</c:v>
                </c:pt>
                <c:pt idx="380">
                  <c:v>8810.2690201822916</c:v>
                </c:pt>
                <c:pt idx="381">
                  <c:v>8825.0914756944439</c:v>
                </c:pt>
                <c:pt idx="382">
                  <c:v>8828.2712076822918</c:v>
                </c:pt>
                <c:pt idx="383">
                  <c:v>8833.5744326443146</c:v>
                </c:pt>
                <c:pt idx="384">
                  <c:v>8845.5251725260423</c:v>
                </c:pt>
                <c:pt idx="385">
                  <c:v>8856.7894097222215</c:v>
                </c:pt>
                <c:pt idx="386">
                  <c:v>8894.2339876302085</c:v>
                </c:pt>
                <c:pt idx="387">
                  <c:v>8926.9402940538203</c:v>
                </c:pt>
                <c:pt idx="388">
                  <c:v>8949.5684342447912</c:v>
                </c:pt>
                <c:pt idx="389">
                  <c:v>8962.4859407552085</c:v>
                </c:pt>
                <c:pt idx="390">
                  <c:v>8968.4606266276041</c:v>
                </c:pt>
                <c:pt idx="391">
                  <c:v>8976.5931130642366</c:v>
                </c:pt>
                <c:pt idx="392">
                  <c:v>8995.6968630642368</c:v>
                </c:pt>
                <c:pt idx="393">
                  <c:v>8997.8269401041671</c:v>
                </c:pt>
                <c:pt idx="394">
                  <c:v>9021.4080924479167</c:v>
                </c:pt>
                <c:pt idx="395">
                  <c:v>9025.0191373697908</c:v>
                </c:pt>
                <c:pt idx="396">
                  <c:v>9028.9436924913189</c:v>
                </c:pt>
                <c:pt idx="397">
                  <c:v>9039.5525249565981</c:v>
                </c:pt>
                <c:pt idx="398">
                  <c:v>9039.7064360894092</c:v>
                </c:pt>
                <c:pt idx="399">
                  <c:v>9051.8512456597218</c:v>
                </c:pt>
                <c:pt idx="400">
                  <c:v>9081.6642588975701</c:v>
                </c:pt>
                <c:pt idx="401">
                  <c:v>9082.9183062065968</c:v>
                </c:pt>
                <c:pt idx="402">
                  <c:v>9087.6983875868063</c:v>
                </c:pt>
                <c:pt idx="403">
                  <c:v>9104.4967404513882</c:v>
                </c:pt>
                <c:pt idx="404">
                  <c:v>9109.6105316840276</c:v>
                </c:pt>
                <c:pt idx="405">
                  <c:v>9144.600034179688</c:v>
                </c:pt>
                <c:pt idx="406">
                  <c:v>9146.2201443142367</c:v>
                </c:pt>
                <c:pt idx="407">
                  <c:v>9192.8849723307285</c:v>
                </c:pt>
                <c:pt idx="408">
                  <c:v>9205.3631391059025</c:v>
                </c:pt>
                <c:pt idx="409">
                  <c:v>9223.7685579427089</c:v>
                </c:pt>
                <c:pt idx="410">
                  <c:v>9236.954019097222</c:v>
                </c:pt>
                <c:pt idx="411">
                  <c:v>9249.950034722222</c:v>
                </c:pt>
                <c:pt idx="412">
                  <c:v>9250.6534884982648</c:v>
                </c:pt>
                <c:pt idx="413">
                  <c:v>9288.0832288953989</c:v>
                </c:pt>
                <c:pt idx="414">
                  <c:v>9295.8453851996528</c:v>
                </c:pt>
                <c:pt idx="415">
                  <c:v>9301.7366894531242</c:v>
                </c:pt>
                <c:pt idx="416">
                  <c:v>9319.0263400607637</c:v>
                </c:pt>
                <c:pt idx="417">
                  <c:v>9320.4333387586812</c:v>
                </c:pt>
                <c:pt idx="418">
                  <c:v>9335.0965082465282</c:v>
                </c:pt>
                <c:pt idx="419">
                  <c:v>9335.2105490451395</c:v>
                </c:pt>
                <c:pt idx="420">
                  <c:v>9338.7376464843746</c:v>
                </c:pt>
                <c:pt idx="421">
                  <c:v>9338.8557986111118</c:v>
                </c:pt>
                <c:pt idx="422">
                  <c:v>9347.3022753906243</c:v>
                </c:pt>
                <c:pt idx="423">
                  <c:v>9397.1352745225686</c:v>
                </c:pt>
                <c:pt idx="424">
                  <c:v>9428.6264420572916</c:v>
                </c:pt>
                <c:pt idx="425">
                  <c:v>9468.4018326822916</c:v>
                </c:pt>
                <c:pt idx="426">
                  <c:v>9474.0278895399297</c:v>
                </c:pt>
                <c:pt idx="427">
                  <c:v>9486.0221386718749</c:v>
                </c:pt>
                <c:pt idx="428">
                  <c:v>9497.6147243923606</c:v>
                </c:pt>
                <c:pt idx="429">
                  <c:v>9506.5860308159718</c:v>
                </c:pt>
                <c:pt idx="430">
                  <c:v>9542.8079318576383</c:v>
                </c:pt>
                <c:pt idx="431">
                  <c:v>9545.9682438151049</c:v>
                </c:pt>
                <c:pt idx="432">
                  <c:v>9551.6829644097215</c:v>
                </c:pt>
                <c:pt idx="433">
                  <c:v>9631.732424045138</c:v>
                </c:pt>
                <c:pt idx="434">
                  <c:v>9632.9662521701393</c:v>
                </c:pt>
                <c:pt idx="435">
                  <c:v>9687.9221017795135</c:v>
                </c:pt>
                <c:pt idx="436">
                  <c:v>9700.8256184895836</c:v>
                </c:pt>
                <c:pt idx="437">
                  <c:v>9722.5569173177082</c:v>
                </c:pt>
                <c:pt idx="438">
                  <c:v>9742.1346191406246</c:v>
                </c:pt>
                <c:pt idx="439">
                  <c:v>9751.4576551649297</c:v>
                </c:pt>
                <c:pt idx="440">
                  <c:v>9780.1779513888887</c:v>
                </c:pt>
                <c:pt idx="441">
                  <c:v>9815.1599652777786</c:v>
                </c:pt>
                <c:pt idx="442">
                  <c:v>9852.0311165364583</c:v>
                </c:pt>
                <c:pt idx="443">
                  <c:v>9868.2107400173609</c:v>
                </c:pt>
                <c:pt idx="444">
                  <c:v>9956.0409136284725</c:v>
                </c:pt>
                <c:pt idx="445">
                  <c:v>9999.1657443576387</c:v>
                </c:pt>
                <c:pt idx="446">
                  <c:v>10029.535955946181</c:v>
                </c:pt>
                <c:pt idx="447">
                  <c:v>10040.427050781251</c:v>
                </c:pt>
                <c:pt idx="448">
                  <c:v>10040.765164930555</c:v>
                </c:pt>
                <c:pt idx="449">
                  <c:v>10043.485327690973</c:v>
                </c:pt>
                <c:pt idx="450">
                  <c:v>10044.163182508681</c:v>
                </c:pt>
                <c:pt idx="451">
                  <c:v>10069.770317382812</c:v>
                </c:pt>
                <c:pt idx="452">
                  <c:v>10103.084327256944</c:v>
                </c:pt>
                <c:pt idx="453">
                  <c:v>10111.279327256945</c:v>
                </c:pt>
                <c:pt idx="454">
                  <c:v>10123.135792100695</c:v>
                </c:pt>
                <c:pt idx="455">
                  <c:v>10173.020475260417</c:v>
                </c:pt>
                <c:pt idx="456">
                  <c:v>10175.027012803819</c:v>
                </c:pt>
                <c:pt idx="457">
                  <c:v>10177.819481336806</c:v>
                </c:pt>
                <c:pt idx="458">
                  <c:v>10180.158473307292</c:v>
                </c:pt>
                <c:pt idx="459">
                  <c:v>10209.169637586805</c:v>
                </c:pt>
                <c:pt idx="460">
                  <c:v>10209.55111545139</c:v>
                </c:pt>
                <c:pt idx="461">
                  <c:v>10257.985633409287</c:v>
                </c:pt>
                <c:pt idx="462">
                  <c:v>10270.112338324652</c:v>
                </c:pt>
                <c:pt idx="463">
                  <c:v>10271.15395453559</c:v>
                </c:pt>
                <c:pt idx="464">
                  <c:v>10291.032801649306</c:v>
                </c:pt>
                <c:pt idx="465">
                  <c:v>10329.703707682291</c:v>
                </c:pt>
                <c:pt idx="466">
                  <c:v>10366.906965060763</c:v>
                </c:pt>
                <c:pt idx="467">
                  <c:v>10380.553064236112</c:v>
                </c:pt>
                <c:pt idx="468">
                  <c:v>10388.364868706598</c:v>
                </c:pt>
                <c:pt idx="469">
                  <c:v>10484.504947916666</c:v>
                </c:pt>
                <c:pt idx="470">
                  <c:v>10527.223483072916</c:v>
                </c:pt>
                <c:pt idx="471">
                  <c:v>10564.506753472222</c:v>
                </c:pt>
                <c:pt idx="472">
                  <c:v>10622.265561794706</c:v>
                </c:pt>
                <c:pt idx="473">
                  <c:v>10629.519461805556</c:v>
                </c:pt>
                <c:pt idx="474">
                  <c:v>10650.199533148872</c:v>
                </c:pt>
                <c:pt idx="475">
                  <c:v>10712.460984157986</c:v>
                </c:pt>
                <c:pt idx="476">
                  <c:v>10715.778953993056</c:v>
                </c:pt>
                <c:pt idx="477">
                  <c:v>10727.891374782987</c:v>
                </c:pt>
                <c:pt idx="478">
                  <c:v>10736.703742404514</c:v>
                </c:pt>
                <c:pt idx="479">
                  <c:v>10759.25064453125</c:v>
                </c:pt>
                <c:pt idx="480">
                  <c:v>10810.800454644097</c:v>
                </c:pt>
                <c:pt idx="481">
                  <c:v>10840.984629991319</c:v>
                </c:pt>
                <c:pt idx="482">
                  <c:v>10845.135582682291</c:v>
                </c:pt>
                <c:pt idx="483">
                  <c:v>10856.534077690972</c:v>
                </c:pt>
                <c:pt idx="484">
                  <c:v>10918.618353949652</c:v>
                </c:pt>
                <c:pt idx="485">
                  <c:v>10953.253430989584</c:v>
                </c:pt>
                <c:pt idx="486">
                  <c:v>10974.557140842015</c:v>
                </c:pt>
                <c:pt idx="487">
                  <c:v>10985.760157063802</c:v>
                </c:pt>
                <c:pt idx="488">
                  <c:v>10986.644320746527</c:v>
                </c:pt>
                <c:pt idx="489">
                  <c:v>10994.315880533853</c:v>
                </c:pt>
                <c:pt idx="490">
                  <c:v>11011.634624565972</c:v>
                </c:pt>
                <c:pt idx="491">
                  <c:v>11030.02580295139</c:v>
                </c:pt>
                <c:pt idx="492">
                  <c:v>11044.777273220487</c:v>
                </c:pt>
                <c:pt idx="493">
                  <c:v>11049.721048177084</c:v>
                </c:pt>
                <c:pt idx="494">
                  <c:v>11061.482807074653</c:v>
                </c:pt>
                <c:pt idx="495">
                  <c:v>11066.628911675347</c:v>
                </c:pt>
                <c:pt idx="496">
                  <c:v>11070.16929578993</c:v>
                </c:pt>
                <c:pt idx="497">
                  <c:v>11082.882190755208</c:v>
                </c:pt>
                <c:pt idx="498">
                  <c:v>11106.36912109375</c:v>
                </c:pt>
                <c:pt idx="499">
                  <c:v>11118.216775173611</c:v>
                </c:pt>
                <c:pt idx="500">
                  <c:v>11145.202798936632</c:v>
                </c:pt>
                <c:pt idx="501">
                  <c:v>11145.911372612847</c:v>
                </c:pt>
                <c:pt idx="502">
                  <c:v>11176.064554036459</c:v>
                </c:pt>
                <c:pt idx="503">
                  <c:v>11185.773254123264</c:v>
                </c:pt>
                <c:pt idx="504">
                  <c:v>11202.289484592015</c:v>
                </c:pt>
                <c:pt idx="505">
                  <c:v>11211.026676432291</c:v>
                </c:pt>
                <c:pt idx="506">
                  <c:v>11232.353626302083</c:v>
                </c:pt>
                <c:pt idx="507">
                  <c:v>11251.475583767362</c:v>
                </c:pt>
                <c:pt idx="508">
                  <c:v>11308.043337673611</c:v>
                </c:pt>
                <c:pt idx="509">
                  <c:v>11445.600034722222</c:v>
                </c:pt>
                <c:pt idx="510">
                  <c:v>11489.215844184027</c:v>
                </c:pt>
                <c:pt idx="511">
                  <c:v>11543.974845920138</c:v>
                </c:pt>
                <c:pt idx="512">
                  <c:v>11544.737892523872</c:v>
                </c:pt>
                <c:pt idx="513">
                  <c:v>11556.623564181858</c:v>
                </c:pt>
                <c:pt idx="514">
                  <c:v>11570.674539930556</c:v>
                </c:pt>
                <c:pt idx="515">
                  <c:v>11598.927568359375</c:v>
                </c:pt>
                <c:pt idx="516">
                  <c:v>11652.949079861111</c:v>
                </c:pt>
                <c:pt idx="517">
                  <c:v>11660.799911024305</c:v>
                </c:pt>
                <c:pt idx="518">
                  <c:v>11679.887445746528</c:v>
                </c:pt>
                <c:pt idx="519">
                  <c:v>11687.985215657553</c:v>
                </c:pt>
                <c:pt idx="520">
                  <c:v>11712.862047526041</c:v>
                </c:pt>
                <c:pt idx="521">
                  <c:v>11727.685553385416</c:v>
                </c:pt>
                <c:pt idx="522">
                  <c:v>11763.59478407118</c:v>
                </c:pt>
                <c:pt idx="523">
                  <c:v>11770.241107855903</c:v>
                </c:pt>
                <c:pt idx="524">
                  <c:v>11835.725673828125</c:v>
                </c:pt>
                <c:pt idx="525">
                  <c:v>11898.0222265625</c:v>
                </c:pt>
                <c:pt idx="526">
                  <c:v>11930.978943142361</c:v>
                </c:pt>
                <c:pt idx="527">
                  <c:v>11957.992362196181</c:v>
                </c:pt>
                <c:pt idx="528">
                  <c:v>11973.441221788195</c:v>
                </c:pt>
                <c:pt idx="529">
                  <c:v>11980.27242078993</c:v>
                </c:pt>
                <c:pt idx="530">
                  <c:v>11994.183193359375</c:v>
                </c:pt>
                <c:pt idx="531">
                  <c:v>12027.184670138889</c:v>
                </c:pt>
                <c:pt idx="532">
                  <c:v>12036.198147786459</c:v>
                </c:pt>
                <c:pt idx="533">
                  <c:v>12044.679236111111</c:v>
                </c:pt>
                <c:pt idx="534">
                  <c:v>12102.706459418403</c:v>
                </c:pt>
                <c:pt idx="535">
                  <c:v>12124.474575737848</c:v>
                </c:pt>
                <c:pt idx="536">
                  <c:v>12140.601247829862</c:v>
                </c:pt>
                <c:pt idx="537">
                  <c:v>12212.173442925347</c:v>
                </c:pt>
                <c:pt idx="538">
                  <c:v>12215.269686414931</c:v>
                </c:pt>
                <c:pt idx="539">
                  <c:v>12225.816909722222</c:v>
                </c:pt>
                <c:pt idx="540">
                  <c:v>12251.997705078125</c:v>
                </c:pt>
                <c:pt idx="541">
                  <c:v>12280.391718749999</c:v>
                </c:pt>
                <c:pt idx="542">
                  <c:v>12299.229781901042</c:v>
                </c:pt>
                <c:pt idx="543">
                  <c:v>12323.024022352431</c:v>
                </c:pt>
                <c:pt idx="544">
                  <c:v>12326.438388671875</c:v>
                </c:pt>
                <c:pt idx="545">
                  <c:v>12327.458147786458</c:v>
                </c:pt>
                <c:pt idx="546">
                  <c:v>12383.326204427083</c:v>
                </c:pt>
                <c:pt idx="547">
                  <c:v>12384.283895399305</c:v>
                </c:pt>
                <c:pt idx="548">
                  <c:v>12412.813269314236</c:v>
                </c:pt>
                <c:pt idx="549">
                  <c:v>12442.807114800347</c:v>
                </c:pt>
                <c:pt idx="550">
                  <c:v>12469.696943359375</c:v>
                </c:pt>
                <c:pt idx="551">
                  <c:v>12480.881851128472</c:v>
                </c:pt>
                <c:pt idx="552">
                  <c:v>12501.055774739583</c:v>
                </c:pt>
                <c:pt idx="553">
                  <c:v>12519.6941015625</c:v>
                </c:pt>
                <c:pt idx="554">
                  <c:v>12543.781184895834</c:v>
                </c:pt>
                <c:pt idx="555">
                  <c:v>12563.067437065973</c:v>
                </c:pt>
                <c:pt idx="556">
                  <c:v>12573.74106282552</c:v>
                </c:pt>
                <c:pt idx="557">
                  <c:v>12588.928618706597</c:v>
                </c:pt>
                <c:pt idx="558">
                  <c:v>12592.040203993056</c:v>
                </c:pt>
                <c:pt idx="559">
                  <c:v>12597.797150607639</c:v>
                </c:pt>
                <c:pt idx="560">
                  <c:v>12616.432902560764</c:v>
                </c:pt>
                <c:pt idx="561">
                  <c:v>12618.525868055556</c:v>
                </c:pt>
                <c:pt idx="562">
                  <c:v>12628.331029188368</c:v>
                </c:pt>
                <c:pt idx="563">
                  <c:v>12638.107348361546</c:v>
                </c:pt>
                <c:pt idx="564">
                  <c:v>12640.830307074653</c:v>
                </c:pt>
                <c:pt idx="565">
                  <c:v>12684.364329427084</c:v>
                </c:pt>
                <c:pt idx="566">
                  <c:v>12685.582859157987</c:v>
                </c:pt>
                <c:pt idx="567">
                  <c:v>12704.107932942708</c:v>
                </c:pt>
                <c:pt idx="568">
                  <c:v>12720.685917968751</c:v>
                </c:pt>
                <c:pt idx="569">
                  <c:v>12730.706778428819</c:v>
                </c:pt>
                <c:pt idx="570">
                  <c:v>12737.453625488281</c:v>
                </c:pt>
                <c:pt idx="571">
                  <c:v>12746.774695095486</c:v>
                </c:pt>
                <c:pt idx="572">
                  <c:v>12761.340597873264</c:v>
                </c:pt>
                <c:pt idx="573">
                  <c:v>12769.282912326389</c:v>
                </c:pt>
                <c:pt idx="574">
                  <c:v>12775.930044487846</c:v>
                </c:pt>
                <c:pt idx="575">
                  <c:v>12777.690636935764</c:v>
                </c:pt>
                <c:pt idx="576">
                  <c:v>12789.976269531249</c:v>
                </c:pt>
                <c:pt idx="577">
                  <c:v>12796.642085503472</c:v>
                </c:pt>
                <c:pt idx="578">
                  <c:v>12800.44273546007</c:v>
                </c:pt>
                <c:pt idx="579">
                  <c:v>12836.081911892361</c:v>
                </c:pt>
                <c:pt idx="580">
                  <c:v>12853.549917534721</c:v>
                </c:pt>
                <c:pt idx="581">
                  <c:v>12864.869721137153</c:v>
                </c:pt>
                <c:pt idx="582">
                  <c:v>12866.29820421007</c:v>
                </c:pt>
                <c:pt idx="583">
                  <c:v>12872.568130425347</c:v>
                </c:pt>
                <c:pt idx="584">
                  <c:v>12878.258727213542</c:v>
                </c:pt>
                <c:pt idx="585">
                  <c:v>12902.820060763888</c:v>
                </c:pt>
                <c:pt idx="586">
                  <c:v>12948.21171766493</c:v>
                </c:pt>
                <c:pt idx="587">
                  <c:v>12970.349632432726</c:v>
                </c:pt>
                <c:pt idx="588">
                  <c:v>12985.903651258681</c:v>
                </c:pt>
                <c:pt idx="589">
                  <c:v>13018.444366319445</c:v>
                </c:pt>
                <c:pt idx="590">
                  <c:v>13045.937224392361</c:v>
                </c:pt>
                <c:pt idx="591">
                  <c:v>13055.434149305556</c:v>
                </c:pt>
                <c:pt idx="592">
                  <c:v>13068.540798611111</c:v>
                </c:pt>
                <c:pt idx="593">
                  <c:v>13069.439266493055</c:v>
                </c:pt>
                <c:pt idx="594">
                  <c:v>13103.31417860243</c:v>
                </c:pt>
                <c:pt idx="595">
                  <c:v>13130.592862141928</c:v>
                </c:pt>
                <c:pt idx="596">
                  <c:v>13142.077967664931</c:v>
                </c:pt>
                <c:pt idx="597">
                  <c:v>13147.018825954861</c:v>
                </c:pt>
                <c:pt idx="598">
                  <c:v>13169.059092881944</c:v>
                </c:pt>
                <c:pt idx="599">
                  <c:v>13177.211234809029</c:v>
                </c:pt>
                <c:pt idx="600">
                  <c:v>13188.540036892362</c:v>
                </c:pt>
                <c:pt idx="601">
                  <c:v>13192.420801866319</c:v>
                </c:pt>
                <c:pt idx="602">
                  <c:v>13206.403434244792</c:v>
                </c:pt>
                <c:pt idx="603">
                  <c:v>13206.456196289062</c:v>
                </c:pt>
                <c:pt idx="604">
                  <c:v>13208.904619140625</c:v>
                </c:pt>
                <c:pt idx="605">
                  <c:v>13212.494650607639</c:v>
                </c:pt>
                <c:pt idx="606">
                  <c:v>13216.920166015625</c:v>
                </c:pt>
                <c:pt idx="607">
                  <c:v>13235.498537326388</c:v>
                </c:pt>
                <c:pt idx="608">
                  <c:v>13240.365503472221</c:v>
                </c:pt>
                <c:pt idx="609">
                  <c:v>13243.703119574653</c:v>
                </c:pt>
                <c:pt idx="610">
                  <c:v>13248.050385199653</c:v>
                </c:pt>
                <c:pt idx="611">
                  <c:v>13257.177786458333</c:v>
                </c:pt>
                <c:pt idx="612">
                  <c:v>13270.455694444445</c:v>
                </c:pt>
                <c:pt idx="613">
                  <c:v>13277.716418185764</c:v>
                </c:pt>
                <c:pt idx="614">
                  <c:v>13278.144367404513</c:v>
                </c:pt>
                <c:pt idx="615">
                  <c:v>13311.88205186632</c:v>
                </c:pt>
                <c:pt idx="616">
                  <c:v>13322.409064670139</c:v>
                </c:pt>
                <c:pt idx="617">
                  <c:v>13332.980372178819</c:v>
                </c:pt>
                <c:pt idx="618">
                  <c:v>13334.606893988715</c:v>
                </c:pt>
                <c:pt idx="619">
                  <c:v>13351.83166124132</c:v>
                </c:pt>
                <c:pt idx="620">
                  <c:v>13356.451448567708</c:v>
                </c:pt>
                <c:pt idx="621">
                  <c:v>13375.071277126735</c:v>
                </c:pt>
                <c:pt idx="622">
                  <c:v>13396.231555989583</c:v>
                </c:pt>
                <c:pt idx="623">
                  <c:v>13401.824843750001</c:v>
                </c:pt>
                <c:pt idx="624">
                  <c:v>13413.658331163195</c:v>
                </c:pt>
                <c:pt idx="625">
                  <c:v>13439.653859592014</c:v>
                </c:pt>
                <c:pt idx="626">
                  <c:v>13439.847560763888</c:v>
                </c:pt>
                <c:pt idx="627">
                  <c:v>13443.772333984374</c:v>
                </c:pt>
                <c:pt idx="628">
                  <c:v>13448.501911892361</c:v>
                </c:pt>
                <c:pt idx="629">
                  <c:v>13455.321904296876</c:v>
                </c:pt>
                <c:pt idx="630">
                  <c:v>13461.445642361112</c:v>
                </c:pt>
                <c:pt idx="631">
                  <c:v>13504.111690538195</c:v>
                </c:pt>
                <c:pt idx="632">
                  <c:v>13504.635530598958</c:v>
                </c:pt>
                <c:pt idx="633">
                  <c:v>13534.693468967014</c:v>
                </c:pt>
                <c:pt idx="634">
                  <c:v>13550.467265625</c:v>
                </c:pt>
                <c:pt idx="635">
                  <c:v>13569.663226996528</c:v>
                </c:pt>
                <c:pt idx="636">
                  <c:v>13577.157208116319</c:v>
                </c:pt>
                <c:pt idx="637">
                  <c:v>13580.23539171007</c:v>
                </c:pt>
                <c:pt idx="638">
                  <c:v>13595.529130859375</c:v>
                </c:pt>
                <c:pt idx="639">
                  <c:v>13605.170337456597</c:v>
                </c:pt>
                <c:pt idx="640">
                  <c:v>13608.476832682292</c:v>
                </c:pt>
                <c:pt idx="641">
                  <c:v>13628.300078124999</c:v>
                </c:pt>
                <c:pt idx="642">
                  <c:v>13641.614866536458</c:v>
                </c:pt>
                <c:pt idx="643">
                  <c:v>13678.009701605903</c:v>
                </c:pt>
                <c:pt idx="644">
                  <c:v>13702.826917317709</c:v>
                </c:pt>
                <c:pt idx="645">
                  <c:v>13712.100377604167</c:v>
                </c:pt>
                <c:pt idx="646">
                  <c:v>13726.128006727431</c:v>
                </c:pt>
                <c:pt idx="647">
                  <c:v>13793.970541449653</c:v>
                </c:pt>
                <c:pt idx="648">
                  <c:v>13802.451802300347</c:v>
                </c:pt>
                <c:pt idx="649">
                  <c:v>13809.294641655815</c:v>
                </c:pt>
                <c:pt idx="650">
                  <c:v>13840.097546657986</c:v>
                </c:pt>
                <c:pt idx="651">
                  <c:v>13844.743110894096</c:v>
                </c:pt>
                <c:pt idx="652">
                  <c:v>13870.84347764757</c:v>
                </c:pt>
                <c:pt idx="653">
                  <c:v>13876.860617404514</c:v>
                </c:pt>
                <c:pt idx="654">
                  <c:v>13879.118676215277</c:v>
                </c:pt>
                <c:pt idx="655">
                  <c:v>13911.796994357639</c:v>
                </c:pt>
                <c:pt idx="656">
                  <c:v>13932.643736979167</c:v>
                </c:pt>
                <c:pt idx="657">
                  <c:v>13959.53829969618</c:v>
                </c:pt>
                <c:pt idx="658">
                  <c:v>13969.092467447917</c:v>
                </c:pt>
                <c:pt idx="659">
                  <c:v>13972.637658420139</c:v>
                </c:pt>
                <c:pt idx="660">
                  <c:v>14016.156025390625</c:v>
                </c:pt>
                <c:pt idx="661">
                  <c:v>14019.821515028212</c:v>
                </c:pt>
                <c:pt idx="662">
                  <c:v>14047.911042751735</c:v>
                </c:pt>
                <c:pt idx="663">
                  <c:v>14072.010562065972</c:v>
                </c:pt>
                <c:pt idx="664">
                  <c:v>14124.456343315973</c:v>
                </c:pt>
                <c:pt idx="665">
                  <c:v>14135.910122612848</c:v>
                </c:pt>
                <c:pt idx="666">
                  <c:v>14139.718198784722</c:v>
                </c:pt>
                <c:pt idx="667">
                  <c:v>14179.027598741319</c:v>
                </c:pt>
                <c:pt idx="668">
                  <c:v>14203.700416666667</c:v>
                </c:pt>
                <c:pt idx="669">
                  <c:v>14208.825324435764</c:v>
                </c:pt>
                <c:pt idx="670">
                  <c:v>14217.325049913194</c:v>
                </c:pt>
                <c:pt idx="671">
                  <c:v>14224.123597005208</c:v>
                </c:pt>
                <c:pt idx="672">
                  <c:v>14251.217097710503</c:v>
                </c:pt>
                <c:pt idx="673">
                  <c:v>14260.992802463108</c:v>
                </c:pt>
                <c:pt idx="674">
                  <c:v>14284.08931749132</c:v>
                </c:pt>
                <c:pt idx="675">
                  <c:v>14290.696374240451</c:v>
                </c:pt>
                <c:pt idx="676">
                  <c:v>14316.419988064235</c:v>
                </c:pt>
                <c:pt idx="677">
                  <c:v>14325.077481553819</c:v>
                </c:pt>
                <c:pt idx="678">
                  <c:v>14347.878714192708</c:v>
                </c:pt>
                <c:pt idx="679">
                  <c:v>14360.882753906249</c:v>
                </c:pt>
                <c:pt idx="680">
                  <c:v>14379.332238498264</c:v>
                </c:pt>
                <c:pt idx="681">
                  <c:v>14404.65259765625</c:v>
                </c:pt>
                <c:pt idx="682">
                  <c:v>14408.438502604167</c:v>
                </c:pt>
                <c:pt idx="683">
                  <c:v>14416.00439453125</c:v>
                </c:pt>
                <c:pt idx="684">
                  <c:v>14434.598919270833</c:v>
                </c:pt>
                <c:pt idx="685">
                  <c:v>14437.559525824652</c:v>
                </c:pt>
                <c:pt idx="686">
                  <c:v>14460.316519097221</c:v>
                </c:pt>
                <c:pt idx="687">
                  <c:v>14473.216996527777</c:v>
                </c:pt>
                <c:pt idx="688">
                  <c:v>14476.302441406249</c:v>
                </c:pt>
                <c:pt idx="689">
                  <c:v>14481.224922960069</c:v>
                </c:pt>
                <c:pt idx="690">
                  <c:v>14484.783670789931</c:v>
                </c:pt>
                <c:pt idx="691">
                  <c:v>14496.089873046874</c:v>
                </c:pt>
                <c:pt idx="692">
                  <c:v>14510.539603949654</c:v>
                </c:pt>
                <c:pt idx="693">
                  <c:v>14515.171010199652</c:v>
                </c:pt>
                <c:pt idx="694">
                  <c:v>14537.544178602431</c:v>
                </c:pt>
                <c:pt idx="695">
                  <c:v>14538.668666449652</c:v>
                </c:pt>
                <c:pt idx="696">
                  <c:v>14556.471816406251</c:v>
                </c:pt>
                <c:pt idx="697">
                  <c:v>14573.775871310763</c:v>
                </c:pt>
                <c:pt idx="698">
                  <c:v>14677.503333333334</c:v>
                </c:pt>
                <c:pt idx="699">
                  <c:v>14701.640817057292</c:v>
                </c:pt>
                <c:pt idx="700">
                  <c:v>14714.392936197917</c:v>
                </c:pt>
                <c:pt idx="701">
                  <c:v>14715.311134982639</c:v>
                </c:pt>
                <c:pt idx="702">
                  <c:v>14718.41295030382</c:v>
                </c:pt>
                <c:pt idx="703">
                  <c:v>14734.204190538194</c:v>
                </c:pt>
                <c:pt idx="704">
                  <c:v>14736.149669053819</c:v>
                </c:pt>
                <c:pt idx="705">
                  <c:v>14892.987160373264</c:v>
                </c:pt>
                <c:pt idx="706">
                  <c:v>14909.161155598958</c:v>
                </c:pt>
                <c:pt idx="707">
                  <c:v>14935.754269748264</c:v>
                </c:pt>
                <c:pt idx="708">
                  <c:v>14955.921312934028</c:v>
                </c:pt>
                <c:pt idx="709">
                  <c:v>14967.594171006944</c:v>
                </c:pt>
                <c:pt idx="710">
                  <c:v>14975.4447265625</c:v>
                </c:pt>
                <c:pt idx="711">
                  <c:v>15030.428828124999</c:v>
                </c:pt>
                <c:pt idx="712">
                  <c:v>15057.447160373264</c:v>
                </c:pt>
                <c:pt idx="713">
                  <c:v>15070.972323133681</c:v>
                </c:pt>
                <c:pt idx="714">
                  <c:v>15092.042384711371</c:v>
                </c:pt>
                <c:pt idx="715">
                  <c:v>15109.619988064236</c:v>
                </c:pt>
                <c:pt idx="716">
                  <c:v>15159.198132595486</c:v>
                </c:pt>
                <c:pt idx="717">
                  <c:v>15162.221748046875</c:v>
                </c:pt>
                <c:pt idx="718">
                  <c:v>15302.326005859375</c:v>
                </c:pt>
                <c:pt idx="719">
                  <c:v>15316.250773654514</c:v>
                </c:pt>
                <c:pt idx="720">
                  <c:v>15383.240649956597</c:v>
                </c:pt>
                <c:pt idx="721">
                  <c:v>15438.672761501735</c:v>
                </c:pt>
                <c:pt idx="722">
                  <c:v>15450.794748263888</c:v>
                </c:pt>
                <c:pt idx="723">
                  <c:v>15485.957433810763</c:v>
                </c:pt>
                <c:pt idx="724">
                  <c:v>15500.281165364584</c:v>
                </c:pt>
                <c:pt idx="725">
                  <c:v>15564.045668402778</c:v>
                </c:pt>
                <c:pt idx="726">
                  <c:v>15592.840179036459</c:v>
                </c:pt>
                <c:pt idx="727">
                  <c:v>15776.641547309027</c:v>
                </c:pt>
                <c:pt idx="728">
                  <c:v>15776.753639322917</c:v>
                </c:pt>
                <c:pt idx="729">
                  <c:v>15795.381001519097</c:v>
                </c:pt>
                <c:pt idx="730">
                  <c:v>15811.143682725695</c:v>
                </c:pt>
                <c:pt idx="731">
                  <c:v>15967.183861762152</c:v>
                </c:pt>
                <c:pt idx="732">
                  <c:v>16011.115010850694</c:v>
                </c:pt>
                <c:pt idx="733">
                  <c:v>16016.339281684028</c:v>
                </c:pt>
                <c:pt idx="734">
                  <c:v>16109.033832465278</c:v>
                </c:pt>
                <c:pt idx="735">
                  <c:v>16129.473468967013</c:v>
                </c:pt>
                <c:pt idx="736">
                  <c:v>16202.998720703124</c:v>
                </c:pt>
                <c:pt idx="737">
                  <c:v>16304.374956597223</c:v>
                </c:pt>
                <c:pt idx="738">
                  <c:v>16446.219758029514</c:v>
                </c:pt>
                <c:pt idx="739">
                  <c:v>16560.066905381944</c:v>
                </c:pt>
                <c:pt idx="740">
                  <c:v>16568.802606336805</c:v>
                </c:pt>
                <c:pt idx="741">
                  <c:v>16624.945017361111</c:v>
                </c:pt>
                <c:pt idx="742">
                  <c:v>16977.783144531251</c:v>
                </c:pt>
              </c:numCache>
            </c:numRef>
          </c:yVal>
          <c:smooth val="1"/>
          <c:extLst>
            <c:ext xmlns:c16="http://schemas.microsoft.com/office/drawing/2014/chart" uri="{C3380CC4-5D6E-409C-BE32-E72D297353CC}">
              <c16:uniqueId val="{00000003-ECAB-4B29-9C61-8D4CD1594D32}"/>
            </c:ext>
          </c:extLst>
        </c:ser>
        <c:dLbls>
          <c:showLegendKey val="0"/>
          <c:showVal val="0"/>
          <c:showCatName val="0"/>
          <c:showSerName val="0"/>
          <c:showPercent val="0"/>
          <c:showBubbleSize val="0"/>
        </c:dLbls>
        <c:axId val="825927807"/>
        <c:axId val="1487716319"/>
      </c:scatterChart>
      <c:valAx>
        <c:axId val="825927807"/>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87716319"/>
        <c:crosses val="autoZero"/>
        <c:crossBetween val="midCat"/>
      </c:valAx>
      <c:valAx>
        <c:axId val="14877163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b="1" dirty="0"/>
                  <a:t>MW</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25927807"/>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3"/>
          <c:order val="0"/>
          <c:tx>
            <c:strRef>
              <c:f>Mar2May!$K$1</c:f>
              <c:strCache>
                <c:ptCount val="1"/>
                <c:pt idx="0">
                  <c:v>2021</c:v>
                </c:pt>
              </c:strCache>
            </c:strRef>
          </c:tx>
          <c:spPr>
            <a:ln w="41275" cap="rnd">
              <a:solidFill>
                <a:schemeClr val="accent1"/>
              </a:solidFill>
              <a:round/>
            </a:ln>
            <a:effectLst/>
          </c:spPr>
          <c:marker>
            <c:symbol val="none"/>
          </c:marker>
          <c:xVal>
            <c:numRef>
              <c:f>Mar2May!$A$2:$A$2209</c:f>
              <c:numCache>
                <c:formatCode>m/d/yyyy\ h:mm</c:formatCode>
                <c:ptCount val="2208"/>
                <c:pt idx="0" formatCode="m/d/yyyy">
                  <c:v>43160</c:v>
                </c:pt>
                <c:pt idx="1">
                  <c:v>43160.041666666664</c:v>
                </c:pt>
                <c:pt idx="2">
                  <c:v>43160.083333333336</c:v>
                </c:pt>
                <c:pt idx="3">
                  <c:v>43160.125</c:v>
                </c:pt>
                <c:pt idx="4">
                  <c:v>43160.166666666664</c:v>
                </c:pt>
                <c:pt idx="5">
                  <c:v>43160.208333333336</c:v>
                </c:pt>
                <c:pt idx="6">
                  <c:v>43160.25</c:v>
                </c:pt>
                <c:pt idx="7">
                  <c:v>43160.291666666664</c:v>
                </c:pt>
                <c:pt idx="8">
                  <c:v>43160.333333333336</c:v>
                </c:pt>
                <c:pt idx="9">
                  <c:v>43160.375</c:v>
                </c:pt>
                <c:pt idx="10">
                  <c:v>43160.416666666664</c:v>
                </c:pt>
                <c:pt idx="11">
                  <c:v>43160.458333333336</c:v>
                </c:pt>
                <c:pt idx="12">
                  <c:v>43160.5</c:v>
                </c:pt>
                <c:pt idx="13">
                  <c:v>43160.541666666664</c:v>
                </c:pt>
                <c:pt idx="14">
                  <c:v>43160.583333333336</c:v>
                </c:pt>
                <c:pt idx="15">
                  <c:v>43160.625</c:v>
                </c:pt>
                <c:pt idx="16">
                  <c:v>43160.666666666664</c:v>
                </c:pt>
                <c:pt idx="17">
                  <c:v>43160.708333333336</c:v>
                </c:pt>
                <c:pt idx="18">
                  <c:v>43160.75</c:v>
                </c:pt>
                <c:pt idx="19">
                  <c:v>43160.791666666664</c:v>
                </c:pt>
                <c:pt idx="20">
                  <c:v>43160.833333333336</c:v>
                </c:pt>
                <c:pt idx="21">
                  <c:v>43160.875</c:v>
                </c:pt>
                <c:pt idx="22">
                  <c:v>43160.916666666664</c:v>
                </c:pt>
                <c:pt idx="23">
                  <c:v>43160.958333333336</c:v>
                </c:pt>
                <c:pt idx="24" formatCode="m/d/yyyy">
                  <c:v>43161</c:v>
                </c:pt>
                <c:pt idx="25">
                  <c:v>43161.041666666664</c:v>
                </c:pt>
                <c:pt idx="26">
                  <c:v>43161.083333333336</c:v>
                </c:pt>
                <c:pt idx="27">
                  <c:v>43161.125</c:v>
                </c:pt>
                <c:pt idx="28">
                  <c:v>43161.166666666664</c:v>
                </c:pt>
                <c:pt idx="29">
                  <c:v>43161.208333333336</c:v>
                </c:pt>
                <c:pt idx="30">
                  <c:v>43161.25</c:v>
                </c:pt>
                <c:pt idx="31">
                  <c:v>43161.291666666664</c:v>
                </c:pt>
                <c:pt idx="32">
                  <c:v>43161.333333333336</c:v>
                </c:pt>
                <c:pt idx="33">
                  <c:v>43161.375</c:v>
                </c:pt>
                <c:pt idx="34">
                  <c:v>43161.416666666664</c:v>
                </c:pt>
                <c:pt idx="35">
                  <c:v>43161.458333333336</c:v>
                </c:pt>
                <c:pt idx="36">
                  <c:v>43161.5</c:v>
                </c:pt>
                <c:pt idx="37">
                  <c:v>43161.541666666664</c:v>
                </c:pt>
                <c:pt idx="38">
                  <c:v>43161.583333333336</c:v>
                </c:pt>
                <c:pt idx="39">
                  <c:v>43161.625</c:v>
                </c:pt>
                <c:pt idx="40">
                  <c:v>43161.666666666664</c:v>
                </c:pt>
                <c:pt idx="41">
                  <c:v>43161.708333333336</c:v>
                </c:pt>
                <c:pt idx="42">
                  <c:v>43161.75</c:v>
                </c:pt>
                <c:pt idx="43">
                  <c:v>43161.791666666664</c:v>
                </c:pt>
                <c:pt idx="44">
                  <c:v>43161.833333333336</c:v>
                </c:pt>
                <c:pt idx="45">
                  <c:v>43161.875</c:v>
                </c:pt>
                <c:pt idx="46">
                  <c:v>43161.916666666664</c:v>
                </c:pt>
                <c:pt idx="47">
                  <c:v>43161.958333333336</c:v>
                </c:pt>
                <c:pt idx="48" formatCode="m/d/yyyy">
                  <c:v>43162</c:v>
                </c:pt>
                <c:pt idx="49">
                  <c:v>43162.041666666664</c:v>
                </c:pt>
                <c:pt idx="50">
                  <c:v>43162.083333333336</c:v>
                </c:pt>
                <c:pt idx="51">
                  <c:v>43162.125</c:v>
                </c:pt>
                <c:pt idx="52">
                  <c:v>43162.166666666664</c:v>
                </c:pt>
                <c:pt idx="53">
                  <c:v>43162.208333333336</c:v>
                </c:pt>
                <c:pt idx="54">
                  <c:v>43162.25</c:v>
                </c:pt>
                <c:pt idx="55">
                  <c:v>43162.291666666664</c:v>
                </c:pt>
                <c:pt idx="56">
                  <c:v>43162.333333333336</c:v>
                </c:pt>
                <c:pt idx="57">
                  <c:v>43162.375</c:v>
                </c:pt>
                <c:pt idx="58">
                  <c:v>43162.416666666664</c:v>
                </c:pt>
                <c:pt idx="59">
                  <c:v>43162.458333333336</c:v>
                </c:pt>
                <c:pt idx="60">
                  <c:v>43162.5</c:v>
                </c:pt>
                <c:pt idx="61">
                  <c:v>43162.541666666664</c:v>
                </c:pt>
                <c:pt idx="62">
                  <c:v>43162.583333333336</c:v>
                </c:pt>
                <c:pt idx="63">
                  <c:v>43162.625</c:v>
                </c:pt>
                <c:pt idx="64">
                  <c:v>43162.666666666664</c:v>
                </c:pt>
                <c:pt idx="65">
                  <c:v>43162.708333333336</c:v>
                </c:pt>
                <c:pt idx="66">
                  <c:v>43162.75</c:v>
                </c:pt>
                <c:pt idx="67">
                  <c:v>43162.791666666664</c:v>
                </c:pt>
                <c:pt idx="68">
                  <c:v>43162.833333333336</c:v>
                </c:pt>
                <c:pt idx="69">
                  <c:v>43162.875</c:v>
                </c:pt>
                <c:pt idx="70">
                  <c:v>43162.916666666664</c:v>
                </c:pt>
                <c:pt idx="71">
                  <c:v>43162.958333333336</c:v>
                </c:pt>
                <c:pt idx="72" formatCode="m/d/yyyy">
                  <c:v>43163</c:v>
                </c:pt>
                <c:pt idx="73">
                  <c:v>43163.041666666664</c:v>
                </c:pt>
                <c:pt idx="74">
                  <c:v>43163.083333333336</c:v>
                </c:pt>
                <c:pt idx="75">
                  <c:v>43163.125</c:v>
                </c:pt>
                <c:pt idx="76">
                  <c:v>43163.166666666664</c:v>
                </c:pt>
                <c:pt idx="77">
                  <c:v>43163.208333333336</c:v>
                </c:pt>
                <c:pt idx="78">
                  <c:v>43163.25</c:v>
                </c:pt>
                <c:pt idx="79">
                  <c:v>43163.291666666664</c:v>
                </c:pt>
                <c:pt idx="80">
                  <c:v>43163.333333333336</c:v>
                </c:pt>
                <c:pt idx="81">
                  <c:v>43163.375</c:v>
                </c:pt>
                <c:pt idx="82">
                  <c:v>43163.416666666664</c:v>
                </c:pt>
                <c:pt idx="83">
                  <c:v>43163.458333333336</c:v>
                </c:pt>
                <c:pt idx="84">
                  <c:v>43163.5</c:v>
                </c:pt>
                <c:pt idx="85">
                  <c:v>43163.541666666664</c:v>
                </c:pt>
                <c:pt idx="86">
                  <c:v>43163.583333333336</c:v>
                </c:pt>
                <c:pt idx="87">
                  <c:v>43163.625</c:v>
                </c:pt>
                <c:pt idx="88">
                  <c:v>43163.666666666664</c:v>
                </c:pt>
                <c:pt idx="89">
                  <c:v>43163.708333333336</c:v>
                </c:pt>
                <c:pt idx="90">
                  <c:v>43163.75</c:v>
                </c:pt>
                <c:pt idx="91">
                  <c:v>43163.791666666664</c:v>
                </c:pt>
                <c:pt idx="92">
                  <c:v>43163.833333333336</c:v>
                </c:pt>
                <c:pt idx="93">
                  <c:v>43163.875</c:v>
                </c:pt>
                <c:pt idx="94">
                  <c:v>43163.916666666664</c:v>
                </c:pt>
                <c:pt idx="95">
                  <c:v>43163.958333333336</c:v>
                </c:pt>
                <c:pt idx="96" formatCode="m/d/yyyy">
                  <c:v>43164</c:v>
                </c:pt>
                <c:pt idx="97">
                  <c:v>43164.041666666664</c:v>
                </c:pt>
                <c:pt idx="98">
                  <c:v>43164.083333333336</c:v>
                </c:pt>
                <c:pt idx="99">
                  <c:v>43164.125</c:v>
                </c:pt>
                <c:pt idx="100">
                  <c:v>43164.166666666664</c:v>
                </c:pt>
                <c:pt idx="101">
                  <c:v>43164.208333333336</c:v>
                </c:pt>
                <c:pt idx="102">
                  <c:v>43164.25</c:v>
                </c:pt>
                <c:pt idx="103">
                  <c:v>43164.291666666664</c:v>
                </c:pt>
                <c:pt idx="104">
                  <c:v>43164.333333333336</c:v>
                </c:pt>
                <c:pt idx="105">
                  <c:v>43164.375</c:v>
                </c:pt>
                <c:pt idx="106">
                  <c:v>43164.416666666664</c:v>
                </c:pt>
                <c:pt idx="107">
                  <c:v>43164.458333333336</c:v>
                </c:pt>
                <c:pt idx="108">
                  <c:v>43164.5</c:v>
                </c:pt>
                <c:pt idx="109">
                  <c:v>43164.541666666664</c:v>
                </c:pt>
                <c:pt idx="110">
                  <c:v>43164.583333333336</c:v>
                </c:pt>
                <c:pt idx="111">
                  <c:v>43164.625</c:v>
                </c:pt>
                <c:pt idx="112">
                  <c:v>43164.666666666664</c:v>
                </c:pt>
                <c:pt idx="113">
                  <c:v>43164.708333333336</c:v>
                </c:pt>
                <c:pt idx="114">
                  <c:v>43164.75</c:v>
                </c:pt>
                <c:pt idx="115">
                  <c:v>43164.791666666664</c:v>
                </c:pt>
                <c:pt idx="116">
                  <c:v>43164.833333333336</c:v>
                </c:pt>
                <c:pt idx="117">
                  <c:v>43164.875</c:v>
                </c:pt>
                <c:pt idx="118">
                  <c:v>43164.916666666664</c:v>
                </c:pt>
                <c:pt idx="119">
                  <c:v>43164.958333333336</c:v>
                </c:pt>
                <c:pt idx="120" formatCode="m/d/yyyy">
                  <c:v>43165</c:v>
                </c:pt>
                <c:pt idx="121">
                  <c:v>43165.041666666664</c:v>
                </c:pt>
                <c:pt idx="122">
                  <c:v>43165.083333333336</c:v>
                </c:pt>
                <c:pt idx="123">
                  <c:v>43165.125</c:v>
                </c:pt>
                <c:pt idx="124">
                  <c:v>43165.166666666664</c:v>
                </c:pt>
                <c:pt idx="125">
                  <c:v>43165.208333333336</c:v>
                </c:pt>
                <c:pt idx="126">
                  <c:v>43165.25</c:v>
                </c:pt>
                <c:pt idx="127">
                  <c:v>43165.291666666664</c:v>
                </c:pt>
                <c:pt idx="128">
                  <c:v>43165.333333333336</c:v>
                </c:pt>
                <c:pt idx="129">
                  <c:v>43165.375</c:v>
                </c:pt>
                <c:pt idx="130">
                  <c:v>43165.416666666664</c:v>
                </c:pt>
                <c:pt idx="131">
                  <c:v>43165.458333333336</c:v>
                </c:pt>
                <c:pt idx="132">
                  <c:v>43165.5</c:v>
                </c:pt>
                <c:pt idx="133">
                  <c:v>43165.541666666664</c:v>
                </c:pt>
                <c:pt idx="134">
                  <c:v>43165.583333333336</c:v>
                </c:pt>
                <c:pt idx="135">
                  <c:v>43165.625</c:v>
                </c:pt>
                <c:pt idx="136">
                  <c:v>43165.666666666664</c:v>
                </c:pt>
                <c:pt idx="137">
                  <c:v>43165.708333333336</c:v>
                </c:pt>
                <c:pt idx="138">
                  <c:v>43165.75</c:v>
                </c:pt>
                <c:pt idx="139">
                  <c:v>43165.791666666664</c:v>
                </c:pt>
                <c:pt idx="140">
                  <c:v>43165.833333333336</c:v>
                </c:pt>
                <c:pt idx="141">
                  <c:v>43165.875</c:v>
                </c:pt>
                <c:pt idx="142">
                  <c:v>43165.916666666664</c:v>
                </c:pt>
                <c:pt idx="143">
                  <c:v>43165.958333333336</c:v>
                </c:pt>
                <c:pt idx="144" formatCode="m/d/yyyy">
                  <c:v>43166</c:v>
                </c:pt>
                <c:pt idx="145">
                  <c:v>43166.041666666664</c:v>
                </c:pt>
                <c:pt idx="146">
                  <c:v>43166.083333333336</c:v>
                </c:pt>
                <c:pt idx="147">
                  <c:v>43166.125</c:v>
                </c:pt>
                <c:pt idx="148">
                  <c:v>43166.166666666664</c:v>
                </c:pt>
                <c:pt idx="149">
                  <c:v>43166.208333333336</c:v>
                </c:pt>
                <c:pt idx="150">
                  <c:v>43166.25</c:v>
                </c:pt>
                <c:pt idx="151">
                  <c:v>43166.291666666664</c:v>
                </c:pt>
                <c:pt idx="152">
                  <c:v>43166.333333333336</c:v>
                </c:pt>
                <c:pt idx="153">
                  <c:v>43166.375</c:v>
                </c:pt>
                <c:pt idx="154">
                  <c:v>43166.416666666664</c:v>
                </c:pt>
                <c:pt idx="155">
                  <c:v>43166.458333333336</c:v>
                </c:pt>
                <c:pt idx="156">
                  <c:v>43166.5</c:v>
                </c:pt>
                <c:pt idx="157">
                  <c:v>43166.541666666664</c:v>
                </c:pt>
                <c:pt idx="158">
                  <c:v>43166.583333333336</c:v>
                </c:pt>
                <c:pt idx="159">
                  <c:v>43166.625</c:v>
                </c:pt>
                <c:pt idx="160">
                  <c:v>43166.666666666664</c:v>
                </c:pt>
                <c:pt idx="161">
                  <c:v>43166.708333333336</c:v>
                </c:pt>
                <c:pt idx="162">
                  <c:v>43166.75</c:v>
                </c:pt>
                <c:pt idx="163">
                  <c:v>43166.791666666664</c:v>
                </c:pt>
                <c:pt idx="164">
                  <c:v>43166.833333333336</c:v>
                </c:pt>
                <c:pt idx="165">
                  <c:v>43166.875</c:v>
                </c:pt>
                <c:pt idx="166">
                  <c:v>43166.916666666664</c:v>
                </c:pt>
                <c:pt idx="167">
                  <c:v>43166.958333333336</c:v>
                </c:pt>
                <c:pt idx="168" formatCode="m/d/yyyy">
                  <c:v>43167</c:v>
                </c:pt>
                <c:pt idx="169">
                  <c:v>43167.041666666664</c:v>
                </c:pt>
                <c:pt idx="170">
                  <c:v>43167.083333333336</c:v>
                </c:pt>
                <c:pt idx="171">
                  <c:v>43167.125</c:v>
                </c:pt>
                <c:pt idx="172">
                  <c:v>43167.166666666664</c:v>
                </c:pt>
                <c:pt idx="173">
                  <c:v>43167.208333333336</c:v>
                </c:pt>
                <c:pt idx="174">
                  <c:v>43167.25</c:v>
                </c:pt>
                <c:pt idx="175">
                  <c:v>43167.291666666664</c:v>
                </c:pt>
                <c:pt idx="176">
                  <c:v>43167.333333333336</c:v>
                </c:pt>
                <c:pt idx="177">
                  <c:v>43167.375</c:v>
                </c:pt>
                <c:pt idx="178">
                  <c:v>43167.416666666664</c:v>
                </c:pt>
                <c:pt idx="179">
                  <c:v>43167.458333333336</c:v>
                </c:pt>
                <c:pt idx="180">
                  <c:v>43167.5</c:v>
                </c:pt>
                <c:pt idx="181">
                  <c:v>43167.541666666664</c:v>
                </c:pt>
                <c:pt idx="182">
                  <c:v>43167.583333333336</c:v>
                </c:pt>
                <c:pt idx="183">
                  <c:v>43167.625</c:v>
                </c:pt>
                <c:pt idx="184">
                  <c:v>43167.666666666664</c:v>
                </c:pt>
                <c:pt idx="185">
                  <c:v>43167.708333333336</c:v>
                </c:pt>
                <c:pt idx="186">
                  <c:v>43167.75</c:v>
                </c:pt>
                <c:pt idx="187">
                  <c:v>43167.791666666664</c:v>
                </c:pt>
                <c:pt idx="188">
                  <c:v>43167.833333333336</c:v>
                </c:pt>
                <c:pt idx="189">
                  <c:v>43167.875</c:v>
                </c:pt>
                <c:pt idx="190">
                  <c:v>43167.916666666664</c:v>
                </c:pt>
                <c:pt idx="191">
                  <c:v>43167.958333333336</c:v>
                </c:pt>
                <c:pt idx="192" formatCode="m/d/yyyy">
                  <c:v>43168</c:v>
                </c:pt>
                <c:pt idx="193">
                  <c:v>43168.041666666664</c:v>
                </c:pt>
                <c:pt idx="194">
                  <c:v>43168.083333333336</c:v>
                </c:pt>
                <c:pt idx="195">
                  <c:v>43168.125</c:v>
                </c:pt>
                <c:pt idx="196">
                  <c:v>43168.166666666664</c:v>
                </c:pt>
                <c:pt idx="197">
                  <c:v>43168.208333333336</c:v>
                </c:pt>
                <c:pt idx="198">
                  <c:v>43168.25</c:v>
                </c:pt>
                <c:pt idx="199">
                  <c:v>43168.291666666664</c:v>
                </c:pt>
                <c:pt idx="200">
                  <c:v>43168.333333333336</c:v>
                </c:pt>
                <c:pt idx="201">
                  <c:v>43168.375</c:v>
                </c:pt>
                <c:pt idx="202">
                  <c:v>43168.416666666664</c:v>
                </c:pt>
                <c:pt idx="203">
                  <c:v>43168.458333333336</c:v>
                </c:pt>
                <c:pt idx="204">
                  <c:v>43168.5</c:v>
                </c:pt>
                <c:pt idx="205">
                  <c:v>43168.541666666664</c:v>
                </c:pt>
                <c:pt idx="206">
                  <c:v>43168.583333333336</c:v>
                </c:pt>
                <c:pt idx="207">
                  <c:v>43168.625</c:v>
                </c:pt>
                <c:pt idx="208">
                  <c:v>43168.666666666664</c:v>
                </c:pt>
                <c:pt idx="209">
                  <c:v>43168.708333333336</c:v>
                </c:pt>
                <c:pt idx="210">
                  <c:v>43168.75</c:v>
                </c:pt>
                <c:pt idx="211">
                  <c:v>43168.791666666664</c:v>
                </c:pt>
                <c:pt idx="212">
                  <c:v>43168.833333333336</c:v>
                </c:pt>
                <c:pt idx="213">
                  <c:v>43168.875</c:v>
                </c:pt>
                <c:pt idx="214">
                  <c:v>43168.916666666664</c:v>
                </c:pt>
                <c:pt idx="215">
                  <c:v>43168.958333333336</c:v>
                </c:pt>
                <c:pt idx="216" formatCode="m/d/yyyy">
                  <c:v>43169</c:v>
                </c:pt>
                <c:pt idx="217">
                  <c:v>43169.041666666664</c:v>
                </c:pt>
                <c:pt idx="218">
                  <c:v>43169.083333333336</c:v>
                </c:pt>
                <c:pt idx="219">
                  <c:v>43169.125</c:v>
                </c:pt>
                <c:pt idx="220">
                  <c:v>43169.166666666664</c:v>
                </c:pt>
                <c:pt idx="221">
                  <c:v>43169.208333333336</c:v>
                </c:pt>
                <c:pt idx="222">
                  <c:v>43169.25</c:v>
                </c:pt>
                <c:pt idx="223">
                  <c:v>43169.291666666664</c:v>
                </c:pt>
                <c:pt idx="224">
                  <c:v>43169.333333333336</c:v>
                </c:pt>
                <c:pt idx="225">
                  <c:v>43169.375</c:v>
                </c:pt>
                <c:pt idx="226">
                  <c:v>43169.416666666664</c:v>
                </c:pt>
                <c:pt idx="227">
                  <c:v>43169.458333333336</c:v>
                </c:pt>
                <c:pt idx="228">
                  <c:v>43169.5</c:v>
                </c:pt>
                <c:pt idx="229">
                  <c:v>43169.541666666664</c:v>
                </c:pt>
                <c:pt idx="230">
                  <c:v>43169.583333333336</c:v>
                </c:pt>
                <c:pt idx="231">
                  <c:v>43169.625</c:v>
                </c:pt>
                <c:pt idx="232">
                  <c:v>43169.666666666664</c:v>
                </c:pt>
                <c:pt idx="233">
                  <c:v>43169.708333333336</c:v>
                </c:pt>
                <c:pt idx="234">
                  <c:v>43169.75</c:v>
                </c:pt>
                <c:pt idx="235">
                  <c:v>43169.791666666664</c:v>
                </c:pt>
                <c:pt idx="236">
                  <c:v>43169.833333333336</c:v>
                </c:pt>
                <c:pt idx="237">
                  <c:v>43169.875</c:v>
                </c:pt>
                <c:pt idx="238">
                  <c:v>43169.916666666664</c:v>
                </c:pt>
                <c:pt idx="239">
                  <c:v>43169.958333333336</c:v>
                </c:pt>
                <c:pt idx="240" formatCode="m/d/yyyy">
                  <c:v>43170</c:v>
                </c:pt>
                <c:pt idx="241">
                  <c:v>43170.041666666664</c:v>
                </c:pt>
                <c:pt idx="242">
                  <c:v>43170.083333333336</c:v>
                </c:pt>
                <c:pt idx="243">
                  <c:v>43170.125</c:v>
                </c:pt>
                <c:pt idx="244">
                  <c:v>43170.166666666664</c:v>
                </c:pt>
                <c:pt idx="245">
                  <c:v>43170.208333333336</c:v>
                </c:pt>
                <c:pt idx="246">
                  <c:v>43170.25</c:v>
                </c:pt>
                <c:pt idx="247">
                  <c:v>43170.291666666664</c:v>
                </c:pt>
                <c:pt idx="248">
                  <c:v>43170.333333333336</c:v>
                </c:pt>
                <c:pt idx="249">
                  <c:v>43170.375</c:v>
                </c:pt>
                <c:pt idx="250">
                  <c:v>43170.416666666664</c:v>
                </c:pt>
                <c:pt idx="251">
                  <c:v>43170.458333333336</c:v>
                </c:pt>
                <c:pt idx="252">
                  <c:v>43170.5</c:v>
                </c:pt>
                <c:pt idx="253">
                  <c:v>43170.541666666664</c:v>
                </c:pt>
                <c:pt idx="254">
                  <c:v>43170.583333333336</c:v>
                </c:pt>
                <c:pt idx="255">
                  <c:v>43170.625</c:v>
                </c:pt>
                <c:pt idx="256">
                  <c:v>43170.666666666664</c:v>
                </c:pt>
                <c:pt idx="257">
                  <c:v>43170.708333333336</c:v>
                </c:pt>
                <c:pt idx="258">
                  <c:v>43170.75</c:v>
                </c:pt>
                <c:pt idx="259">
                  <c:v>43170.791666666664</c:v>
                </c:pt>
                <c:pt idx="260">
                  <c:v>43170.833333333336</c:v>
                </c:pt>
                <c:pt idx="261">
                  <c:v>43170.875</c:v>
                </c:pt>
                <c:pt idx="262">
                  <c:v>43170.916666666664</c:v>
                </c:pt>
                <c:pt idx="263">
                  <c:v>43170.958333333336</c:v>
                </c:pt>
                <c:pt idx="264" formatCode="m/d/yyyy">
                  <c:v>43171</c:v>
                </c:pt>
                <c:pt idx="265">
                  <c:v>43171.041666666664</c:v>
                </c:pt>
                <c:pt idx="266">
                  <c:v>43171.083333333336</c:v>
                </c:pt>
                <c:pt idx="267">
                  <c:v>43171.125</c:v>
                </c:pt>
                <c:pt idx="268">
                  <c:v>43171.166666666664</c:v>
                </c:pt>
                <c:pt idx="269">
                  <c:v>43171.208333333336</c:v>
                </c:pt>
                <c:pt idx="270">
                  <c:v>43171.25</c:v>
                </c:pt>
                <c:pt idx="271">
                  <c:v>43171.291666666664</c:v>
                </c:pt>
                <c:pt idx="272">
                  <c:v>43171.333333333336</c:v>
                </c:pt>
                <c:pt idx="273">
                  <c:v>43171.375</c:v>
                </c:pt>
                <c:pt idx="274">
                  <c:v>43171.416666666664</c:v>
                </c:pt>
                <c:pt idx="275">
                  <c:v>43171.458333333336</c:v>
                </c:pt>
                <c:pt idx="276">
                  <c:v>43171.5</c:v>
                </c:pt>
                <c:pt idx="277">
                  <c:v>43171.541666666664</c:v>
                </c:pt>
                <c:pt idx="278">
                  <c:v>43171.583333333336</c:v>
                </c:pt>
                <c:pt idx="279">
                  <c:v>43171.625</c:v>
                </c:pt>
                <c:pt idx="280">
                  <c:v>43171.666666666664</c:v>
                </c:pt>
                <c:pt idx="281">
                  <c:v>43171.708333333336</c:v>
                </c:pt>
                <c:pt idx="282">
                  <c:v>43171.75</c:v>
                </c:pt>
                <c:pt idx="283">
                  <c:v>43171.791666666664</c:v>
                </c:pt>
                <c:pt idx="284">
                  <c:v>43171.833333333336</c:v>
                </c:pt>
                <c:pt idx="285">
                  <c:v>43171.875</c:v>
                </c:pt>
                <c:pt idx="286">
                  <c:v>43171.916666666664</c:v>
                </c:pt>
                <c:pt idx="287">
                  <c:v>43171.958333333336</c:v>
                </c:pt>
                <c:pt idx="288" formatCode="m/d/yyyy">
                  <c:v>43172</c:v>
                </c:pt>
                <c:pt idx="289">
                  <c:v>43172.041666666664</c:v>
                </c:pt>
                <c:pt idx="290">
                  <c:v>43172.083333333336</c:v>
                </c:pt>
                <c:pt idx="291">
                  <c:v>43172.125</c:v>
                </c:pt>
                <c:pt idx="292">
                  <c:v>43172.166666666664</c:v>
                </c:pt>
                <c:pt idx="293">
                  <c:v>43172.208333333336</c:v>
                </c:pt>
                <c:pt idx="294">
                  <c:v>43172.25</c:v>
                </c:pt>
                <c:pt idx="295">
                  <c:v>43172.291666666664</c:v>
                </c:pt>
                <c:pt idx="296">
                  <c:v>43172.333333333336</c:v>
                </c:pt>
                <c:pt idx="297">
                  <c:v>43172.375</c:v>
                </c:pt>
                <c:pt idx="298">
                  <c:v>43172.416666666664</c:v>
                </c:pt>
                <c:pt idx="299">
                  <c:v>43172.458333333336</c:v>
                </c:pt>
                <c:pt idx="300">
                  <c:v>43172.5</c:v>
                </c:pt>
                <c:pt idx="301">
                  <c:v>43172.541666666664</c:v>
                </c:pt>
                <c:pt idx="302">
                  <c:v>43172.583333333336</c:v>
                </c:pt>
                <c:pt idx="303">
                  <c:v>43172.625</c:v>
                </c:pt>
                <c:pt idx="304">
                  <c:v>43172.666666666664</c:v>
                </c:pt>
                <c:pt idx="305">
                  <c:v>43172.708333333336</c:v>
                </c:pt>
                <c:pt idx="306">
                  <c:v>43172.75</c:v>
                </c:pt>
                <c:pt idx="307">
                  <c:v>43172.791666666664</c:v>
                </c:pt>
                <c:pt idx="308">
                  <c:v>43172.833333333336</c:v>
                </c:pt>
                <c:pt idx="309">
                  <c:v>43172.875</c:v>
                </c:pt>
                <c:pt idx="310">
                  <c:v>43172.916666666664</c:v>
                </c:pt>
                <c:pt idx="311">
                  <c:v>43172.958333333336</c:v>
                </c:pt>
                <c:pt idx="312" formatCode="m/d/yyyy">
                  <c:v>43173</c:v>
                </c:pt>
                <c:pt idx="313">
                  <c:v>43173.041666666664</c:v>
                </c:pt>
                <c:pt idx="314">
                  <c:v>43173.083333333336</c:v>
                </c:pt>
                <c:pt idx="315">
                  <c:v>43173.125</c:v>
                </c:pt>
                <c:pt idx="316">
                  <c:v>43173.166666666664</c:v>
                </c:pt>
                <c:pt idx="317">
                  <c:v>43173.208333333336</c:v>
                </c:pt>
                <c:pt idx="318">
                  <c:v>43173.25</c:v>
                </c:pt>
                <c:pt idx="319">
                  <c:v>43173.291666666664</c:v>
                </c:pt>
                <c:pt idx="320">
                  <c:v>43173.333333333336</c:v>
                </c:pt>
                <c:pt idx="321">
                  <c:v>43173.375</c:v>
                </c:pt>
                <c:pt idx="322">
                  <c:v>43173.416666666664</c:v>
                </c:pt>
                <c:pt idx="323">
                  <c:v>43173.458333333336</c:v>
                </c:pt>
                <c:pt idx="324">
                  <c:v>43173.5</c:v>
                </c:pt>
                <c:pt idx="325">
                  <c:v>43173.541666666664</c:v>
                </c:pt>
                <c:pt idx="326">
                  <c:v>43173.583333333336</c:v>
                </c:pt>
                <c:pt idx="327">
                  <c:v>43173.625</c:v>
                </c:pt>
                <c:pt idx="328">
                  <c:v>43173.666666666664</c:v>
                </c:pt>
                <c:pt idx="329">
                  <c:v>43173.708333333336</c:v>
                </c:pt>
                <c:pt idx="330">
                  <c:v>43173.75</c:v>
                </c:pt>
                <c:pt idx="331">
                  <c:v>43173.791666666664</c:v>
                </c:pt>
                <c:pt idx="332">
                  <c:v>43173.833333333336</c:v>
                </c:pt>
                <c:pt idx="333">
                  <c:v>43173.875</c:v>
                </c:pt>
                <c:pt idx="334">
                  <c:v>43173.916666666664</c:v>
                </c:pt>
                <c:pt idx="335">
                  <c:v>43173.958333333336</c:v>
                </c:pt>
                <c:pt idx="336" formatCode="m/d/yyyy">
                  <c:v>43174</c:v>
                </c:pt>
                <c:pt idx="337">
                  <c:v>43174.041666666664</c:v>
                </c:pt>
                <c:pt idx="338">
                  <c:v>43174.083333333336</c:v>
                </c:pt>
                <c:pt idx="339">
                  <c:v>43174.125</c:v>
                </c:pt>
                <c:pt idx="340">
                  <c:v>43174.166666666664</c:v>
                </c:pt>
                <c:pt idx="341">
                  <c:v>43174.208333333336</c:v>
                </c:pt>
                <c:pt idx="342">
                  <c:v>43174.25</c:v>
                </c:pt>
                <c:pt idx="343">
                  <c:v>43174.291666666664</c:v>
                </c:pt>
                <c:pt idx="344">
                  <c:v>43174.333333333336</c:v>
                </c:pt>
                <c:pt idx="345">
                  <c:v>43174.375</c:v>
                </c:pt>
                <c:pt idx="346">
                  <c:v>43174.416666666664</c:v>
                </c:pt>
                <c:pt idx="347">
                  <c:v>43174.458333333336</c:v>
                </c:pt>
                <c:pt idx="348">
                  <c:v>43174.5</c:v>
                </c:pt>
                <c:pt idx="349">
                  <c:v>43174.541666666664</c:v>
                </c:pt>
                <c:pt idx="350">
                  <c:v>43174.583333333336</c:v>
                </c:pt>
                <c:pt idx="351">
                  <c:v>43174.625</c:v>
                </c:pt>
                <c:pt idx="352">
                  <c:v>43174.666666666664</c:v>
                </c:pt>
                <c:pt idx="353">
                  <c:v>43174.708333333336</c:v>
                </c:pt>
                <c:pt idx="354">
                  <c:v>43174.75</c:v>
                </c:pt>
                <c:pt idx="355">
                  <c:v>43174.791666666664</c:v>
                </c:pt>
                <c:pt idx="356">
                  <c:v>43174.833333333336</c:v>
                </c:pt>
                <c:pt idx="357">
                  <c:v>43174.875</c:v>
                </c:pt>
                <c:pt idx="358">
                  <c:v>43174.916666666664</c:v>
                </c:pt>
                <c:pt idx="359">
                  <c:v>43174.958333333336</c:v>
                </c:pt>
                <c:pt idx="360" formatCode="m/d/yyyy">
                  <c:v>43175</c:v>
                </c:pt>
                <c:pt idx="361">
                  <c:v>43175.041666666664</c:v>
                </c:pt>
                <c:pt idx="362">
                  <c:v>43175.083333333336</c:v>
                </c:pt>
                <c:pt idx="363">
                  <c:v>43175.125</c:v>
                </c:pt>
                <c:pt idx="364">
                  <c:v>43175.166666666664</c:v>
                </c:pt>
                <c:pt idx="365">
                  <c:v>43175.208333333336</c:v>
                </c:pt>
                <c:pt idx="366">
                  <c:v>43175.25</c:v>
                </c:pt>
                <c:pt idx="367">
                  <c:v>43175.291666666664</c:v>
                </c:pt>
                <c:pt idx="368">
                  <c:v>43175.333333333336</c:v>
                </c:pt>
                <c:pt idx="369">
                  <c:v>43175.375</c:v>
                </c:pt>
                <c:pt idx="370">
                  <c:v>43175.416666666664</c:v>
                </c:pt>
                <c:pt idx="371">
                  <c:v>43175.458333333336</c:v>
                </c:pt>
                <c:pt idx="372">
                  <c:v>43175.5</c:v>
                </c:pt>
                <c:pt idx="373">
                  <c:v>43175.541666666664</c:v>
                </c:pt>
                <c:pt idx="374">
                  <c:v>43175.583333333336</c:v>
                </c:pt>
                <c:pt idx="375">
                  <c:v>43175.625</c:v>
                </c:pt>
                <c:pt idx="376">
                  <c:v>43175.666666666664</c:v>
                </c:pt>
                <c:pt idx="377">
                  <c:v>43175.708333333336</c:v>
                </c:pt>
                <c:pt idx="378">
                  <c:v>43175.75</c:v>
                </c:pt>
                <c:pt idx="379">
                  <c:v>43175.791666666664</c:v>
                </c:pt>
                <c:pt idx="380">
                  <c:v>43175.833333333336</c:v>
                </c:pt>
                <c:pt idx="381">
                  <c:v>43175.875</c:v>
                </c:pt>
                <c:pt idx="382">
                  <c:v>43175.916666666664</c:v>
                </c:pt>
                <c:pt idx="383">
                  <c:v>43175.958333333336</c:v>
                </c:pt>
                <c:pt idx="384" formatCode="m/d/yyyy">
                  <c:v>43176</c:v>
                </c:pt>
                <c:pt idx="385">
                  <c:v>43176.041666666664</c:v>
                </c:pt>
                <c:pt idx="386">
                  <c:v>43176.083333333336</c:v>
                </c:pt>
                <c:pt idx="387">
                  <c:v>43176.125</c:v>
                </c:pt>
                <c:pt idx="388">
                  <c:v>43176.166666666664</c:v>
                </c:pt>
                <c:pt idx="389">
                  <c:v>43176.208333333336</c:v>
                </c:pt>
                <c:pt idx="390">
                  <c:v>43176.25</c:v>
                </c:pt>
                <c:pt idx="391">
                  <c:v>43176.291666666664</c:v>
                </c:pt>
                <c:pt idx="392">
                  <c:v>43176.333333333336</c:v>
                </c:pt>
                <c:pt idx="393">
                  <c:v>43176.375</c:v>
                </c:pt>
                <c:pt idx="394">
                  <c:v>43176.416666666664</c:v>
                </c:pt>
                <c:pt idx="395">
                  <c:v>43176.458333333336</c:v>
                </c:pt>
                <c:pt idx="396">
                  <c:v>43176.5</c:v>
                </c:pt>
                <c:pt idx="397">
                  <c:v>43176.541666666664</c:v>
                </c:pt>
                <c:pt idx="398">
                  <c:v>43176.583333333336</c:v>
                </c:pt>
                <c:pt idx="399">
                  <c:v>43176.625</c:v>
                </c:pt>
                <c:pt idx="400">
                  <c:v>43176.666666666664</c:v>
                </c:pt>
                <c:pt idx="401">
                  <c:v>43176.708333333336</c:v>
                </c:pt>
                <c:pt idx="402">
                  <c:v>43176.75</c:v>
                </c:pt>
                <c:pt idx="403">
                  <c:v>43176.791666666664</c:v>
                </c:pt>
                <c:pt idx="404">
                  <c:v>43176.833333333336</c:v>
                </c:pt>
                <c:pt idx="405">
                  <c:v>43176.875</c:v>
                </c:pt>
                <c:pt idx="406">
                  <c:v>43176.916666666664</c:v>
                </c:pt>
                <c:pt idx="407">
                  <c:v>43176.958333333336</c:v>
                </c:pt>
                <c:pt idx="408" formatCode="m/d/yyyy">
                  <c:v>43177</c:v>
                </c:pt>
                <c:pt idx="409">
                  <c:v>43177.041666666664</c:v>
                </c:pt>
                <c:pt idx="410">
                  <c:v>43177.083333333336</c:v>
                </c:pt>
                <c:pt idx="411">
                  <c:v>43177.125</c:v>
                </c:pt>
                <c:pt idx="412">
                  <c:v>43177.166666666664</c:v>
                </c:pt>
                <c:pt idx="413">
                  <c:v>43177.208333333336</c:v>
                </c:pt>
                <c:pt idx="414">
                  <c:v>43177.25</c:v>
                </c:pt>
                <c:pt idx="415">
                  <c:v>43177.291666666664</c:v>
                </c:pt>
                <c:pt idx="416">
                  <c:v>43177.333333333336</c:v>
                </c:pt>
                <c:pt idx="417">
                  <c:v>43177.375</c:v>
                </c:pt>
                <c:pt idx="418">
                  <c:v>43177.416666666664</c:v>
                </c:pt>
                <c:pt idx="419">
                  <c:v>43177.458333333336</c:v>
                </c:pt>
                <c:pt idx="420">
                  <c:v>43177.5</c:v>
                </c:pt>
                <c:pt idx="421">
                  <c:v>43177.541666666664</c:v>
                </c:pt>
                <c:pt idx="422">
                  <c:v>43177.583333333336</c:v>
                </c:pt>
                <c:pt idx="423">
                  <c:v>43177.625</c:v>
                </c:pt>
                <c:pt idx="424">
                  <c:v>43177.666666666664</c:v>
                </c:pt>
                <c:pt idx="425">
                  <c:v>43177.708333333336</c:v>
                </c:pt>
                <c:pt idx="426">
                  <c:v>43177.75</c:v>
                </c:pt>
                <c:pt idx="427">
                  <c:v>43177.791666666664</c:v>
                </c:pt>
                <c:pt idx="428">
                  <c:v>43177.833333333336</c:v>
                </c:pt>
                <c:pt idx="429">
                  <c:v>43177.875</c:v>
                </c:pt>
                <c:pt idx="430">
                  <c:v>43177.916666666664</c:v>
                </c:pt>
                <c:pt idx="431">
                  <c:v>43177.958333333336</c:v>
                </c:pt>
                <c:pt idx="432" formatCode="m/d/yyyy">
                  <c:v>43178</c:v>
                </c:pt>
                <c:pt idx="433">
                  <c:v>43178.041666666664</c:v>
                </c:pt>
                <c:pt idx="434">
                  <c:v>43178.083333333336</c:v>
                </c:pt>
                <c:pt idx="435">
                  <c:v>43178.125</c:v>
                </c:pt>
                <c:pt idx="436">
                  <c:v>43178.166666666664</c:v>
                </c:pt>
                <c:pt idx="437">
                  <c:v>43178.208333333336</c:v>
                </c:pt>
                <c:pt idx="438">
                  <c:v>43178.25</c:v>
                </c:pt>
                <c:pt idx="439">
                  <c:v>43178.291666666664</c:v>
                </c:pt>
                <c:pt idx="440">
                  <c:v>43178.333333333336</c:v>
                </c:pt>
                <c:pt idx="441">
                  <c:v>43178.375</c:v>
                </c:pt>
                <c:pt idx="442">
                  <c:v>43178.416666666664</c:v>
                </c:pt>
                <c:pt idx="443">
                  <c:v>43178.458333333336</c:v>
                </c:pt>
                <c:pt idx="444">
                  <c:v>43178.5</c:v>
                </c:pt>
                <c:pt idx="445">
                  <c:v>43178.541666666664</c:v>
                </c:pt>
                <c:pt idx="446">
                  <c:v>43178.583333333336</c:v>
                </c:pt>
                <c:pt idx="447">
                  <c:v>43178.625</c:v>
                </c:pt>
                <c:pt idx="448">
                  <c:v>43178.666666666664</c:v>
                </c:pt>
                <c:pt idx="449">
                  <c:v>43178.708333333336</c:v>
                </c:pt>
                <c:pt idx="450">
                  <c:v>43178.75</c:v>
                </c:pt>
                <c:pt idx="451">
                  <c:v>43178.791666666664</c:v>
                </c:pt>
                <c:pt idx="452">
                  <c:v>43178.833333333336</c:v>
                </c:pt>
                <c:pt idx="453">
                  <c:v>43178.875</c:v>
                </c:pt>
                <c:pt idx="454">
                  <c:v>43178.916666666664</c:v>
                </c:pt>
                <c:pt idx="455">
                  <c:v>43178.958333333336</c:v>
                </c:pt>
                <c:pt idx="456" formatCode="m/d/yyyy">
                  <c:v>43179</c:v>
                </c:pt>
                <c:pt idx="457">
                  <c:v>43179.041666666664</c:v>
                </c:pt>
                <c:pt idx="458">
                  <c:v>43179.083333333336</c:v>
                </c:pt>
                <c:pt idx="459">
                  <c:v>43179.125</c:v>
                </c:pt>
                <c:pt idx="460">
                  <c:v>43179.166666666664</c:v>
                </c:pt>
                <c:pt idx="461">
                  <c:v>43179.208333333336</c:v>
                </c:pt>
                <c:pt idx="462">
                  <c:v>43179.25</c:v>
                </c:pt>
                <c:pt idx="463">
                  <c:v>43179.291666666664</c:v>
                </c:pt>
                <c:pt idx="464">
                  <c:v>43179.333333333336</c:v>
                </c:pt>
                <c:pt idx="465">
                  <c:v>43179.375</c:v>
                </c:pt>
                <c:pt idx="466">
                  <c:v>43179.416666666664</c:v>
                </c:pt>
                <c:pt idx="467">
                  <c:v>43179.458333333336</c:v>
                </c:pt>
                <c:pt idx="468">
                  <c:v>43179.5</c:v>
                </c:pt>
                <c:pt idx="469">
                  <c:v>43179.541666666664</c:v>
                </c:pt>
                <c:pt idx="470">
                  <c:v>43179.583333333336</c:v>
                </c:pt>
                <c:pt idx="471">
                  <c:v>43179.625</c:v>
                </c:pt>
                <c:pt idx="472">
                  <c:v>43179.666666666664</c:v>
                </c:pt>
                <c:pt idx="473">
                  <c:v>43179.708333333336</c:v>
                </c:pt>
                <c:pt idx="474">
                  <c:v>43179.75</c:v>
                </c:pt>
                <c:pt idx="475">
                  <c:v>43179.791666666664</c:v>
                </c:pt>
                <c:pt idx="476">
                  <c:v>43179.833333333336</c:v>
                </c:pt>
                <c:pt idx="477">
                  <c:v>43179.875</c:v>
                </c:pt>
                <c:pt idx="478">
                  <c:v>43179.916666666664</c:v>
                </c:pt>
                <c:pt idx="479">
                  <c:v>43179.958333333336</c:v>
                </c:pt>
                <c:pt idx="480" formatCode="m/d/yyyy">
                  <c:v>43180</c:v>
                </c:pt>
                <c:pt idx="481">
                  <c:v>43180.041666666664</c:v>
                </c:pt>
                <c:pt idx="482">
                  <c:v>43180.083333333336</c:v>
                </c:pt>
                <c:pt idx="483">
                  <c:v>43180.125</c:v>
                </c:pt>
                <c:pt idx="484">
                  <c:v>43180.166666666664</c:v>
                </c:pt>
                <c:pt idx="485">
                  <c:v>43180.208333333336</c:v>
                </c:pt>
                <c:pt idx="486">
                  <c:v>43180.25</c:v>
                </c:pt>
                <c:pt idx="487">
                  <c:v>43180.291666666664</c:v>
                </c:pt>
                <c:pt idx="488">
                  <c:v>43180.333333333336</c:v>
                </c:pt>
                <c:pt idx="489">
                  <c:v>43180.375</c:v>
                </c:pt>
                <c:pt idx="490">
                  <c:v>43180.416666666664</c:v>
                </c:pt>
                <c:pt idx="491">
                  <c:v>43180.458333333336</c:v>
                </c:pt>
                <c:pt idx="492">
                  <c:v>43180.5</c:v>
                </c:pt>
                <c:pt idx="493">
                  <c:v>43180.541666666664</c:v>
                </c:pt>
                <c:pt idx="494">
                  <c:v>43180.583333333336</c:v>
                </c:pt>
                <c:pt idx="495">
                  <c:v>43180.625</c:v>
                </c:pt>
                <c:pt idx="496">
                  <c:v>43180.666666666664</c:v>
                </c:pt>
                <c:pt idx="497">
                  <c:v>43180.708333333336</c:v>
                </c:pt>
                <c:pt idx="498">
                  <c:v>43180.75</c:v>
                </c:pt>
                <c:pt idx="499">
                  <c:v>43180.791666666664</c:v>
                </c:pt>
                <c:pt idx="500">
                  <c:v>43180.833333333336</c:v>
                </c:pt>
                <c:pt idx="501">
                  <c:v>43180.875</c:v>
                </c:pt>
                <c:pt idx="502">
                  <c:v>43180.916666666664</c:v>
                </c:pt>
                <c:pt idx="503">
                  <c:v>43180.958333333336</c:v>
                </c:pt>
                <c:pt idx="504" formatCode="m/d/yyyy">
                  <c:v>43181</c:v>
                </c:pt>
                <c:pt idx="505">
                  <c:v>43181.041666666664</c:v>
                </c:pt>
                <c:pt idx="506">
                  <c:v>43181.083333333336</c:v>
                </c:pt>
                <c:pt idx="507">
                  <c:v>43181.125</c:v>
                </c:pt>
                <c:pt idx="508">
                  <c:v>43181.166666666664</c:v>
                </c:pt>
                <c:pt idx="509">
                  <c:v>43181.208333333336</c:v>
                </c:pt>
                <c:pt idx="510">
                  <c:v>43181.25</c:v>
                </c:pt>
                <c:pt idx="511">
                  <c:v>43181.291666666664</c:v>
                </c:pt>
                <c:pt idx="512">
                  <c:v>43181.333333333336</c:v>
                </c:pt>
                <c:pt idx="513">
                  <c:v>43181.375</c:v>
                </c:pt>
                <c:pt idx="514">
                  <c:v>43181.416666666664</c:v>
                </c:pt>
                <c:pt idx="515">
                  <c:v>43181.458333333336</c:v>
                </c:pt>
                <c:pt idx="516">
                  <c:v>43181.5</c:v>
                </c:pt>
                <c:pt idx="517">
                  <c:v>43181.541666666664</c:v>
                </c:pt>
                <c:pt idx="518">
                  <c:v>43181.583333333336</c:v>
                </c:pt>
                <c:pt idx="519">
                  <c:v>43181.625</c:v>
                </c:pt>
                <c:pt idx="520">
                  <c:v>43181.666666666664</c:v>
                </c:pt>
                <c:pt idx="521">
                  <c:v>43181.708333333336</c:v>
                </c:pt>
                <c:pt idx="522">
                  <c:v>43181.75</c:v>
                </c:pt>
                <c:pt idx="523">
                  <c:v>43181.791666666664</c:v>
                </c:pt>
                <c:pt idx="524">
                  <c:v>43181.833333333336</c:v>
                </c:pt>
                <c:pt idx="525">
                  <c:v>43181.875</c:v>
                </c:pt>
                <c:pt idx="526">
                  <c:v>43181.916666666664</c:v>
                </c:pt>
                <c:pt idx="527">
                  <c:v>43181.958333333336</c:v>
                </c:pt>
                <c:pt idx="528" formatCode="m/d/yyyy">
                  <c:v>43182</c:v>
                </c:pt>
                <c:pt idx="529">
                  <c:v>43182.041666666664</c:v>
                </c:pt>
                <c:pt idx="530">
                  <c:v>43182.083333333336</c:v>
                </c:pt>
                <c:pt idx="531">
                  <c:v>43182.125</c:v>
                </c:pt>
                <c:pt idx="532">
                  <c:v>43182.166666666664</c:v>
                </c:pt>
                <c:pt idx="533">
                  <c:v>43182.208333333336</c:v>
                </c:pt>
                <c:pt idx="534">
                  <c:v>43182.25</c:v>
                </c:pt>
                <c:pt idx="535">
                  <c:v>43182.291666666664</c:v>
                </c:pt>
                <c:pt idx="536">
                  <c:v>43182.333333333336</c:v>
                </c:pt>
                <c:pt idx="537">
                  <c:v>43182.375</c:v>
                </c:pt>
                <c:pt idx="538">
                  <c:v>43182.416666666664</c:v>
                </c:pt>
                <c:pt idx="539">
                  <c:v>43182.458333333336</c:v>
                </c:pt>
                <c:pt idx="540">
                  <c:v>43182.5</c:v>
                </c:pt>
                <c:pt idx="541">
                  <c:v>43182.541666666664</c:v>
                </c:pt>
                <c:pt idx="542">
                  <c:v>43182.583333333336</c:v>
                </c:pt>
                <c:pt idx="543">
                  <c:v>43182.625</c:v>
                </c:pt>
                <c:pt idx="544">
                  <c:v>43182.666666666664</c:v>
                </c:pt>
                <c:pt idx="545">
                  <c:v>43182.708333333336</c:v>
                </c:pt>
                <c:pt idx="546">
                  <c:v>43182.75</c:v>
                </c:pt>
                <c:pt idx="547">
                  <c:v>43182.791666666664</c:v>
                </c:pt>
                <c:pt idx="548">
                  <c:v>43182.833333333336</c:v>
                </c:pt>
                <c:pt idx="549">
                  <c:v>43182.875</c:v>
                </c:pt>
                <c:pt idx="550">
                  <c:v>43182.916666666664</c:v>
                </c:pt>
                <c:pt idx="551">
                  <c:v>43182.958333333336</c:v>
                </c:pt>
                <c:pt idx="552" formatCode="m/d/yyyy">
                  <c:v>43183</c:v>
                </c:pt>
                <c:pt idx="553">
                  <c:v>43183.041666666664</c:v>
                </c:pt>
                <c:pt idx="554">
                  <c:v>43183.083333333336</c:v>
                </c:pt>
                <c:pt idx="555">
                  <c:v>43183.125</c:v>
                </c:pt>
                <c:pt idx="556">
                  <c:v>43183.166666666664</c:v>
                </c:pt>
                <c:pt idx="557">
                  <c:v>43183.208333333336</c:v>
                </c:pt>
                <c:pt idx="558">
                  <c:v>43183.25</c:v>
                </c:pt>
                <c:pt idx="559">
                  <c:v>43183.291666666664</c:v>
                </c:pt>
                <c:pt idx="560">
                  <c:v>43183.333333333336</c:v>
                </c:pt>
                <c:pt idx="561">
                  <c:v>43183.375</c:v>
                </c:pt>
                <c:pt idx="562">
                  <c:v>43183.416666666664</c:v>
                </c:pt>
                <c:pt idx="563">
                  <c:v>43183.458333333336</c:v>
                </c:pt>
                <c:pt idx="564">
                  <c:v>43183.5</c:v>
                </c:pt>
                <c:pt idx="565">
                  <c:v>43183.541666666664</c:v>
                </c:pt>
                <c:pt idx="566">
                  <c:v>43183.583333333336</c:v>
                </c:pt>
                <c:pt idx="567">
                  <c:v>43183.625</c:v>
                </c:pt>
                <c:pt idx="568">
                  <c:v>43183.666666666664</c:v>
                </c:pt>
                <c:pt idx="569">
                  <c:v>43183.708333333336</c:v>
                </c:pt>
                <c:pt idx="570">
                  <c:v>43183.75</c:v>
                </c:pt>
                <c:pt idx="571">
                  <c:v>43183.791666666664</c:v>
                </c:pt>
                <c:pt idx="572">
                  <c:v>43183.833333333336</c:v>
                </c:pt>
                <c:pt idx="573">
                  <c:v>43183.875</c:v>
                </c:pt>
                <c:pt idx="574">
                  <c:v>43183.916666666664</c:v>
                </c:pt>
                <c:pt idx="575">
                  <c:v>43183.958333333336</c:v>
                </c:pt>
                <c:pt idx="576" formatCode="m/d/yyyy">
                  <c:v>43184</c:v>
                </c:pt>
                <c:pt idx="577">
                  <c:v>43184.041666666664</c:v>
                </c:pt>
                <c:pt idx="578">
                  <c:v>43184.083333333336</c:v>
                </c:pt>
                <c:pt idx="579">
                  <c:v>43184.125</c:v>
                </c:pt>
                <c:pt idx="580">
                  <c:v>43184.166666666664</c:v>
                </c:pt>
                <c:pt idx="581">
                  <c:v>43184.208333333336</c:v>
                </c:pt>
                <c:pt idx="582">
                  <c:v>43184.25</c:v>
                </c:pt>
                <c:pt idx="583">
                  <c:v>43184.291666666664</c:v>
                </c:pt>
                <c:pt idx="584">
                  <c:v>43184.333333333336</c:v>
                </c:pt>
                <c:pt idx="585">
                  <c:v>43184.375</c:v>
                </c:pt>
                <c:pt idx="586">
                  <c:v>43184.416666666664</c:v>
                </c:pt>
                <c:pt idx="587">
                  <c:v>43184.458333333336</c:v>
                </c:pt>
                <c:pt idx="588">
                  <c:v>43184.5</c:v>
                </c:pt>
                <c:pt idx="589">
                  <c:v>43184.541666666664</c:v>
                </c:pt>
                <c:pt idx="590">
                  <c:v>43184.583333333336</c:v>
                </c:pt>
                <c:pt idx="591">
                  <c:v>43184.625</c:v>
                </c:pt>
                <c:pt idx="592">
                  <c:v>43184.666666666664</c:v>
                </c:pt>
                <c:pt idx="593">
                  <c:v>43184.708333333336</c:v>
                </c:pt>
                <c:pt idx="594">
                  <c:v>43184.75</c:v>
                </c:pt>
                <c:pt idx="595">
                  <c:v>43184.791666666664</c:v>
                </c:pt>
                <c:pt idx="596">
                  <c:v>43184.833333333336</c:v>
                </c:pt>
                <c:pt idx="597">
                  <c:v>43184.875</c:v>
                </c:pt>
                <c:pt idx="598">
                  <c:v>43184.916666666664</c:v>
                </c:pt>
                <c:pt idx="599">
                  <c:v>43184.958333333336</c:v>
                </c:pt>
                <c:pt idx="600" formatCode="m/d/yyyy">
                  <c:v>43185</c:v>
                </c:pt>
                <c:pt idx="601">
                  <c:v>43185.041666666664</c:v>
                </c:pt>
                <c:pt idx="602">
                  <c:v>43185.083333333336</c:v>
                </c:pt>
                <c:pt idx="603">
                  <c:v>43185.125</c:v>
                </c:pt>
                <c:pt idx="604">
                  <c:v>43185.166666666664</c:v>
                </c:pt>
                <c:pt idx="605">
                  <c:v>43185.208333333336</c:v>
                </c:pt>
                <c:pt idx="606">
                  <c:v>43185.25</c:v>
                </c:pt>
                <c:pt idx="607">
                  <c:v>43185.291666666664</c:v>
                </c:pt>
                <c:pt idx="608">
                  <c:v>43185.333333333336</c:v>
                </c:pt>
                <c:pt idx="609">
                  <c:v>43185.375</c:v>
                </c:pt>
                <c:pt idx="610">
                  <c:v>43185.416666666664</c:v>
                </c:pt>
                <c:pt idx="611">
                  <c:v>43185.458333333336</c:v>
                </c:pt>
                <c:pt idx="612">
                  <c:v>43185.5</c:v>
                </c:pt>
                <c:pt idx="613">
                  <c:v>43185.541666666664</c:v>
                </c:pt>
                <c:pt idx="614">
                  <c:v>43185.583333333336</c:v>
                </c:pt>
                <c:pt idx="615">
                  <c:v>43185.625</c:v>
                </c:pt>
                <c:pt idx="616">
                  <c:v>43185.666666666664</c:v>
                </c:pt>
                <c:pt idx="617">
                  <c:v>43185.708333333336</c:v>
                </c:pt>
                <c:pt idx="618">
                  <c:v>43185.75</c:v>
                </c:pt>
                <c:pt idx="619">
                  <c:v>43185.791666666664</c:v>
                </c:pt>
                <c:pt idx="620">
                  <c:v>43185.833333333336</c:v>
                </c:pt>
                <c:pt idx="621">
                  <c:v>43185.875</c:v>
                </c:pt>
                <c:pt idx="622">
                  <c:v>43185.916666666664</c:v>
                </c:pt>
                <c:pt idx="623">
                  <c:v>43185.958333333336</c:v>
                </c:pt>
                <c:pt idx="624" formatCode="m/d/yyyy">
                  <c:v>43186</c:v>
                </c:pt>
                <c:pt idx="625">
                  <c:v>43186.041666666664</c:v>
                </c:pt>
                <c:pt idx="626">
                  <c:v>43186.083333333336</c:v>
                </c:pt>
                <c:pt idx="627">
                  <c:v>43186.125</c:v>
                </c:pt>
                <c:pt idx="628">
                  <c:v>43186.166666666664</c:v>
                </c:pt>
                <c:pt idx="629">
                  <c:v>43186.208333333336</c:v>
                </c:pt>
                <c:pt idx="630">
                  <c:v>43186.25</c:v>
                </c:pt>
                <c:pt idx="631">
                  <c:v>43186.291666666664</c:v>
                </c:pt>
                <c:pt idx="632">
                  <c:v>43186.333333333336</c:v>
                </c:pt>
                <c:pt idx="633">
                  <c:v>43186.375</c:v>
                </c:pt>
                <c:pt idx="634">
                  <c:v>43186.416666666664</c:v>
                </c:pt>
                <c:pt idx="635">
                  <c:v>43186.458333333336</c:v>
                </c:pt>
                <c:pt idx="636">
                  <c:v>43186.5</c:v>
                </c:pt>
                <c:pt idx="637">
                  <c:v>43186.541666666664</c:v>
                </c:pt>
                <c:pt idx="638">
                  <c:v>43186.583333333336</c:v>
                </c:pt>
                <c:pt idx="639">
                  <c:v>43186.625</c:v>
                </c:pt>
                <c:pt idx="640">
                  <c:v>43186.666666666664</c:v>
                </c:pt>
                <c:pt idx="641">
                  <c:v>43186.708333333336</c:v>
                </c:pt>
                <c:pt idx="642">
                  <c:v>43186.75</c:v>
                </c:pt>
                <c:pt idx="643">
                  <c:v>43186.791666666664</c:v>
                </c:pt>
                <c:pt idx="644">
                  <c:v>43186.833333333336</c:v>
                </c:pt>
                <c:pt idx="645">
                  <c:v>43186.875</c:v>
                </c:pt>
                <c:pt idx="646">
                  <c:v>43186.916666666664</c:v>
                </c:pt>
                <c:pt idx="647">
                  <c:v>43186.958333333336</c:v>
                </c:pt>
                <c:pt idx="648" formatCode="m/d/yyyy">
                  <c:v>43187</c:v>
                </c:pt>
                <c:pt idx="649">
                  <c:v>43187.041666666664</c:v>
                </c:pt>
                <c:pt idx="650">
                  <c:v>43187.083333333336</c:v>
                </c:pt>
                <c:pt idx="651">
                  <c:v>43187.125</c:v>
                </c:pt>
                <c:pt idx="652">
                  <c:v>43187.166666666664</c:v>
                </c:pt>
                <c:pt idx="653">
                  <c:v>43187.208333333336</c:v>
                </c:pt>
                <c:pt idx="654">
                  <c:v>43187.25</c:v>
                </c:pt>
                <c:pt idx="655">
                  <c:v>43187.291666666664</c:v>
                </c:pt>
                <c:pt idx="656">
                  <c:v>43187.333333333336</c:v>
                </c:pt>
                <c:pt idx="657">
                  <c:v>43187.375</c:v>
                </c:pt>
                <c:pt idx="658">
                  <c:v>43187.416666666664</c:v>
                </c:pt>
                <c:pt idx="659">
                  <c:v>43187.458333333336</c:v>
                </c:pt>
                <c:pt idx="660">
                  <c:v>43187.5</c:v>
                </c:pt>
                <c:pt idx="661">
                  <c:v>43187.541666666664</c:v>
                </c:pt>
                <c:pt idx="662">
                  <c:v>43187.583333333336</c:v>
                </c:pt>
                <c:pt idx="663">
                  <c:v>43187.625</c:v>
                </c:pt>
                <c:pt idx="664">
                  <c:v>43187.666666666664</c:v>
                </c:pt>
                <c:pt idx="665">
                  <c:v>43187.708333333336</c:v>
                </c:pt>
                <c:pt idx="666">
                  <c:v>43187.75</c:v>
                </c:pt>
                <c:pt idx="667">
                  <c:v>43187.791666666664</c:v>
                </c:pt>
                <c:pt idx="668">
                  <c:v>43187.833333333336</c:v>
                </c:pt>
                <c:pt idx="669">
                  <c:v>43187.875</c:v>
                </c:pt>
                <c:pt idx="670">
                  <c:v>43187.916666666664</c:v>
                </c:pt>
                <c:pt idx="671">
                  <c:v>43187.958333333336</c:v>
                </c:pt>
                <c:pt idx="672" formatCode="m/d/yyyy">
                  <c:v>43188</c:v>
                </c:pt>
                <c:pt idx="673">
                  <c:v>43188.041666666664</c:v>
                </c:pt>
                <c:pt idx="674">
                  <c:v>43188.083333333336</c:v>
                </c:pt>
                <c:pt idx="675">
                  <c:v>43188.125</c:v>
                </c:pt>
                <c:pt idx="676">
                  <c:v>43188.166666666664</c:v>
                </c:pt>
                <c:pt idx="677">
                  <c:v>43188.208333333336</c:v>
                </c:pt>
                <c:pt idx="678">
                  <c:v>43188.25</c:v>
                </c:pt>
                <c:pt idx="679">
                  <c:v>43188.291666666664</c:v>
                </c:pt>
                <c:pt idx="680">
                  <c:v>43188.333333333336</c:v>
                </c:pt>
                <c:pt idx="681">
                  <c:v>43188.375</c:v>
                </c:pt>
                <c:pt idx="682">
                  <c:v>43188.416666666664</c:v>
                </c:pt>
                <c:pt idx="683">
                  <c:v>43188.458333333336</c:v>
                </c:pt>
                <c:pt idx="684">
                  <c:v>43188.5</c:v>
                </c:pt>
                <c:pt idx="685">
                  <c:v>43188.541666666664</c:v>
                </c:pt>
                <c:pt idx="686">
                  <c:v>43188.583333333336</c:v>
                </c:pt>
                <c:pt idx="687">
                  <c:v>43188.625</c:v>
                </c:pt>
                <c:pt idx="688">
                  <c:v>43188.666666666664</c:v>
                </c:pt>
                <c:pt idx="689">
                  <c:v>43188.708333333336</c:v>
                </c:pt>
                <c:pt idx="690">
                  <c:v>43188.75</c:v>
                </c:pt>
                <c:pt idx="691">
                  <c:v>43188.791666666664</c:v>
                </c:pt>
                <c:pt idx="692">
                  <c:v>43188.833333333336</c:v>
                </c:pt>
                <c:pt idx="693">
                  <c:v>43188.875</c:v>
                </c:pt>
                <c:pt idx="694">
                  <c:v>43188.916666666664</c:v>
                </c:pt>
                <c:pt idx="695">
                  <c:v>43188.958333333336</c:v>
                </c:pt>
                <c:pt idx="696" formatCode="m/d/yyyy">
                  <c:v>43189</c:v>
                </c:pt>
                <c:pt idx="697">
                  <c:v>43189.041666666664</c:v>
                </c:pt>
                <c:pt idx="698">
                  <c:v>43189.083333333336</c:v>
                </c:pt>
                <c:pt idx="699">
                  <c:v>43189.125</c:v>
                </c:pt>
                <c:pt idx="700">
                  <c:v>43189.166666666664</c:v>
                </c:pt>
                <c:pt idx="701">
                  <c:v>43189.208333333336</c:v>
                </c:pt>
                <c:pt idx="702">
                  <c:v>43189.25</c:v>
                </c:pt>
                <c:pt idx="703">
                  <c:v>43189.291666666664</c:v>
                </c:pt>
                <c:pt idx="704">
                  <c:v>43189.333333333336</c:v>
                </c:pt>
                <c:pt idx="705">
                  <c:v>43189.375</c:v>
                </c:pt>
                <c:pt idx="706">
                  <c:v>43189.416666666664</c:v>
                </c:pt>
                <c:pt idx="707">
                  <c:v>43189.458333333336</c:v>
                </c:pt>
                <c:pt idx="708">
                  <c:v>43189.5</c:v>
                </c:pt>
                <c:pt idx="709">
                  <c:v>43189.541666666664</c:v>
                </c:pt>
                <c:pt idx="710">
                  <c:v>43189.583333333336</c:v>
                </c:pt>
                <c:pt idx="711">
                  <c:v>43189.625</c:v>
                </c:pt>
                <c:pt idx="712">
                  <c:v>43189.666666666664</c:v>
                </c:pt>
                <c:pt idx="713">
                  <c:v>43189.708333333336</c:v>
                </c:pt>
                <c:pt idx="714">
                  <c:v>43189.75</c:v>
                </c:pt>
                <c:pt idx="715">
                  <c:v>43189.791666666664</c:v>
                </c:pt>
                <c:pt idx="716">
                  <c:v>43189.833333333336</c:v>
                </c:pt>
                <c:pt idx="717">
                  <c:v>43189.875</c:v>
                </c:pt>
                <c:pt idx="718">
                  <c:v>43189.916666666664</c:v>
                </c:pt>
                <c:pt idx="719">
                  <c:v>43189.958333333336</c:v>
                </c:pt>
                <c:pt idx="720" formatCode="m/d/yyyy">
                  <c:v>43190</c:v>
                </c:pt>
                <c:pt idx="721">
                  <c:v>43190.041666666664</c:v>
                </c:pt>
                <c:pt idx="722">
                  <c:v>43190.083333333336</c:v>
                </c:pt>
                <c:pt idx="723">
                  <c:v>43190.125</c:v>
                </c:pt>
                <c:pt idx="724">
                  <c:v>43190.166666666664</c:v>
                </c:pt>
                <c:pt idx="725">
                  <c:v>43190.208333333336</c:v>
                </c:pt>
                <c:pt idx="726">
                  <c:v>43190.25</c:v>
                </c:pt>
                <c:pt idx="727">
                  <c:v>43190.291666666664</c:v>
                </c:pt>
                <c:pt idx="728">
                  <c:v>43190.333333333336</c:v>
                </c:pt>
                <c:pt idx="729">
                  <c:v>43190.375</c:v>
                </c:pt>
                <c:pt idx="730">
                  <c:v>43190.416666666664</c:v>
                </c:pt>
                <c:pt idx="731">
                  <c:v>43190.458333333336</c:v>
                </c:pt>
                <c:pt idx="732">
                  <c:v>43190.5</c:v>
                </c:pt>
                <c:pt idx="733">
                  <c:v>43190.541666666664</c:v>
                </c:pt>
                <c:pt idx="734">
                  <c:v>43190.583333333336</c:v>
                </c:pt>
                <c:pt idx="735">
                  <c:v>43190.625</c:v>
                </c:pt>
                <c:pt idx="736">
                  <c:v>43190.666666666664</c:v>
                </c:pt>
                <c:pt idx="737">
                  <c:v>43190.708333333336</c:v>
                </c:pt>
                <c:pt idx="738">
                  <c:v>43190.75</c:v>
                </c:pt>
                <c:pt idx="739">
                  <c:v>43190.791666666664</c:v>
                </c:pt>
                <c:pt idx="740">
                  <c:v>43190.833333333336</c:v>
                </c:pt>
                <c:pt idx="741">
                  <c:v>43190.875</c:v>
                </c:pt>
                <c:pt idx="742">
                  <c:v>43190.916666666664</c:v>
                </c:pt>
                <c:pt idx="743">
                  <c:v>43190.958333333336</c:v>
                </c:pt>
                <c:pt idx="744" formatCode="m/d/yyyy">
                  <c:v>43191</c:v>
                </c:pt>
                <c:pt idx="745">
                  <c:v>43191.041666666664</c:v>
                </c:pt>
                <c:pt idx="746">
                  <c:v>43191.083333333336</c:v>
                </c:pt>
                <c:pt idx="747">
                  <c:v>43191.125</c:v>
                </c:pt>
                <c:pt idx="748">
                  <c:v>43191.166666666664</c:v>
                </c:pt>
                <c:pt idx="749">
                  <c:v>43191.208333333336</c:v>
                </c:pt>
                <c:pt idx="750">
                  <c:v>43191.25</c:v>
                </c:pt>
                <c:pt idx="751">
                  <c:v>43191.291666666664</c:v>
                </c:pt>
                <c:pt idx="752">
                  <c:v>43191.333333333336</c:v>
                </c:pt>
                <c:pt idx="753">
                  <c:v>43191.375</c:v>
                </c:pt>
                <c:pt idx="754">
                  <c:v>43191.416666666664</c:v>
                </c:pt>
                <c:pt idx="755">
                  <c:v>43191.458333333336</c:v>
                </c:pt>
                <c:pt idx="756">
                  <c:v>43191.5</c:v>
                </c:pt>
                <c:pt idx="757">
                  <c:v>43191.541666666664</c:v>
                </c:pt>
                <c:pt idx="758">
                  <c:v>43191.583333333336</c:v>
                </c:pt>
                <c:pt idx="759">
                  <c:v>43191.625</c:v>
                </c:pt>
                <c:pt idx="760">
                  <c:v>43191.666666666664</c:v>
                </c:pt>
                <c:pt idx="761">
                  <c:v>43191.708333333336</c:v>
                </c:pt>
                <c:pt idx="762">
                  <c:v>43191.75</c:v>
                </c:pt>
                <c:pt idx="763">
                  <c:v>43191.791666666664</c:v>
                </c:pt>
                <c:pt idx="764">
                  <c:v>43191.833333333336</c:v>
                </c:pt>
                <c:pt idx="765">
                  <c:v>43191.875</c:v>
                </c:pt>
                <c:pt idx="766">
                  <c:v>43191.916666666664</c:v>
                </c:pt>
                <c:pt idx="767">
                  <c:v>43191.958333333336</c:v>
                </c:pt>
                <c:pt idx="768" formatCode="m/d/yyyy">
                  <c:v>43192</c:v>
                </c:pt>
                <c:pt idx="769">
                  <c:v>43192.041666666664</c:v>
                </c:pt>
                <c:pt idx="770">
                  <c:v>43192.083333333336</c:v>
                </c:pt>
                <c:pt idx="771">
                  <c:v>43192.125</c:v>
                </c:pt>
                <c:pt idx="772">
                  <c:v>43192.166666666664</c:v>
                </c:pt>
                <c:pt idx="773">
                  <c:v>43192.208333333336</c:v>
                </c:pt>
                <c:pt idx="774">
                  <c:v>43192.25</c:v>
                </c:pt>
                <c:pt idx="775">
                  <c:v>43192.291666666664</c:v>
                </c:pt>
                <c:pt idx="776">
                  <c:v>43192.333333333336</c:v>
                </c:pt>
                <c:pt idx="777">
                  <c:v>43192.375</c:v>
                </c:pt>
                <c:pt idx="778">
                  <c:v>43192.416666666664</c:v>
                </c:pt>
                <c:pt idx="779">
                  <c:v>43192.458333333336</c:v>
                </c:pt>
                <c:pt idx="780">
                  <c:v>43192.5</c:v>
                </c:pt>
                <c:pt idx="781">
                  <c:v>43192.541666666664</c:v>
                </c:pt>
                <c:pt idx="782">
                  <c:v>43192.583333333336</c:v>
                </c:pt>
                <c:pt idx="783">
                  <c:v>43192.625</c:v>
                </c:pt>
                <c:pt idx="784">
                  <c:v>43192.666666666664</c:v>
                </c:pt>
                <c:pt idx="785">
                  <c:v>43192.708333333336</c:v>
                </c:pt>
                <c:pt idx="786">
                  <c:v>43192.75</c:v>
                </c:pt>
                <c:pt idx="787">
                  <c:v>43192.791666666664</c:v>
                </c:pt>
                <c:pt idx="788">
                  <c:v>43192.833333333336</c:v>
                </c:pt>
                <c:pt idx="789">
                  <c:v>43192.875</c:v>
                </c:pt>
                <c:pt idx="790">
                  <c:v>43192.916666666664</c:v>
                </c:pt>
                <c:pt idx="791">
                  <c:v>43192.958333333336</c:v>
                </c:pt>
                <c:pt idx="792" formatCode="m/d/yyyy">
                  <c:v>43193</c:v>
                </c:pt>
                <c:pt idx="793">
                  <c:v>43193.041666666664</c:v>
                </c:pt>
                <c:pt idx="794">
                  <c:v>43193.083333333336</c:v>
                </c:pt>
                <c:pt idx="795">
                  <c:v>43193.125</c:v>
                </c:pt>
                <c:pt idx="796">
                  <c:v>43193.166666666664</c:v>
                </c:pt>
                <c:pt idx="797">
                  <c:v>43193.208333333336</c:v>
                </c:pt>
                <c:pt idx="798">
                  <c:v>43193.25</c:v>
                </c:pt>
                <c:pt idx="799">
                  <c:v>43193.291666666664</c:v>
                </c:pt>
                <c:pt idx="800">
                  <c:v>43193.333333333336</c:v>
                </c:pt>
                <c:pt idx="801">
                  <c:v>43193.375</c:v>
                </c:pt>
                <c:pt idx="802">
                  <c:v>43193.416666666664</c:v>
                </c:pt>
                <c:pt idx="803">
                  <c:v>43193.458333333336</c:v>
                </c:pt>
                <c:pt idx="804">
                  <c:v>43193.5</c:v>
                </c:pt>
                <c:pt idx="805">
                  <c:v>43193.541666666664</c:v>
                </c:pt>
                <c:pt idx="806">
                  <c:v>43193.583333333336</c:v>
                </c:pt>
                <c:pt idx="807">
                  <c:v>43193.625</c:v>
                </c:pt>
                <c:pt idx="808">
                  <c:v>43193.666666666664</c:v>
                </c:pt>
                <c:pt idx="809">
                  <c:v>43193.708333333336</c:v>
                </c:pt>
                <c:pt idx="810">
                  <c:v>43193.75</c:v>
                </c:pt>
                <c:pt idx="811">
                  <c:v>43193.791666666664</c:v>
                </c:pt>
                <c:pt idx="812">
                  <c:v>43193.833333333336</c:v>
                </c:pt>
                <c:pt idx="813">
                  <c:v>43193.875</c:v>
                </c:pt>
                <c:pt idx="814">
                  <c:v>43193.916666666664</c:v>
                </c:pt>
                <c:pt idx="815">
                  <c:v>43193.958333333336</c:v>
                </c:pt>
                <c:pt idx="816" formatCode="m/d/yyyy">
                  <c:v>43194</c:v>
                </c:pt>
                <c:pt idx="817">
                  <c:v>43194.041666666664</c:v>
                </c:pt>
                <c:pt idx="818">
                  <c:v>43194.083333333336</c:v>
                </c:pt>
                <c:pt idx="819">
                  <c:v>43194.125</c:v>
                </c:pt>
                <c:pt idx="820">
                  <c:v>43194.166666666664</c:v>
                </c:pt>
                <c:pt idx="821">
                  <c:v>43194.208333333336</c:v>
                </c:pt>
                <c:pt idx="822">
                  <c:v>43194.25</c:v>
                </c:pt>
                <c:pt idx="823">
                  <c:v>43194.291666666664</c:v>
                </c:pt>
                <c:pt idx="824">
                  <c:v>43194.333333333336</c:v>
                </c:pt>
                <c:pt idx="825">
                  <c:v>43194.375</c:v>
                </c:pt>
                <c:pt idx="826">
                  <c:v>43194.416666666664</c:v>
                </c:pt>
                <c:pt idx="827">
                  <c:v>43194.458333333336</c:v>
                </c:pt>
                <c:pt idx="828">
                  <c:v>43194.5</c:v>
                </c:pt>
                <c:pt idx="829">
                  <c:v>43194.541666666664</c:v>
                </c:pt>
                <c:pt idx="830">
                  <c:v>43194.583333333336</c:v>
                </c:pt>
                <c:pt idx="831">
                  <c:v>43194.625</c:v>
                </c:pt>
                <c:pt idx="832">
                  <c:v>43194.666666666664</c:v>
                </c:pt>
                <c:pt idx="833">
                  <c:v>43194.708333333336</c:v>
                </c:pt>
                <c:pt idx="834">
                  <c:v>43194.75</c:v>
                </c:pt>
                <c:pt idx="835">
                  <c:v>43194.791666666664</c:v>
                </c:pt>
                <c:pt idx="836">
                  <c:v>43194.833333333336</c:v>
                </c:pt>
                <c:pt idx="837">
                  <c:v>43194.875</c:v>
                </c:pt>
                <c:pt idx="838">
                  <c:v>43194.916666666664</c:v>
                </c:pt>
                <c:pt idx="839">
                  <c:v>43194.958333333336</c:v>
                </c:pt>
                <c:pt idx="840" formatCode="m/d/yyyy">
                  <c:v>43195</c:v>
                </c:pt>
                <c:pt idx="841">
                  <c:v>43195.041666666664</c:v>
                </c:pt>
                <c:pt idx="842">
                  <c:v>43195.083333333336</c:v>
                </c:pt>
                <c:pt idx="843">
                  <c:v>43195.125</c:v>
                </c:pt>
                <c:pt idx="844">
                  <c:v>43195.166666666664</c:v>
                </c:pt>
                <c:pt idx="845">
                  <c:v>43195.208333333336</c:v>
                </c:pt>
                <c:pt idx="846">
                  <c:v>43195.25</c:v>
                </c:pt>
                <c:pt idx="847">
                  <c:v>43195.291666666664</c:v>
                </c:pt>
                <c:pt idx="848">
                  <c:v>43195.333333333336</c:v>
                </c:pt>
                <c:pt idx="849">
                  <c:v>43195.375</c:v>
                </c:pt>
                <c:pt idx="850">
                  <c:v>43195.416666666664</c:v>
                </c:pt>
                <c:pt idx="851">
                  <c:v>43195.458333333336</c:v>
                </c:pt>
                <c:pt idx="852">
                  <c:v>43195.5</c:v>
                </c:pt>
                <c:pt idx="853">
                  <c:v>43195.541666666664</c:v>
                </c:pt>
                <c:pt idx="854">
                  <c:v>43195.583333333336</c:v>
                </c:pt>
                <c:pt idx="855">
                  <c:v>43195.625</c:v>
                </c:pt>
                <c:pt idx="856">
                  <c:v>43195.666666666664</c:v>
                </c:pt>
                <c:pt idx="857">
                  <c:v>43195.708333333336</c:v>
                </c:pt>
                <c:pt idx="858">
                  <c:v>43195.75</c:v>
                </c:pt>
                <c:pt idx="859">
                  <c:v>43195.791666666664</c:v>
                </c:pt>
                <c:pt idx="860">
                  <c:v>43195.833333333336</c:v>
                </c:pt>
                <c:pt idx="861">
                  <c:v>43195.875</c:v>
                </c:pt>
                <c:pt idx="862">
                  <c:v>43195.916666666664</c:v>
                </c:pt>
                <c:pt idx="863">
                  <c:v>43195.958333333336</c:v>
                </c:pt>
                <c:pt idx="864" formatCode="m/d/yyyy">
                  <c:v>43196</c:v>
                </c:pt>
                <c:pt idx="865">
                  <c:v>43196.041666666664</c:v>
                </c:pt>
                <c:pt idx="866">
                  <c:v>43196.083333333336</c:v>
                </c:pt>
                <c:pt idx="867">
                  <c:v>43196.125</c:v>
                </c:pt>
                <c:pt idx="868">
                  <c:v>43196.166666666664</c:v>
                </c:pt>
                <c:pt idx="869">
                  <c:v>43196.208333333336</c:v>
                </c:pt>
                <c:pt idx="870">
                  <c:v>43196.25</c:v>
                </c:pt>
                <c:pt idx="871">
                  <c:v>43196.291666666664</c:v>
                </c:pt>
                <c:pt idx="872">
                  <c:v>43196.333333333336</c:v>
                </c:pt>
                <c:pt idx="873">
                  <c:v>43196.375</c:v>
                </c:pt>
                <c:pt idx="874">
                  <c:v>43196.416666666664</c:v>
                </c:pt>
                <c:pt idx="875">
                  <c:v>43196.458333333336</c:v>
                </c:pt>
                <c:pt idx="876">
                  <c:v>43196.5</c:v>
                </c:pt>
                <c:pt idx="877">
                  <c:v>43196.541666666664</c:v>
                </c:pt>
                <c:pt idx="878">
                  <c:v>43196.583333333336</c:v>
                </c:pt>
                <c:pt idx="879">
                  <c:v>43196.625</c:v>
                </c:pt>
                <c:pt idx="880">
                  <c:v>43196.666666666664</c:v>
                </c:pt>
                <c:pt idx="881">
                  <c:v>43196.708333333336</c:v>
                </c:pt>
                <c:pt idx="882">
                  <c:v>43196.75</c:v>
                </c:pt>
                <c:pt idx="883">
                  <c:v>43196.791666666664</c:v>
                </c:pt>
                <c:pt idx="884">
                  <c:v>43196.833333333336</c:v>
                </c:pt>
                <c:pt idx="885">
                  <c:v>43196.875</c:v>
                </c:pt>
                <c:pt idx="886">
                  <c:v>43196.916666666664</c:v>
                </c:pt>
                <c:pt idx="887">
                  <c:v>43196.958333333336</c:v>
                </c:pt>
                <c:pt idx="888" formatCode="m/d/yyyy">
                  <c:v>43197</c:v>
                </c:pt>
                <c:pt idx="889">
                  <c:v>43197.041666666664</c:v>
                </c:pt>
                <c:pt idx="890">
                  <c:v>43197.083333333336</c:v>
                </c:pt>
                <c:pt idx="891">
                  <c:v>43197.125</c:v>
                </c:pt>
                <c:pt idx="892">
                  <c:v>43197.166666666664</c:v>
                </c:pt>
                <c:pt idx="893">
                  <c:v>43197.208333333336</c:v>
                </c:pt>
                <c:pt idx="894">
                  <c:v>43197.25</c:v>
                </c:pt>
                <c:pt idx="895">
                  <c:v>43197.291666666664</c:v>
                </c:pt>
                <c:pt idx="896">
                  <c:v>43197.333333333336</c:v>
                </c:pt>
                <c:pt idx="897">
                  <c:v>43197.375</c:v>
                </c:pt>
                <c:pt idx="898">
                  <c:v>43197.416666666664</c:v>
                </c:pt>
                <c:pt idx="899">
                  <c:v>43197.458333333336</c:v>
                </c:pt>
                <c:pt idx="900">
                  <c:v>43197.5</c:v>
                </c:pt>
                <c:pt idx="901">
                  <c:v>43197.541666666664</c:v>
                </c:pt>
                <c:pt idx="902">
                  <c:v>43197.583333333336</c:v>
                </c:pt>
                <c:pt idx="903">
                  <c:v>43197.625</c:v>
                </c:pt>
                <c:pt idx="904">
                  <c:v>43197.666666666664</c:v>
                </c:pt>
                <c:pt idx="905">
                  <c:v>43197.708333333336</c:v>
                </c:pt>
                <c:pt idx="906">
                  <c:v>43197.75</c:v>
                </c:pt>
                <c:pt idx="907">
                  <c:v>43197.791666666664</c:v>
                </c:pt>
                <c:pt idx="908">
                  <c:v>43197.833333333336</c:v>
                </c:pt>
                <c:pt idx="909">
                  <c:v>43197.875</c:v>
                </c:pt>
                <c:pt idx="910">
                  <c:v>43197.916666666664</c:v>
                </c:pt>
                <c:pt idx="911">
                  <c:v>43197.958333333336</c:v>
                </c:pt>
                <c:pt idx="912" formatCode="m/d/yyyy">
                  <c:v>43198</c:v>
                </c:pt>
                <c:pt idx="913">
                  <c:v>43198.041666666664</c:v>
                </c:pt>
                <c:pt idx="914">
                  <c:v>43198.083333333336</c:v>
                </c:pt>
                <c:pt idx="915">
                  <c:v>43198.125</c:v>
                </c:pt>
                <c:pt idx="916">
                  <c:v>43198.166666666664</c:v>
                </c:pt>
                <c:pt idx="917">
                  <c:v>43198.208333333336</c:v>
                </c:pt>
                <c:pt idx="918">
                  <c:v>43198.25</c:v>
                </c:pt>
                <c:pt idx="919">
                  <c:v>43198.291666666664</c:v>
                </c:pt>
                <c:pt idx="920">
                  <c:v>43198.333333333336</c:v>
                </c:pt>
                <c:pt idx="921">
                  <c:v>43198.375</c:v>
                </c:pt>
                <c:pt idx="922">
                  <c:v>43198.416666666664</c:v>
                </c:pt>
                <c:pt idx="923">
                  <c:v>43198.458333333336</c:v>
                </c:pt>
                <c:pt idx="924">
                  <c:v>43198.5</c:v>
                </c:pt>
                <c:pt idx="925">
                  <c:v>43198.541666666664</c:v>
                </c:pt>
                <c:pt idx="926">
                  <c:v>43198.583333333336</c:v>
                </c:pt>
                <c:pt idx="927">
                  <c:v>43198.625</c:v>
                </c:pt>
                <c:pt idx="928">
                  <c:v>43198.666666666664</c:v>
                </c:pt>
                <c:pt idx="929">
                  <c:v>43198.708333333336</c:v>
                </c:pt>
                <c:pt idx="930">
                  <c:v>43198.75</c:v>
                </c:pt>
                <c:pt idx="931">
                  <c:v>43198.791666666664</c:v>
                </c:pt>
                <c:pt idx="932">
                  <c:v>43198.833333333336</c:v>
                </c:pt>
                <c:pt idx="933">
                  <c:v>43198.875</c:v>
                </c:pt>
                <c:pt idx="934">
                  <c:v>43198.916666666664</c:v>
                </c:pt>
                <c:pt idx="935">
                  <c:v>43198.958333333336</c:v>
                </c:pt>
                <c:pt idx="936" formatCode="m/d/yyyy">
                  <c:v>43199</c:v>
                </c:pt>
                <c:pt idx="937">
                  <c:v>43199.041666666664</c:v>
                </c:pt>
                <c:pt idx="938">
                  <c:v>43199.083333333336</c:v>
                </c:pt>
                <c:pt idx="939">
                  <c:v>43199.125</c:v>
                </c:pt>
                <c:pt idx="940">
                  <c:v>43199.166666666664</c:v>
                </c:pt>
                <c:pt idx="941">
                  <c:v>43199.208333333336</c:v>
                </c:pt>
                <c:pt idx="942">
                  <c:v>43199.25</c:v>
                </c:pt>
                <c:pt idx="943">
                  <c:v>43199.291666666664</c:v>
                </c:pt>
                <c:pt idx="944">
                  <c:v>43199.333333333336</c:v>
                </c:pt>
                <c:pt idx="945">
                  <c:v>43199.375</c:v>
                </c:pt>
                <c:pt idx="946">
                  <c:v>43199.416666666664</c:v>
                </c:pt>
                <c:pt idx="947">
                  <c:v>43199.458333333336</c:v>
                </c:pt>
                <c:pt idx="948">
                  <c:v>43199.5</c:v>
                </c:pt>
                <c:pt idx="949">
                  <c:v>43199.541666666664</c:v>
                </c:pt>
                <c:pt idx="950">
                  <c:v>43199.583333333336</c:v>
                </c:pt>
                <c:pt idx="951">
                  <c:v>43199.625</c:v>
                </c:pt>
                <c:pt idx="952">
                  <c:v>43199.666666666664</c:v>
                </c:pt>
                <c:pt idx="953">
                  <c:v>43199.708333333336</c:v>
                </c:pt>
                <c:pt idx="954">
                  <c:v>43199.75</c:v>
                </c:pt>
                <c:pt idx="955">
                  <c:v>43199.791666666664</c:v>
                </c:pt>
                <c:pt idx="956">
                  <c:v>43199.833333333336</c:v>
                </c:pt>
                <c:pt idx="957">
                  <c:v>43199.875</c:v>
                </c:pt>
                <c:pt idx="958">
                  <c:v>43199.916666666664</c:v>
                </c:pt>
                <c:pt idx="959">
                  <c:v>43199.958333333336</c:v>
                </c:pt>
                <c:pt idx="960" formatCode="m/d/yyyy">
                  <c:v>43200</c:v>
                </c:pt>
                <c:pt idx="961">
                  <c:v>43200.041666666664</c:v>
                </c:pt>
                <c:pt idx="962">
                  <c:v>43200.083333333336</c:v>
                </c:pt>
                <c:pt idx="963">
                  <c:v>43200.125</c:v>
                </c:pt>
                <c:pt idx="964">
                  <c:v>43200.166666666664</c:v>
                </c:pt>
                <c:pt idx="965">
                  <c:v>43200.208333333336</c:v>
                </c:pt>
                <c:pt idx="966">
                  <c:v>43200.25</c:v>
                </c:pt>
                <c:pt idx="967">
                  <c:v>43200.291666666664</c:v>
                </c:pt>
                <c:pt idx="968">
                  <c:v>43200.333333333336</c:v>
                </c:pt>
                <c:pt idx="969">
                  <c:v>43200.375</c:v>
                </c:pt>
                <c:pt idx="970">
                  <c:v>43200.416666666664</c:v>
                </c:pt>
                <c:pt idx="971">
                  <c:v>43200.458333333336</c:v>
                </c:pt>
                <c:pt idx="972">
                  <c:v>43200.5</c:v>
                </c:pt>
                <c:pt idx="973">
                  <c:v>43200.541666666664</c:v>
                </c:pt>
                <c:pt idx="974">
                  <c:v>43200.583333333336</c:v>
                </c:pt>
                <c:pt idx="975">
                  <c:v>43200.625</c:v>
                </c:pt>
                <c:pt idx="976">
                  <c:v>43200.666666666664</c:v>
                </c:pt>
                <c:pt idx="977">
                  <c:v>43200.708333333336</c:v>
                </c:pt>
                <c:pt idx="978">
                  <c:v>43200.75</c:v>
                </c:pt>
                <c:pt idx="979">
                  <c:v>43200.791666666664</c:v>
                </c:pt>
                <c:pt idx="980">
                  <c:v>43200.833333333336</c:v>
                </c:pt>
                <c:pt idx="981">
                  <c:v>43200.875</c:v>
                </c:pt>
                <c:pt idx="982">
                  <c:v>43200.916666666664</c:v>
                </c:pt>
                <c:pt idx="983">
                  <c:v>43200.958333333336</c:v>
                </c:pt>
                <c:pt idx="984" formatCode="m/d/yyyy">
                  <c:v>43201</c:v>
                </c:pt>
                <c:pt idx="985">
                  <c:v>43201.041666666664</c:v>
                </c:pt>
                <c:pt idx="986">
                  <c:v>43201.083333333336</c:v>
                </c:pt>
                <c:pt idx="987">
                  <c:v>43201.125</c:v>
                </c:pt>
                <c:pt idx="988">
                  <c:v>43201.166666666664</c:v>
                </c:pt>
                <c:pt idx="989">
                  <c:v>43201.208333333336</c:v>
                </c:pt>
                <c:pt idx="990">
                  <c:v>43201.25</c:v>
                </c:pt>
                <c:pt idx="991">
                  <c:v>43201.291666666664</c:v>
                </c:pt>
                <c:pt idx="992">
                  <c:v>43201.333333333336</c:v>
                </c:pt>
                <c:pt idx="993">
                  <c:v>43201.375</c:v>
                </c:pt>
                <c:pt idx="994">
                  <c:v>43201.416666666664</c:v>
                </c:pt>
                <c:pt idx="995">
                  <c:v>43201.458333333336</c:v>
                </c:pt>
                <c:pt idx="996">
                  <c:v>43201.5</c:v>
                </c:pt>
                <c:pt idx="997">
                  <c:v>43201.541666666664</c:v>
                </c:pt>
                <c:pt idx="998">
                  <c:v>43201.583333333336</c:v>
                </c:pt>
                <c:pt idx="999">
                  <c:v>43201.625</c:v>
                </c:pt>
                <c:pt idx="1000">
                  <c:v>43201.666666666664</c:v>
                </c:pt>
                <c:pt idx="1001">
                  <c:v>43201.708333333336</c:v>
                </c:pt>
                <c:pt idx="1002">
                  <c:v>43201.75</c:v>
                </c:pt>
                <c:pt idx="1003">
                  <c:v>43201.791666666664</c:v>
                </c:pt>
                <c:pt idx="1004">
                  <c:v>43201.833333333336</c:v>
                </c:pt>
                <c:pt idx="1005">
                  <c:v>43201.875</c:v>
                </c:pt>
                <c:pt idx="1006">
                  <c:v>43201.916666666664</c:v>
                </c:pt>
                <c:pt idx="1007">
                  <c:v>43201.958333333336</c:v>
                </c:pt>
                <c:pt idx="1008" formatCode="m/d/yyyy">
                  <c:v>43202</c:v>
                </c:pt>
                <c:pt idx="1009">
                  <c:v>43202.041666666664</c:v>
                </c:pt>
                <c:pt idx="1010">
                  <c:v>43202.083333333336</c:v>
                </c:pt>
                <c:pt idx="1011">
                  <c:v>43202.125</c:v>
                </c:pt>
                <c:pt idx="1012">
                  <c:v>43202.166666666664</c:v>
                </c:pt>
                <c:pt idx="1013">
                  <c:v>43202.208333333336</c:v>
                </c:pt>
                <c:pt idx="1014">
                  <c:v>43202.25</c:v>
                </c:pt>
                <c:pt idx="1015">
                  <c:v>43202.291666666664</c:v>
                </c:pt>
                <c:pt idx="1016">
                  <c:v>43202.333333333336</c:v>
                </c:pt>
                <c:pt idx="1017">
                  <c:v>43202.375</c:v>
                </c:pt>
                <c:pt idx="1018">
                  <c:v>43202.416666666664</c:v>
                </c:pt>
                <c:pt idx="1019">
                  <c:v>43202.458333333336</c:v>
                </c:pt>
                <c:pt idx="1020">
                  <c:v>43202.5</c:v>
                </c:pt>
                <c:pt idx="1021">
                  <c:v>43202.541666666664</c:v>
                </c:pt>
                <c:pt idx="1022">
                  <c:v>43202.583333333336</c:v>
                </c:pt>
                <c:pt idx="1023">
                  <c:v>43202.625</c:v>
                </c:pt>
                <c:pt idx="1024">
                  <c:v>43202.666666666664</c:v>
                </c:pt>
                <c:pt idx="1025">
                  <c:v>43202.708333333336</c:v>
                </c:pt>
                <c:pt idx="1026">
                  <c:v>43202.75</c:v>
                </c:pt>
                <c:pt idx="1027">
                  <c:v>43202.791666666664</c:v>
                </c:pt>
                <c:pt idx="1028">
                  <c:v>43202.833333333336</c:v>
                </c:pt>
                <c:pt idx="1029">
                  <c:v>43202.875</c:v>
                </c:pt>
                <c:pt idx="1030">
                  <c:v>43202.916666666664</c:v>
                </c:pt>
                <c:pt idx="1031">
                  <c:v>43202.958333333336</c:v>
                </c:pt>
                <c:pt idx="1032" formatCode="m/d/yyyy">
                  <c:v>43203</c:v>
                </c:pt>
                <c:pt idx="1033">
                  <c:v>43203.041666666664</c:v>
                </c:pt>
                <c:pt idx="1034">
                  <c:v>43203.083333333336</c:v>
                </c:pt>
                <c:pt idx="1035">
                  <c:v>43203.125</c:v>
                </c:pt>
                <c:pt idx="1036">
                  <c:v>43203.166666666664</c:v>
                </c:pt>
                <c:pt idx="1037">
                  <c:v>43203.208333333336</c:v>
                </c:pt>
                <c:pt idx="1038">
                  <c:v>43203.25</c:v>
                </c:pt>
                <c:pt idx="1039">
                  <c:v>43203.291666666664</c:v>
                </c:pt>
                <c:pt idx="1040">
                  <c:v>43203.333333333336</c:v>
                </c:pt>
                <c:pt idx="1041">
                  <c:v>43203.375</c:v>
                </c:pt>
                <c:pt idx="1042">
                  <c:v>43203.416666666664</c:v>
                </c:pt>
                <c:pt idx="1043">
                  <c:v>43203.458333333336</c:v>
                </c:pt>
                <c:pt idx="1044">
                  <c:v>43203.5</c:v>
                </c:pt>
                <c:pt idx="1045">
                  <c:v>43203.541666666664</c:v>
                </c:pt>
                <c:pt idx="1046">
                  <c:v>43203.583333333336</c:v>
                </c:pt>
                <c:pt idx="1047">
                  <c:v>43203.625</c:v>
                </c:pt>
                <c:pt idx="1048">
                  <c:v>43203.666666666664</c:v>
                </c:pt>
                <c:pt idx="1049">
                  <c:v>43203.708333333336</c:v>
                </c:pt>
                <c:pt idx="1050">
                  <c:v>43203.75</c:v>
                </c:pt>
                <c:pt idx="1051">
                  <c:v>43203.791666666664</c:v>
                </c:pt>
                <c:pt idx="1052">
                  <c:v>43203.833333333336</c:v>
                </c:pt>
                <c:pt idx="1053">
                  <c:v>43203.875</c:v>
                </c:pt>
                <c:pt idx="1054">
                  <c:v>43203.916666666664</c:v>
                </c:pt>
                <c:pt idx="1055">
                  <c:v>43203.958333333336</c:v>
                </c:pt>
                <c:pt idx="1056" formatCode="m/d/yyyy">
                  <c:v>43204</c:v>
                </c:pt>
                <c:pt idx="1057">
                  <c:v>43204.041666666664</c:v>
                </c:pt>
                <c:pt idx="1058">
                  <c:v>43204.083333333336</c:v>
                </c:pt>
                <c:pt idx="1059">
                  <c:v>43204.125</c:v>
                </c:pt>
                <c:pt idx="1060">
                  <c:v>43204.166666666664</c:v>
                </c:pt>
                <c:pt idx="1061">
                  <c:v>43204.208333333336</c:v>
                </c:pt>
                <c:pt idx="1062">
                  <c:v>43204.25</c:v>
                </c:pt>
                <c:pt idx="1063">
                  <c:v>43204.291666666664</c:v>
                </c:pt>
                <c:pt idx="1064">
                  <c:v>43204.333333333336</c:v>
                </c:pt>
                <c:pt idx="1065">
                  <c:v>43204.375</c:v>
                </c:pt>
                <c:pt idx="1066">
                  <c:v>43204.416666666664</c:v>
                </c:pt>
                <c:pt idx="1067">
                  <c:v>43204.458333333336</c:v>
                </c:pt>
                <c:pt idx="1068">
                  <c:v>43204.5</c:v>
                </c:pt>
                <c:pt idx="1069">
                  <c:v>43204.541666666664</c:v>
                </c:pt>
                <c:pt idx="1070">
                  <c:v>43204.583333333336</c:v>
                </c:pt>
                <c:pt idx="1071">
                  <c:v>43204.625</c:v>
                </c:pt>
                <c:pt idx="1072">
                  <c:v>43204.666666666664</c:v>
                </c:pt>
                <c:pt idx="1073">
                  <c:v>43204.708333333336</c:v>
                </c:pt>
                <c:pt idx="1074">
                  <c:v>43204.75</c:v>
                </c:pt>
                <c:pt idx="1075">
                  <c:v>43204.791666666664</c:v>
                </c:pt>
                <c:pt idx="1076">
                  <c:v>43204.833333333336</c:v>
                </c:pt>
                <c:pt idx="1077">
                  <c:v>43204.875</c:v>
                </c:pt>
                <c:pt idx="1078">
                  <c:v>43204.916666666664</c:v>
                </c:pt>
                <c:pt idx="1079">
                  <c:v>43204.958333333336</c:v>
                </c:pt>
                <c:pt idx="1080" formatCode="m/d/yyyy">
                  <c:v>43205</c:v>
                </c:pt>
                <c:pt idx="1081">
                  <c:v>43205.041666666664</c:v>
                </c:pt>
                <c:pt idx="1082">
                  <c:v>43205.083333333336</c:v>
                </c:pt>
                <c:pt idx="1083">
                  <c:v>43205.125</c:v>
                </c:pt>
                <c:pt idx="1084">
                  <c:v>43205.166666666664</c:v>
                </c:pt>
                <c:pt idx="1085">
                  <c:v>43205.208333333336</c:v>
                </c:pt>
                <c:pt idx="1086">
                  <c:v>43205.25</c:v>
                </c:pt>
                <c:pt idx="1087">
                  <c:v>43205.291666666664</c:v>
                </c:pt>
                <c:pt idx="1088">
                  <c:v>43205.333333333336</c:v>
                </c:pt>
                <c:pt idx="1089">
                  <c:v>43205.375</c:v>
                </c:pt>
                <c:pt idx="1090">
                  <c:v>43205.416666666664</c:v>
                </c:pt>
                <c:pt idx="1091">
                  <c:v>43205.458333333336</c:v>
                </c:pt>
                <c:pt idx="1092">
                  <c:v>43205.5</c:v>
                </c:pt>
                <c:pt idx="1093">
                  <c:v>43205.541666666664</c:v>
                </c:pt>
                <c:pt idx="1094">
                  <c:v>43205.583333333336</c:v>
                </c:pt>
                <c:pt idx="1095">
                  <c:v>43205.625</c:v>
                </c:pt>
                <c:pt idx="1096">
                  <c:v>43205.666666666664</c:v>
                </c:pt>
                <c:pt idx="1097">
                  <c:v>43205.708333333336</c:v>
                </c:pt>
                <c:pt idx="1098">
                  <c:v>43205.75</c:v>
                </c:pt>
                <c:pt idx="1099">
                  <c:v>43205.791666666664</c:v>
                </c:pt>
                <c:pt idx="1100">
                  <c:v>43205.833333333336</c:v>
                </c:pt>
                <c:pt idx="1101">
                  <c:v>43205.875</c:v>
                </c:pt>
                <c:pt idx="1102">
                  <c:v>43205.916666666664</c:v>
                </c:pt>
                <c:pt idx="1103">
                  <c:v>43205.958333333336</c:v>
                </c:pt>
                <c:pt idx="1104" formatCode="m/d/yyyy">
                  <c:v>43206</c:v>
                </c:pt>
                <c:pt idx="1105">
                  <c:v>43206.041666666664</c:v>
                </c:pt>
                <c:pt idx="1106">
                  <c:v>43206.083333333336</c:v>
                </c:pt>
                <c:pt idx="1107">
                  <c:v>43206.125</c:v>
                </c:pt>
                <c:pt idx="1108">
                  <c:v>43206.166666666664</c:v>
                </c:pt>
                <c:pt idx="1109">
                  <c:v>43206.208333333336</c:v>
                </c:pt>
                <c:pt idx="1110">
                  <c:v>43206.25</c:v>
                </c:pt>
                <c:pt idx="1111">
                  <c:v>43206.291666666664</c:v>
                </c:pt>
                <c:pt idx="1112">
                  <c:v>43206.333333333336</c:v>
                </c:pt>
                <c:pt idx="1113">
                  <c:v>43206.375</c:v>
                </c:pt>
                <c:pt idx="1114">
                  <c:v>43206.416666666664</c:v>
                </c:pt>
                <c:pt idx="1115">
                  <c:v>43206.458333333336</c:v>
                </c:pt>
                <c:pt idx="1116">
                  <c:v>43206.5</c:v>
                </c:pt>
                <c:pt idx="1117">
                  <c:v>43206.541666666664</c:v>
                </c:pt>
                <c:pt idx="1118">
                  <c:v>43206.583333333336</c:v>
                </c:pt>
                <c:pt idx="1119">
                  <c:v>43206.625</c:v>
                </c:pt>
                <c:pt idx="1120">
                  <c:v>43206.666666666664</c:v>
                </c:pt>
                <c:pt idx="1121">
                  <c:v>43206.708333333336</c:v>
                </c:pt>
                <c:pt idx="1122">
                  <c:v>43206.75</c:v>
                </c:pt>
                <c:pt idx="1123">
                  <c:v>43206.791666666664</c:v>
                </c:pt>
                <c:pt idx="1124">
                  <c:v>43206.833333333336</c:v>
                </c:pt>
                <c:pt idx="1125">
                  <c:v>43206.875</c:v>
                </c:pt>
                <c:pt idx="1126">
                  <c:v>43206.916666666664</c:v>
                </c:pt>
                <c:pt idx="1127">
                  <c:v>43206.958333333336</c:v>
                </c:pt>
                <c:pt idx="1128" formatCode="m/d/yyyy">
                  <c:v>43207</c:v>
                </c:pt>
                <c:pt idx="1129">
                  <c:v>43207.041666666664</c:v>
                </c:pt>
                <c:pt idx="1130">
                  <c:v>43207.083333333336</c:v>
                </c:pt>
                <c:pt idx="1131">
                  <c:v>43207.125</c:v>
                </c:pt>
                <c:pt idx="1132">
                  <c:v>43207.166666666664</c:v>
                </c:pt>
                <c:pt idx="1133">
                  <c:v>43207.208333333336</c:v>
                </c:pt>
                <c:pt idx="1134">
                  <c:v>43207.25</c:v>
                </c:pt>
                <c:pt idx="1135">
                  <c:v>43207.291666666664</c:v>
                </c:pt>
                <c:pt idx="1136">
                  <c:v>43207.333333333336</c:v>
                </c:pt>
                <c:pt idx="1137">
                  <c:v>43207.375</c:v>
                </c:pt>
                <c:pt idx="1138">
                  <c:v>43207.416666666664</c:v>
                </c:pt>
                <c:pt idx="1139">
                  <c:v>43207.458333333336</c:v>
                </c:pt>
                <c:pt idx="1140">
                  <c:v>43207.5</c:v>
                </c:pt>
                <c:pt idx="1141">
                  <c:v>43207.541666666664</c:v>
                </c:pt>
                <c:pt idx="1142">
                  <c:v>43207.583333333336</c:v>
                </c:pt>
                <c:pt idx="1143">
                  <c:v>43207.625</c:v>
                </c:pt>
                <c:pt idx="1144">
                  <c:v>43207.666666666664</c:v>
                </c:pt>
                <c:pt idx="1145">
                  <c:v>43207.708333333336</c:v>
                </c:pt>
                <c:pt idx="1146">
                  <c:v>43207.75</c:v>
                </c:pt>
                <c:pt idx="1147">
                  <c:v>43207.791666666664</c:v>
                </c:pt>
                <c:pt idx="1148">
                  <c:v>43207.833333333336</c:v>
                </c:pt>
                <c:pt idx="1149">
                  <c:v>43207.875</c:v>
                </c:pt>
                <c:pt idx="1150">
                  <c:v>43207.916666666664</c:v>
                </c:pt>
                <c:pt idx="1151">
                  <c:v>43207.958333333336</c:v>
                </c:pt>
                <c:pt idx="1152" formatCode="m/d/yyyy">
                  <c:v>43208</c:v>
                </c:pt>
                <c:pt idx="1153">
                  <c:v>43208.041666666664</c:v>
                </c:pt>
                <c:pt idx="1154">
                  <c:v>43208.083333333336</c:v>
                </c:pt>
                <c:pt idx="1155">
                  <c:v>43208.125</c:v>
                </c:pt>
                <c:pt idx="1156">
                  <c:v>43208.166666666664</c:v>
                </c:pt>
                <c:pt idx="1157">
                  <c:v>43208.208333333336</c:v>
                </c:pt>
                <c:pt idx="1158">
                  <c:v>43208.25</c:v>
                </c:pt>
                <c:pt idx="1159">
                  <c:v>43208.291666666664</c:v>
                </c:pt>
                <c:pt idx="1160">
                  <c:v>43208.333333333336</c:v>
                </c:pt>
                <c:pt idx="1161">
                  <c:v>43208.375</c:v>
                </c:pt>
                <c:pt idx="1162">
                  <c:v>43208.416666666664</c:v>
                </c:pt>
                <c:pt idx="1163">
                  <c:v>43208.458333333336</c:v>
                </c:pt>
                <c:pt idx="1164">
                  <c:v>43208.5</c:v>
                </c:pt>
                <c:pt idx="1165">
                  <c:v>43208.541666666664</c:v>
                </c:pt>
                <c:pt idx="1166">
                  <c:v>43208.583333333336</c:v>
                </c:pt>
                <c:pt idx="1167">
                  <c:v>43208.625</c:v>
                </c:pt>
                <c:pt idx="1168">
                  <c:v>43208.666666666664</c:v>
                </c:pt>
                <c:pt idx="1169">
                  <c:v>43208.708333333336</c:v>
                </c:pt>
                <c:pt idx="1170">
                  <c:v>43208.75</c:v>
                </c:pt>
                <c:pt idx="1171">
                  <c:v>43208.791666666664</c:v>
                </c:pt>
                <c:pt idx="1172">
                  <c:v>43208.833333333336</c:v>
                </c:pt>
                <c:pt idx="1173">
                  <c:v>43208.875</c:v>
                </c:pt>
                <c:pt idx="1174">
                  <c:v>43208.916666666664</c:v>
                </c:pt>
                <c:pt idx="1175">
                  <c:v>43208.958333333336</c:v>
                </c:pt>
                <c:pt idx="1176" formatCode="m/d/yyyy">
                  <c:v>43209</c:v>
                </c:pt>
                <c:pt idx="1177">
                  <c:v>43209.041666666664</c:v>
                </c:pt>
                <c:pt idx="1178">
                  <c:v>43209.083333333336</c:v>
                </c:pt>
                <c:pt idx="1179">
                  <c:v>43209.125</c:v>
                </c:pt>
                <c:pt idx="1180">
                  <c:v>43209.166666666664</c:v>
                </c:pt>
                <c:pt idx="1181">
                  <c:v>43209.208333333336</c:v>
                </c:pt>
                <c:pt idx="1182">
                  <c:v>43209.25</c:v>
                </c:pt>
                <c:pt idx="1183">
                  <c:v>43209.291666666664</c:v>
                </c:pt>
                <c:pt idx="1184">
                  <c:v>43209.333333333336</c:v>
                </c:pt>
                <c:pt idx="1185">
                  <c:v>43209.375</c:v>
                </c:pt>
                <c:pt idx="1186">
                  <c:v>43209.416666666664</c:v>
                </c:pt>
                <c:pt idx="1187">
                  <c:v>43209.458333333336</c:v>
                </c:pt>
                <c:pt idx="1188">
                  <c:v>43209.5</c:v>
                </c:pt>
                <c:pt idx="1189">
                  <c:v>43209.541666666664</c:v>
                </c:pt>
                <c:pt idx="1190">
                  <c:v>43209.583333333336</c:v>
                </c:pt>
                <c:pt idx="1191">
                  <c:v>43209.625</c:v>
                </c:pt>
                <c:pt idx="1192">
                  <c:v>43209.666666666664</c:v>
                </c:pt>
                <c:pt idx="1193">
                  <c:v>43209.708333333336</c:v>
                </c:pt>
                <c:pt idx="1194">
                  <c:v>43209.75</c:v>
                </c:pt>
                <c:pt idx="1195">
                  <c:v>43209.791666666664</c:v>
                </c:pt>
                <c:pt idx="1196">
                  <c:v>43209.833333333336</c:v>
                </c:pt>
                <c:pt idx="1197">
                  <c:v>43209.875</c:v>
                </c:pt>
                <c:pt idx="1198">
                  <c:v>43209.916666666664</c:v>
                </c:pt>
                <c:pt idx="1199">
                  <c:v>43209.958333333336</c:v>
                </c:pt>
                <c:pt idx="1200" formatCode="m/d/yyyy">
                  <c:v>43210</c:v>
                </c:pt>
                <c:pt idx="1201">
                  <c:v>43210.041666666664</c:v>
                </c:pt>
                <c:pt idx="1202">
                  <c:v>43210.083333333336</c:v>
                </c:pt>
                <c:pt idx="1203">
                  <c:v>43210.125</c:v>
                </c:pt>
                <c:pt idx="1204">
                  <c:v>43210.166666666664</c:v>
                </c:pt>
                <c:pt idx="1205">
                  <c:v>43210.208333333336</c:v>
                </c:pt>
                <c:pt idx="1206">
                  <c:v>43210.25</c:v>
                </c:pt>
                <c:pt idx="1207">
                  <c:v>43210.291666666664</c:v>
                </c:pt>
                <c:pt idx="1208">
                  <c:v>43210.333333333336</c:v>
                </c:pt>
                <c:pt idx="1209">
                  <c:v>43210.375</c:v>
                </c:pt>
                <c:pt idx="1210">
                  <c:v>43210.416666666664</c:v>
                </c:pt>
                <c:pt idx="1211">
                  <c:v>43210.458333333336</c:v>
                </c:pt>
                <c:pt idx="1212">
                  <c:v>43210.5</c:v>
                </c:pt>
                <c:pt idx="1213">
                  <c:v>43210.541666666664</c:v>
                </c:pt>
                <c:pt idx="1214">
                  <c:v>43210.583333333336</c:v>
                </c:pt>
                <c:pt idx="1215">
                  <c:v>43210.625</c:v>
                </c:pt>
                <c:pt idx="1216">
                  <c:v>43210.666666666664</c:v>
                </c:pt>
                <c:pt idx="1217">
                  <c:v>43210.708333333336</c:v>
                </c:pt>
                <c:pt idx="1218">
                  <c:v>43210.75</c:v>
                </c:pt>
                <c:pt idx="1219">
                  <c:v>43210.791666666664</c:v>
                </c:pt>
                <c:pt idx="1220">
                  <c:v>43210.833333333336</c:v>
                </c:pt>
                <c:pt idx="1221">
                  <c:v>43210.875</c:v>
                </c:pt>
                <c:pt idx="1222">
                  <c:v>43210.916666666664</c:v>
                </c:pt>
                <c:pt idx="1223">
                  <c:v>43210.958333333336</c:v>
                </c:pt>
                <c:pt idx="1224" formatCode="m/d/yyyy">
                  <c:v>43211</c:v>
                </c:pt>
                <c:pt idx="1225">
                  <c:v>43211.041666666664</c:v>
                </c:pt>
                <c:pt idx="1226">
                  <c:v>43211.083333333336</c:v>
                </c:pt>
                <c:pt idx="1227">
                  <c:v>43211.125</c:v>
                </c:pt>
                <c:pt idx="1228">
                  <c:v>43211.166666666664</c:v>
                </c:pt>
                <c:pt idx="1229">
                  <c:v>43211.208333333336</c:v>
                </c:pt>
                <c:pt idx="1230">
                  <c:v>43211.25</c:v>
                </c:pt>
                <c:pt idx="1231">
                  <c:v>43211.291666666664</c:v>
                </c:pt>
                <c:pt idx="1232">
                  <c:v>43211.333333333336</c:v>
                </c:pt>
                <c:pt idx="1233">
                  <c:v>43211.375</c:v>
                </c:pt>
                <c:pt idx="1234">
                  <c:v>43211.416666666664</c:v>
                </c:pt>
                <c:pt idx="1235">
                  <c:v>43211.458333333336</c:v>
                </c:pt>
                <c:pt idx="1236">
                  <c:v>43211.5</c:v>
                </c:pt>
                <c:pt idx="1237">
                  <c:v>43211.541666666664</c:v>
                </c:pt>
                <c:pt idx="1238">
                  <c:v>43211.583333333336</c:v>
                </c:pt>
                <c:pt idx="1239">
                  <c:v>43211.625</c:v>
                </c:pt>
                <c:pt idx="1240">
                  <c:v>43211.666666666664</c:v>
                </c:pt>
                <c:pt idx="1241">
                  <c:v>43211.708333333336</c:v>
                </c:pt>
                <c:pt idx="1242">
                  <c:v>43211.75</c:v>
                </c:pt>
                <c:pt idx="1243">
                  <c:v>43211.791666666664</c:v>
                </c:pt>
                <c:pt idx="1244">
                  <c:v>43211.833333333336</c:v>
                </c:pt>
                <c:pt idx="1245">
                  <c:v>43211.875</c:v>
                </c:pt>
                <c:pt idx="1246">
                  <c:v>43211.916666666664</c:v>
                </c:pt>
                <c:pt idx="1247">
                  <c:v>43211.958333333336</c:v>
                </c:pt>
                <c:pt idx="1248" formatCode="m/d/yyyy">
                  <c:v>43212</c:v>
                </c:pt>
                <c:pt idx="1249">
                  <c:v>43212.041666666664</c:v>
                </c:pt>
                <c:pt idx="1250">
                  <c:v>43212.083333333336</c:v>
                </c:pt>
                <c:pt idx="1251">
                  <c:v>43212.125</c:v>
                </c:pt>
                <c:pt idx="1252">
                  <c:v>43212.166666666664</c:v>
                </c:pt>
                <c:pt idx="1253">
                  <c:v>43212.208333333336</c:v>
                </c:pt>
                <c:pt idx="1254">
                  <c:v>43212.25</c:v>
                </c:pt>
                <c:pt idx="1255">
                  <c:v>43212.291666666664</c:v>
                </c:pt>
                <c:pt idx="1256">
                  <c:v>43212.333333333336</c:v>
                </c:pt>
                <c:pt idx="1257">
                  <c:v>43212.375</c:v>
                </c:pt>
                <c:pt idx="1258">
                  <c:v>43212.416666666664</c:v>
                </c:pt>
                <c:pt idx="1259">
                  <c:v>43212.458333333336</c:v>
                </c:pt>
                <c:pt idx="1260">
                  <c:v>43212.5</c:v>
                </c:pt>
                <c:pt idx="1261">
                  <c:v>43212.541666666664</c:v>
                </c:pt>
                <c:pt idx="1262">
                  <c:v>43212.583333333336</c:v>
                </c:pt>
                <c:pt idx="1263">
                  <c:v>43212.625</c:v>
                </c:pt>
                <c:pt idx="1264">
                  <c:v>43212.666666666664</c:v>
                </c:pt>
                <c:pt idx="1265">
                  <c:v>43212.708333333336</c:v>
                </c:pt>
                <c:pt idx="1266">
                  <c:v>43212.75</c:v>
                </c:pt>
                <c:pt idx="1267">
                  <c:v>43212.791666666664</c:v>
                </c:pt>
                <c:pt idx="1268">
                  <c:v>43212.833333333336</c:v>
                </c:pt>
                <c:pt idx="1269">
                  <c:v>43212.875</c:v>
                </c:pt>
                <c:pt idx="1270">
                  <c:v>43212.916666666664</c:v>
                </c:pt>
                <c:pt idx="1271">
                  <c:v>43212.958333333336</c:v>
                </c:pt>
                <c:pt idx="1272" formatCode="m/d/yyyy">
                  <c:v>43213</c:v>
                </c:pt>
                <c:pt idx="1273">
                  <c:v>43213.041666666664</c:v>
                </c:pt>
                <c:pt idx="1274">
                  <c:v>43213.083333333336</c:v>
                </c:pt>
                <c:pt idx="1275">
                  <c:v>43213.125</c:v>
                </c:pt>
                <c:pt idx="1276">
                  <c:v>43213.166666666664</c:v>
                </c:pt>
                <c:pt idx="1277">
                  <c:v>43213.208333333336</c:v>
                </c:pt>
                <c:pt idx="1278">
                  <c:v>43213.25</c:v>
                </c:pt>
                <c:pt idx="1279">
                  <c:v>43213.291666666664</c:v>
                </c:pt>
                <c:pt idx="1280">
                  <c:v>43213.333333333336</c:v>
                </c:pt>
                <c:pt idx="1281">
                  <c:v>43213.375</c:v>
                </c:pt>
                <c:pt idx="1282">
                  <c:v>43213.416666666664</c:v>
                </c:pt>
                <c:pt idx="1283">
                  <c:v>43213.458333333336</c:v>
                </c:pt>
                <c:pt idx="1284">
                  <c:v>43213.5</c:v>
                </c:pt>
                <c:pt idx="1285">
                  <c:v>43213.541666666664</c:v>
                </c:pt>
                <c:pt idx="1286">
                  <c:v>43213.583333333336</c:v>
                </c:pt>
                <c:pt idx="1287">
                  <c:v>43213.625</c:v>
                </c:pt>
                <c:pt idx="1288">
                  <c:v>43213.666666666664</c:v>
                </c:pt>
                <c:pt idx="1289">
                  <c:v>43213.708333333336</c:v>
                </c:pt>
                <c:pt idx="1290">
                  <c:v>43213.75</c:v>
                </c:pt>
                <c:pt idx="1291">
                  <c:v>43213.791666666664</c:v>
                </c:pt>
                <c:pt idx="1292">
                  <c:v>43213.833333333336</c:v>
                </c:pt>
                <c:pt idx="1293">
                  <c:v>43213.875</c:v>
                </c:pt>
                <c:pt idx="1294">
                  <c:v>43213.916666666664</c:v>
                </c:pt>
                <c:pt idx="1295">
                  <c:v>43213.958333333336</c:v>
                </c:pt>
                <c:pt idx="1296" formatCode="m/d/yyyy">
                  <c:v>43214</c:v>
                </c:pt>
                <c:pt idx="1297">
                  <c:v>43214.041666666664</c:v>
                </c:pt>
                <c:pt idx="1298">
                  <c:v>43214.083333333336</c:v>
                </c:pt>
                <c:pt idx="1299">
                  <c:v>43214.125</c:v>
                </c:pt>
                <c:pt idx="1300">
                  <c:v>43214.166666666664</c:v>
                </c:pt>
                <c:pt idx="1301">
                  <c:v>43214.208333333336</c:v>
                </c:pt>
                <c:pt idx="1302">
                  <c:v>43214.25</c:v>
                </c:pt>
                <c:pt idx="1303">
                  <c:v>43214.291666666664</c:v>
                </c:pt>
                <c:pt idx="1304">
                  <c:v>43214.333333333336</c:v>
                </c:pt>
                <c:pt idx="1305">
                  <c:v>43214.375</c:v>
                </c:pt>
                <c:pt idx="1306">
                  <c:v>43214.416666666664</c:v>
                </c:pt>
                <c:pt idx="1307">
                  <c:v>43214.458333333336</c:v>
                </c:pt>
                <c:pt idx="1308">
                  <c:v>43214.5</c:v>
                </c:pt>
                <c:pt idx="1309">
                  <c:v>43214.541666666664</c:v>
                </c:pt>
                <c:pt idx="1310">
                  <c:v>43214.583333333336</c:v>
                </c:pt>
                <c:pt idx="1311">
                  <c:v>43214.625</c:v>
                </c:pt>
                <c:pt idx="1312">
                  <c:v>43214.666666666664</c:v>
                </c:pt>
                <c:pt idx="1313">
                  <c:v>43214.708333333336</c:v>
                </c:pt>
                <c:pt idx="1314">
                  <c:v>43214.75</c:v>
                </c:pt>
                <c:pt idx="1315">
                  <c:v>43214.791666666664</c:v>
                </c:pt>
                <c:pt idx="1316">
                  <c:v>43214.833333333336</c:v>
                </c:pt>
                <c:pt idx="1317">
                  <c:v>43214.875</c:v>
                </c:pt>
                <c:pt idx="1318">
                  <c:v>43214.916666666664</c:v>
                </c:pt>
                <c:pt idx="1319">
                  <c:v>43214.958333333336</c:v>
                </c:pt>
                <c:pt idx="1320" formatCode="m/d/yyyy">
                  <c:v>43215</c:v>
                </c:pt>
                <c:pt idx="1321">
                  <c:v>43215.041666666664</c:v>
                </c:pt>
                <c:pt idx="1322">
                  <c:v>43215.083333333336</c:v>
                </c:pt>
                <c:pt idx="1323">
                  <c:v>43215.125</c:v>
                </c:pt>
                <c:pt idx="1324">
                  <c:v>43215.166666666664</c:v>
                </c:pt>
                <c:pt idx="1325">
                  <c:v>43215.208333333336</c:v>
                </c:pt>
                <c:pt idx="1326">
                  <c:v>43215.25</c:v>
                </c:pt>
                <c:pt idx="1327">
                  <c:v>43215.291666666664</c:v>
                </c:pt>
                <c:pt idx="1328">
                  <c:v>43215.333333333336</c:v>
                </c:pt>
                <c:pt idx="1329">
                  <c:v>43215.375</c:v>
                </c:pt>
                <c:pt idx="1330">
                  <c:v>43215.416666666664</c:v>
                </c:pt>
                <c:pt idx="1331">
                  <c:v>43215.458333333336</c:v>
                </c:pt>
                <c:pt idx="1332">
                  <c:v>43215.5</c:v>
                </c:pt>
                <c:pt idx="1333">
                  <c:v>43215.541666666664</c:v>
                </c:pt>
                <c:pt idx="1334">
                  <c:v>43215.583333333336</c:v>
                </c:pt>
                <c:pt idx="1335">
                  <c:v>43215.625</c:v>
                </c:pt>
                <c:pt idx="1336">
                  <c:v>43215.666666666664</c:v>
                </c:pt>
                <c:pt idx="1337">
                  <c:v>43215.708333333336</c:v>
                </c:pt>
                <c:pt idx="1338">
                  <c:v>43215.75</c:v>
                </c:pt>
                <c:pt idx="1339">
                  <c:v>43215.791666666664</c:v>
                </c:pt>
                <c:pt idx="1340">
                  <c:v>43215.833333333336</c:v>
                </c:pt>
                <c:pt idx="1341">
                  <c:v>43215.875</c:v>
                </c:pt>
                <c:pt idx="1342">
                  <c:v>43215.916666666664</c:v>
                </c:pt>
                <c:pt idx="1343">
                  <c:v>43215.958333333336</c:v>
                </c:pt>
                <c:pt idx="1344" formatCode="m/d/yyyy">
                  <c:v>43216</c:v>
                </c:pt>
                <c:pt idx="1345">
                  <c:v>43216.041666666664</c:v>
                </c:pt>
                <c:pt idx="1346">
                  <c:v>43216.083333333336</c:v>
                </c:pt>
                <c:pt idx="1347">
                  <c:v>43216.125</c:v>
                </c:pt>
                <c:pt idx="1348">
                  <c:v>43216.166666666664</c:v>
                </c:pt>
                <c:pt idx="1349">
                  <c:v>43216.208333333336</c:v>
                </c:pt>
                <c:pt idx="1350">
                  <c:v>43216.25</c:v>
                </c:pt>
                <c:pt idx="1351">
                  <c:v>43216.291666666664</c:v>
                </c:pt>
                <c:pt idx="1352">
                  <c:v>43216.333333333336</c:v>
                </c:pt>
                <c:pt idx="1353">
                  <c:v>43216.375</c:v>
                </c:pt>
                <c:pt idx="1354">
                  <c:v>43216.416666666664</c:v>
                </c:pt>
                <c:pt idx="1355">
                  <c:v>43216.458333333336</c:v>
                </c:pt>
                <c:pt idx="1356">
                  <c:v>43216.5</c:v>
                </c:pt>
                <c:pt idx="1357">
                  <c:v>43216.541666666664</c:v>
                </c:pt>
                <c:pt idx="1358">
                  <c:v>43216.583333333336</c:v>
                </c:pt>
                <c:pt idx="1359">
                  <c:v>43216.625</c:v>
                </c:pt>
                <c:pt idx="1360">
                  <c:v>43216.666666666664</c:v>
                </c:pt>
                <c:pt idx="1361">
                  <c:v>43216.708333333336</c:v>
                </c:pt>
                <c:pt idx="1362">
                  <c:v>43216.75</c:v>
                </c:pt>
                <c:pt idx="1363">
                  <c:v>43216.791666666664</c:v>
                </c:pt>
                <c:pt idx="1364">
                  <c:v>43216.833333333336</c:v>
                </c:pt>
                <c:pt idx="1365">
                  <c:v>43216.875</c:v>
                </c:pt>
                <c:pt idx="1366">
                  <c:v>43216.916666666664</c:v>
                </c:pt>
                <c:pt idx="1367">
                  <c:v>43216.958333333336</c:v>
                </c:pt>
                <c:pt idx="1368" formatCode="m/d/yyyy">
                  <c:v>43217</c:v>
                </c:pt>
                <c:pt idx="1369">
                  <c:v>43217.041666666664</c:v>
                </c:pt>
                <c:pt idx="1370">
                  <c:v>43217.083333333336</c:v>
                </c:pt>
                <c:pt idx="1371">
                  <c:v>43217.125</c:v>
                </c:pt>
                <c:pt idx="1372">
                  <c:v>43217.166666666664</c:v>
                </c:pt>
                <c:pt idx="1373">
                  <c:v>43217.208333333336</c:v>
                </c:pt>
                <c:pt idx="1374">
                  <c:v>43217.25</c:v>
                </c:pt>
                <c:pt idx="1375">
                  <c:v>43217.291666666664</c:v>
                </c:pt>
                <c:pt idx="1376">
                  <c:v>43217.333333333336</c:v>
                </c:pt>
                <c:pt idx="1377">
                  <c:v>43217.375</c:v>
                </c:pt>
                <c:pt idx="1378">
                  <c:v>43217.416666666664</c:v>
                </c:pt>
                <c:pt idx="1379">
                  <c:v>43217.458333333336</c:v>
                </c:pt>
                <c:pt idx="1380">
                  <c:v>43217.5</c:v>
                </c:pt>
                <c:pt idx="1381">
                  <c:v>43217.541666666664</c:v>
                </c:pt>
                <c:pt idx="1382">
                  <c:v>43217.583333333336</c:v>
                </c:pt>
                <c:pt idx="1383">
                  <c:v>43217.625</c:v>
                </c:pt>
                <c:pt idx="1384">
                  <c:v>43217.666666666664</c:v>
                </c:pt>
                <c:pt idx="1385">
                  <c:v>43217.708333333336</c:v>
                </c:pt>
                <c:pt idx="1386">
                  <c:v>43217.75</c:v>
                </c:pt>
                <c:pt idx="1387">
                  <c:v>43217.791666666664</c:v>
                </c:pt>
                <c:pt idx="1388">
                  <c:v>43217.833333333336</c:v>
                </c:pt>
                <c:pt idx="1389">
                  <c:v>43217.875</c:v>
                </c:pt>
                <c:pt idx="1390">
                  <c:v>43217.916666666664</c:v>
                </c:pt>
                <c:pt idx="1391">
                  <c:v>43217.958333333336</c:v>
                </c:pt>
                <c:pt idx="1392" formatCode="m/d/yyyy">
                  <c:v>43218</c:v>
                </c:pt>
                <c:pt idx="1393">
                  <c:v>43218.041666666664</c:v>
                </c:pt>
                <c:pt idx="1394">
                  <c:v>43218.083333333336</c:v>
                </c:pt>
                <c:pt idx="1395">
                  <c:v>43218.125</c:v>
                </c:pt>
                <c:pt idx="1396">
                  <c:v>43218.166666666664</c:v>
                </c:pt>
                <c:pt idx="1397">
                  <c:v>43218.208333333336</c:v>
                </c:pt>
                <c:pt idx="1398">
                  <c:v>43218.25</c:v>
                </c:pt>
                <c:pt idx="1399">
                  <c:v>43218.291666666664</c:v>
                </c:pt>
                <c:pt idx="1400">
                  <c:v>43218.333333333336</c:v>
                </c:pt>
                <c:pt idx="1401">
                  <c:v>43218.375</c:v>
                </c:pt>
                <c:pt idx="1402">
                  <c:v>43218.416666666664</c:v>
                </c:pt>
                <c:pt idx="1403">
                  <c:v>43218.458333333336</c:v>
                </c:pt>
                <c:pt idx="1404">
                  <c:v>43218.5</c:v>
                </c:pt>
                <c:pt idx="1405">
                  <c:v>43218.541666666664</c:v>
                </c:pt>
                <c:pt idx="1406">
                  <c:v>43218.583333333336</c:v>
                </c:pt>
                <c:pt idx="1407">
                  <c:v>43218.625</c:v>
                </c:pt>
                <c:pt idx="1408">
                  <c:v>43218.666666666664</c:v>
                </c:pt>
                <c:pt idx="1409">
                  <c:v>43218.708333333336</c:v>
                </c:pt>
                <c:pt idx="1410">
                  <c:v>43218.75</c:v>
                </c:pt>
                <c:pt idx="1411">
                  <c:v>43218.791666666664</c:v>
                </c:pt>
                <c:pt idx="1412">
                  <c:v>43218.833333333336</c:v>
                </c:pt>
                <c:pt idx="1413">
                  <c:v>43218.875</c:v>
                </c:pt>
                <c:pt idx="1414">
                  <c:v>43218.916666666664</c:v>
                </c:pt>
                <c:pt idx="1415">
                  <c:v>43218.958333333336</c:v>
                </c:pt>
                <c:pt idx="1416" formatCode="m/d/yyyy">
                  <c:v>43219</c:v>
                </c:pt>
                <c:pt idx="1417">
                  <c:v>43219.041666666664</c:v>
                </c:pt>
                <c:pt idx="1418">
                  <c:v>43219.083333333336</c:v>
                </c:pt>
                <c:pt idx="1419">
                  <c:v>43219.125</c:v>
                </c:pt>
                <c:pt idx="1420">
                  <c:v>43219.166666666664</c:v>
                </c:pt>
                <c:pt idx="1421">
                  <c:v>43219.208333333336</c:v>
                </c:pt>
                <c:pt idx="1422">
                  <c:v>43219.25</c:v>
                </c:pt>
                <c:pt idx="1423">
                  <c:v>43219.291666666664</c:v>
                </c:pt>
                <c:pt idx="1424">
                  <c:v>43219.333333333336</c:v>
                </c:pt>
                <c:pt idx="1425">
                  <c:v>43219.375</c:v>
                </c:pt>
                <c:pt idx="1426">
                  <c:v>43219.416666666664</c:v>
                </c:pt>
                <c:pt idx="1427">
                  <c:v>43219.458333333336</c:v>
                </c:pt>
                <c:pt idx="1428">
                  <c:v>43219.5</c:v>
                </c:pt>
                <c:pt idx="1429">
                  <c:v>43219.541666666664</c:v>
                </c:pt>
                <c:pt idx="1430">
                  <c:v>43219.583333333336</c:v>
                </c:pt>
                <c:pt idx="1431">
                  <c:v>43219.625</c:v>
                </c:pt>
                <c:pt idx="1432">
                  <c:v>43219.666666666664</c:v>
                </c:pt>
                <c:pt idx="1433">
                  <c:v>43219.708333333336</c:v>
                </c:pt>
                <c:pt idx="1434">
                  <c:v>43219.75</c:v>
                </c:pt>
                <c:pt idx="1435">
                  <c:v>43219.791666666664</c:v>
                </c:pt>
                <c:pt idx="1436">
                  <c:v>43219.833333333336</c:v>
                </c:pt>
                <c:pt idx="1437">
                  <c:v>43219.875</c:v>
                </c:pt>
                <c:pt idx="1438">
                  <c:v>43219.916666666664</c:v>
                </c:pt>
                <c:pt idx="1439">
                  <c:v>43219.958333333336</c:v>
                </c:pt>
                <c:pt idx="1440" formatCode="m/d/yyyy">
                  <c:v>43220</c:v>
                </c:pt>
                <c:pt idx="1441">
                  <c:v>43220.041666666664</c:v>
                </c:pt>
                <c:pt idx="1442">
                  <c:v>43220.083333333336</c:v>
                </c:pt>
                <c:pt idx="1443">
                  <c:v>43220.125</c:v>
                </c:pt>
                <c:pt idx="1444">
                  <c:v>43220.166666666664</c:v>
                </c:pt>
                <c:pt idx="1445">
                  <c:v>43220.208333333336</c:v>
                </c:pt>
                <c:pt idx="1446">
                  <c:v>43220.25</c:v>
                </c:pt>
                <c:pt idx="1447">
                  <c:v>43220.291666666664</c:v>
                </c:pt>
                <c:pt idx="1448">
                  <c:v>43220.333333333336</c:v>
                </c:pt>
                <c:pt idx="1449">
                  <c:v>43220.375</c:v>
                </c:pt>
                <c:pt idx="1450">
                  <c:v>43220.416666666664</c:v>
                </c:pt>
                <c:pt idx="1451">
                  <c:v>43220.458333333336</c:v>
                </c:pt>
                <c:pt idx="1452">
                  <c:v>43220.5</c:v>
                </c:pt>
                <c:pt idx="1453">
                  <c:v>43220.541666666664</c:v>
                </c:pt>
                <c:pt idx="1454">
                  <c:v>43220.583333333336</c:v>
                </c:pt>
                <c:pt idx="1455">
                  <c:v>43220.625</c:v>
                </c:pt>
                <c:pt idx="1456">
                  <c:v>43220.666666666664</c:v>
                </c:pt>
                <c:pt idx="1457">
                  <c:v>43220.708333333336</c:v>
                </c:pt>
                <c:pt idx="1458">
                  <c:v>43220.75</c:v>
                </c:pt>
                <c:pt idx="1459">
                  <c:v>43220.791666666664</c:v>
                </c:pt>
                <c:pt idx="1460">
                  <c:v>43220.833333333336</c:v>
                </c:pt>
                <c:pt idx="1461">
                  <c:v>43220.875</c:v>
                </c:pt>
                <c:pt idx="1462">
                  <c:v>43220.916666666664</c:v>
                </c:pt>
                <c:pt idx="1463">
                  <c:v>43220.958333333336</c:v>
                </c:pt>
                <c:pt idx="1464" formatCode="m/d/yyyy">
                  <c:v>43221</c:v>
                </c:pt>
                <c:pt idx="1465">
                  <c:v>43221.041666666664</c:v>
                </c:pt>
                <c:pt idx="1466">
                  <c:v>43221.083333333336</c:v>
                </c:pt>
                <c:pt idx="1467">
                  <c:v>43221.125</c:v>
                </c:pt>
                <c:pt idx="1468">
                  <c:v>43221.166666666664</c:v>
                </c:pt>
                <c:pt idx="1469">
                  <c:v>43221.208333333336</c:v>
                </c:pt>
                <c:pt idx="1470">
                  <c:v>43221.25</c:v>
                </c:pt>
                <c:pt idx="1471">
                  <c:v>43221.291666666664</c:v>
                </c:pt>
                <c:pt idx="1472">
                  <c:v>43221.333333333336</c:v>
                </c:pt>
                <c:pt idx="1473">
                  <c:v>43221.375</c:v>
                </c:pt>
                <c:pt idx="1474">
                  <c:v>43221.416666666664</c:v>
                </c:pt>
                <c:pt idx="1475">
                  <c:v>43221.458333333336</c:v>
                </c:pt>
                <c:pt idx="1476">
                  <c:v>43221.5</c:v>
                </c:pt>
                <c:pt idx="1477">
                  <c:v>43221.541666666664</c:v>
                </c:pt>
                <c:pt idx="1478">
                  <c:v>43221.583333333336</c:v>
                </c:pt>
                <c:pt idx="1479">
                  <c:v>43221.625</c:v>
                </c:pt>
                <c:pt idx="1480">
                  <c:v>43221.666666666664</c:v>
                </c:pt>
                <c:pt idx="1481">
                  <c:v>43221.708333333336</c:v>
                </c:pt>
                <c:pt idx="1482">
                  <c:v>43221.75</c:v>
                </c:pt>
                <c:pt idx="1483">
                  <c:v>43221.791666666664</c:v>
                </c:pt>
                <c:pt idx="1484">
                  <c:v>43221.833333333336</c:v>
                </c:pt>
                <c:pt idx="1485">
                  <c:v>43221.875</c:v>
                </c:pt>
                <c:pt idx="1486">
                  <c:v>43221.916666666664</c:v>
                </c:pt>
                <c:pt idx="1487">
                  <c:v>43221.958333333336</c:v>
                </c:pt>
                <c:pt idx="1488" formatCode="m/d/yyyy">
                  <c:v>43222</c:v>
                </c:pt>
                <c:pt idx="1489">
                  <c:v>43222.041666666664</c:v>
                </c:pt>
                <c:pt idx="1490">
                  <c:v>43222.083333333336</c:v>
                </c:pt>
                <c:pt idx="1491">
                  <c:v>43222.125</c:v>
                </c:pt>
                <c:pt idx="1492">
                  <c:v>43222.166666666664</c:v>
                </c:pt>
                <c:pt idx="1493">
                  <c:v>43222.208333333336</c:v>
                </c:pt>
                <c:pt idx="1494">
                  <c:v>43222.25</c:v>
                </c:pt>
                <c:pt idx="1495">
                  <c:v>43222.291666666664</c:v>
                </c:pt>
                <c:pt idx="1496">
                  <c:v>43222.333333333336</c:v>
                </c:pt>
                <c:pt idx="1497">
                  <c:v>43222.375</c:v>
                </c:pt>
                <c:pt idx="1498">
                  <c:v>43222.416666666664</c:v>
                </c:pt>
                <c:pt idx="1499">
                  <c:v>43222.458333333336</c:v>
                </c:pt>
                <c:pt idx="1500">
                  <c:v>43222.5</c:v>
                </c:pt>
                <c:pt idx="1501">
                  <c:v>43222.541666666664</c:v>
                </c:pt>
                <c:pt idx="1502">
                  <c:v>43222.583333333336</c:v>
                </c:pt>
                <c:pt idx="1503">
                  <c:v>43222.625</c:v>
                </c:pt>
                <c:pt idx="1504">
                  <c:v>43222.666666666664</c:v>
                </c:pt>
                <c:pt idx="1505">
                  <c:v>43222.708333333336</c:v>
                </c:pt>
                <c:pt idx="1506">
                  <c:v>43222.75</c:v>
                </c:pt>
                <c:pt idx="1507">
                  <c:v>43222.791666666664</c:v>
                </c:pt>
                <c:pt idx="1508">
                  <c:v>43222.833333333336</c:v>
                </c:pt>
                <c:pt idx="1509">
                  <c:v>43222.875</c:v>
                </c:pt>
                <c:pt idx="1510">
                  <c:v>43222.916666666664</c:v>
                </c:pt>
                <c:pt idx="1511">
                  <c:v>43222.958333333336</c:v>
                </c:pt>
                <c:pt idx="1512" formatCode="m/d/yyyy">
                  <c:v>43223</c:v>
                </c:pt>
                <c:pt idx="1513">
                  <c:v>43223.041666666664</c:v>
                </c:pt>
                <c:pt idx="1514">
                  <c:v>43223.083333333336</c:v>
                </c:pt>
                <c:pt idx="1515">
                  <c:v>43223.125</c:v>
                </c:pt>
                <c:pt idx="1516">
                  <c:v>43223.166666666664</c:v>
                </c:pt>
                <c:pt idx="1517">
                  <c:v>43223.208333333336</c:v>
                </c:pt>
                <c:pt idx="1518">
                  <c:v>43223.25</c:v>
                </c:pt>
                <c:pt idx="1519">
                  <c:v>43223.291666666664</c:v>
                </c:pt>
                <c:pt idx="1520">
                  <c:v>43223.333333333336</c:v>
                </c:pt>
                <c:pt idx="1521">
                  <c:v>43223.375</c:v>
                </c:pt>
                <c:pt idx="1522">
                  <c:v>43223.416666666664</c:v>
                </c:pt>
                <c:pt idx="1523">
                  <c:v>43223.458333333336</c:v>
                </c:pt>
                <c:pt idx="1524">
                  <c:v>43223.5</c:v>
                </c:pt>
                <c:pt idx="1525">
                  <c:v>43223.541666666664</c:v>
                </c:pt>
                <c:pt idx="1526">
                  <c:v>43223.583333333336</c:v>
                </c:pt>
                <c:pt idx="1527">
                  <c:v>43223.625</c:v>
                </c:pt>
                <c:pt idx="1528">
                  <c:v>43223.666666666664</c:v>
                </c:pt>
                <c:pt idx="1529">
                  <c:v>43223.708333333336</c:v>
                </c:pt>
                <c:pt idx="1530">
                  <c:v>43223.75</c:v>
                </c:pt>
                <c:pt idx="1531">
                  <c:v>43223.791666666664</c:v>
                </c:pt>
                <c:pt idx="1532">
                  <c:v>43223.833333333336</c:v>
                </c:pt>
                <c:pt idx="1533">
                  <c:v>43223.875</c:v>
                </c:pt>
                <c:pt idx="1534">
                  <c:v>43223.916666666664</c:v>
                </c:pt>
                <c:pt idx="1535">
                  <c:v>43223.958333333336</c:v>
                </c:pt>
                <c:pt idx="1536" formatCode="m/d/yyyy">
                  <c:v>43224</c:v>
                </c:pt>
                <c:pt idx="1537">
                  <c:v>43224.041666666664</c:v>
                </c:pt>
                <c:pt idx="1538">
                  <c:v>43224.083333333336</c:v>
                </c:pt>
                <c:pt idx="1539">
                  <c:v>43224.125</c:v>
                </c:pt>
                <c:pt idx="1540">
                  <c:v>43224.166666666664</c:v>
                </c:pt>
                <c:pt idx="1541">
                  <c:v>43224.208333333336</c:v>
                </c:pt>
                <c:pt idx="1542">
                  <c:v>43224.25</c:v>
                </c:pt>
                <c:pt idx="1543">
                  <c:v>43224.291666666664</c:v>
                </c:pt>
                <c:pt idx="1544">
                  <c:v>43224.333333333336</c:v>
                </c:pt>
                <c:pt idx="1545">
                  <c:v>43224.375</c:v>
                </c:pt>
                <c:pt idx="1546">
                  <c:v>43224.416666666664</c:v>
                </c:pt>
                <c:pt idx="1547">
                  <c:v>43224.458333333336</c:v>
                </c:pt>
                <c:pt idx="1548">
                  <c:v>43224.5</c:v>
                </c:pt>
                <c:pt idx="1549">
                  <c:v>43224.541666666664</c:v>
                </c:pt>
                <c:pt idx="1550">
                  <c:v>43224.583333333336</c:v>
                </c:pt>
                <c:pt idx="1551">
                  <c:v>43224.625</c:v>
                </c:pt>
                <c:pt idx="1552">
                  <c:v>43224.666666666664</c:v>
                </c:pt>
                <c:pt idx="1553">
                  <c:v>43224.708333333336</c:v>
                </c:pt>
                <c:pt idx="1554">
                  <c:v>43224.75</c:v>
                </c:pt>
                <c:pt idx="1555">
                  <c:v>43224.791666666664</c:v>
                </c:pt>
                <c:pt idx="1556">
                  <c:v>43224.833333333336</c:v>
                </c:pt>
                <c:pt idx="1557">
                  <c:v>43224.875</c:v>
                </c:pt>
                <c:pt idx="1558">
                  <c:v>43224.916666666664</c:v>
                </c:pt>
                <c:pt idx="1559">
                  <c:v>43224.958333333336</c:v>
                </c:pt>
                <c:pt idx="1560" formatCode="m/d/yyyy">
                  <c:v>43225</c:v>
                </c:pt>
                <c:pt idx="1561">
                  <c:v>43225.041666666664</c:v>
                </c:pt>
                <c:pt idx="1562">
                  <c:v>43225.083333333336</c:v>
                </c:pt>
                <c:pt idx="1563">
                  <c:v>43225.125</c:v>
                </c:pt>
                <c:pt idx="1564">
                  <c:v>43225.166666666664</c:v>
                </c:pt>
                <c:pt idx="1565">
                  <c:v>43225.208333333336</c:v>
                </c:pt>
                <c:pt idx="1566">
                  <c:v>43225.25</c:v>
                </c:pt>
                <c:pt idx="1567">
                  <c:v>43225.291666666664</c:v>
                </c:pt>
                <c:pt idx="1568">
                  <c:v>43225.333333333336</c:v>
                </c:pt>
                <c:pt idx="1569">
                  <c:v>43225.375</c:v>
                </c:pt>
                <c:pt idx="1570">
                  <c:v>43225.416666666664</c:v>
                </c:pt>
                <c:pt idx="1571">
                  <c:v>43225.458333333336</c:v>
                </c:pt>
                <c:pt idx="1572">
                  <c:v>43225.5</c:v>
                </c:pt>
                <c:pt idx="1573">
                  <c:v>43225.541666666664</c:v>
                </c:pt>
                <c:pt idx="1574">
                  <c:v>43225.583333333336</c:v>
                </c:pt>
                <c:pt idx="1575">
                  <c:v>43225.625</c:v>
                </c:pt>
                <c:pt idx="1576">
                  <c:v>43225.666666666664</c:v>
                </c:pt>
                <c:pt idx="1577">
                  <c:v>43225.708333333336</c:v>
                </c:pt>
                <c:pt idx="1578">
                  <c:v>43225.75</c:v>
                </c:pt>
                <c:pt idx="1579">
                  <c:v>43225.791666666664</c:v>
                </c:pt>
                <c:pt idx="1580">
                  <c:v>43225.833333333336</c:v>
                </c:pt>
                <c:pt idx="1581">
                  <c:v>43225.875</c:v>
                </c:pt>
                <c:pt idx="1582">
                  <c:v>43225.916666666664</c:v>
                </c:pt>
                <c:pt idx="1583">
                  <c:v>43225.958333333336</c:v>
                </c:pt>
                <c:pt idx="1584" formatCode="m/d/yyyy">
                  <c:v>43226</c:v>
                </c:pt>
                <c:pt idx="1585">
                  <c:v>43226.041666666664</c:v>
                </c:pt>
                <c:pt idx="1586">
                  <c:v>43226.083333333336</c:v>
                </c:pt>
                <c:pt idx="1587">
                  <c:v>43226.125</c:v>
                </c:pt>
                <c:pt idx="1588">
                  <c:v>43226.166666666664</c:v>
                </c:pt>
                <c:pt idx="1589">
                  <c:v>43226.208333333336</c:v>
                </c:pt>
                <c:pt idx="1590">
                  <c:v>43226.25</c:v>
                </c:pt>
                <c:pt idx="1591">
                  <c:v>43226.291666666664</c:v>
                </c:pt>
                <c:pt idx="1592">
                  <c:v>43226.333333333336</c:v>
                </c:pt>
                <c:pt idx="1593">
                  <c:v>43226.375</c:v>
                </c:pt>
                <c:pt idx="1594">
                  <c:v>43226.416666666664</c:v>
                </c:pt>
                <c:pt idx="1595">
                  <c:v>43226.458333333336</c:v>
                </c:pt>
                <c:pt idx="1596">
                  <c:v>43226.5</c:v>
                </c:pt>
                <c:pt idx="1597">
                  <c:v>43226.541666666664</c:v>
                </c:pt>
                <c:pt idx="1598">
                  <c:v>43226.583333333336</c:v>
                </c:pt>
                <c:pt idx="1599">
                  <c:v>43226.625</c:v>
                </c:pt>
                <c:pt idx="1600">
                  <c:v>43226.666666666664</c:v>
                </c:pt>
                <c:pt idx="1601">
                  <c:v>43226.708333333336</c:v>
                </c:pt>
                <c:pt idx="1602">
                  <c:v>43226.75</c:v>
                </c:pt>
                <c:pt idx="1603">
                  <c:v>43226.791666666664</c:v>
                </c:pt>
                <c:pt idx="1604">
                  <c:v>43226.833333333336</c:v>
                </c:pt>
                <c:pt idx="1605">
                  <c:v>43226.875</c:v>
                </c:pt>
                <c:pt idx="1606">
                  <c:v>43226.916666666664</c:v>
                </c:pt>
                <c:pt idx="1607">
                  <c:v>43226.958333333336</c:v>
                </c:pt>
                <c:pt idx="1608" formatCode="m/d/yyyy">
                  <c:v>43227</c:v>
                </c:pt>
                <c:pt idx="1609">
                  <c:v>43227.041666666664</c:v>
                </c:pt>
                <c:pt idx="1610">
                  <c:v>43227.083333333336</c:v>
                </c:pt>
                <c:pt idx="1611">
                  <c:v>43227.125</c:v>
                </c:pt>
                <c:pt idx="1612">
                  <c:v>43227.166666666664</c:v>
                </c:pt>
                <c:pt idx="1613">
                  <c:v>43227.208333333336</c:v>
                </c:pt>
                <c:pt idx="1614">
                  <c:v>43227.25</c:v>
                </c:pt>
                <c:pt idx="1615">
                  <c:v>43227.291666666664</c:v>
                </c:pt>
                <c:pt idx="1616">
                  <c:v>43227.333333333336</c:v>
                </c:pt>
                <c:pt idx="1617">
                  <c:v>43227.375</c:v>
                </c:pt>
                <c:pt idx="1618">
                  <c:v>43227.416666666664</c:v>
                </c:pt>
                <c:pt idx="1619">
                  <c:v>43227.458333333336</c:v>
                </c:pt>
                <c:pt idx="1620">
                  <c:v>43227.5</c:v>
                </c:pt>
                <c:pt idx="1621">
                  <c:v>43227.541666666664</c:v>
                </c:pt>
                <c:pt idx="1622">
                  <c:v>43227.583333333336</c:v>
                </c:pt>
                <c:pt idx="1623">
                  <c:v>43227.625</c:v>
                </c:pt>
                <c:pt idx="1624">
                  <c:v>43227.666666666664</c:v>
                </c:pt>
                <c:pt idx="1625">
                  <c:v>43227.708333333336</c:v>
                </c:pt>
                <c:pt idx="1626">
                  <c:v>43227.75</c:v>
                </c:pt>
                <c:pt idx="1627">
                  <c:v>43227.791666666664</c:v>
                </c:pt>
                <c:pt idx="1628">
                  <c:v>43227.833333333336</c:v>
                </c:pt>
                <c:pt idx="1629">
                  <c:v>43227.875</c:v>
                </c:pt>
                <c:pt idx="1630">
                  <c:v>43227.916666666664</c:v>
                </c:pt>
                <c:pt idx="1631">
                  <c:v>43227.958333333336</c:v>
                </c:pt>
                <c:pt idx="1632" formatCode="m/d/yyyy">
                  <c:v>43228</c:v>
                </c:pt>
                <c:pt idx="1633">
                  <c:v>43228.041666666664</c:v>
                </c:pt>
                <c:pt idx="1634">
                  <c:v>43228.083333333336</c:v>
                </c:pt>
                <c:pt idx="1635">
                  <c:v>43228.125</c:v>
                </c:pt>
                <c:pt idx="1636">
                  <c:v>43228.166666666664</c:v>
                </c:pt>
                <c:pt idx="1637">
                  <c:v>43228.208333333336</c:v>
                </c:pt>
                <c:pt idx="1638">
                  <c:v>43228.25</c:v>
                </c:pt>
                <c:pt idx="1639">
                  <c:v>43228.291666666664</c:v>
                </c:pt>
                <c:pt idx="1640">
                  <c:v>43228.333333333336</c:v>
                </c:pt>
                <c:pt idx="1641">
                  <c:v>43228.375</c:v>
                </c:pt>
                <c:pt idx="1642">
                  <c:v>43228.416666666664</c:v>
                </c:pt>
                <c:pt idx="1643">
                  <c:v>43228.458333333336</c:v>
                </c:pt>
                <c:pt idx="1644">
                  <c:v>43228.5</c:v>
                </c:pt>
                <c:pt idx="1645">
                  <c:v>43228.541666666664</c:v>
                </c:pt>
                <c:pt idx="1646">
                  <c:v>43228.583333333336</c:v>
                </c:pt>
                <c:pt idx="1647">
                  <c:v>43228.625</c:v>
                </c:pt>
                <c:pt idx="1648">
                  <c:v>43228.666666666664</c:v>
                </c:pt>
                <c:pt idx="1649">
                  <c:v>43228.708333333336</c:v>
                </c:pt>
                <c:pt idx="1650">
                  <c:v>43228.75</c:v>
                </c:pt>
                <c:pt idx="1651">
                  <c:v>43228.791666666664</c:v>
                </c:pt>
                <c:pt idx="1652">
                  <c:v>43228.833333333336</c:v>
                </c:pt>
                <c:pt idx="1653">
                  <c:v>43228.875</c:v>
                </c:pt>
                <c:pt idx="1654">
                  <c:v>43228.916666666664</c:v>
                </c:pt>
                <c:pt idx="1655">
                  <c:v>43228.958333333336</c:v>
                </c:pt>
                <c:pt idx="1656" formatCode="m/d/yyyy">
                  <c:v>43229</c:v>
                </c:pt>
                <c:pt idx="1657">
                  <c:v>43229.041666666664</c:v>
                </c:pt>
                <c:pt idx="1658">
                  <c:v>43229.083333333336</c:v>
                </c:pt>
                <c:pt idx="1659">
                  <c:v>43229.125</c:v>
                </c:pt>
                <c:pt idx="1660">
                  <c:v>43229.166666666664</c:v>
                </c:pt>
                <c:pt idx="1661">
                  <c:v>43229.208333333336</c:v>
                </c:pt>
                <c:pt idx="1662">
                  <c:v>43229.25</c:v>
                </c:pt>
                <c:pt idx="1663">
                  <c:v>43229.291666666664</c:v>
                </c:pt>
                <c:pt idx="1664">
                  <c:v>43229.333333333336</c:v>
                </c:pt>
                <c:pt idx="1665">
                  <c:v>43229.375</c:v>
                </c:pt>
                <c:pt idx="1666">
                  <c:v>43229.416666666664</c:v>
                </c:pt>
                <c:pt idx="1667">
                  <c:v>43229.458333333336</c:v>
                </c:pt>
                <c:pt idx="1668">
                  <c:v>43229.5</c:v>
                </c:pt>
                <c:pt idx="1669">
                  <c:v>43229.541666666664</c:v>
                </c:pt>
                <c:pt idx="1670">
                  <c:v>43229.583333333336</c:v>
                </c:pt>
                <c:pt idx="1671">
                  <c:v>43229.625</c:v>
                </c:pt>
                <c:pt idx="1672">
                  <c:v>43229.666666666664</c:v>
                </c:pt>
                <c:pt idx="1673">
                  <c:v>43229.708333333336</c:v>
                </c:pt>
                <c:pt idx="1674">
                  <c:v>43229.75</c:v>
                </c:pt>
                <c:pt idx="1675">
                  <c:v>43229.791666666664</c:v>
                </c:pt>
                <c:pt idx="1676">
                  <c:v>43229.833333333336</c:v>
                </c:pt>
                <c:pt idx="1677">
                  <c:v>43229.875</c:v>
                </c:pt>
                <c:pt idx="1678">
                  <c:v>43229.916666666664</c:v>
                </c:pt>
                <c:pt idx="1679">
                  <c:v>43229.958333333336</c:v>
                </c:pt>
                <c:pt idx="1680" formatCode="m/d/yyyy">
                  <c:v>43230</c:v>
                </c:pt>
                <c:pt idx="1681">
                  <c:v>43230.041666666664</c:v>
                </c:pt>
                <c:pt idx="1682">
                  <c:v>43230.083333333336</c:v>
                </c:pt>
                <c:pt idx="1683">
                  <c:v>43230.125</c:v>
                </c:pt>
                <c:pt idx="1684">
                  <c:v>43230.166666666664</c:v>
                </c:pt>
                <c:pt idx="1685">
                  <c:v>43230.208333333336</c:v>
                </c:pt>
                <c:pt idx="1686">
                  <c:v>43230.25</c:v>
                </c:pt>
                <c:pt idx="1687">
                  <c:v>43230.291666666664</c:v>
                </c:pt>
                <c:pt idx="1688">
                  <c:v>43230.333333333336</c:v>
                </c:pt>
                <c:pt idx="1689">
                  <c:v>43230.375</c:v>
                </c:pt>
                <c:pt idx="1690">
                  <c:v>43230.416666666664</c:v>
                </c:pt>
                <c:pt idx="1691">
                  <c:v>43230.458333333336</c:v>
                </c:pt>
                <c:pt idx="1692">
                  <c:v>43230.5</c:v>
                </c:pt>
                <c:pt idx="1693">
                  <c:v>43230.541666666664</c:v>
                </c:pt>
                <c:pt idx="1694">
                  <c:v>43230.583333333336</c:v>
                </c:pt>
                <c:pt idx="1695">
                  <c:v>43230.625</c:v>
                </c:pt>
                <c:pt idx="1696">
                  <c:v>43230.666666666664</c:v>
                </c:pt>
                <c:pt idx="1697">
                  <c:v>43230.708333333336</c:v>
                </c:pt>
                <c:pt idx="1698">
                  <c:v>43230.75</c:v>
                </c:pt>
                <c:pt idx="1699">
                  <c:v>43230.791666666664</c:v>
                </c:pt>
                <c:pt idx="1700">
                  <c:v>43230.833333333336</c:v>
                </c:pt>
                <c:pt idx="1701">
                  <c:v>43230.875</c:v>
                </c:pt>
                <c:pt idx="1702">
                  <c:v>43230.916666666664</c:v>
                </c:pt>
                <c:pt idx="1703">
                  <c:v>43230.958333333336</c:v>
                </c:pt>
                <c:pt idx="1704" formatCode="m/d/yyyy">
                  <c:v>43231</c:v>
                </c:pt>
                <c:pt idx="1705">
                  <c:v>43231.041666666664</c:v>
                </c:pt>
                <c:pt idx="1706">
                  <c:v>43231.083333333336</c:v>
                </c:pt>
                <c:pt idx="1707">
                  <c:v>43231.125</c:v>
                </c:pt>
                <c:pt idx="1708">
                  <c:v>43231.166666666664</c:v>
                </c:pt>
                <c:pt idx="1709">
                  <c:v>43231.208333333336</c:v>
                </c:pt>
                <c:pt idx="1710">
                  <c:v>43231.25</c:v>
                </c:pt>
                <c:pt idx="1711">
                  <c:v>43231.291666666664</c:v>
                </c:pt>
                <c:pt idx="1712">
                  <c:v>43231.333333333336</c:v>
                </c:pt>
                <c:pt idx="1713">
                  <c:v>43231.375</c:v>
                </c:pt>
                <c:pt idx="1714">
                  <c:v>43231.416666666664</c:v>
                </c:pt>
                <c:pt idx="1715">
                  <c:v>43231.458333333336</c:v>
                </c:pt>
                <c:pt idx="1716">
                  <c:v>43231.5</c:v>
                </c:pt>
                <c:pt idx="1717">
                  <c:v>43231.541666666664</c:v>
                </c:pt>
                <c:pt idx="1718">
                  <c:v>43231.583333333336</c:v>
                </c:pt>
                <c:pt idx="1719">
                  <c:v>43231.625</c:v>
                </c:pt>
                <c:pt idx="1720">
                  <c:v>43231.666666666664</c:v>
                </c:pt>
                <c:pt idx="1721">
                  <c:v>43231.708333333336</c:v>
                </c:pt>
                <c:pt idx="1722">
                  <c:v>43231.75</c:v>
                </c:pt>
                <c:pt idx="1723">
                  <c:v>43231.791666666664</c:v>
                </c:pt>
                <c:pt idx="1724">
                  <c:v>43231.833333333336</c:v>
                </c:pt>
                <c:pt idx="1725">
                  <c:v>43231.875</c:v>
                </c:pt>
                <c:pt idx="1726">
                  <c:v>43231.916666666664</c:v>
                </c:pt>
                <c:pt idx="1727">
                  <c:v>43231.958333333336</c:v>
                </c:pt>
                <c:pt idx="1728" formatCode="m/d/yyyy">
                  <c:v>43232</c:v>
                </c:pt>
                <c:pt idx="1729">
                  <c:v>43232.041666666664</c:v>
                </c:pt>
                <c:pt idx="1730">
                  <c:v>43232.083333333336</c:v>
                </c:pt>
                <c:pt idx="1731">
                  <c:v>43232.125</c:v>
                </c:pt>
                <c:pt idx="1732">
                  <c:v>43232.166666666664</c:v>
                </c:pt>
                <c:pt idx="1733">
                  <c:v>43232.208333333336</c:v>
                </c:pt>
                <c:pt idx="1734">
                  <c:v>43232.25</c:v>
                </c:pt>
                <c:pt idx="1735">
                  <c:v>43232.291666666664</c:v>
                </c:pt>
                <c:pt idx="1736">
                  <c:v>43232.333333333336</c:v>
                </c:pt>
                <c:pt idx="1737">
                  <c:v>43232.375</c:v>
                </c:pt>
                <c:pt idx="1738">
                  <c:v>43232.416666666664</c:v>
                </c:pt>
                <c:pt idx="1739">
                  <c:v>43232.458333333336</c:v>
                </c:pt>
                <c:pt idx="1740">
                  <c:v>43232.5</c:v>
                </c:pt>
                <c:pt idx="1741">
                  <c:v>43232.541666666664</c:v>
                </c:pt>
                <c:pt idx="1742">
                  <c:v>43232.583333333336</c:v>
                </c:pt>
                <c:pt idx="1743">
                  <c:v>43232.625</c:v>
                </c:pt>
                <c:pt idx="1744">
                  <c:v>43232.666666666664</c:v>
                </c:pt>
                <c:pt idx="1745">
                  <c:v>43232.708333333336</c:v>
                </c:pt>
                <c:pt idx="1746">
                  <c:v>43232.75</c:v>
                </c:pt>
                <c:pt idx="1747">
                  <c:v>43232.791666666664</c:v>
                </c:pt>
                <c:pt idx="1748">
                  <c:v>43232.833333333336</c:v>
                </c:pt>
                <c:pt idx="1749">
                  <c:v>43232.875</c:v>
                </c:pt>
                <c:pt idx="1750">
                  <c:v>43232.916666666664</c:v>
                </c:pt>
                <c:pt idx="1751">
                  <c:v>43232.958333333336</c:v>
                </c:pt>
                <c:pt idx="1752" formatCode="m/d/yyyy">
                  <c:v>43233</c:v>
                </c:pt>
                <c:pt idx="1753">
                  <c:v>43233.041666666664</c:v>
                </c:pt>
                <c:pt idx="1754">
                  <c:v>43233.083333333336</c:v>
                </c:pt>
                <c:pt idx="1755">
                  <c:v>43233.125</c:v>
                </c:pt>
                <c:pt idx="1756">
                  <c:v>43233.166666666664</c:v>
                </c:pt>
                <c:pt idx="1757">
                  <c:v>43233.208333333336</c:v>
                </c:pt>
                <c:pt idx="1758">
                  <c:v>43233.25</c:v>
                </c:pt>
                <c:pt idx="1759">
                  <c:v>43233.291666666664</c:v>
                </c:pt>
                <c:pt idx="1760">
                  <c:v>43233.333333333336</c:v>
                </c:pt>
                <c:pt idx="1761">
                  <c:v>43233.375</c:v>
                </c:pt>
                <c:pt idx="1762">
                  <c:v>43233.416666666664</c:v>
                </c:pt>
                <c:pt idx="1763">
                  <c:v>43233.458333333336</c:v>
                </c:pt>
                <c:pt idx="1764">
                  <c:v>43233.5</c:v>
                </c:pt>
                <c:pt idx="1765">
                  <c:v>43233.541666666664</c:v>
                </c:pt>
                <c:pt idx="1766">
                  <c:v>43233.583333333336</c:v>
                </c:pt>
                <c:pt idx="1767">
                  <c:v>43233.625</c:v>
                </c:pt>
                <c:pt idx="1768">
                  <c:v>43233.666666666664</c:v>
                </c:pt>
                <c:pt idx="1769">
                  <c:v>43233.708333333336</c:v>
                </c:pt>
                <c:pt idx="1770">
                  <c:v>43233.75</c:v>
                </c:pt>
                <c:pt idx="1771">
                  <c:v>43233.791666666664</c:v>
                </c:pt>
                <c:pt idx="1772">
                  <c:v>43233.833333333336</c:v>
                </c:pt>
                <c:pt idx="1773">
                  <c:v>43233.875</c:v>
                </c:pt>
                <c:pt idx="1774">
                  <c:v>43233.916666666664</c:v>
                </c:pt>
                <c:pt idx="1775">
                  <c:v>43233.958333333336</c:v>
                </c:pt>
                <c:pt idx="1776" formatCode="m/d/yyyy">
                  <c:v>43234</c:v>
                </c:pt>
                <c:pt idx="1777">
                  <c:v>43234.041666666664</c:v>
                </c:pt>
                <c:pt idx="1778">
                  <c:v>43234.083333333336</c:v>
                </c:pt>
                <c:pt idx="1779">
                  <c:v>43234.125</c:v>
                </c:pt>
                <c:pt idx="1780">
                  <c:v>43234.166666666664</c:v>
                </c:pt>
                <c:pt idx="1781">
                  <c:v>43234.208333333336</c:v>
                </c:pt>
                <c:pt idx="1782">
                  <c:v>43234.25</c:v>
                </c:pt>
                <c:pt idx="1783">
                  <c:v>43234.291666666664</c:v>
                </c:pt>
                <c:pt idx="1784">
                  <c:v>43234.333333333336</c:v>
                </c:pt>
                <c:pt idx="1785">
                  <c:v>43234.375</c:v>
                </c:pt>
                <c:pt idx="1786">
                  <c:v>43234.416666666664</c:v>
                </c:pt>
                <c:pt idx="1787">
                  <c:v>43234.458333333336</c:v>
                </c:pt>
                <c:pt idx="1788">
                  <c:v>43234.5</c:v>
                </c:pt>
                <c:pt idx="1789">
                  <c:v>43234.541666666664</c:v>
                </c:pt>
                <c:pt idx="1790">
                  <c:v>43234.583333333336</c:v>
                </c:pt>
                <c:pt idx="1791">
                  <c:v>43234.625</c:v>
                </c:pt>
                <c:pt idx="1792">
                  <c:v>43234.666666666664</c:v>
                </c:pt>
                <c:pt idx="1793">
                  <c:v>43234.708333333336</c:v>
                </c:pt>
                <c:pt idx="1794">
                  <c:v>43234.75</c:v>
                </c:pt>
                <c:pt idx="1795">
                  <c:v>43234.791666666664</c:v>
                </c:pt>
                <c:pt idx="1796">
                  <c:v>43234.833333333336</c:v>
                </c:pt>
                <c:pt idx="1797">
                  <c:v>43234.875</c:v>
                </c:pt>
                <c:pt idx="1798">
                  <c:v>43234.916666666664</c:v>
                </c:pt>
                <c:pt idx="1799">
                  <c:v>43234.958333333336</c:v>
                </c:pt>
                <c:pt idx="1800" formatCode="m/d/yyyy">
                  <c:v>43235</c:v>
                </c:pt>
                <c:pt idx="1801">
                  <c:v>43235.041666666664</c:v>
                </c:pt>
                <c:pt idx="1802">
                  <c:v>43235.083333333336</c:v>
                </c:pt>
                <c:pt idx="1803">
                  <c:v>43235.125</c:v>
                </c:pt>
                <c:pt idx="1804">
                  <c:v>43235.166666666664</c:v>
                </c:pt>
                <c:pt idx="1805">
                  <c:v>43235.208333333336</c:v>
                </c:pt>
                <c:pt idx="1806">
                  <c:v>43235.25</c:v>
                </c:pt>
                <c:pt idx="1807">
                  <c:v>43235.291666666664</c:v>
                </c:pt>
                <c:pt idx="1808">
                  <c:v>43235.333333333336</c:v>
                </c:pt>
                <c:pt idx="1809">
                  <c:v>43235.375</c:v>
                </c:pt>
                <c:pt idx="1810">
                  <c:v>43235.416666666664</c:v>
                </c:pt>
                <c:pt idx="1811">
                  <c:v>43235.458333333336</c:v>
                </c:pt>
                <c:pt idx="1812">
                  <c:v>43235.5</c:v>
                </c:pt>
                <c:pt idx="1813">
                  <c:v>43235.541666666664</c:v>
                </c:pt>
                <c:pt idx="1814">
                  <c:v>43235.583333333336</c:v>
                </c:pt>
                <c:pt idx="1815">
                  <c:v>43235.625</c:v>
                </c:pt>
                <c:pt idx="1816">
                  <c:v>43235.666666666664</c:v>
                </c:pt>
                <c:pt idx="1817">
                  <c:v>43235.708333333336</c:v>
                </c:pt>
                <c:pt idx="1818">
                  <c:v>43235.75</c:v>
                </c:pt>
                <c:pt idx="1819">
                  <c:v>43235.791666666664</c:v>
                </c:pt>
                <c:pt idx="1820">
                  <c:v>43235.833333333336</c:v>
                </c:pt>
                <c:pt idx="1821">
                  <c:v>43235.875</c:v>
                </c:pt>
                <c:pt idx="1822">
                  <c:v>43235.916666666664</c:v>
                </c:pt>
                <c:pt idx="1823">
                  <c:v>43235.958333333336</c:v>
                </c:pt>
                <c:pt idx="1824" formatCode="m/d/yyyy">
                  <c:v>43236</c:v>
                </c:pt>
                <c:pt idx="1825">
                  <c:v>43236.041666666664</c:v>
                </c:pt>
                <c:pt idx="1826">
                  <c:v>43236.083333333336</c:v>
                </c:pt>
                <c:pt idx="1827">
                  <c:v>43236.125</c:v>
                </c:pt>
                <c:pt idx="1828">
                  <c:v>43236.166666666664</c:v>
                </c:pt>
                <c:pt idx="1829">
                  <c:v>43236.208333333336</c:v>
                </c:pt>
                <c:pt idx="1830">
                  <c:v>43236.25</c:v>
                </c:pt>
                <c:pt idx="1831">
                  <c:v>43236.291666666664</c:v>
                </c:pt>
                <c:pt idx="1832">
                  <c:v>43236.333333333336</c:v>
                </c:pt>
                <c:pt idx="1833">
                  <c:v>43236.375</c:v>
                </c:pt>
                <c:pt idx="1834">
                  <c:v>43236.416666666664</c:v>
                </c:pt>
                <c:pt idx="1835">
                  <c:v>43236.458333333336</c:v>
                </c:pt>
                <c:pt idx="1836">
                  <c:v>43236.5</c:v>
                </c:pt>
                <c:pt idx="1837">
                  <c:v>43236.541666666664</c:v>
                </c:pt>
                <c:pt idx="1838">
                  <c:v>43236.583333333336</c:v>
                </c:pt>
                <c:pt idx="1839">
                  <c:v>43236.625</c:v>
                </c:pt>
                <c:pt idx="1840">
                  <c:v>43236.666666666664</c:v>
                </c:pt>
                <c:pt idx="1841">
                  <c:v>43236.708333333336</c:v>
                </c:pt>
                <c:pt idx="1842">
                  <c:v>43236.75</c:v>
                </c:pt>
                <c:pt idx="1843">
                  <c:v>43236.791666666664</c:v>
                </c:pt>
                <c:pt idx="1844">
                  <c:v>43236.833333333336</c:v>
                </c:pt>
                <c:pt idx="1845">
                  <c:v>43236.875</c:v>
                </c:pt>
                <c:pt idx="1846">
                  <c:v>43236.916666666664</c:v>
                </c:pt>
                <c:pt idx="1847">
                  <c:v>43236.958333333336</c:v>
                </c:pt>
                <c:pt idx="1848" formatCode="m/d/yyyy">
                  <c:v>43237</c:v>
                </c:pt>
                <c:pt idx="1849">
                  <c:v>43237.041666666664</c:v>
                </c:pt>
                <c:pt idx="1850">
                  <c:v>43237.083333333336</c:v>
                </c:pt>
                <c:pt idx="1851">
                  <c:v>43237.125</c:v>
                </c:pt>
                <c:pt idx="1852">
                  <c:v>43237.166666666664</c:v>
                </c:pt>
                <c:pt idx="1853">
                  <c:v>43237.208333333336</c:v>
                </c:pt>
                <c:pt idx="1854">
                  <c:v>43237.25</c:v>
                </c:pt>
                <c:pt idx="1855">
                  <c:v>43237.291666666664</c:v>
                </c:pt>
                <c:pt idx="1856">
                  <c:v>43237.333333333336</c:v>
                </c:pt>
                <c:pt idx="1857">
                  <c:v>43237.375</c:v>
                </c:pt>
                <c:pt idx="1858">
                  <c:v>43237.416666666664</c:v>
                </c:pt>
                <c:pt idx="1859">
                  <c:v>43237.458333333336</c:v>
                </c:pt>
                <c:pt idx="1860">
                  <c:v>43237.5</c:v>
                </c:pt>
                <c:pt idx="1861">
                  <c:v>43237.541666666664</c:v>
                </c:pt>
                <c:pt idx="1862">
                  <c:v>43237.583333333336</c:v>
                </c:pt>
                <c:pt idx="1863">
                  <c:v>43237.625</c:v>
                </c:pt>
                <c:pt idx="1864">
                  <c:v>43237.666666666664</c:v>
                </c:pt>
                <c:pt idx="1865">
                  <c:v>43237.708333333336</c:v>
                </c:pt>
                <c:pt idx="1866">
                  <c:v>43237.75</c:v>
                </c:pt>
                <c:pt idx="1867">
                  <c:v>43237.791666666664</c:v>
                </c:pt>
                <c:pt idx="1868">
                  <c:v>43237.833333333336</c:v>
                </c:pt>
                <c:pt idx="1869">
                  <c:v>43237.875</c:v>
                </c:pt>
                <c:pt idx="1870">
                  <c:v>43237.916666666664</c:v>
                </c:pt>
                <c:pt idx="1871">
                  <c:v>43237.958333333336</c:v>
                </c:pt>
                <c:pt idx="1872" formatCode="m/d/yyyy">
                  <c:v>43238</c:v>
                </c:pt>
                <c:pt idx="1873">
                  <c:v>43238.041666666664</c:v>
                </c:pt>
                <c:pt idx="1874">
                  <c:v>43238.083333333336</c:v>
                </c:pt>
                <c:pt idx="1875">
                  <c:v>43238.125</c:v>
                </c:pt>
                <c:pt idx="1876">
                  <c:v>43238.166666666664</c:v>
                </c:pt>
                <c:pt idx="1877">
                  <c:v>43238.208333333336</c:v>
                </c:pt>
                <c:pt idx="1878">
                  <c:v>43238.25</c:v>
                </c:pt>
                <c:pt idx="1879">
                  <c:v>43238.291666666664</c:v>
                </c:pt>
                <c:pt idx="1880">
                  <c:v>43238.333333333336</c:v>
                </c:pt>
                <c:pt idx="1881">
                  <c:v>43238.375</c:v>
                </c:pt>
                <c:pt idx="1882">
                  <c:v>43238.416666666664</c:v>
                </c:pt>
                <c:pt idx="1883">
                  <c:v>43238.458333333336</c:v>
                </c:pt>
                <c:pt idx="1884">
                  <c:v>43238.5</c:v>
                </c:pt>
                <c:pt idx="1885">
                  <c:v>43238.541666666664</c:v>
                </c:pt>
                <c:pt idx="1886">
                  <c:v>43238.583333333336</c:v>
                </c:pt>
                <c:pt idx="1887">
                  <c:v>43238.625</c:v>
                </c:pt>
                <c:pt idx="1888">
                  <c:v>43238.666666666664</c:v>
                </c:pt>
                <c:pt idx="1889">
                  <c:v>43238.708333333336</c:v>
                </c:pt>
                <c:pt idx="1890">
                  <c:v>43238.75</c:v>
                </c:pt>
                <c:pt idx="1891">
                  <c:v>43238.791666666664</c:v>
                </c:pt>
                <c:pt idx="1892">
                  <c:v>43238.833333333336</c:v>
                </c:pt>
                <c:pt idx="1893">
                  <c:v>43238.875</c:v>
                </c:pt>
                <c:pt idx="1894">
                  <c:v>43238.916666666664</c:v>
                </c:pt>
                <c:pt idx="1895">
                  <c:v>43238.958333333336</c:v>
                </c:pt>
                <c:pt idx="1896" formatCode="m/d/yyyy">
                  <c:v>43239</c:v>
                </c:pt>
                <c:pt idx="1897">
                  <c:v>43239.041666666664</c:v>
                </c:pt>
                <c:pt idx="1898">
                  <c:v>43239.083333333336</c:v>
                </c:pt>
                <c:pt idx="1899">
                  <c:v>43239.125</c:v>
                </c:pt>
                <c:pt idx="1900">
                  <c:v>43239.166666666664</c:v>
                </c:pt>
                <c:pt idx="1901">
                  <c:v>43239.208333333336</c:v>
                </c:pt>
                <c:pt idx="1902">
                  <c:v>43239.25</c:v>
                </c:pt>
                <c:pt idx="1903">
                  <c:v>43239.291666666664</c:v>
                </c:pt>
                <c:pt idx="1904">
                  <c:v>43239.333333333336</c:v>
                </c:pt>
                <c:pt idx="1905">
                  <c:v>43239.375</c:v>
                </c:pt>
                <c:pt idx="1906">
                  <c:v>43239.416666666664</c:v>
                </c:pt>
                <c:pt idx="1907">
                  <c:v>43239.458333333336</c:v>
                </c:pt>
                <c:pt idx="1908">
                  <c:v>43239.5</c:v>
                </c:pt>
                <c:pt idx="1909">
                  <c:v>43239.541666666664</c:v>
                </c:pt>
                <c:pt idx="1910">
                  <c:v>43239.583333333336</c:v>
                </c:pt>
                <c:pt idx="1911">
                  <c:v>43239.625</c:v>
                </c:pt>
                <c:pt idx="1912">
                  <c:v>43239.666666666664</c:v>
                </c:pt>
                <c:pt idx="1913">
                  <c:v>43239.708333333336</c:v>
                </c:pt>
                <c:pt idx="1914">
                  <c:v>43239.75</c:v>
                </c:pt>
                <c:pt idx="1915">
                  <c:v>43239.791666666664</c:v>
                </c:pt>
                <c:pt idx="1916">
                  <c:v>43239.833333333336</c:v>
                </c:pt>
                <c:pt idx="1917">
                  <c:v>43239.875</c:v>
                </c:pt>
                <c:pt idx="1918">
                  <c:v>43239.916666666664</c:v>
                </c:pt>
                <c:pt idx="1919">
                  <c:v>43239.958333333336</c:v>
                </c:pt>
                <c:pt idx="1920" formatCode="m/d/yyyy">
                  <c:v>43240</c:v>
                </c:pt>
                <c:pt idx="1921">
                  <c:v>43240.041666666664</c:v>
                </c:pt>
                <c:pt idx="1922">
                  <c:v>43240.083333333336</c:v>
                </c:pt>
                <c:pt idx="1923">
                  <c:v>43240.125</c:v>
                </c:pt>
                <c:pt idx="1924">
                  <c:v>43240.166666666664</c:v>
                </c:pt>
                <c:pt idx="1925">
                  <c:v>43240.208333333336</c:v>
                </c:pt>
                <c:pt idx="1926">
                  <c:v>43240.25</c:v>
                </c:pt>
                <c:pt idx="1927">
                  <c:v>43240.291666666664</c:v>
                </c:pt>
                <c:pt idx="1928">
                  <c:v>43240.333333333336</c:v>
                </c:pt>
                <c:pt idx="1929">
                  <c:v>43240.375</c:v>
                </c:pt>
                <c:pt idx="1930">
                  <c:v>43240.416666666664</c:v>
                </c:pt>
                <c:pt idx="1931">
                  <c:v>43240.458333333336</c:v>
                </c:pt>
                <c:pt idx="1932">
                  <c:v>43240.5</c:v>
                </c:pt>
                <c:pt idx="1933">
                  <c:v>43240.541666666664</c:v>
                </c:pt>
                <c:pt idx="1934">
                  <c:v>43240.583333333336</c:v>
                </c:pt>
                <c:pt idx="1935">
                  <c:v>43240.625</c:v>
                </c:pt>
                <c:pt idx="1936">
                  <c:v>43240.666666666664</c:v>
                </c:pt>
                <c:pt idx="1937">
                  <c:v>43240.708333333336</c:v>
                </c:pt>
                <c:pt idx="1938">
                  <c:v>43240.75</c:v>
                </c:pt>
                <c:pt idx="1939">
                  <c:v>43240.791666666664</c:v>
                </c:pt>
                <c:pt idx="1940">
                  <c:v>43240.833333333336</c:v>
                </c:pt>
                <c:pt idx="1941">
                  <c:v>43240.875</c:v>
                </c:pt>
                <c:pt idx="1942">
                  <c:v>43240.916666666664</c:v>
                </c:pt>
                <c:pt idx="1943">
                  <c:v>43240.958333333336</c:v>
                </c:pt>
                <c:pt idx="1944" formatCode="m/d/yyyy">
                  <c:v>43241</c:v>
                </c:pt>
                <c:pt idx="1945">
                  <c:v>43241.041666666664</c:v>
                </c:pt>
                <c:pt idx="1946">
                  <c:v>43241.083333333336</c:v>
                </c:pt>
                <c:pt idx="1947">
                  <c:v>43241.125</c:v>
                </c:pt>
                <c:pt idx="1948">
                  <c:v>43241.166666666664</c:v>
                </c:pt>
                <c:pt idx="1949">
                  <c:v>43241.208333333336</c:v>
                </c:pt>
                <c:pt idx="1950">
                  <c:v>43241.25</c:v>
                </c:pt>
                <c:pt idx="1951">
                  <c:v>43241.291666666664</c:v>
                </c:pt>
                <c:pt idx="1952">
                  <c:v>43241.333333333336</c:v>
                </c:pt>
                <c:pt idx="1953">
                  <c:v>43241.375</c:v>
                </c:pt>
                <c:pt idx="1954">
                  <c:v>43241.416666666664</c:v>
                </c:pt>
                <c:pt idx="1955">
                  <c:v>43241.458333333336</c:v>
                </c:pt>
                <c:pt idx="1956">
                  <c:v>43241.5</c:v>
                </c:pt>
                <c:pt idx="1957">
                  <c:v>43241.541666666664</c:v>
                </c:pt>
                <c:pt idx="1958">
                  <c:v>43241.583333333336</c:v>
                </c:pt>
                <c:pt idx="1959">
                  <c:v>43241.625</c:v>
                </c:pt>
                <c:pt idx="1960">
                  <c:v>43241.666666666664</c:v>
                </c:pt>
                <c:pt idx="1961">
                  <c:v>43241.708333333336</c:v>
                </c:pt>
                <c:pt idx="1962">
                  <c:v>43241.75</c:v>
                </c:pt>
                <c:pt idx="1963">
                  <c:v>43241.791666666664</c:v>
                </c:pt>
                <c:pt idx="1964">
                  <c:v>43241.833333333336</c:v>
                </c:pt>
                <c:pt idx="1965">
                  <c:v>43241.875</c:v>
                </c:pt>
                <c:pt idx="1966">
                  <c:v>43241.916666666664</c:v>
                </c:pt>
                <c:pt idx="1967">
                  <c:v>43241.958333333336</c:v>
                </c:pt>
                <c:pt idx="1968" formatCode="m/d/yyyy">
                  <c:v>43242</c:v>
                </c:pt>
                <c:pt idx="1969">
                  <c:v>43242.041666666664</c:v>
                </c:pt>
                <c:pt idx="1970">
                  <c:v>43242.083333333336</c:v>
                </c:pt>
                <c:pt idx="1971">
                  <c:v>43242.125</c:v>
                </c:pt>
                <c:pt idx="1972">
                  <c:v>43242.166666666664</c:v>
                </c:pt>
                <c:pt idx="1973">
                  <c:v>43242.208333333336</c:v>
                </c:pt>
                <c:pt idx="1974">
                  <c:v>43242.25</c:v>
                </c:pt>
                <c:pt idx="1975">
                  <c:v>43242.291666666664</c:v>
                </c:pt>
                <c:pt idx="1976">
                  <c:v>43242.333333333336</c:v>
                </c:pt>
                <c:pt idx="1977">
                  <c:v>43242.375</c:v>
                </c:pt>
                <c:pt idx="1978">
                  <c:v>43242.416666666664</c:v>
                </c:pt>
                <c:pt idx="1979">
                  <c:v>43242.458333333336</c:v>
                </c:pt>
                <c:pt idx="1980">
                  <c:v>43242.5</c:v>
                </c:pt>
                <c:pt idx="1981">
                  <c:v>43242.541666666664</c:v>
                </c:pt>
                <c:pt idx="1982">
                  <c:v>43242.583333333336</c:v>
                </c:pt>
                <c:pt idx="1983">
                  <c:v>43242.625</c:v>
                </c:pt>
                <c:pt idx="1984">
                  <c:v>43242.666666666664</c:v>
                </c:pt>
                <c:pt idx="1985">
                  <c:v>43242.708333333336</c:v>
                </c:pt>
                <c:pt idx="1986">
                  <c:v>43242.75</c:v>
                </c:pt>
                <c:pt idx="1987">
                  <c:v>43242.791666666664</c:v>
                </c:pt>
                <c:pt idx="1988">
                  <c:v>43242.833333333336</c:v>
                </c:pt>
                <c:pt idx="1989">
                  <c:v>43242.875</c:v>
                </c:pt>
                <c:pt idx="1990">
                  <c:v>43242.916666666664</c:v>
                </c:pt>
                <c:pt idx="1991">
                  <c:v>43242.958333333336</c:v>
                </c:pt>
                <c:pt idx="1992" formatCode="m/d/yyyy">
                  <c:v>43243</c:v>
                </c:pt>
                <c:pt idx="1993">
                  <c:v>43243.041666666664</c:v>
                </c:pt>
                <c:pt idx="1994">
                  <c:v>43243.083333333336</c:v>
                </c:pt>
                <c:pt idx="1995">
                  <c:v>43243.125</c:v>
                </c:pt>
                <c:pt idx="1996">
                  <c:v>43243.166666666664</c:v>
                </c:pt>
                <c:pt idx="1997">
                  <c:v>43243.208333333336</c:v>
                </c:pt>
                <c:pt idx="1998">
                  <c:v>43243.25</c:v>
                </c:pt>
                <c:pt idx="1999">
                  <c:v>43243.291666666664</c:v>
                </c:pt>
                <c:pt idx="2000">
                  <c:v>43243.333333333336</c:v>
                </c:pt>
                <c:pt idx="2001">
                  <c:v>43243.375</c:v>
                </c:pt>
                <c:pt idx="2002">
                  <c:v>43243.416666666664</c:v>
                </c:pt>
                <c:pt idx="2003">
                  <c:v>43243.458333333336</c:v>
                </c:pt>
                <c:pt idx="2004">
                  <c:v>43243.5</c:v>
                </c:pt>
                <c:pt idx="2005">
                  <c:v>43243.541666666664</c:v>
                </c:pt>
                <c:pt idx="2006">
                  <c:v>43243.583333333336</c:v>
                </c:pt>
                <c:pt idx="2007">
                  <c:v>43243.625</c:v>
                </c:pt>
                <c:pt idx="2008">
                  <c:v>43243.666666666664</c:v>
                </c:pt>
                <c:pt idx="2009">
                  <c:v>43243.708333333336</c:v>
                </c:pt>
                <c:pt idx="2010">
                  <c:v>43243.75</c:v>
                </c:pt>
                <c:pt idx="2011">
                  <c:v>43243.791666666664</c:v>
                </c:pt>
                <c:pt idx="2012">
                  <c:v>43243.833333333336</c:v>
                </c:pt>
                <c:pt idx="2013">
                  <c:v>43243.875</c:v>
                </c:pt>
                <c:pt idx="2014">
                  <c:v>43243.916666666664</c:v>
                </c:pt>
                <c:pt idx="2015">
                  <c:v>43243.958333333336</c:v>
                </c:pt>
                <c:pt idx="2016" formatCode="m/d/yyyy">
                  <c:v>43244</c:v>
                </c:pt>
                <c:pt idx="2017">
                  <c:v>43244.041666666664</c:v>
                </c:pt>
                <c:pt idx="2018">
                  <c:v>43244.083333333336</c:v>
                </c:pt>
                <c:pt idx="2019">
                  <c:v>43244.125</c:v>
                </c:pt>
                <c:pt idx="2020">
                  <c:v>43244.166666666664</c:v>
                </c:pt>
                <c:pt idx="2021">
                  <c:v>43244.208333333336</c:v>
                </c:pt>
                <c:pt idx="2022">
                  <c:v>43244.25</c:v>
                </c:pt>
                <c:pt idx="2023">
                  <c:v>43244.291666666664</c:v>
                </c:pt>
                <c:pt idx="2024">
                  <c:v>43244.333333333336</c:v>
                </c:pt>
                <c:pt idx="2025">
                  <c:v>43244.375</c:v>
                </c:pt>
                <c:pt idx="2026">
                  <c:v>43244.416666666664</c:v>
                </c:pt>
                <c:pt idx="2027">
                  <c:v>43244.458333333336</c:v>
                </c:pt>
                <c:pt idx="2028">
                  <c:v>43244.5</c:v>
                </c:pt>
                <c:pt idx="2029">
                  <c:v>43244.541666666664</c:v>
                </c:pt>
                <c:pt idx="2030">
                  <c:v>43244.583333333336</c:v>
                </c:pt>
                <c:pt idx="2031">
                  <c:v>43244.625</c:v>
                </c:pt>
                <c:pt idx="2032">
                  <c:v>43244.666666666664</c:v>
                </c:pt>
                <c:pt idx="2033">
                  <c:v>43244.708333333336</c:v>
                </c:pt>
                <c:pt idx="2034">
                  <c:v>43244.75</c:v>
                </c:pt>
                <c:pt idx="2035">
                  <c:v>43244.791666666664</c:v>
                </c:pt>
                <c:pt idx="2036">
                  <c:v>43244.833333333336</c:v>
                </c:pt>
                <c:pt idx="2037">
                  <c:v>43244.875</c:v>
                </c:pt>
                <c:pt idx="2038">
                  <c:v>43244.916666666664</c:v>
                </c:pt>
                <c:pt idx="2039">
                  <c:v>43244.958333333336</c:v>
                </c:pt>
                <c:pt idx="2040" formatCode="m/d/yyyy">
                  <c:v>43245</c:v>
                </c:pt>
                <c:pt idx="2041">
                  <c:v>43245.041666666664</c:v>
                </c:pt>
                <c:pt idx="2042">
                  <c:v>43245.083333333336</c:v>
                </c:pt>
                <c:pt idx="2043">
                  <c:v>43245.125</c:v>
                </c:pt>
                <c:pt idx="2044">
                  <c:v>43245.166666666664</c:v>
                </c:pt>
                <c:pt idx="2045">
                  <c:v>43245.208333333336</c:v>
                </c:pt>
                <c:pt idx="2046">
                  <c:v>43245.25</c:v>
                </c:pt>
                <c:pt idx="2047">
                  <c:v>43245.291666666664</c:v>
                </c:pt>
                <c:pt idx="2048">
                  <c:v>43245.333333333336</c:v>
                </c:pt>
                <c:pt idx="2049">
                  <c:v>43245.375</c:v>
                </c:pt>
                <c:pt idx="2050">
                  <c:v>43245.416666666664</c:v>
                </c:pt>
                <c:pt idx="2051">
                  <c:v>43245.458333333336</c:v>
                </c:pt>
                <c:pt idx="2052">
                  <c:v>43245.5</c:v>
                </c:pt>
                <c:pt idx="2053">
                  <c:v>43245.541666666664</c:v>
                </c:pt>
                <c:pt idx="2054">
                  <c:v>43245.583333333336</c:v>
                </c:pt>
                <c:pt idx="2055">
                  <c:v>43245.625</c:v>
                </c:pt>
                <c:pt idx="2056">
                  <c:v>43245.666666666664</c:v>
                </c:pt>
                <c:pt idx="2057">
                  <c:v>43245.708333333336</c:v>
                </c:pt>
                <c:pt idx="2058">
                  <c:v>43245.75</c:v>
                </c:pt>
                <c:pt idx="2059">
                  <c:v>43245.791666666664</c:v>
                </c:pt>
                <c:pt idx="2060">
                  <c:v>43245.833333333336</c:v>
                </c:pt>
                <c:pt idx="2061">
                  <c:v>43245.875</c:v>
                </c:pt>
                <c:pt idx="2062">
                  <c:v>43245.916666666664</c:v>
                </c:pt>
                <c:pt idx="2063">
                  <c:v>43245.958333333336</c:v>
                </c:pt>
                <c:pt idx="2064" formatCode="m/d/yyyy">
                  <c:v>43246</c:v>
                </c:pt>
                <c:pt idx="2065">
                  <c:v>43246.041666666664</c:v>
                </c:pt>
                <c:pt idx="2066">
                  <c:v>43246.083333333336</c:v>
                </c:pt>
                <c:pt idx="2067">
                  <c:v>43246.125</c:v>
                </c:pt>
                <c:pt idx="2068">
                  <c:v>43246.166666666664</c:v>
                </c:pt>
                <c:pt idx="2069">
                  <c:v>43246.208333333336</c:v>
                </c:pt>
                <c:pt idx="2070">
                  <c:v>43246.25</c:v>
                </c:pt>
                <c:pt idx="2071">
                  <c:v>43246.291666666664</c:v>
                </c:pt>
                <c:pt idx="2072">
                  <c:v>43246.333333333336</c:v>
                </c:pt>
                <c:pt idx="2073">
                  <c:v>43246.375</c:v>
                </c:pt>
                <c:pt idx="2074">
                  <c:v>43246.416666666664</c:v>
                </c:pt>
                <c:pt idx="2075">
                  <c:v>43246.458333333336</c:v>
                </c:pt>
                <c:pt idx="2076">
                  <c:v>43246.5</c:v>
                </c:pt>
                <c:pt idx="2077">
                  <c:v>43246.541666666664</c:v>
                </c:pt>
                <c:pt idx="2078">
                  <c:v>43246.583333333336</c:v>
                </c:pt>
                <c:pt idx="2079">
                  <c:v>43246.625</c:v>
                </c:pt>
                <c:pt idx="2080">
                  <c:v>43246.666666666664</c:v>
                </c:pt>
                <c:pt idx="2081">
                  <c:v>43246.708333333336</c:v>
                </c:pt>
                <c:pt idx="2082">
                  <c:v>43246.75</c:v>
                </c:pt>
                <c:pt idx="2083">
                  <c:v>43246.791666666664</c:v>
                </c:pt>
                <c:pt idx="2084">
                  <c:v>43246.833333333336</c:v>
                </c:pt>
                <c:pt idx="2085">
                  <c:v>43246.875</c:v>
                </c:pt>
                <c:pt idx="2086">
                  <c:v>43246.916666666664</c:v>
                </c:pt>
                <c:pt idx="2087">
                  <c:v>43246.958333333336</c:v>
                </c:pt>
                <c:pt idx="2088" formatCode="m/d/yyyy">
                  <c:v>43247</c:v>
                </c:pt>
                <c:pt idx="2089">
                  <c:v>43247.041666666664</c:v>
                </c:pt>
                <c:pt idx="2090">
                  <c:v>43247.083333333336</c:v>
                </c:pt>
                <c:pt idx="2091">
                  <c:v>43247.125</c:v>
                </c:pt>
                <c:pt idx="2092">
                  <c:v>43247.166666666664</c:v>
                </c:pt>
                <c:pt idx="2093">
                  <c:v>43247.208333333336</c:v>
                </c:pt>
                <c:pt idx="2094">
                  <c:v>43247.25</c:v>
                </c:pt>
                <c:pt idx="2095">
                  <c:v>43247.291666666664</c:v>
                </c:pt>
                <c:pt idx="2096">
                  <c:v>43247.333333333336</c:v>
                </c:pt>
                <c:pt idx="2097">
                  <c:v>43247.375</c:v>
                </c:pt>
                <c:pt idx="2098">
                  <c:v>43247.416666666664</c:v>
                </c:pt>
                <c:pt idx="2099">
                  <c:v>43247.458333333336</c:v>
                </c:pt>
                <c:pt idx="2100">
                  <c:v>43247.5</c:v>
                </c:pt>
                <c:pt idx="2101">
                  <c:v>43247.541666666664</c:v>
                </c:pt>
                <c:pt idx="2102">
                  <c:v>43247.583333333336</c:v>
                </c:pt>
                <c:pt idx="2103">
                  <c:v>43247.625</c:v>
                </c:pt>
                <c:pt idx="2104">
                  <c:v>43247.666666666664</c:v>
                </c:pt>
                <c:pt idx="2105">
                  <c:v>43247.708333333336</c:v>
                </c:pt>
                <c:pt idx="2106">
                  <c:v>43247.75</c:v>
                </c:pt>
                <c:pt idx="2107">
                  <c:v>43247.791666666664</c:v>
                </c:pt>
                <c:pt idx="2108">
                  <c:v>43247.833333333336</c:v>
                </c:pt>
                <c:pt idx="2109">
                  <c:v>43247.875</c:v>
                </c:pt>
                <c:pt idx="2110">
                  <c:v>43247.916666666664</c:v>
                </c:pt>
                <c:pt idx="2111">
                  <c:v>43247.958333333336</c:v>
                </c:pt>
                <c:pt idx="2112" formatCode="m/d/yyyy">
                  <c:v>43248</c:v>
                </c:pt>
                <c:pt idx="2113">
                  <c:v>43248.041666666664</c:v>
                </c:pt>
                <c:pt idx="2114">
                  <c:v>43248.083333333336</c:v>
                </c:pt>
                <c:pt idx="2115">
                  <c:v>43248.125</c:v>
                </c:pt>
                <c:pt idx="2116">
                  <c:v>43248.166666666664</c:v>
                </c:pt>
                <c:pt idx="2117">
                  <c:v>43248.208333333336</c:v>
                </c:pt>
                <c:pt idx="2118">
                  <c:v>43248.25</c:v>
                </c:pt>
                <c:pt idx="2119">
                  <c:v>43248.291666666664</c:v>
                </c:pt>
                <c:pt idx="2120">
                  <c:v>43248.333333333336</c:v>
                </c:pt>
                <c:pt idx="2121">
                  <c:v>43248.375</c:v>
                </c:pt>
                <c:pt idx="2122">
                  <c:v>43248.416666666664</c:v>
                </c:pt>
                <c:pt idx="2123">
                  <c:v>43248.458333333336</c:v>
                </c:pt>
                <c:pt idx="2124">
                  <c:v>43248.5</c:v>
                </c:pt>
                <c:pt idx="2125">
                  <c:v>43248.541666666664</c:v>
                </c:pt>
                <c:pt idx="2126">
                  <c:v>43248.583333333336</c:v>
                </c:pt>
                <c:pt idx="2127">
                  <c:v>43248.625</c:v>
                </c:pt>
                <c:pt idx="2128">
                  <c:v>43248.666666666664</c:v>
                </c:pt>
                <c:pt idx="2129">
                  <c:v>43248.708333333336</c:v>
                </c:pt>
                <c:pt idx="2130">
                  <c:v>43248.75</c:v>
                </c:pt>
                <c:pt idx="2131">
                  <c:v>43248.791666666664</c:v>
                </c:pt>
                <c:pt idx="2132">
                  <c:v>43248.833333333336</c:v>
                </c:pt>
                <c:pt idx="2133">
                  <c:v>43248.875</c:v>
                </c:pt>
                <c:pt idx="2134">
                  <c:v>43248.916666666664</c:v>
                </c:pt>
                <c:pt idx="2135">
                  <c:v>43248.958333333336</c:v>
                </c:pt>
                <c:pt idx="2136" formatCode="m/d/yyyy">
                  <c:v>43249</c:v>
                </c:pt>
                <c:pt idx="2137">
                  <c:v>43249.041666666664</c:v>
                </c:pt>
                <c:pt idx="2138">
                  <c:v>43249.083333333336</c:v>
                </c:pt>
                <c:pt idx="2139">
                  <c:v>43249.125</c:v>
                </c:pt>
                <c:pt idx="2140">
                  <c:v>43249.166666666664</c:v>
                </c:pt>
                <c:pt idx="2141">
                  <c:v>43249.208333333336</c:v>
                </c:pt>
                <c:pt idx="2142">
                  <c:v>43249.25</c:v>
                </c:pt>
                <c:pt idx="2143">
                  <c:v>43249.291666666664</c:v>
                </c:pt>
                <c:pt idx="2144">
                  <c:v>43249.333333333336</c:v>
                </c:pt>
                <c:pt idx="2145">
                  <c:v>43249.375</c:v>
                </c:pt>
                <c:pt idx="2146">
                  <c:v>43249.416666666664</c:v>
                </c:pt>
                <c:pt idx="2147">
                  <c:v>43249.458333333336</c:v>
                </c:pt>
                <c:pt idx="2148">
                  <c:v>43249.5</c:v>
                </c:pt>
                <c:pt idx="2149">
                  <c:v>43249.541666666664</c:v>
                </c:pt>
                <c:pt idx="2150">
                  <c:v>43249.583333333336</c:v>
                </c:pt>
                <c:pt idx="2151">
                  <c:v>43249.625</c:v>
                </c:pt>
                <c:pt idx="2152">
                  <c:v>43249.666666666664</c:v>
                </c:pt>
                <c:pt idx="2153">
                  <c:v>43249.708333333336</c:v>
                </c:pt>
                <c:pt idx="2154">
                  <c:v>43249.75</c:v>
                </c:pt>
                <c:pt idx="2155">
                  <c:v>43249.791666666664</c:v>
                </c:pt>
                <c:pt idx="2156">
                  <c:v>43249.833333333336</c:v>
                </c:pt>
                <c:pt idx="2157">
                  <c:v>43249.875</c:v>
                </c:pt>
                <c:pt idx="2158">
                  <c:v>43249.916666666664</c:v>
                </c:pt>
                <c:pt idx="2159">
                  <c:v>43249.958333333336</c:v>
                </c:pt>
                <c:pt idx="2160" formatCode="m/d/yyyy">
                  <c:v>43250</c:v>
                </c:pt>
                <c:pt idx="2161">
                  <c:v>43250.041666666664</c:v>
                </c:pt>
                <c:pt idx="2162">
                  <c:v>43250.083333333336</c:v>
                </c:pt>
                <c:pt idx="2163">
                  <c:v>43250.125</c:v>
                </c:pt>
                <c:pt idx="2164">
                  <c:v>43250.166666666664</c:v>
                </c:pt>
                <c:pt idx="2165">
                  <c:v>43250.208333333336</c:v>
                </c:pt>
                <c:pt idx="2166">
                  <c:v>43250.25</c:v>
                </c:pt>
                <c:pt idx="2167">
                  <c:v>43250.291666666664</c:v>
                </c:pt>
                <c:pt idx="2168">
                  <c:v>43250.333333333336</c:v>
                </c:pt>
                <c:pt idx="2169">
                  <c:v>43250.375</c:v>
                </c:pt>
                <c:pt idx="2170">
                  <c:v>43250.416666666664</c:v>
                </c:pt>
                <c:pt idx="2171">
                  <c:v>43250.458333333336</c:v>
                </c:pt>
                <c:pt idx="2172">
                  <c:v>43250.5</c:v>
                </c:pt>
                <c:pt idx="2173">
                  <c:v>43250.541666666664</c:v>
                </c:pt>
                <c:pt idx="2174">
                  <c:v>43250.583333333336</c:v>
                </c:pt>
                <c:pt idx="2175">
                  <c:v>43250.625</c:v>
                </c:pt>
                <c:pt idx="2176">
                  <c:v>43250.666666666664</c:v>
                </c:pt>
                <c:pt idx="2177">
                  <c:v>43250.708333333336</c:v>
                </c:pt>
                <c:pt idx="2178">
                  <c:v>43250.75</c:v>
                </c:pt>
                <c:pt idx="2179">
                  <c:v>43250.791666666664</c:v>
                </c:pt>
                <c:pt idx="2180">
                  <c:v>43250.833333333336</c:v>
                </c:pt>
                <c:pt idx="2181">
                  <c:v>43250.875</c:v>
                </c:pt>
                <c:pt idx="2182">
                  <c:v>43250.916666666664</c:v>
                </c:pt>
                <c:pt idx="2183">
                  <c:v>43250.958333333336</c:v>
                </c:pt>
                <c:pt idx="2184" formatCode="m/d/yyyy">
                  <c:v>43251</c:v>
                </c:pt>
                <c:pt idx="2185">
                  <c:v>43251.041666666664</c:v>
                </c:pt>
                <c:pt idx="2186">
                  <c:v>43251.083333333336</c:v>
                </c:pt>
                <c:pt idx="2187">
                  <c:v>43251.125</c:v>
                </c:pt>
                <c:pt idx="2188">
                  <c:v>43251.166666666664</c:v>
                </c:pt>
                <c:pt idx="2189">
                  <c:v>43251.208333333336</c:v>
                </c:pt>
                <c:pt idx="2190">
                  <c:v>43251.25</c:v>
                </c:pt>
                <c:pt idx="2191">
                  <c:v>43251.291666666664</c:v>
                </c:pt>
                <c:pt idx="2192">
                  <c:v>43251.333333333336</c:v>
                </c:pt>
                <c:pt idx="2193">
                  <c:v>43251.375</c:v>
                </c:pt>
                <c:pt idx="2194">
                  <c:v>43251.416666666664</c:v>
                </c:pt>
                <c:pt idx="2195">
                  <c:v>43251.458333333336</c:v>
                </c:pt>
                <c:pt idx="2196">
                  <c:v>43251.5</c:v>
                </c:pt>
                <c:pt idx="2197">
                  <c:v>43251.541666666664</c:v>
                </c:pt>
                <c:pt idx="2198">
                  <c:v>43251.583333333336</c:v>
                </c:pt>
                <c:pt idx="2199">
                  <c:v>43251.625</c:v>
                </c:pt>
                <c:pt idx="2200">
                  <c:v>43251.666666666664</c:v>
                </c:pt>
                <c:pt idx="2201">
                  <c:v>43251.708333333336</c:v>
                </c:pt>
                <c:pt idx="2202">
                  <c:v>43251.75</c:v>
                </c:pt>
                <c:pt idx="2203">
                  <c:v>43251.791666666664</c:v>
                </c:pt>
                <c:pt idx="2204">
                  <c:v>43251.833333333336</c:v>
                </c:pt>
                <c:pt idx="2205">
                  <c:v>43251.875</c:v>
                </c:pt>
                <c:pt idx="2206">
                  <c:v>43251.916666666664</c:v>
                </c:pt>
                <c:pt idx="2207">
                  <c:v>43251.958333333336</c:v>
                </c:pt>
              </c:numCache>
            </c:numRef>
          </c:xVal>
          <c:yVal>
            <c:numRef>
              <c:f>Mar2May!$K$2:$K$2209</c:f>
              <c:numCache>
                <c:formatCode>General</c:formatCode>
                <c:ptCount val="2208"/>
                <c:pt idx="0">
                  <c:v>18978.366666666701</c:v>
                </c:pt>
                <c:pt idx="1">
                  <c:v>21905</c:v>
                </c:pt>
                <c:pt idx="2">
                  <c:v>21905</c:v>
                </c:pt>
                <c:pt idx="3">
                  <c:v>21905</c:v>
                </c:pt>
                <c:pt idx="4">
                  <c:v>22184</c:v>
                </c:pt>
                <c:pt idx="5">
                  <c:v>22181.55</c:v>
                </c:pt>
                <c:pt idx="6">
                  <c:v>22895</c:v>
                </c:pt>
                <c:pt idx="7">
                  <c:v>22945</c:v>
                </c:pt>
                <c:pt idx="8">
                  <c:v>23403</c:v>
                </c:pt>
                <c:pt idx="9">
                  <c:v>23450</c:v>
                </c:pt>
                <c:pt idx="10">
                  <c:v>23340.833333333299</c:v>
                </c:pt>
                <c:pt idx="11">
                  <c:v>23068.7</c:v>
                </c:pt>
                <c:pt idx="12">
                  <c:v>22973</c:v>
                </c:pt>
                <c:pt idx="13">
                  <c:v>22973</c:v>
                </c:pt>
                <c:pt idx="14">
                  <c:v>22916.7833333333</c:v>
                </c:pt>
                <c:pt idx="15">
                  <c:v>22994</c:v>
                </c:pt>
                <c:pt idx="16">
                  <c:v>22972</c:v>
                </c:pt>
                <c:pt idx="17">
                  <c:v>22918.916666666701</c:v>
                </c:pt>
                <c:pt idx="18">
                  <c:v>22973.666666666701</c:v>
                </c:pt>
                <c:pt idx="19">
                  <c:v>23180.7</c:v>
                </c:pt>
                <c:pt idx="20">
                  <c:v>23080</c:v>
                </c:pt>
                <c:pt idx="21">
                  <c:v>22963.433333333302</c:v>
                </c:pt>
                <c:pt idx="22">
                  <c:v>22804.75</c:v>
                </c:pt>
                <c:pt idx="23">
                  <c:v>22685.5</c:v>
                </c:pt>
                <c:pt idx="24">
                  <c:v>22660.483333333301</c:v>
                </c:pt>
                <c:pt idx="25">
                  <c:v>22537</c:v>
                </c:pt>
                <c:pt idx="26">
                  <c:v>22516.75</c:v>
                </c:pt>
                <c:pt idx="27">
                  <c:v>23345</c:v>
                </c:pt>
                <c:pt idx="28">
                  <c:v>23345</c:v>
                </c:pt>
                <c:pt idx="29">
                  <c:v>23349.566666666698</c:v>
                </c:pt>
                <c:pt idx="30">
                  <c:v>23237</c:v>
                </c:pt>
                <c:pt idx="31">
                  <c:v>23231.599999999999</c:v>
                </c:pt>
                <c:pt idx="32">
                  <c:v>23298</c:v>
                </c:pt>
                <c:pt idx="33">
                  <c:v>23128.799999999999</c:v>
                </c:pt>
                <c:pt idx="34">
                  <c:v>22885.916666666701</c:v>
                </c:pt>
                <c:pt idx="35">
                  <c:v>22885</c:v>
                </c:pt>
                <c:pt idx="36">
                  <c:v>22851.4</c:v>
                </c:pt>
                <c:pt idx="37">
                  <c:v>22829</c:v>
                </c:pt>
                <c:pt idx="38">
                  <c:v>22829</c:v>
                </c:pt>
                <c:pt idx="39">
                  <c:v>22818.799999999999</c:v>
                </c:pt>
                <c:pt idx="40">
                  <c:v>22812</c:v>
                </c:pt>
                <c:pt idx="41">
                  <c:v>22768</c:v>
                </c:pt>
                <c:pt idx="42">
                  <c:v>22213</c:v>
                </c:pt>
                <c:pt idx="43">
                  <c:v>22102</c:v>
                </c:pt>
                <c:pt idx="44">
                  <c:v>22179</c:v>
                </c:pt>
                <c:pt idx="45">
                  <c:v>22179</c:v>
                </c:pt>
                <c:pt idx="46">
                  <c:v>21646</c:v>
                </c:pt>
                <c:pt idx="47">
                  <c:v>21644.666666666701</c:v>
                </c:pt>
                <c:pt idx="48">
                  <c:v>22446</c:v>
                </c:pt>
                <c:pt idx="49">
                  <c:v>22446</c:v>
                </c:pt>
                <c:pt idx="50">
                  <c:v>22446</c:v>
                </c:pt>
                <c:pt idx="51">
                  <c:v>22446</c:v>
                </c:pt>
                <c:pt idx="52">
                  <c:v>22446</c:v>
                </c:pt>
                <c:pt idx="53">
                  <c:v>22446</c:v>
                </c:pt>
                <c:pt idx="54">
                  <c:v>22657</c:v>
                </c:pt>
                <c:pt idx="55">
                  <c:v>23225</c:v>
                </c:pt>
                <c:pt idx="56">
                  <c:v>23021.200000000001</c:v>
                </c:pt>
                <c:pt idx="57">
                  <c:v>23799</c:v>
                </c:pt>
                <c:pt idx="58">
                  <c:v>23665.416666666701</c:v>
                </c:pt>
                <c:pt idx="59">
                  <c:v>23660.583333333299</c:v>
                </c:pt>
                <c:pt idx="60">
                  <c:v>23776</c:v>
                </c:pt>
                <c:pt idx="61">
                  <c:v>23743</c:v>
                </c:pt>
                <c:pt idx="62">
                  <c:v>23776</c:v>
                </c:pt>
                <c:pt idx="63">
                  <c:v>23750.333333333299</c:v>
                </c:pt>
                <c:pt idx="64">
                  <c:v>23722</c:v>
                </c:pt>
                <c:pt idx="65">
                  <c:v>23634.166666666701</c:v>
                </c:pt>
                <c:pt idx="66">
                  <c:v>23743</c:v>
                </c:pt>
                <c:pt idx="67">
                  <c:v>23699.4</c:v>
                </c:pt>
                <c:pt idx="68">
                  <c:v>23885</c:v>
                </c:pt>
                <c:pt idx="69">
                  <c:v>23885</c:v>
                </c:pt>
                <c:pt idx="70">
                  <c:v>23885</c:v>
                </c:pt>
                <c:pt idx="71">
                  <c:v>23867.633333333299</c:v>
                </c:pt>
                <c:pt idx="72">
                  <c:v>23821</c:v>
                </c:pt>
                <c:pt idx="73">
                  <c:v>23821</c:v>
                </c:pt>
                <c:pt idx="74">
                  <c:v>23821</c:v>
                </c:pt>
                <c:pt idx="75">
                  <c:v>23389.066666666698</c:v>
                </c:pt>
                <c:pt idx="76">
                  <c:v>23179</c:v>
                </c:pt>
                <c:pt idx="77">
                  <c:v>23179</c:v>
                </c:pt>
                <c:pt idx="78">
                  <c:v>23179</c:v>
                </c:pt>
                <c:pt idx="79">
                  <c:v>23287.3</c:v>
                </c:pt>
                <c:pt idx="80">
                  <c:v>23281</c:v>
                </c:pt>
                <c:pt idx="81">
                  <c:v>24019</c:v>
                </c:pt>
                <c:pt idx="82">
                  <c:v>24002.9666666667</c:v>
                </c:pt>
                <c:pt idx="83">
                  <c:v>23945</c:v>
                </c:pt>
                <c:pt idx="84">
                  <c:v>23945</c:v>
                </c:pt>
                <c:pt idx="85">
                  <c:v>23945</c:v>
                </c:pt>
                <c:pt idx="86">
                  <c:v>23891</c:v>
                </c:pt>
                <c:pt idx="87">
                  <c:v>23891</c:v>
                </c:pt>
                <c:pt idx="88">
                  <c:v>23917.7166666667</c:v>
                </c:pt>
                <c:pt idx="89">
                  <c:v>23917</c:v>
                </c:pt>
                <c:pt idx="90">
                  <c:v>23881.666666666701</c:v>
                </c:pt>
                <c:pt idx="91">
                  <c:v>23877</c:v>
                </c:pt>
                <c:pt idx="92">
                  <c:v>23877</c:v>
                </c:pt>
                <c:pt idx="93">
                  <c:v>23877</c:v>
                </c:pt>
                <c:pt idx="94">
                  <c:v>23804.5</c:v>
                </c:pt>
                <c:pt idx="95">
                  <c:v>23412.833333333299</c:v>
                </c:pt>
                <c:pt idx="96">
                  <c:v>23392</c:v>
                </c:pt>
                <c:pt idx="97">
                  <c:v>23987</c:v>
                </c:pt>
                <c:pt idx="98">
                  <c:v>23987</c:v>
                </c:pt>
                <c:pt idx="99">
                  <c:v>23987</c:v>
                </c:pt>
                <c:pt idx="100">
                  <c:v>24253</c:v>
                </c:pt>
                <c:pt idx="101">
                  <c:v>24226</c:v>
                </c:pt>
                <c:pt idx="102">
                  <c:v>24272</c:v>
                </c:pt>
                <c:pt idx="103">
                  <c:v>24180</c:v>
                </c:pt>
                <c:pt idx="104">
                  <c:v>23969.45</c:v>
                </c:pt>
                <c:pt idx="105">
                  <c:v>24207.0333333333</c:v>
                </c:pt>
                <c:pt idx="106">
                  <c:v>24024</c:v>
                </c:pt>
                <c:pt idx="107">
                  <c:v>24052.75</c:v>
                </c:pt>
                <c:pt idx="108">
                  <c:v>23987.8</c:v>
                </c:pt>
                <c:pt idx="109">
                  <c:v>23487</c:v>
                </c:pt>
                <c:pt idx="110">
                  <c:v>23487</c:v>
                </c:pt>
                <c:pt idx="111">
                  <c:v>23211.733333333301</c:v>
                </c:pt>
                <c:pt idx="112">
                  <c:v>23163.066666666698</c:v>
                </c:pt>
                <c:pt idx="113">
                  <c:v>23098</c:v>
                </c:pt>
                <c:pt idx="114">
                  <c:v>22949.25</c:v>
                </c:pt>
                <c:pt idx="115">
                  <c:v>22547</c:v>
                </c:pt>
                <c:pt idx="116">
                  <c:v>21569.7833333333</c:v>
                </c:pt>
                <c:pt idx="117">
                  <c:v>21443.666666666701</c:v>
                </c:pt>
                <c:pt idx="118">
                  <c:v>21438</c:v>
                </c:pt>
                <c:pt idx="119">
                  <c:v>21511.516666666699</c:v>
                </c:pt>
                <c:pt idx="120">
                  <c:v>21253.233333333301</c:v>
                </c:pt>
                <c:pt idx="121">
                  <c:v>24326</c:v>
                </c:pt>
                <c:pt idx="122">
                  <c:v>24470</c:v>
                </c:pt>
                <c:pt idx="123">
                  <c:v>24470</c:v>
                </c:pt>
                <c:pt idx="124">
                  <c:v>25003</c:v>
                </c:pt>
                <c:pt idx="125">
                  <c:v>25003</c:v>
                </c:pt>
                <c:pt idx="126">
                  <c:v>25003</c:v>
                </c:pt>
                <c:pt idx="127">
                  <c:v>25003</c:v>
                </c:pt>
                <c:pt idx="128">
                  <c:v>25339</c:v>
                </c:pt>
                <c:pt idx="129">
                  <c:v>25339</c:v>
                </c:pt>
                <c:pt idx="130">
                  <c:v>25339</c:v>
                </c:pt>
                <c:pt idx="131">
                  <c:v>25383</c:v>
                </c:pt>
                <c:pt idx="132">
                  <c:v>25249.75</c:v>
                </c:pt>
                <c:pt idx="133">
                  <c:v>24829.4666666667</c:v>
                </c:pt>
                <c:pt idx="134">
                  <c:v>24806</c:v>
                </c:pt>
                <c:pt idx="135">
                  <c:v>24644.5</c:v>
                </c:pt>
                <c:pt idx="136">
                  <c:v>24636</c:v>
                </c:pt>
                <c:pt idx="137">
                  <c:v>24612.799999999999</c:v>
                </c:pt>
                <c:pt idx="138">
                  <c:v>24572.666666666701</c:v>
                </c:pt>
                <c:pt idx="139">
                  <c:v>24380.633333333299</c:v>
                </c:pt>
                <c:pt idx="140">
                  <c:v>24211</c:v>
                </c:pt>
                <c:pt idx="141">
                  <c:v>24211</c:v>
                </c:pt>
                <c:pt idx="142">
                  <c:v>24211</c:v>
                </c:pt>
                <c:pt idx="143">
                  <c:v>25066</c:v>
                </c:pt>
                <c:pt idx="144">
                  <c:v>25066</c:v>
                </c:pt>
                <c:pt idx="145">
                  <c:v>25586</c:v>
                </c:pt>
                <c:pt idx="146">
                  <c:v>25586</c:v>
                </c:pt>
                <c:pt idx="147">
                  <c:v>25586</c:v>
                </c:pt>
                <c:pt idx="148">
                  <c:v>25586</c:v>
                </c:pt>
                <c:pt idx="149">
                  <c:v>25886</c:v>
                </c:pt>
                <c:pt idx="150">
                  <c:v>25886</c:v>
                </c:pt>
                <c:pt idx="151">
                  <c:v>25886</c:v>
                </c:pt>
                <c:pt idx="152">
                  <c:v>25886</c:v>
                </c:pt>
                <c:pt idx="153">
                  <c:v>25886</c:v>
                </c:pt>
                <c:pt idx="154">
                  <c:v>25886</c:v>
                </c:pt>
                <c:pt idx="155">
                  <c:v>25886</c:v>
                </c:pt>
                <c:pt idx="156">
                  <c:v>25886</c:v>
                </c:pt>
                <c:pt idx="157">
                  <c:v>25886</c:v>
                </c:pt>
                <c:pt idx="158">
                  <c:v>25886</c:v>
                </c:pt>
                <c:pt idx="159">
                  <c:v>25886</c:v>
                </c:pt>
                <c:pt idx="160">
                  <c:v>25886</c:v>
                </c:pt>
                <c:pt idx="161">
                  <c:v>25886</c:v>
                </c:pt>
                <c:pt idx="162">
                  <c:v>25886</c:v>
                </c:pt>
                <c:pt idx="163">
                  <c:v>25794.5</c:v>
                </c:pt>
                <c:pt idx="164">
                  <c:v>25764</c:v>
                </c:pt>
                <c:pt idx="165">
                  <c:v>25764</c:v>
                </c:pt>
                <c:pt idx="166">
                  <c:v>26092.9</c:v>
                </c:pt>
                <c:pt idx="167">
                  <c:v>26416.25</c:v>
                </c:pt>
                <c:pt idx="168">
                  <c:v>25556</c:v>
                </c:pt>
                <c:pt idx="169">
                  <c:v>26613</c:v>
                </c:pt>
                <c:pt idx="170">
                  <c:v>26613</c:v>
                </c:pt>
                <c:pt idx="171">
                  <c:v>26613</c:v>
                </c:pt>
                <c:pt idx="172">
                  <c:v>26403</c:v>
                </c:pt>
                <c:pt idx="173">
                  <c:v>26533</c:v>
                </c:pt>
                <c:pt idx="174">
                  <c:v>25974</c:v>
                </c:pt>
                <c:pt idx="175">
                  <c:v>26051</c:v>
                </c:pt>
                <c:pt idx="176">
                  <c:v>26071</c:v>
                </c:pt>
                <c:pt idx="177">
                  <c:v>26071</c:v>
                </c:pt>
                <c:pt idx="178">
                  <c:v>26008.6</c:v>
                </c:pt>
                <c:pt idx="179">
                  <c:v>25492.916666666701</c:v>
                </c:pt>
                <c:pt idx="180">
                  <c:v>25931.666666666701</c:v>
                </c:pt>
                <c:pt idx="181">
                  <c:v>25889</c:v>
                </c:pt>
                <c:pt idx="182">
                  <c:v>25012.9</c:v>
                </c:pt>
                <c:pt idx="183">
                  <c:v>25009</c:v>
                </c:pt>
                <c:pt idx="184">
                  <c:v>24821.166666666701</c:v>
                </c:pt>
                <c:pt idx="185">
                  <c:v>24204</c:v>
                </c:pt>
                <c:pt idx="186">
                  <c:v>24204</c:v>
                </c:pt>
                <c:pt idx="187">
                  <c:v>24204</c:v>
                </c:pt>
                <c:pt idx="188">
                  <c:v>24204</c:v>
                </c:pt>
                <c:pt idx="189">
                  <c:v>24204</c:v>
                </c:pt>
                <c:pt idx="190">
                  <c:v>24204</c:v>
                </c:pt>
                <c:pt idx="191">
                  <c:v>24190.916666666701</c:v>
                </c:pt>
                <c:pt idx="192">
                  <c:v>24171.666666666701</c:v>
                </c:pt>
                <c:pt idx="193">
                  <c:v>23667</c:v>
                </c:pt>
                <c:pt idx="194">
                  <c:v>23667</c:v>
                </c:pt>
                <c:pt idx="195">
                  <c:v>23667</c:v>
                </c:pt>
                <c:pt idx="196">
                  <c:v>23667</c:v>
                </c:pt>
                <c:pt idx="197">
                  <c:v>24522</c:v>
                </c:pt>
                <c:pt idx="198">
                  <c:v>24672</c:v>
                </c:pt>
                <c:pt idx="199">
                  <c:v>24902</c:v>
                </c:pt>
                <c:pt idx="200">
                  <c:v>24902</c:v>
                </c:pt>
                <c:pt idx="201">
                  <c:v>24862.75</c:v>
                </c:pt>
                <c:pt idx="202">
                  <c:v>24906.3</c:v>
                </c:pt>
                <c:pt idx="203">
                  <c:v>24906</c:v>
                </c:pt>
                <c:pt idx="204">
                  <c:v>24901.333333333299</c:v>
                </c:pt>
                <c:pt idx="205">
                  <c:v>25121.05</c:v>
                </c:pt>
                <c:pt idx="206">
                  <c:v>25104</c:v>
                </c:pt>
                <c:pt idx="207">
                  <c:v>25007</c:v>
                </c:pt>
                <c:pt idx="208">
                  <c:v>24863.5</c:v>
                </c:pt>
                <c:pt idx="209">
                  <c:v>24787.25</c:v>
                </c:pt>
                <c:pt idx="210">
                  <c:v>24711</c:v>
                </c:pt>
                <c:pt idx="211">
                  <c:v>24611</c:v>
                </c:pt>
                <c:pt idx="212">
                  <c:v>24521</c:v>
                </c:pt>
                <c:pt idx="213">
                  <c:v>24521</c:v>
                </c:pt>
                <c:pt idx="214">
                  <c:v>24521</c:v>
                </c:pt>
                <c:pt idx="215">
                  <c:v>24337.333333333299</c:v>
                </c:pt>
                <c:pt idx="216">
                  <c:v>24655</c:v>
                </c:pt>
                <c:pt idx="217">
                  <c:v>25137</c:v>
                </c:pt>
                <c:pt idx="218">
                  <c:v>25572</c:v>
                </c:pt>
                <c:pt idx="219">
                  <c:v>25572</c:v>
                </c:pt>
                <c:pt idx="220">
                  <c:v>25572</c:v>
                </c:pt>
                <c:pt idx="221">
                  <c:v>25544.400000000001</c:v>
                </c:pt>
                <c:pt idx="222">
                  <c:v>25774</c:v>
                </c:pt>
                <c:pt idx="223">
                  <c:v>25774</c:v>
                </c:pt>
                <c:pt idx="224">
                  <c:v>25733.55</c:v>
                </c:pt>
                <c:pt idx="225">
                  <c:v>25841</c:v>
                </c:pt>
                <c:pt idx="226">
                  <c:v>25833.5</c:v>
                </c:pt>
                <c:pt idx="227">
                  <c:v>25817.866666666701</c:v>
                </c:pt>
                <c:pt idx="228">
                  <c:v>25779</c:v>
                </c:pt>
                <c:pt idx="229">
                  <c:v>25733.05</c:v>
                </c:pt>
                <c:pt idx="230">
                  <c:v>25903</c:v>
                </c:pt>
                <c:pt idx="231">
                  <c:v>25998.133333333299</c:v>
                </c:pt>
                <c:pt idx="232">
                  <c:v>26185.3</c:v>
                </c:pt>
                <c:pt idx="233">
                  <c:v>25777.066666666698</c:v>
                </c:pt>
                <c:pt idx="234">
                  <c:v>25748</c:v>
                </c:pt>
                <c:pt idx="235">
                  <c:v>25748</c:v>
                </c:pt>
                <c:pt idx="236">
                  <c:v>25711.75</c:v>
                </c:pt>
                <c:pt idx="237">
                  <c:v>25313</c:v>
                </c:pt>
                <c:pt idx="238">
                  <c:v>25072</c:v>
                </c:pt>
                <c:pt idx="239">
                  <c:v>25072</c:v>
                </c:pt>
                <c:pt idx="240">
                  <c:v>25039</c:v>
                </c:pt>
                <c:pt idx="241">
                  <c:v>25347</c:v>
                </c:pt>
                <c:pt idx="242">
                  <c:v>25347</c:v>
                </c:pt>
                <c:pt idx="243">
                  <c:v>25297.4</c:v>
                </c:pt>
                <c:pt idx="244">
                  <c:v>25285</c:v>
                </c:pt>
                <c:pt idx="245">
                  <c:v>25285</c:v>
                </c:pt>
                <c:pt idx="246">
                  <c:v>25285</c:v>
                </c:pt>
                <c:pt idx="247">
                  <c:v>25285</c:v>
                </c:pt>
                <c:pt idx="248">
                  <c:v>25715</c:v>
                </c:pt>
                <c:pt idx="249">
                  <c:v>25725</c:v>
                </c:pt>
                <c:pt idx="250">
                  <c:v>26282.75</c:v>
                </c:pt>
                <c:pt idx="251">
                  <c:v>26249</c:v>
                </c:pt>
                <c:pt idx="252">
                  <c:v>25991.5</c:v>
                </c:pt>
                <c:pt idx="253">
                  <c:v>26011</c:v>
                </c:pt>
                <c:pt idx="254">
                  <c:v>25999.083333333299</c:v>
                </c:pt>
                <c:pt idx="255">
                  <c:v>26002</c:v>
                </c:pt>
                <c:pt idx="256">
                  <c:v>25952.400000000001</c:v>
                </c:pt>
                <c:pt idx="257">
                  <c:v>25325</c:v>
                </c:pt>
                <c:pt idx="258">
                  <c:v>25329.75</c:v>
                </c:pt>
                <c:pt idx="259">
                  <c:v>25167</c:v>
                </c:pt>
                <c:pt idx="260">
                  <c:v>24900.333333333299</c:v>
                </c:pt>
                <c:pt idx="261">
                  <c:v>24367</c:v>
                </c:pt>
                <c:pt idx="262">
                  <c:v>24367</c:v>
                </c:pt>
                <c:pt idx="263">
                  <c:v>24427</c:v>
                </c:pt>
                <c:pt idx="264">
                  <c:v>24163.4666666667</c:v>
                </c:pt>
                <c:pt idx="265">
                  <c:v>24404</c:v>
                </c:pt>
                <c:pt idx="266">
                  <c:v>24404</c:v>
                </c:pt>
                <c:pt idx="267">
                  <c:v>24404</c:v>
                </c:pt>
                <c:pt idx="268">
                  <c:v>24404</c:v>
                </c:pt>
                <c:pt idx="269">
                  <c:v>24404</c:v>
                </c:pt>
                <c:pt idx="270">
                  <c:v>24404</c:v>
                </c:pt>
                <c:pt idx="271">
                  <c:v>24544</c:v>
                </c:pt>
                <c:pt idx="272">
                  <c:v>24386.0333333333</c:v>
                </c:pt>
                <c:pt idx="273">
                  <c:v>24152.333333333299</c:v>
                </c:pt>
                <c:pt idx="274">
                  <c:v>24003</c:v>
                </c:pt>
                <c:pt idx="275">
                  <c:v>24078</c:v>
                </c:pt>
                <c:pt idx="276">
                  <c:v>24111.1</c:v>
                </c:pt>
                <c:pt idx="277">
                  <c:v>24101.366666666701</c:v>
                </c:pt>
                <c:pt idx="278">
                  <c:v>23811</c:v>
                </c:pt>
                <c:pt idx="279">
                  <c:v>23759</c:v>
                </c:pt>
                <c:pt idx="280">
                  <c:v>23787</c:v>
                </c:pt>
                <c:pt idx="281">
                  <c:v>23798.9666666667</c:v>
                </c:pt>
                <c:pt idx="282">
                  <c:v>23922</c:v>
                </c:pt>
                <c:pt idx="283">
                  <c:v>23766</c:v>
                </c:pt>
                <c:pt idx="284">
                  <c:v>23766</c:v>
                </c:pt>
                <c:pt idx="285">
                  <c:v>23766</c:v>
                </c:pt>
                <c:pt idx="286">
                  <c:v>23599.599999999999</c:v>
                </c:pt>
                <c:pt idx="287">
                  <c:v>23548.683333333302</c:v>
                </c:pt>
                <c:pt idx="288">
                  <c:v>24748.316666666698</c:v>
                </c:pt>
                <c:pt idx="289">
                  <c:v>27107</c:v>
                </c:pt>
                <c:pt idx="290">
                  <c:v>27107</c:v>
                </c:pt>
                <c:pt idx="291">
                  <c:v>27107</c:v>
                </c:pt>
                <c:pt idx="292">
                  <c:v>27107</c:v>
                </c:pt>
                <c:pt idx="293">
                  <c:v>27077.55</c:v>
                </c:pt>
                <c:pt idx="294">
                  <c:v>27121</c:v>
                </c:pt>
                <c:pt idx="295">
                  <c:v>27121</c:v>
                </c:pt>
                <c:pt idx="296">
                  <c:v>27121</c:v>
                </c:pt>
                <c:pt idx="297">
                  <c:v>27078.7166666667</c:v>
                </c:pt>
                <c:pt idx="298">
                  <c:v>27085</c:v>
                </c:pt>
                <c:pt idx="299">
                  <c:v>27085</c:v>
                </c:pt>
                <c:pt idx="300">
                  <c:v>27085</c:v>
                </c:pt>
                <c:pt idx="301">
                  <c:v>27039.883333333299</c:v>
                </c:pt>
                <c:pt idx="302">
                  <c:v>27083</c:v>
                </c:pt>
                <c:pt idx="303">
                  <c:v>26926.766666666699</c:v>
                </c:pt>
                <c:pt idx="304">
                  <c:v>26865</c:v>
                </c:pt>
                <c:pt idx="305">
                  <c:v>26865</c:v>
                </c:pt>
                <c:pt idx="306">
                  <c:v>26883</c:v>
                </c:pt>
                <c:pt idx="307">
                  <c:v>26883</c:v>
                </c:pt>
                <c:pt idx="308">
                  <c:v>26883</c:v>
                </c:pt>
                <c:pt idx="309">
                  <c:v>26883</c:v>
                </c:pt>
                <c:pt idx="310">
                  <c:v>26883</c:v>
                </c:pt>
                <c:pt idx="311">
                  <c:v>26883</c:v>
                </c:pt>
                <c:pt idx="312">
                  <c:v>27423</c:v>
                </c:pt>
                <c:pt idx="313">
                  <c:v>27485</c:v>
                </c:pt>
                <c:pt idx="314">
                  <c:v>27485</c:v>
                </c:pt>
                <c:pt idx="315">
                  <c:v>27485</c:v>
                </c:pt>
                <c:pt idx="316">
                  <c:v>27366.25</c:v>
                </c:pt>
                <c:pt idx="317">
                  <c:v>27200</c:v>
                </c:pt>
                <c:pt idx="318">
                  <c:v>27200</c:v>
                </c:pt>
                <c:pt idx="319">
                  <c:v>27244</c:v>
                </c:pt>
                <c:pt idx="320">
                  <c:v>27244</c:v>
                </c:pt>
                <c:pt idx="321">
                  <c:v>27244</c:v>
                </c:pt>
                <c:pt idx="322">
                  <c:v>27481</c:v>
                </c:pt>
                <c:pt idx="323">
                  <c:v>27528</c:v>
                </c:pt>
                <c:pt idx="324">
                  <c:v>27381.2833333333</c:v>
                </c:pt>
                <c:pt idx="325">
                  <c:v>27167</c:v>
                </c:pt>
                <c:pt idx="326">
                  <c:v>27163.083333333299</c:v>
                </c:pt>
                <c:pt idx="327">
                  <c:v>27120</c:v>
                </c:pt>
                <c:pt idx="328">
                  <c:v>27120</c:v>
                </c:pt>
                <c:pt idx="329">
                  <c:v>27120</c:v>
                </c:pt>
                <c:pt idx="330">
                  <c:v>27120</c:v>
                </c:pt>
                <c:pt idx="331">
                  <c:v>27170</c:v>
                </c:pt>
                <c:pt idx="332">
                  <c:v>27237</c:v>
                </c:pt>
                <c:pt idx="333">
                  <c:v>27010</c:v>
                </c:pt>
                <c:pt idx="334">
                  <c:v>27010</c:v>
                </c:pt>
                <c:pt idx="335">
                  <c:v>27010</c:v>
                </c:pt>
                <c:pt idx="336">
                  <c:v>26475.45</c:v>
                </c:pt>
                <c:pt idx="337">
                  <c:v>26620</c:v>
                </c:pt>
                <c:pt idx="338">
                  <c:v>26620</c:v>
                </c:pt>
                <c:pt idx="339">
                  <c:v>26855</c:v>
                </c:pt>
                <c:pt idx="340">
                  <c:v>26855</c:v>
                </c:pt>
                <c:pt idx="341">
                  <c:v>26855</c:v>
                </c:pt>
                <c:pt idx="342">
                  <c:v>26855</c:v>
                </c:pt>
                <c:pt idx="343">
                  <c:v>27116</c:v>
                </c:pt>
                <c:pt idx="344">
                  <c:v>27023.916666666701</c:v>
                </c:pt>
                <c:pt idx="345">
                  <c:v>26889</c:v>
                </c:pt>
                <c:pt idx="346">
                  <c:v>26889</c:v>
                </c:pt>
                <c:pt idx="347">
                  <c:v>26889</c:v>
                </c:pt>
                <c:pt idx="348">
                  <c:v>27045</c:v>
                </c:pt>
                <c:pt idx="349">
                  <c:v>27045</c:v>
                </c:pt>
                <c:pt idx="350">
                  <c:v>27045</c:v>
                </c:pt>
                <c:pt idx="351">
                  <c:v>26995</c:v>
                </c:pt>
                <c:pt idx="352">
                  <c:v>26995</c:v>
                </c:pt>
                <c:pt idx="353">
                  <c:v>26933</c:v>
                </c:pt>
                <c:pt idx="354">
                  <c:v>26933</c:v>
                </c:pt>
                <c:pt idx="355">
                  <c:v>27144</c:v>
                </c:pt>
                <c:pt idx="356">
                  <c:v>27144</c:v>
                </c:pt>
                <c:pt idx="357">
                  <c:v>27144</c:v>
                </c:pt>
                <c:pt idx="358">
                  <c:v>27144</c:v>
                </c:pt>
                <c:pt idx="359">
                  <c:v>27352</c:v>
                </c:pt>
                <c:pt idx="360">
                  <c:v>27352</c:v>
                </c:pt>
                <c:pt idx="361">
                  <c:v>27499</c:v>
                </c:pt>
                <c:pt idx="362">
                  <c:v>27459.0333333333</c:v>
                </c:pt>
                <c:pt idx="363">
                  <c:v>27281</c:v>
                </c:pt>
                <c:pt idx="364">
                  <c:v>27281</c:v>
                </c:pt>
                <c:pt idx="365">
                  <c:v>27565</c:v>
                </c:pt>
                <c:pt idx="366">
                  <c:v>27440.05</c:v>
                </c:pt>
                <c:pt idx="367">
                  <c:v>27575</c:v>
                </c:pt>
                <c:pt idx="368">
                  <c:v>27661.083333333299</c:v>
                </c:pt>
                <c:pt idx="369">
                  <c:v>27674</c:v>
                </c:pt>
                <c:pt idx="370">
                  <c:v>27982</c:v>
                </c:pt>
                <c:pt idx="371">
                  <c:v>27981.816666666698</c:v>
                </c:pt>
                <c:pt idx="372">
                  <c:v>27780</c:v>
                </c:pt>
                <c:pt idx="373">
                  <c:v>27670</c:v>
                </c:pt>
                <c:pt idx="374">
                  <c:v>27665.200000000001</c:v>
                </c:pt>
                <c:pt idx="375">
                  <c:v>27578</c:v>
                </c:pt>
                <c:pt idx="376">
                  <c:v>27577.666666666701</c:v>
                </c:pt>
                <c:pt idx="377">
                  <c:v>27568</c:v>
                </c:pt>
                <c:pt idx="378">
                  <c:v>27568</c:v>
                </c:pt>
                <c:pt idx="379">
                  <c:v>27492.2833333333</c:v>
                </c:pt>
                <c:pt idx="380">
                  <c:v>27491</c:v>
                </c:pt>
                <c:pt idx="381">
                  <c:v>27573</c:v>
                </c:pt>
                <c:pt idx="382">
                  <c:v>27579</c:v>
                </c:pt>
                <c:pt idx="383">
                  <c:v>27579</c:v>
                </c:pt>
                <c:pt idx="384">
                  <c:v>27797</c:v>
                </c:pt>
                <c:pt idx="385">
                  <c:v>27797</c:v>
                </c:pt>
                <c:pt idx="386">
                  <c:v>27797</c:v>
                </c:pt>
                <c:pt idx="387">
                  <c:v>27797</c:v>
                </c:pt>
                <c:pt idx="388">
                  <c:v>27797</c:v>
                </c:pt>
                <c:pt idx="389">
                  <c:v>27797</c:v>
                </c:pt>
                <c:pt idx="390">
                  <c:v>27797</c:v>
                </c:pt>
                <c:pt idx="391">
                  <c:v>28450</c:v>
                </c:pt>
                <c:pt idx="392">
                  <c:v>28224.5</c:v>
                </c:pt>
                <c:pt idx="393">
                  <c:v>28070.333333333299</c:v>
                </c:pt>
                <c:pt idx="394">
                  <c:v>28083</c:v>
                </c:pt>
                <c:pt idx="395">
                  <c:v>28080.1</c:v>
                </c:pt>
                <c:pt idx="396">
                  <c:v>28133.5</c:v>
                </c:pt>
                <c:pt idx="397">
                  <c:v>28006</c:v>
                </c:pt>
                <c:pt idx="398">
                  <c:v>27990</c:v>
                </c:pt>
                <c:pt idx="399">
                  <c:v>27990</c:v>
                </c:pt>
                <c:pt idx="400">
                  <c:v>27990</c:v>
                </c:pt>
                <c:pt idx="401">
                  <c:v>27767.5</c:v>
                </c:pt>
                <c:pt idx="402">
                  <c:v>27754</c:v>
                </c:pt>
                <c:pt idx="403">
                  <c:v>27906.666666666701</c:v>
                </c:pt>
                <c:pt idx="404">
                  <c:v>27921</c:v>
                </c:pt>
                <c:pt idx="405">
                  <c:v>27953</c:v>
                </c:pt>
                <c:pt idx="406">
                  <c:v>27862.733333333301</c:v>
                </c:pt>
                <c:pt idx="407">
                  <c:v>28148</c:v>
                </c:pt>
                <c:pt idx="408">
                  <c:v>28148</c:v>
                </c:pt>
                <c:pt idx="409">
                  <c:v>28494.75</c:v>
                </c:pt>
                <c:pt idx="410">
                  <c:v>28572</c:v>
                </c:pt>
                <c:pt idx="411">
                  <c:v>28572</c:v>
                </c:pt>
                <c:pt idx="412">
                  <c:v>28572</c:v>
                </c:pt>
                <c:pt idx="413">
                  <c:v>28647.200000000001</c:v>
                </c:pt>
                <c:pt idx="414">
                  <c:v>28931</c:v>
                </c:pt>
                <c:pt idx="415">
                  <c:v>28701.333333333299</c:v>
                </c:pt>
                <c:pt idx="416">
                  <c:v>28568.400000000001</c:v>
                </c:pt>
                <c:pt idx="417">
                  <c:v>28300.45</c:v>
                </c:pt>
                <c:pt idx="418">
                  <c:v>28498</c:v>
                </c:pt>
                <c:pt idx="419">
                  <c:v>28457.75</c:v>
                </c:pt>
                <c:pt idx="420">
                  <c:v>28592</c:v>
                </c:pt>
                <c:pt idx="421">
                  <c:v>28108.166666666701</c:v>
                </c:pt>
                <c:pt idx="422">
                  <c:v>28013</c:v>
                </c:pt>
                <c:pt idx="423">
                  <c:v>27999.7</c:v>
                </c:pt>
                <c:pt idx="424">
                  <c:v>27999</c:v>
                </c:pt>
                <c:pt idx="425">
                  <c:v>27999</c:v>
                </c:pt>
                <c:pt idx="426">
                  <c:v>27999</c:v>
                </c:pt>
                <c:pt idx="427">
                  <c:v>27964.5</c:v>
                </c:pt>
                <c:pt idx="428">
                  <c:v>27999</c:v>
                </c:pt>
                <c:pt idx="429">
                  <c:v>27999</c:v>
                </c:pt>
                <c:pt idx="430">
                  <c:v>27970</c:v>
                </c:pt>
                <c:pt idx="431">
                  <c:v>27893.4666666667</c:v>
                </c:pt>
                <c:pt idx="432">
                  <c:v>28665</c:v>
                </c:pt>
                <c:pt idx="433">
                  <c:v>28665</c:v>
                </c:pt>
                <c:pt idx="434">
                  <c:v>28665</c:v>
                </c:pt>
                <c:pt idx="435">
                  <c:v>28665</c:v>
                </c:pt>
                <c:pt idx="436">
                  <c:v>28665</c:v>
                </c:pt>
                <c:pt idx="437">
                  <c:v>28665</c:v>
                </c:pt>
                <c:pt idx="438">
                  <c:v>28815</c:v>
                </c:pt>
                <c:pt idx="439">
                  <c:v>28815</c:v>
                </c:pt>
                <c:pt idx="440">
                  <c:v>28815</c:v>
                </c:pt>
                <c:pt idx="441">
                  <c:v>28720</c:v>
                </c:pt>
                <c:pt idx="442">
                  <c:v>28718.166666666701</c:v>
                </c:pt>
                <c:pt idx="443">
                  <c:v>28665</c:v>
                </c:pt>
                <c:pt idx="444">
                  <c:v>28665</c:v>
                </c:pt>
                <c:pt idx="445">
                  <c:v>28665</c:v>
                </c:pt>
                <c:pt idx="446">
                  <c:v>28692</c:v>
                </c:pt>
                <c:pt idx="447">
                  <c:v>28692</c:v>
                </c:pt>
                <c:pt idx="448">
                  <c:v>28692</c:v>
                </c:pt>
                <c:pt idx="449">
                  <c:v>28288.6</c:v>
                </c:pt>
                <c:pt idx="450">
                  <c:v>27782.2</c:v>
                </c:pt>
                <c:pt idx="451">
                  <c:v>27763</c:v>
                </c:pt>
                <c:pt idx="452">
                  <c:v>27763</c:v>
                </c:pt>
                <c:pt idx="453">
                  <c:v>27763</c:v>
                </c:pt>
                <c:pt idx="454">
                  <c:v>27763</c:v>
                </c:pt>
                <c:pt idx="455">
                  <c:v>28426.916666666701</c:v>
                </c:pt>
                <c:pt idx="456">
                  <c:v>27746.45</c:v>
                </c:pt>
                <c:pt idx="457">
                  <c:v>29100</c:v>
                </c:pt>
                <c:pt idx="458">
                  <c:v>28880</c:v>
                </c:pt>
                <c:pt idx="459">
                  <c:v>28880</c:v>
                </c:pt>
                <c:pt idx="460">
                  <c:v>28684.816666666698</c:v>
                </c:pt>
                <c:pt idx="461">
                  <c:v>28641</c:v>
                </c:pt>
                <c:pt idx="462">
                  <c:v>28628.5333333333</c:v>
                </c:pt>
                <c:pt idx="463">
                  <c:v>28597</c:v>
                </c:pt>
                <c:pt idx="464">
                  <c:v>28597</c:v>
                </c:pt>
                <c:pt idx="465">
                  <c:v>29921</c:v>
                </c:pt>
                <c:pt idx="466">
                  <c:v>29921</c:v>
                </c:pt>
                <c:pt idx="467">
                  <c:v>29921</c:v>
                </c:pt>
                <c:pt idx="468">
                  <c:v>29311.55</c:v>
                </c:pt>
                <c:pt idx="469">
                  <c:v>29336.666666666701</c:v>
                </c:pt>
                <c:pt idx="470">
                  <c:v>29300</c:v>
                </c:pt>
                <c:pt idx="471">
                  <c:v>29200.65</c:v>
                </c:pt>
                <c:pt idx="472">
                  <c:v>29161</c:v>
                </c:pt>
                <c:pt idx="473">
                  <c:v>29161</c:v>
                </c:pt>
                <c:pt idx="474">
                  <c:v>28946.9</c:v>
                </c:pt>
                <c:pt idx="475">
                  <c:v>28869</c:v>
                </c:pt>
                <c:pt idx="476">
                  <c:v>28869</c:v>
                </c:pt>
                <c:pt idx="477">
                  <c:v>28869</c:v>
                </c:pt>
                <c:pt idx="478">
                  <c:v>28631.25</c:v>
                </c:pt>
                <c:pt idx="479">
                  <c:v>28207</c:v>
                </c:pt>
                <c:pt idx="480">
                  <c:v>28263</c:v>
                </c:pt>
                <c:pt idx="481">
                  <c:v>28443.416666666701</c:v>
                </c:pt>
                <c:pt idx="482">
                  <c:v>28425</c:v>
                </c:pt>
                <c:pt idx="483">
                  <c:v>28425</c:v>
                </c:pt>
                <c:pt idx="484">
                  <c:v>28425</c:v>
                </c:pt>
                <c:pt idx="485">
                  <c:v>28371.5</c:v>
                </c:pt>
                <c:pt idx="486">
                  <c:v>28455</c:v>
                </c:pt>
                <c:pt idx="487">
                  <c:v>28455</c:v>
                </c:pt>
                <c:pt idx="488">
                  <c:v>28455</c:v>
                </c:pt>
                <c:pt idx="489">
                  <c:v>28455</c:v>
                </c:pt>
                <c:pt idx="490">
                  <c:v>28455</c:v>
                </c:pt>
                <c:pt idx="491">
                  <c:v>28455</c:v>
                </c:pt>
                <c:pt idx="492">
                  <c:v>28455</c:v>
                </c:pt>
                <c:pt idx="493">
                  <c:v>28455</c:v>
                </c:pt>
                <c:pt idx="494">
                  <c:v>28343.266666666699</c:v>
                </c:pt>
                <c:pt idx="495">
                  <c:v>28432</c:v>
                </c:pt>
                <c:pt idx="496">
                  <c:v>28428.616666666701</c:v>
                </c:pt>
                <c:pt idx="497">
                  <c:v>28425</c:v>
                </c:pt>
                <c:pt idx="498">
                  <c:v>28425</c:v>
                </c:pt>
                <c:pt idx="499">
                  <c:v>28201</c:v>
                </c:pt>
                <c:pt idx="500">
                  <c:v>28201</c:v>
                </c:pt>
                <c:pt idx="501">
                  <c:v>28116</c:v>
                </c:pt>
                <c:pt idx="502">
                  <c:v>28105.166666666701</c:v>
                </c:pt>
                <c:pt idx="503">
                  <c:v>28210</c:v>
                </c:pt>
                <c:pt idx="504">
                  <c:v>27529</c:v>
                </c:pt>
                <c:pt idx="505">
                  <c:v>28113</c:v>
                </c:pt>
                <c:pt idx="506">
                  <c:v>28113</c:v>
                </c:pt>
                <c:pt idx="507">
                  <c:v>28113</c:v>
                </c:pt>
                <c:pt idx="508">
                  <c:v>28113</c:v>
                </c:pt>
                <c:pt idx="509">
                  <c:v>28129</c:v>
                </c:pt>
                <c:pt idx="510">
                  <c:v>28129</c:v>
                </c:pt>
                <c:pt idx="511">
                  <c:v>28135.766666666699</c:v>
                </c:pt>
                <c:pt idx="512">
                  <c:v>28129</c:v>
                </c:pt>
                <c:pt idx="513">
                  <c:v>28094</c:v>
                </c:pt>
                <c:pt idx="514">
                  <c:v>28095</c:v>
                </c:pt>
                <c:pt idx="515">
                  <c:v>28095</c:v>
                </c:pt>
                <c:pt idx="516">
                  <c:v>28666</c:v>
                </c:pt>
                <c:pt idx="517">
                  <c:v>28666</c:v>
                </c:pt>
                <c:pt idx="518">
                  <c:v>28640.400000000001</c:v>
                </c:pt>
                <c:pt idx="519">
                  <c:v>28466</c:v>
                </c:pt>
                <c:pt idx="520">
                  <c:v>28187.200000000001</c:v>
                </c:pt>
                <c:pt idx="521">
                  <c:v>29776</c:v>
                </c:pt>
                <c:pt idx="522">
                  <c:v>29277.95</c:v>
                </c:pt>
                <c:pt idx="523">
                  <c:v>29195.4666666667</c:v>
                </c:pt>
                <c:pt idx="524">
                  <c:v>29194</c:v>
                </c:pt>
                <c:pt idx="525">
                  <c:v>29223.599999999999</c:v>
                </c:pt>
                <c:pt idx="526">
                  <c:v>29155</c:v>
                </c:pt>
                <c:pt idx="527">
                  <c:v>29148.25</c:v>
                </c:pt>
                <c:pt idx="528">
                  <c:v>29307.2833333333</c:v>
                </c:pt>
                <c:pt idx="529">
                  <c:v>30039</c:v>
                </c:pt>
                <c:pt idx="530">
                  <c:v>30039</c:v>
                </c:pt>
                <c:pt idx="531">
                  <c:v>30078.7833333333</c:v>
                </c:pt>
                <c:pt idx="532">
                  <c:v>30039</c:v>
                </c:pt>
                <c:pt idx="533">
                  <c:v>30039</c:v>
                </c:pt>
                <c:pt idx="534">
                  <c:v>29636</c:v>
                </c:pt>
                <c:pt idx="535">
                  <c:v>29630.616666666701</c:v>
                </c:pt>
                <c:pt idx="536">
                  <c:v>29442.2166666667</c:v>
                </c:pt>
                <c:pt idx="537">
                  <c:v>29323</c:v>
                </c:pt>
                <c:pt idx="538">
                  <c:v>29323</c:v>
                </c:pt>
                <c:pt idx="539">
                  <c:v>29394.55</c:v>
                </c:pt>
                <c:pt idx="540">
                  <c:v>29566.333333333299</c:v>
                </c:pt>
                <c:pt idx="541">
                  <c:v>29563</c:v>
                </c:pt>
                <c:pt idx="542">
                  <c:v>29476.233333333301</c:v>
                </c:pt>
                <c:pt idx="543">
                  <c:v>29480</c:v>
                </c:pt>
                <c:pt idx="544">
                  <c:v>29480</c:v>
                </c:pt>
                <c:pt idx="545">
                  <c:v>29411.599999999999</c:v>
                </c:pt>
                <c:pt idx="546">
                  <c:v>29557.266666666699</c:v>
                </c:pt>
                <c:pt idx="547">
                  <c:v>29509.8</c:v>
                </c:pt>
                <c:pt idx="548">
                  <c:v>29541</c:v>
                </c:pt>
                <c:pt idx="549">
                  <c:v>29460.25</c:v>
                </c:pt>
                <c:pt idx="550">
                  <c:v>29150</c:v>
                </c:pt>
                <c:pt idx="551">
                  <c:v>29093</c:v>
                </c:pt>
                <c:pt idx="552">
                  <c:v>29074</c:v>
                </c:pt>
                <c:pt idx="553">
                  <c:v>29074</c:v>
                </c:pt>
                <c:pt idx="554">
                  <c:v>29074</c:v>
                </c:pt>
                <c:pt idx="555">
                  <c:v>29074</c:v>
                </c:pt>
                <c:pt idx="556">
                  <c:v>29055.333333333299</c:v>
                </c:pt>
                <c:pt idx="557">
                  <c:v>29018</c:v>
                </c:pt>
                <c:pt idx="558">
                  <c:v>29018</c:v>
                </c:pt>
                <c:pt idx="559">
                  <c:v>28376.916666666701</c:v>
                </c:pt>
                <c:pt idx="560">
                  <c:v>29498</c:v>
                </c:pt>
                <c:pt idx="561">
                  <c:v>29429.599999999999</c:v>
                </c:pt>
                <c:pt idx="562">
                  <c:v>29347.266666666699</c:v>
                </c:pt>
                <c:pt idx="563">
                  <c:v>29043.5</c:v>
                </c:pt>
                <c:pt idx="564">
                  <c:v>28920.133333333299</c:v>
                </c:pt>
                <c:pt idx="565">
                  <c:v>28897.816666666698</c:v>
                </c:pt>
                <c:pt idx="566">
                  <c:v>28720</c:v>
                </c:pt>
                <c:pt idx="567">
                  <c:v>28720</c:v>
                </c:pt>
                <c:pt idx="568">
                  <c:v>28645.9</c:v>
                </c:pt>
                <c:pt idx="569">
                  <c:v>28592</c:v>
                </c:pt>
                <c:pt idx="570">
                  <c:v>29330</c:v>
                </c:pt>
                <c:pt idx="571">
                  <c:v>29286</c:v>
                </c:pt>
                <c:pt idx="572">
                  <c:v>29286</c:v>
                </c:pt>
                <c:pt idx="573">
                  <c:v>28607.333333333299</c:v>
                </c:pt>
                <c:pt idx="574">
                  <c:v>27942.400000000001</c:v>
                </c:pt>
                <c:pt idx="575">
                  <c:v>27377.4</c:v>
                </c:pt>
                <c:pt idx="576">
                  <c:v>27262</c:v>
                </c:pt>
                <c:pt idx="577">
                  <c:v>27262</c:v>
                </c:pt>
                <c:pt idx="578">
                  <c:v>27262</c:v>
                </c:pt>
                <c:pt idx="579">
                  <c:v>27262</c:v>
                </c:pt>
                <c:pt idx="580">
                  <c:v>27262</c:v>
                </c:pt>
                <c:pt idx="581">
                  <c:v>27262</c:v>
                </c:pt>
                <c:pt idx="582">
                  <c:v>27262</c:v>
                </c:pt>
                <c:pt idx="583">
                  <c:v>27538</c:v>
                </c:pt>
                <c:pt idx="584">
                  <c:v>27538</c:v>
                </c:pt>
                <c:pt idx="585">
                  <c:v>27538</c:v>
                </c:pt>
                <c:pt idx="586">
                  <c:v>27388.2</c:v>
                </c:pt>
                <c:pt idx="587">
                  <c:v>27377</c:v>
                </c:pt>
                <c:pt idx="588">
                  <c:v>27381</c:v>
                </c:pt>
                <c:pt idx="589">
                  <c:v>27450.866666666701</c:v>
                </c:pt>
                <c:pt idx="590">
                  <c:v>27442</c:v>
                </c:pt>
                <c:pt idx="591">
                  <c:v>27350.5</c:v>
                </c:pt>
                <c:pt idx="592">
                  <c:v>27253.85</c:v>
                </c:pt>
                <c:pt idx="593">
                  <c:v>26890.133333333299</c:v>
                </c:pt>
                <c:pt idx="594">
                  <c:v>26835.516666666699</c:v>
                </c:pt>
                <c:pt idx="595">
                  <c:v>26829</c:v>
                </c:pt>
                <c:pt idx="596">
                  <c:v>26829</c:v>
                </c:pt>
                <c:pt idx="597">
                  <c:v>26827.583333333299</c:v>
                </c:pt>
                <c:pt idx="598">
                  <c:v>26699.916666666701</c:v>
                </c:pt>
                <c:pt idx="599">
                  <c:v>26640.0333333333</c:v>
                </c:pt>
                <c:pt idx="600">
                  <c:v>26858</c:v>
                </c:pt>
                <c:pt idx="601">
                  <c:v>26858</c:v>
                </c:pt>
                <c:pt idx="602">
                  <c:v>26858</c:v>
                </c:pt>
                <c:pt idx="603">
                  <c:v>26858</c:v>
                </c:pt>
                <c:pt idx="604">
                  <c:v>26858</c:v>
                </c:pt>
                <c:pt idx="605">
                  <c:v>26858</c:v>
                </c:pt>
                <c:pt idx="606">
                  <c:v>26858</c:v>
                </c:pt>
                <c:pt idx="607">
                  <c:v>26858</c:v>
                </c:pt>
                <c:pt idx="608">
                  <c:v>26902</c:v>
                </c:pt>
                <c:pt idx="609">
                  <c:v>26993.333333333299</c:v>
                </c:pt>
                <c:pt idx="610">
                  <c:v>27215</c:v>
                </c:pt>
                <c:pt idx="611">
                  <c:v>27170.35</c:v>
                </c:pt>
                <c:pt idx="612">
                  <c:v>27223.933333333302</c:v>
                </c:pt>
                <c:pt idx="613">
                  <c:v>27254</c:v>
                </c:pt>
                <c:pt idx="614">
                  <c:v>27248.75</c:v>
                </c:pt>
                <c:pt idx="615">
                  <c:v>27245</c:v>
                </c:pt>
                <c:pt idx="616">
                  <c:v>27581</c:v>
                </c:pt>
                <c:pt idx="617">
                  <c:v>27461</c:v>
                </c:pt>
                <c:pt idx="618">
                  <c:v>27039.833333333299</c:v>
                </c:pt>
                <c:pt idx="619">
                  <c:v>27017</c:v>
                </c:pt>
                <c:pt idx="620">
                  <c:v>27444</c:v>
                </c:pt>
                <c:pt idx="621">
                  <c:v>28299</c:v>
                </c:pt>
                <c:pt idx="622">
                  <c:v>27920.333333333299</c:v>
                </c:pt>
                <c:pt idx="623">
                  <c:v>27724.983333333301</c:v>
                </c:pt>
                <c:pt idx="624">
                  <c:v>27679</c:v>
                </c:pt>
                <c:pt idx="625">
                  <c:v>28562</c:v>
                </c:pt>
                <c:pt idx="626">
                  <c:v>28562</c:v>
                </c:pt>
                <c:pt idx="627">
                  <c:v>28562</c:v>
                </c:pt>
                <c:pt idx="628">
                  <c:v>29228</c:v>
                </c:pt>
                <c:pt idx="629">
                  <c:v>29228</c:v>
                </c:pt>
                <c:pt idx="630">
                  <c:v>29228</c:v>
                </c:pt>
                <c:pt idx="631">
                  <c:v>29228</c:v>
                </c:pt>
                <c:pt idx="632">
                  <c:v>29238</c:v>
                </c:pt>
                <c:pt idx="633">
                  <c:v>29238</c:v>
                </c:pt>
                <c:pt idx="634">
                  <c:v>29238</c:v>
                </c:pt>
                <c:pt idx="635">
                  <c:v>29230.833333333299</c:v>
                </c:pt>
                <c:pt idx="636">
                  <c:v>28652</c:v>
                </c:pt>
                <c:pt idx="637">
                  <c:v>28226</c:v>
                </c:pt>
                <c:pt idx="638">
                  <c:v>28226</c:v>
                </c:pt>
                <c:pt idx="639">
                  <c:v>28226</c:v>
                </c:pt>
                <c:pt idx="640">
                  <c:v>27853.5</c:v>
                </c:pt>
                <c:pt idx="641">
                  <c:v>27525</c:v>
                </c:pt>
                <c:pt idx="642">
                  <c:v>27723.25</c:v>
                </c:pt>
                <c:pt idx="643">
                  <c:v>27636.25</c:v>
                </c:pt>
                <c:pt idx="644">
                  <c:v>27801</c:v>
                </c:pt>
                <c:pt idx="645">
                  <c:v>27714</c:v>
                </c:pt>
                <c:pt idx="646">
                  <c:v>27677</c:v>
                </c:pt>
                <c:pt idx="647">
                  <c:v>27676.183333333302</c:v>
                </c:pt>
                <c:pt idx="648">
                  <c:v>27785</c:v>
                </c:pt>
                <c:pt idx="649">
                  <c:v>27903</c:v>
                </c:pt>
                <c:pt idx="650">
                  <c:v>27903</c:v>
                </c:pt>
                <c:pt idx="651">
                  <c:v>27903</c:v>
                </c:pt>
                <c:pt idx="652">
                  <c:v>27903</c:v>
                </c:pt>
                <c:pt idx="653">
                  <c:v>27974</c:v>
                </c:pt>
                <c:pt idx="654">
                  <c:v>27956.25</c:v>
                </c:pt>
                <c:pt idx="655">
                  <c:v>28222</c:v>
                </c:pt>
                <c:pt idx="656">
                  <c:v>28144.666666666701</c:v>
                </c:pt>
                <c:pt idx="657">
                  <c:v>27990</c:v>
                </c:pt>
                <c:pt idx="658">
                  <c:v>27990</c:v>
                </c:pt>
                <c:pt idx="659">
                  <c:v>27990</c:v>
                </c:pt>
                <c:pt idx="660">
                  <c:v>27990</c:v>
                </c:pt>
                <c:pt idx="661">
                  <c:v>27974.133333333299</c:v>
                </c:pt>
                <c:pt idx="662">
                  <c:v>27926.5333333333</c:v>
                </c:pt>
                <c:pt idx="663">
                  <c:v>27878</c:v>
                </c:pt>
                <c:pt idx="664">
                  <c:v>27878</c:v>
                </c:pt>
                <c:pt idx="665">
                  <c:v>27644</c:v>
                </c:pt>
                <c:pt idx="666">
                  <c:v>27650</c:v>
                </c:pt>
                <c:pt idx="667">
                  <c:v>27650</c:v>
                </c:pt>
                <c:pt idx="668">
                  <c:v>27650</c:v>
                </c:pt>
                <c:pt idx="669">
                  <c:v>27650</c:v>
                </c:pt>
                <c:pt idx="670">
                  <c:v>27650</c:v>
                </c:pt>
                <c:pt idx="671">
                  <c:v>27888.816666666698</c:v>
                </c:pt>
                <c:pt idx="672">
                  <c:v>28110</c:v>
                </c:pt>
                <c:pt idx="673">
                  <c:v>28705.916666666701</c:v>
                </c:pt>
                <c:pt idx="674">
                  <c:v>29464</c:v>
                </c:pt>
                <c:pt idx="675">
                  <c:v>29454</c:v>
                </c:pt>
                <c:pt idx="676">
                  <c:v>28599</c:v>
                </c:pt>
                <c:pt idx="677">
                  <c:v>28701</c:v>
                </c:pt>
                <c:pt idx="678">
                  <c:v>28770.066666666698</c:v>
                </c:pt>
                <c:pt idx="679">
                  <c:v>28747.583333333299</c:v>
                </c:pt>
                <c:pt idx="680">
                  <c:v>28896</c:v>
                </c:pt>
                <c:pt idx="681">
                  <c:v>29326.5</c:v>
                </c:pt>
                <c:pt idx="682">
                  <c:v>29214</c:v>
                </c:pt>
                <c:pt idx="683">
                  <c:v>29117.75</c:v>
                </c:pt>
                <c:pt idx="684">
                  <c:v>28983</c:v>
                </c:pt>
                <c:pt idx="685">
                  <c:v>28912.3</c:v>
                </c:pt>
                <c:pt idx="686">
                  <c:v>28846</c:v>
                </c:pt>
                <c:pt idx="687">
                  <c:v>28742.116666666701</c:v>
                </c:pt>
                <c:pt idx="688">
                  <c:v>28390.633333333299</c:v>
                </c:pt>
                <c:pt idx="689">
                  <c:v>28007</c:v>
                </c:pt>
                <c:pt idx="690">
                  <c:v>28190.45</c:v>
                </c:pt>
                <c:pt idx="691">
                  <c:v>28170</c:v>
                </c:pt>
                <c:pt idx="692">
                  <c:v>28252</c:v>
                </c:pt>
                <c:pt idx="693">
                  <c:v>28252</c:v>
                </c:pt>
                <c:pt idx="694">
                  <c:v>28252</c:v>
                </c:pt>
                <c:pt idx="695">
                  <c:v>28244.75</c:v>
                </c:pt>
                <c:pt idx="696">
                  <c:v>27319.4</c:v>
                </c:pt>
                <c:pt idx="697">
                  <c:v>28444</c:v>
                </c:pt>
                <c:pt idx="698">
                  <c:v>28444</c:v>
                </c:pt>
                <c:pt idx="699">
                  <c:v>28444</c:v>
                </c:pt>
                <c:pt idx="700">
                  <c:v>28444</c:v>
                </c:pt>
                <c:pt idx="701">
                  <c:v>28415.083333333299</c:v>
                </c:pt>
                <c:pt idx="702">
                  <c:v>28205.25</c:v>
                </c:pt>
                <c:pt idx="703">
                  <c:v>28020.85</c:v>
                </c:pt>
                <c:pt idx="704">
                  <c:v>27973</c:v>
                </c:pt>
                <c:pt idx="705">
                  <c:v>27973</c:v>
                </c:pt>
                <c:pt idx="706">
                  <c:v>28261</c:v>
                </c:pt>
                <c:pt idx="707">
                  <c:v>28261</c:v>
                </c:pt>
                <c:pt idx="708">
                  <c:v>28093</c:v>
                </c:pt>
                <c:pt idx="709">
                  <c:v>27808.333333333299</c:v>
                </c:pt>
                <c:pt idx="710">
                  <c:v>27824</c:v>
                </c:pt>
                <c:pt idx="711">
                  <c:v>27752</c:v>
                </c:pt>
                <c:pt idx="712">
                  <c:v>27752</c:v>
                </c:pt>
                <c:pt idx="713">
                  <c:v>27714</c:v>
                </c:pt>
                <c:pt idx="714">
                  <c:v>27738</c:v>
                </c:pt>
                <c:pt idx="715">
                  <c:v>27853</c:v>
                </c:pt>
                <c:pt idx="716">
                  <c:v>27809</c:v>
                </c:pt>
                <c:pt idx="717">
                  <c:v>27809</c:v>
                </c:pt>
                <c:pt idx="718">
                  <c:v>27359.633333333299</c:v>
                </c:pt>
                <c:pt idx="719">
                  <c:v>27364</c:v>
                </c:pt>
                <c:pt idx="720">
                  <c:v>27997</c:v>
                </c:pt>
                <c:pt idx="721">
                  <c:v>28224</c:v>
                </c:pt>
                <c:pt idx="722">
                  <c:v>28224</c:v>
                </c:pt>
                <c:pt idx="723">
                  <c:v>28224</c:v>
                </c:pt>
                <c:pt idx="724">
                  <c:v>28224</c:v>
                </c:pt>
                <c:pt idx="725">
                  <c:v>28326</c:v>
                </c:pt>
                <c:pt idx="726">
                  <c:v>27715</c:v>
                </c:pt>
                <c:pt idx="727">
                  <c:v>27661.333333333299</c:v>
                </c:pt>
                <c:pt idx="728">
                  <c:v>27587.4</c:v>
                </c:pt>
                <c:pt idx="729">
                  <c:v>27549</c:v>
                </c:pt>
                <c:pt idx="730">
                  <c:v>27549</c:v>
                </c:pt>
                <c:pt idx="731">
                  <c:v>27623</c:v>
                </c:pt>
                <c:pt idx="732">
                  <c:v>27551.4666666667</c:v>
                </c:pt>
                <c:pt idx="733">
                  <c:v>27549</c:v>
                </c:pt>
                <c:pt idx="734">
                  <c:v>27440.516666666699</c:v>
                </c:pt>
                <c:pt idx="735">
                  <c:v>27262.95</c:v>
                </c:pt>
                <c:pt idx="736">
                  <c:v>27240.5</c:v>
                </c:pt>
                <c:pt idx="737">
                  <c:v>27148.1</c:v>
                </c:pt>
                <c:pt idx="738">
                  <c:v>27190.5</c:v>
                </c:pt>
                <c:pt idx="739">
                  <c:v>27156.066666666698</c:v>
                </c:pt>
                <c:pt idx="740">
                  <c:v>27126</c:v>
                </c:pt>
                <c:pt idx="741">
                  <c:v>27126</c:v>
                </c:pt>
                <c:pt idx="742">
                  <c:v>28330</c:v>
                </c:pt>
                <c:pt idx="743">
                  <c:v>28321.933333333302</c:v>
                </c:pt>
                <c:pt idx="744">
                  <c:v>26803.933333333302</c:v>
                </c:pt>
                <c:pt idx="745">
                  <c:v>28080</c:v>
                </c:pt>
                <c:pt idx="746">
                  <c:v>28080</c:v>
                </c:pt>
                <c:pt idx="747">
                  <c:v>28399</c:v>
                </c:pt>
                <c:pt idx="748">
                  <c:v>28399</c:v>
                </c:pt>
                <c:pt idx="749">
                  <c:v>28399</c:v>
                </c:pt>
                <c:pt idx="750">
                  <c:v>28443</c:v>
                </c:pt>
                <c:pt idx="751">
                  <c:v>28596</c:v>
                </c:pt>
                <c:pt idx="752">
                  <c:v>28551</c:v>
                </c:pt>
                <c:pt idx="753">
                  <c:v>28652.2</c:v>
                </c:pt>
                <c:pt idx="754">
                  <c:v>28621</c:v>
                </c:pt>
                <c:pt idx="755">
                  <c:v>28618.066666666698</c:v>
                </c:pt>
                <c:pt idx="756">
                  <c:v>28515.933333333302</c:v>
                </c:pt>
                <c:pt idx="757">
                  <c:v>28491</c:v>
                </c:pt>
                <c:pt idx="758">
                  <c:v>28427.5333333333</c:v>
                </c:pt>
                <c:pt idx="759">
                  <c:v>28423</c:v>
                </c:pt>
                <c:pt idx="760">
                  <c:v>28720</c:v>
                </c:pt>
                <c:pt idx="761">
                  <c:v>28588.2833333333</c:v>
                </c:pt>
                <c:pt idx="762">
                  <c:v>28542.15</c:v>
                </c:pt>
                <c:pt idx="763">
                  <c:v>28469</c:v>
                </c:pt>
                <c:pt idx="764">
                  <c:v>28339.7</c:v>
                </c:pt>
                <c:pt idx="765">
                  <c:v>27435.666666666701</c:v>
                </c:pt>
                <c:pt idx="766">
                  <c:v>27464.733333333301</c:v>
                </c:pt>
                <c:pt idx="767">
                  <c:v>27709</c:v>
                </c:pt>
                <c:pt idx="768">
                  <c:v>27458</c:v>
                </c:pt>
                <c:pt idx="769">
                  <c:v>27812</c:v>
                </c:pt>
                <c:pt idx="770">
                  <c:v>27812</c:v>
                </c:pt>
                <c:pt idx="771">
                  <c:v>27812</c:v>
                </c:pt>
                <c:pt idx="772">
                  <c:v>27812</c:v>
                </c:pt>
                <c:pt idx="773">
                  <c:v>27812</c:v>
                </c:pt>
                <c:pt idx="774">
                  <c:v>27812</c:v>
                </c:pt>
                <c:pt idx="775">
                  <c:v>27961.8</c:v>
                </c:pt>
                <c:pt idx="776">
                  <c:v>27986</c:v>
                </c:pt>
                <c:pt idx="777">
                  <c:v>28093</c:v>
                </c:pt>
                <c:pt idx="778">
                  <c:v>28040.983333333301</c:v>
                </c:pt>
                <c:pt idx="779">
                  <c:v>28044</c:v>
                </c:pt>
                <c:pt idx="780">
                  <c:v>28031</c:v>
                </c:pt>
                <c:pt idx="781">
                  <c:v>27971</c:v>
                </c:pt>
                <c:pt idx="782">
                  <c:v>27921.0333333333</c:v>
                </c:pt>
                <c:pt idx="783">
                  <c:v>27892</c:v>
                </c:pt>
                <c:pt idx="784">
                  <c:v>27892</c:v>
                </c:pt>
                <c:pt idx="785">
                  <c:v>28547</c:v>
                </c:pt>
                <c:pt idx="786">
                  <c:v>28547</c:v>
                </c:pt>
                <c:pt idx="787">
                  <c:v>28547</c:v>
                </c:pt>
                <c:pt idx="788">
                  <c:v>28547</c:v>
                </c:pt>
                <c:pt idx="789">
                  <c:v>28547</c:v>
                </c:pt>
                <c:pt idx="790">
                  <c:v>27997</c:v>
                </c:pt>
                <c:pt idx="791">
                  <c:v>28160.6</c:v>
                </c:pt>
                <c:pt idx="792">
                  <c:v>29688</c:v>
                </c:pt>
                <c:pt idx="793">
                  <c:v>30123</c:v>
                </c:pt>
                <c:pt idx="794">
                  <c:v>30123</c:v>
                </c:pt>
                <c:pt idx="795">
                  <c:v>30123</c:v>
                </c:pt>
                <c:pt idx="796">
                  <c:v>30123</c:v>
                </c:pt>
                <c:pt idx="797">
                  <c:v>30123</c:v>
                </c:pt>
                <c:pt idx="798">
                  <c:v>30123</c:v>
                </c:pt>
                <c:pt idx="799">
                  <c:v>30123</c:v>
                </c:pt>
                <c:pt idx="800">
                  <c:v>30123</c:v>
                </c:pt>
                <c:pt idx="801">
                  <c:v>30123</c:v>
                </c:pt>
                <c:pt idx="802">
                  <c:v>30123</c:v>
                </c:pt>
                <c:pt idx="803">
                  <c:v>30123</c:v>
                </c:pt>
                <c:pt idx="804">
                  <c:v>30123</c:v>
                </c:pt>
                <c:pt idx="805">
                  <c:v>30123</c:v>
                </c:pt>
                <c:pt idx="806">
                  <c:v>29199</c:v>
                </c:pt>
                <c:pt idx="807">
                  <c:v>29199</c:v>
                </c:pt>
                <c:pt idx="808">
                  <c:v>29154</c:v>
                </c:pt>
                <c:pt idx="809">
                  <c:v>29389</c:v>
                </c:pt>
                <c:pt idx="810">
                  <c:v>29439</c:v>
                </c:pt>
                <c:pt idx="811">
                  <c:v>29439</c:v>
                </c:pt>
                <c:pt idx="812">
                  <c:v>29439</c:v>
                </c:pt>
                <c:pt idx="813">
                  <c:v>29640</c:v>
                </c:pt>
                <c:pt idx="814">
                  <c:v>29413</c:v>
                </c:pt>
                <c:pt idx="815">
                  <c:v>29399.666666666701</c:v>
                </c:pt>
                <c:pt idx="816">
                  <c:v>29338</c:v>
                </c:pt>
                <c:pt idx="817">
                  <c:v>29245.866666666701</c:v>
                </c:pt>
                <c:pt idx="818">
                  <c:v>29371.7166666667</c:v>
                </c:pt>
                <c:pt idx="819">
                  <c:v>29157</c:v>
                </c:pt>
                <c:pt idx="820">
                  <c:v>29157</c:v>
                </c:pt>
                <c:pt idx="821">
                  <c:v>29335</c:v>
                </c:pt>
                <c:pt idx="822">
                  <c:v>29335</c:v>
                </c:pt>
                <c:pt idx="823">
                  <c:v>29335</c:v>
                </c:pt>
                <c:pt idx="824">
                  <c:v>30030</c:v>
                </c:pt>
                <c:pt idx="825">
                  <c:v>30331.866666666701</c:v>
                </c:pt>
                <c:pt idx="826">
                  <c:v>30354</c:v>
                </c:pt>
                <c:pt idx="827">
                  <c:v>30334.933333333302</c:v>
                </c:pt>
                <c:pt idx="828">
                  <c:v>30302</c:v>
                </c:pt>
                <c:pt idx="829">
                  <c:v>30302</c:v>
                </c:pt>
                <c:pt idx="830">
                  <c:v>30302</c:v>
                </c:pt>
                <c:pt idx="831">
                  <c:v>30178.183333333302</c:v>
                </c:pt>
                <c:pt idx="832">
                  <c:v>30066</c:v>
                </c:pt>
                <c:pt idx="833">
                  <c:v>30066</c:v>
                </c:pt>
                <c:pt idx="834">
                  <c:v>30066</c:v>
                </c:pt>
                <c:pt idx="835">
                  <c:v>29771.4666666667</c:v>
                </c:pt>
                <c:pt idx="836">
                  <c:v>29704.7833333333</c:v>
                </c:pt>
                <c:pt idx="837">
                  <c:v>29520</c:v>
                </c:pt>
                <c:pt idx="838">
                  <c:v>29520</c:v>
                </c:pt>
                <c:pt idx="839">
                  <c:v>29514.75</c:v>
                </c:pt>
                <c:pt idx="840">
                  <c:v>29473</c:v>
                </c:pt>
                <c:pt idx="841">
                  <c:v>29609</c:v>
                </c:pt>
                <c:pt idx="842">
                  <c:v>29609</c:v>
                </c:pt>
                <c:pt idx="843">
                  <c:v>29609</c:v>
                </c:pt>
                <c:pt idx="844">
                  <c:v>29609</c:v>
                </c:pt>
                <c:pt idx="845">
                  <c:v>29655</c:v>
                </c:pt>
                <c:pt idx="846">
                  <c:v>29667.5</c:v>
                </c:pt>
                <c:pt idx="847">
                  <c:v>29657.8</c:v>
                </c:pt>
                <c:pt idx="848">
                  <c:v>29696.066666666698</c:v>
                </c:pt>
                <c:pt idx="849">
                  <c:v>29673.5333333333</c:v>
                </c:pt>
                <c:pt idx="850">
                  <c:v>29503.5</c:v>
                </c:pt>
                <c:pt idx="851">
                  <c:v>29286.433333333302</c:v>
                </c:pt>
                <c:pt idx="852">
                  <c:v>28996.5</c:v>
                </c:pt>
                <c:pt idx="853">
                  <c:v>28959</c:v>
                </c:pt>
                <c:pt idx="854">
                  <c:v>28959</c:v>
                </c:pt>
                <c:pt idx="855">
                  <c:v>28624</c:v>
                </c:pt>
                <c:pt idx="856">
                  <c:v>28624</c:v>
                </c:pt>
                <c:pt idx="857">
                  <c:v>28584.5</c:v>
                </c:pt>
                <c:pt idx="858">
                  <c:v>28466</c:v>
                </c:pt>
                <c:pt idx="859">
                  <c:v>28466</c:v>
                </c:pt>
                <c:pt idx="860">
                  <c:v>28466</c:v>
                </c:pt>
                <c:pt idx="861">
                  <c:v>28466</c:v>
                </c:pt>
                <c:pt idx="862">
                  <c:v>28466</c:v>
                </c:pt>
                <c:pt idx="863">
                  <c:v>28461.883333333299</c:v>
                </c:pt>
                <c:pt idx="864">
                  <c:v>28274</c:v>
                </c:pt>
                <c:pt idx="865">
                  <c:v>29458</c:v>
                </c:pt>
                <c:pt idx="866">
                  <c:v>29458</c:v>
                </c:pt>
                <c:pt idx="867">
                  <c:v>29458</c:v>
                </c:pt>
                <c:pt idx="868">
                  <c:v>29458</c:v>
                </c:pt>
                <c:pt idx="869">
                  <c:v>29458</c:v>
                </c:pt>
                <c:pt idx="870">
                  <c:v>29690</c:v>
                </c:pt>
                <c:pt idx="871">
                  <c:v>30171</c:v>
                </c:pt>
                <c:pt idx="872">
                  <c:v>30057.9</c:v>
                </c:pt>
                <c:pt idx="873">
                  <c:v>29740.799999999999</c:v>
                </c:pt>
                <c:pt idx="874">
                  <c:v>30015.666666666701</c:v>
                </c:pt>
                <c:pt idx="875">
                  <c:v>29733</c:v>
                </c:pt>
                <c:pt idx="876">
                  <c:v>30054.833333333299</c:v>
                </c:pt>
                <c:pt idx="877">
                  <c:v>29601.8</c:v>
                </c:pt>
                <c:pt idx="878">
                  <c:v>29292.6</c:v>
                </c:pt>
                <c:pt idx="879">
                  <c:v>29263</c:v>
                </c:pt>
                <c:pt idx="880">
                  <c:v>29263</c:v>
                </c:pt>
                <c:pt idx="881">
                  <c:v>29263</c:v>
                </c:pt>
                <c:pt idx="882">
                  <c:v>27992</c:v>
                </c:pt>
                <c:pt idx="883">
                  <c:v>27992</c:v>
                </c:pt>
                <c:pt idx="884">
                  <c:v>28001</c:v>
                </c:pt>
                <c:pt idx="885">
                  <c:v>27992</c:v>
                </c:pt>
                <c:pt idx="886">
                  <c:v>27862</c:v>
                </c:pt>
                <c:pt idx="887">
                  <c:v>27939</c:v>
                </c:pt>
                <c:pt idx="888">
                  <c:v>27937.75</c:v>
                </c:pt>
                <c:pt idx="889">
                  <c:v>28398</c:v>
                </c:pt>
                <c:pt idx="890">
                  <c:v>28398</c:v>
                </c:pt>
                <c:pt idx="891">
                  <c:v>28398</c:v>
                </c:pt>
                <c:pt idx="892">
                  <c:v>28398</c:v>
                </c:pt>
                <c:pt idx="893">
                  <c:v>28993</c:v>
                </c:pt>
                <c:pt idx="894">
                  <c:v>29297</c:v>
                </c:pt>
                <c:pt idx="895">
                  <c:v>29034.516666666699</c:v>
                </c:pt>
                <c:pt idx="896">
                  <c:v>28108.400000000001</c:v>
                </c:pt>
                <c:pt idx="897">
                  <c:v>27849</c:v>
                </c:pt>
                <c:pt idx="898">
                  <c:v>27715.599999999999</c:v>
                </c:pt>
                <c:pt idx="899">
                  <c:v>27710</c:v>
                </c:pt>
                <c:pt idx="900">
                  <c:v>27643</c:v>
                </c:pt>
                <c:pt idx="901">
                  <c:v>27634.366666666701</c:v>
                </c:pt>
                <c:pt idx="902">
                  <c:v>28001</c:v>
                </c:pt>
                <c:pt idx="903">
                  <c:v>27948.2</c:v>
                </c:pt>
                <c:pt idx="904">
                  <c:v>27835.266666666699</c:v>
                </c:pt>
                <c:pt idx="905">
                  <c:v>28023</c:v>
                </c:pt>
                <c:pt idx="906">
                  <c:v>28222.55</c:v>
                </c:pt>
                <c:pt idx="907">
                  <c:v>28183</c:v>
                </c:pt>
                <c:pt idx="908">
                  <c:v>28215</c:v>
                </c:pt>
                <c:pt idx="909">
                  <c:v>28228</c:v>
                </c:pt>
                <c:pt idx="910">
                  <c:v>28228</c:v>
                </c:pt>
                <c:pt idx="911">
                  <c:v>28232.433333333302</c:v>
                </c:pt>
                <c:pt idx="912">
                  <c:v>27383</c:v>
                </c:pt>
                <c:pt idx="913">
                  <c:v>27381.433333333302</c:v>
                </c:pt>
                <c:pt idx="914">
                  <c:v>27402</c:v>
                </c:pt>
                <c:pt idx="915">
                  <c:v>27402</c:v>
                </c:pt>
                <c:pt idx="916">
                  <c:v>27402</c:v>
                </c:pt>
                <c:pt idx="917">
                  <c:v>27388.333333333299</c:v>
                </c:pt>
                <c:pt idx="918">
                  <c:v>26932.0333333333</c:v>
                </c:pt>
                <c:pt idx="919">
                  <c:v>26729</c:v>
                </c:pt>
                <c:pt idx="920">
                  <c:v>26660.5</c:v>
                </c:pt>
                <c:pt idx="921">
                  <c:v>26758</c:v>
                </c:pt>
                <c:pt idx="922">
                  <c:v>26629</c:v>
                </c:pt>
                <c:pt idx="923">
                  <c:v>26612.400000000001</c:v>
                </c:pt>
                <c:pt idx="924">
                  <c:v>26723.5</c:v>
                </c:pt>
                <c:pt idx="925">
                  <c:v>26623.333333333299</c:v>
                </c:pt>
                <c:pt idx="926">
                  <c:v>26609.9</c:v>
                </c:pt>
                <c:pt idx="927">
                  <c:v>26578.666666666701</c:v>
                </c:pt>
                <c:pt idx="928">
                  <c:v>26612.933333333302</c:v>
                </c:pt>
                <c:pt idx="929">
                  <c:v>26655</c:v>
                </c:pt>
                <c:pt idx="930">
                  <c:v>26596</c:v>
                </c:pt>
                <c:pt idx="931">
                  <c:v>26432.9666666667</c:v>
                </c:pt>
                <c:pt idx="932">
                  <c:v>26537</c:v>
                </c:pt>
                <c:pt idx="933">
                  <c:v>26695</c:v>
                </c:pt>
                <c:pt idx="934">
                  <c:v>26695</c:v>
                </c:pt>
                <c:pt idx="935">
                  <c:v>26681.233333333301</c:v>
                </c:pt>
                <c:pt idx="936">
                  <c:v>26133</c:v>
                </c:pt>
                <c:pt idx="937">
                  <c:v>26943</c:v>
                </c:pt>
                <c:pt idx="938">
                  <c:v>26943</c:v>
                </c:pt>
                <c:pt idx="939">
                  <c:v>26943</c:v>
                </c:pt>
                <c:pt idx="940">
                  <c:v>26943</c:v>
                </c:pt>
                <c:pt idx="941">
                  <c:v>26943</c:v>
                </c:pt>
                <c:pt idx="942">
                  <c:v>26748.35</c:v>
                </c:pt>
                <c:pt idx="943">
                  <c:v>27097</c:v>
                </c:pt>
                <c:pt idx="944">
                  <c:v>27094.4666666667</c:v>
                </c:pt>
                <c:pt idx="945">
                  <c:v>27814.799999999999</c:v>
                </c:pt>
                <c:pt idx="946">
                  <c:v>27804.666666666701</c:v>
                </c:pt>
                <c:pt idx="947">
                  <c:v>27760</c:v>
                </c:pt>
                <c:pt idx="948">
                  <c:v>27760</c:v>
                </c:pt>
                <c:pt idx="949">
                  <c:v>27760</c:v>
                </c:pt>
                <c:pt idx="950">
                  <c:v>27760</c:v>
                </c:pt>
                <c:pt idx="951">
                  <c:v>27750.066666666698</c:v>
                </c:pt>
                <c:pt idx="952">
                  <c:v>27641.133333333299</c:v>
                </c:pt>
                <c:pt idx="953">
                  <c:v>27632.5</c:v>
                </c:pt>
                <c:pt idx="954">
                  <c:v>27419.200000000001</c:v>
                </c:pt>
                <c:pt idx="955">
                  <c:v>27196.75</c:v>
                </c:pt>
                <c:pt idx="956">
                  <c:v>27154</c:v>
                </c:pt>
                <c:pt idx="957">
                  <c:v>27154</c:v>
                </c:pt>
                <c:pt idx="958">
                  <c:v>27097.9666666667</c:v>
                </c:pt>
                <c:pt idx="959">
                  <c:v>26639.733333333301</c:v>
                </c:pt>
                <c:pt idx="960">
                  <c:v>25935</c:v>
                </c:pt>
                <c:pt idx="961">
                  <c:v>27844</c:v>
                </c:pt>
                <c:pt idx="962">
                  <c:v>27844</c:v>
                </c:pt>
                <c:pt idx="963">
                  <c:v>27844</c:v>
                </c:pt>
                <c:pt idx="964">
                  <c:v>27844</c:v>
                </c:pt>
                <c:pt idx="965">
                  <c:v>27844</c:v>
                </c:pt>
                <c:pt idx="966">
                  <c:v>27844</c:v>
                </c:pt>
                <c:pt idx="967">
                  <c:v>27848</c:v>
                </c:pt>
                <c:pt idx="968">
                  <c:v>28211</c:v>
                </c:pt>
                <c:pt idx="969">
                  <c:v>28820</c:v>
                </c:pt>
                <c:pt idx="970">
                  <c:v>28937.766666666699</c:v>
                </c:pt>
                <c:pt idx="971">
                  <c:v>28937</c:v>
                </c:pt>
                <c:pt idx="972">
                  <c:v>28908.666666666701</c:v>
                </c:pt>
                <c:pt idx="973">
                  <c:v>28937</c:v>
                </c:pt>
                <c:pt idx="974">
                  <c:v>28608.4666666667</c:v>
                </c:pt>
                <c:pt idx="975">
                  <c:v>28837</c:v>
                </c:pt>
                <c:pt idx="976">
                  <c:v>28809.133333333299</c:v>
                </c:pt>
                <c:pt idx="977">
                  <c:v>28633.5</c:v>
                </c:pt>
                <c:pt idx="978">
                  <c:v>28474</c:v>
                </c:pt>
                <c:pt idx="979">
                  <c:v>28474</c:v>
                </c:pt>
                <c:pt idx="980">
                  <c:v>28121.666666666701</c:v>
                </c:pt>
                <c:pt idx="981">
                  <c:v>28114</c:v>
                </c:pt>
                <c:pt idx="982">
                  <c:v>28114</c:v>
                </c:pt>
                <c:pt idx="983">
                  <c:v>28087.483333333301</c:v>
                </c:pt>
                <c:pt idx="984">
                  <c:v>28992</c:v>
                </c:pt>
                <c:pt idx="985">
                  <c:v>29584</c:v>
                </c:pt>
                <c:pt idx="986">
                  <c:v>29584</c:v>
                </c:pt>
                <c:pt idx="987">
                  <c:v>29584</c:v>
                </c:pt>
                <c:pt idx="988">
                  <c:v>29584</c:v>
                </c:pt>
                <c:pt idx="989">
                  <c:v>29584</c:v>
                </c:pt>
                <c:pt idx="990">
                  <c:v>29584</c:v>
                </c:pt>
                <c:pt idx="991">
                  <c:v>29903</c:v>
                </c:pt>
                <c:pt idx="992">
                  <c:v>29902.083333333299</c:v>
                </c:pt>
                <c:pt idx="993">
                  <c:v>30061</c:v>
                </c:pt>
                <c:pt idx="994">
                  <c:v>30071</c:v>
                </c:pt>
                <c:pt idx="995">
                  <c:v>30314</c:v>
                </c:pt>
                <c:pt idx="996">
                  <c:v>30286.833333333299</c:v>
                </c:pt>
                <c:pt idx="997">
                  <c:v>30156</c:v>
                </c:pt>
                <c:pt idx="998">
                  <c:v>30808.233333333301</c:v>
                </c:pt>
                <c:pt idx="999">
                  <c:v>31050.516666666699</c:v>
                </c:pt>
                <c:pt idx="1000">
                  <c:v>30585.25</c:v>
                </c:pt>
                <c:pt idx="1001">
                  <c:v>30491</c:v>
                </c:pt>
                <c:pt idx="1002">
                  <c:v>30491</c:v>
                </c:pt>
                <c:pt idx="1003">
                  <c:v>30441.7833333333</c:v>
                </c:pt>
                <c:pt idx="1004">
                  <c:v>29804.333333333299</c:v>
                </c:pt>
                <c:pt idx="1005">
                  <c:v>29432.833333333299</c:v>
                </c:pt>
                <c:pt idx="1006">
                  <c:v>29507</c:v>
                </c:pt>
                <c:pt idx="1007">
                  <c:v>29968.316666666698</c:v>
                </c:pt>
                <c:pt idx="1008">
                  <c:v>29008.400000000001</c:v>
                </c:pt>
                <c:pt idx="1009">
                  <c:v>30151.983333333301</c:v>
                </c:pt>
                <c:pt idx="1010">
                  <c:v>29963</c:v>
                </c:pt>
                <c:pt idx="1011">
                  <c:v>30636</c:v>
                </c:pt>
                <c:pt idx="1012">
                  <c:v>30636</c:v>
                </c:pt>
                <c:pt idx="1013">
                  <c:v>30636</c:v>
                </c:pt>
                <c:pt idx="1014">
                  <c:v>30282.400000000001</c:v>
                </c:pt>
                <c:pt idx="1015">
                  <c:v>30028</c:v>
                </c:pt>
                <c:pt idx="1016">
                  <c:v>30086</c:v>
                </c:pt>
                <c:pt idx="1017">
                  <c:v>30157.833333333299</c:v>
                </c:pt>
                <c:pt idx="1018">
                  <c:v>30096</c:v>
                </c:pt>
                <c:pt idx="1019">
                  <c:v>30095.0333333333</c:v>
                </c:pt>
                <c:pt idx="1020">
                  <c:v>30077.200000000001</c:v>
                </c:pt>
                <c:pt idx="1021">
                  <c:v>30410</c:v>
                </c:pt>
                <c:pt idx="1022">
                  <c:v>30392.7166666667</c:v>
                </c:pt>
                <c:pt idx="1023">
                  <c:v>30031.2833333333</c:v>
                </c:pt>
                <c:pt idx="1024">
                  <c:v>30544.65</c:v>
                </c:pt>
                <c:pt idx="1025">
                  <c:v>30425.333333333299</c:v>
                </c:pt>
                <c:pt idx="1026">
                  <c:v>30375.200000000001</c:v>
                </c:pt>
                <c:pt idx="1027">
                  <c:v>30210</c:v>
                </c:pt>
                <c:pt idx="1028">
                  <c:v>30007</c:v>
                </c:pt>
                <c:pt idx="1029">
                  <c:v>30258</c:v>
                </c:pt>
                <c:pt idx="1030">
                  <c:v>29919.9</c:v>
                </c:pt>
                <c:pt idx="1031">
                  <c:v>29945</c:v>
                </c:pt>
                <c:pt idx="1032">
                  <c:v>29945</c:v>
                </c:pt>
                <c:pt idx="1033">
                  <c:v>29945</c:v>
                </c:pt>
                <c:pt idx="1034">
                  <c:v>29945</c:v>
                </c:pt>
                <c:pt idx="1035">
                  <c:v>29945</c:v>
                </c:pt>
                <c:pt idx="1036">
                  <c:v>29945</c:v>
                </c:pt>
                <c:pt idx="1037">
                  <c:v>29945</c:v>
                </c:pt>
                <c:pt idx="1038">
                  <c:v>29880</c:v>
                </c:pt>
                <c:pt idx="1039">
                  <c:v>30892</c:v>
                </c:pt>
                <c:pt idx="1040">
                  <c:v>31094</c:v>
                </c:pt>
                <c:pt idx="1041">
                  <c:v>30935.683333333302</c:v>
                </c:pt>
                <c:pt idx="1042">
                  <c:v>30948.4666666667</c:v>
                </c:pt>
                <c:pt idx="1043">
                  <c:v>30347.5</c:v>
                </c:pt>
                <c:pt idx="1044">
                  <c:v>30751</c:v>
                </c:pt>
                <c:pt idx="1045">
                  <c:v>30679.75</c:v>
                </c:pt>
                <c:pt idx="1046">
                  <c:v>30680.35</c:v>
                </c:pt>
                <c:pt idx="1047">
                  <c:v>30433.016666666699</c:v>
                </c:pt>
                <c:pt idx="1048">
                  <c:v>30466.6</c:v>
                </c:pt>
                <c:pt idx="1049">
                  <c:v>30328</c:v>
                </c:pt>
                <c:pt idx="1050">
                  <c:v>30338</c:v>
                </c:pt>
                <c:pt idx="1051">
                  <c:v>30122.916666666701</c:v>
                </c:pt>
                <c:pt idx="1052">
                  <c:v>30039</c:v>
                </c:pt>
                <c:pt idx="1053">
                  <c:v>30048</c:v>
                </c:pt>
                <c:pt idx="1054">
                  <c:v>30217</c:v>
                </c:pt>
                <c:pt idx="1055">
                  <c:v>30210.25</c:v>
                </c:pt>
                <c:pt idx="1056">
                  <c:v>29633.116666666701</c:v>
                </c:pt>
                <c:pt idx="1057">
                  <c:v>29565.133333333299</c:v>
                </c:pt>
                <c:pt idx="1058">
                  <c:v>29492</c:v>
                </c:pt>
                <c:pt idx="1059">
                  <c:v>29492</c:v>
                </c:pt>
                <c:pt idx="1060">
                  <c:v>29492</c:v>
                </c:pt>
                <c:pt idx="1061">
                  <c:v>29492</c:v>
                </c:pt>
                <c:pt idx="1062">
                  <c:v>29536</c:v>
                </c:pt>
                <c:pt idx="1063">
                  <c:v>29536</c:v>
                </c:pt>
                <c:pt idx="1064">
                  <c:v>29565</c:v>
                </c:pt>
                <c:pt idx="1065">
                  <c:v>30227.35</c:v>
                </c:pt>
                <c:pt idx="1066">
                  <c:v>30202</c:v>
                </c:pt>
                <c:pt idx="1067">
                  <c:v>30202</c:v>
                </c:pt>
                <c:pt idx="1068">
                  <c:v>30202</c:v>
                </c:pt>
                <c:pt idx="1069">
                  <c:v>30166.333333333299</c:v>
                </c:pt>
                <c:pt idx="1070">
                  <c:v>30117</c:v>
                </c:pt>
                <c:pt idx="1071">
                  <c:v>30308</c:v>
                </c:pt>
                <c:pt idx="1072">
                  <c:v>30299.45</c:v>
                </c:pt>
                <c:pt idx="1073">
                  <c:v>29990.583333333299</c:v>
                </c:pt>
                <c:pt idx="1074">
                  <c:v>29977</c:v>
                </c:pt>
                <c:pt idx="1075">
                  <c:v>29977</c:v>
                </c:pt>
                <c:pt idx="1076">
                  <c:v>29962</c:v>
                </c:pt>
                <c:pt idx="1077">
                  <c:v>29917</c:v>
                </c:pt>
                <c:pt idx="1078">
                  <c:v>29931</c:v>
                </c:pt>
                <c:pt idx="1079">
                  <c:v>29930.0333333333</c:v>
                </c:pt>
                <c:pt idx="1080">
                  <c:v>30858</c:v>
                </c:pt>
                <c:pt idx="1081">
                  <c:v>31113</c:v>
                </c:pt>
                <c:pt idx="1082">
                  <c:v>31283</c:v>
                </c:pt>
                <c:pt idx="1083">
                  <c:v>31668</c:v>
                </c:pt>
                <c:pt idx="1084">
                  <c:v>31461.333333333299</c:v>
                </c:pt>
                <c:pt idx="1085">
                  <c:v>31991</c:v>
                </c:pt>
                <c:pt idx="1086">
                  <c:v>32091.5333333333</c:v>
                </c:pt>
                <c:pt idx="1087">
                  <c:v>31889</c:v>
                </c:pt>
                <c:pt idx="1088">
                  <c:v>31889</c:v>
                </c:pt>
                <c:pt idx="1089">
                  <c:v>31877.5</c:v>
                </c:pt>
                <c:pt idx="1090">
                  <c:v>31758.133333333299</c:v>
                </c:pt>
                <c:pt idx="1091">
                  <c:v>31914.1</c:v>
                </c:pt>
                <c:pt idx="1092">
                  <c:v>31912</c:v>
                </c:pt>
                <c:pt idx="1093">
                  <c:v>31909.583333333299</c:v>
                </c:pt>
                <c:pt idx="1094">
                  <c:v>31718.233333333301</c:v>
                </c:pt>
                <c:pt idx="1095">
                  <c:v>30920.366666666701</c:v>
                </c:pt>
                <c:pt idx="1096">
                  <c:v>30612.5333333333</c:v>
                </c:pt>
                <c:pt idx="1097">
                  <c:v>30612.3</c:v>
                </c:pt>
                <c:pt idx="1098">
                  <c:v>30603</c:v>
                </c:pt>
                <c:pt idx="1099">
                  <c:v>30536</c:v>
                </c:pt>
                <c:pt idx="1100">
                  <c:v>29734</c:v>
                </c:pt>
                <c:pt idx="1101">
                  <c:v>29734</c:v>
                </c:pt>
                <c:pt idx="1102">
                  <c:v>29712</c:v>
                </c:pt>
                <c:pt idx="1103">
                  <c:v>29317</c:v>
                </c:pt>
                <c:pt idx="1104">
                  <c:v>28432.1</c:v>
                </c:pt>
                <c:pt idx="1105">
                  <c:v>29929</c:v>
                </c:pt>
                <c:pt idx="1106">
                  <c:v>29929</c:v>
                </c:pt>
                <c:pt idx="1107">
                  <c:v>29929</c:v>
                </c:pt>
                <c:pt idx="1108">
                  <c:v>29929</c:v>
                </c:pt>
                <c:pt idx="1109">
                  <c:v>29929</c:v>
                </c:pt>
                <c:pt idx="1110">
                  <c:v>29961.416666666701</c:v>
                </c:pt>
                <c:pt idx="1111">
                  <c:v>30308.066666666698</c:v>
                </c:pt>
                <c:pt idx="1112">
                  <c:v>30040.0333333333</c:v>
                </c:pt>
                <c:pt idx="1113">
                  <c:v>29898</c:v>
                </c:pt>
                <c:pt idx="1114">
                  <c:v>29719.7166666667</c:v>
                </c:pt>
                <c:pt idx="1115">
                  <c:v>29468</c:v>
                </c:pt>
                <c:pt idx="1116">
                  <c:v>29468</c:v>
                </c:pt>
                <c:pt idx="1117">
                  <c:v>29253.616666666701</c:v>
                </c:pt>
                <c:pt idx="1118">
                  <c:v>29157</c:v>
                </c:pt>
                <c:pt idx="1119">
                  <c:v>29056.766666666699</c:v>
                </c:pt>
                <c:pt idx="1120">
                  <c:v>28963</c:v>
                </c:pt>
                <c:pt idx="1121">
                  <c:v>28943.266666666699</c:v>
                </c:pt>
                <c:pt idx="1122">
                  <c:v>28699</c:v>
                </c:pt>
                <c:pt idx="1123">
                  <c:v>28669</c:v>
                </c:pt>
                <c:pt idx="1124">
                  <c:v>28310</c:v>
                </c:pt>
                <c:pt idx="1125">
                  <c:v>28310</c:v>
                </c:pt>
                <c:pt idx="1126">
                  <c:v>28425</c:v>
                </c:pt>
                <c:pt idx="1127">
                  <c:v>29210.799999999999</c:v>
                </c:pt>
                <c:pt idx="1128">
                  <c:v>29672.15</c:v>
                </c:pt>
                <c:pt idx="1129">
                  <c:v>30405</c:v>
                </c:pt>
                <c:pt idx="1130">
                  <c:v>30367.7833333333</c:v>
                </c:pt>
                <c:pt idx="1131">
                  <c:v>30086</c:v>
                </c:pt>
                <c:pt idx="1132">
                  <c:v>30475</c:v>
                </c:pt>
                <c:pt idx="1133">
                  <c:v>30475</c:v>
                </c:pt>
                <c:pt idx="1134">
                  <c:v>30475</c:v>
                </c:pt>
                <c:pt idx="1135">
                  <c:v>30732</c:v>
                </c:pt>
                <c:pt idx="1136">
                  <c:v>30683.5</c:v>
                </c:pt>
                <c:pt idx="1137">
                  <c:v>31002</c:v>
                </c:pt>
                <c:pt idx="1138">
                  <c:v>31002</c:v>
                </c:pt>
                <c:pt idx="1139">
                  <c:v>31112</c:v>
                </c:pt>
                <c:pt idx="1140">
                  <c:v>31302.4666666667</c:v>
                </c:pt>
                <c:pt idx="1141">
                  <c:v>31410.6</c:v>
                </c:pt>
                <c:pt idx="1142">
                  <c:v>31335</c:v>
                </c:pt>
                <c:pt idx="1143">
                  <c:v>31412</c:v>
                </c:pt>
                <c:pt idx="1144">
                  <c:v>31160.2</c:v>
                </c:pt>
                <c:pt idx="1145">
                  <c:v>30716</c:v>
                </c:pt>
                <c:pt idx="1146">
                  <c:v>30435.483333333301</c:v>
                </c:pt>
                <c:pt idx="1147">
                  <c:v>30307</c:v>
                </c:pt>
                <c:pt idx="1148">
                  <c:v>30272.166666666701</c:v>
                </c:pt>
                <c:pt idx="1149">
                  <c:v>30190.7</c:v>
                </c:pt>
                <c:pt idx="1150">
                  <c:v>30331.016666666699</c:v>
                </c:pt>
                <c:pt idx="1151">
                  <c:v>30179.5</c:v>
                </c:pt>
                <c:pt idx="1152">
                  <c:v>30794.799999999999</c:v>
                </c:pt>
                <c:pt idx="1153">
                  <c:v>31373.083333333299</c:v>
                </c:pt>
                <c:pt idx="1154">
                  <c:v>31280.400000000001</c:v>
                </c:pt>
                <c:pt idx="1155">
                  <c:v>31225</c:v>
                </c:pt>
                <c:pt idx="1156">
                  <c:v>31225</c:v>
                </c:pt>
                <c:pt idx="1157">
                  <c:v>31225</c:v>
                </c:pt>
                <c:pt idx="1158">
                  <c:v>31225</c:v>
                </c:pt>
                <c:pt idx="1159">
                  <c:v>30498.25</c:v>
                </c:pt>
                <c:pt idx="1160">
                  <c:v>30370</c:v>
                </c:pt>
                <c:pt idx="1161">
                  <c:v>30594</c:v>
                </c:pt>
                <c:pt idx="1162">
                  <c:v>30584.2166666667</c:v>
                </c:pt>
                <c:pt idx="1163">
                  <c:v>30348.2</c:v>
                </c:pt>
                <c:pt idx="1164">
                  <c:v>30298.2</c:v>
                </c:pt>
                <c:pt idx="1165">
                  <c:v>30183.583333333299</c:v>
                </c:pt>
                <c:pt idx="1166">
                  <c:v>30124</c:v>
                </c:pt>
                <c:pt idx="1167">
                  <c:v>30091.55</c:v>
                </c:pt>
                <c:pt idx="1168">
                  <c:v>30065</c:v>
                </c:pt>
                <c:pt idx="1169">
                  <c:v>30065</c:v>
                </c:pt>
                <c:pt idx="1170">
                  <c:v>30175</c:v>
                </c:pt>
                <c:pt idx="1171">
                  <c:v>30175</c:v>
                </c:pt>
                <c:pt idx="1172">
                  <c:v>30025.95</c:v>
                </c:pt>
                <c:pt idx="1173">
                  <c:v>29260.666666666701</c:v>
                </c:pt>
                <c:pt idx="1174">
                  <c:v>29038</c:v>
                </c:pt>
                <c:pt idx="1175">
                  <c:v>29123.5</c:v>
                </c:pt>
                <c:pt idx="1176">
                  <c:v>29032.5</c:v>
                </c:pt>
                <c:pt idx="1177">
                  <c:v>29783.9</c:v>
                </c:pt>
                <c:pt idx="1178">
                  <c:v>29771</c:v>
                </c:pt>
                <c:pt idx="1179">
                  <c:v>29771</c:v>
                </c:pt>
                <c:pt idx="1180">
                  <c:v>29459.2833333333</c:v>
                </c:pt>
                <c:pt idx="1181">
                  <c:v>31121</c:v>
                </c:pt>
                <c:pt idx="1182">
                  <c:v>31004.75</c:v>
                </c:pt>
                <c:pt idx="1183">
                  <c:v>31419</c:v>
                </c:pt>
                <c:pt idx="1184">
                  <c:v>30631.1</c:v>
                </c:pt>
                <c:pt idx="1185">
                  <c:v>30521.200000000001</c:v>
                </c:pt>
                <c:pt idx="1186">
                  <c:v>30209</c:v>
                </c:pt>
                <c:pt idx="1187">
                  <c:v>31446</c:v>
                </c:pt>
                <c:pt idx="1188">
                  <c:v>31363.516666666699</c:v>
                </c:pt>
                <c:pt idx="1189">
                  <c:v>31855</c:v>
                </c:pt>
                <c:pt idx="1190">
                  <c:v>31615.4</c:v>
                </c:pt>
                <c:pt idx="1191">
                  <c:v>31572.833333333299</c:v>
                </c:pt>
                <c:pt idx="1192">
                  <c:v>31500.95</c:v>
                </c:pt>
                <c:pt idx="1193">
                  <c:v>31373.583333333299</c:v>
                </c:pt>
                <c:pt idx="1194">
                  <c:v>30623.333333333299</c:v>
                </c:pt>
                <c:pt idx="1195">
                  <c:v>30594</c:v>
                </c:pt>
                <c:pt idx="1196">
                  <c:v>30310.883333333299</c:v>
                </c:pt>
                <c:pt idx="1197">
                  <c:v>29077</c:v>
                </c:pt>
                <c:pt idx="1198">
                  <c:v>29077</c:v>
                </c:pt>
                <c:pt idx="1199">
                  <c:v>29076.166666666701</c:v>
                </c:pt>
                <c:pt idx="1200">
                  <c:v>29402</c:v>
                </c:pt>
                <c:pt idx="1201">
                  <c:v>31075</c:v>
                </c:pt>
                <c:pt idx="1202">
                  <c:v>31075</c:v>
                </c:pt>
                <c:pt idx="1203">
                  <c:v>31235</c:v>
                </c:pt>
                <c:pt idx="1204">
                  <c:v>31235</c:v>
                </c:pt>
                <c:pt idx="1205">
                  <c:v>31235</c:v>
                </c:pt>
                <c:pt idx="1206">
                  <c:v>31232.25</c:v>
                </c:pt>
                <c:pt idx="1207">
                  <c:v>31694</c:v>
                </c:pt>
                <c:pt idx="1208">
                  <c:v>31694</c:v>
                </c:pt>
                <c:pt idx="1209">
                  <c:v>31708</c:v>
                </c:pt>
                <c:pt idx="1210">
                  <c:v>31852</c:v>
                </c:pt>
                <c:pt idx="1211">
                  <c:v>31635.5</c:v>
                </c:pt>
                <c:pt idx="1212">
                  <c:v>31287.666666666701</c:v>
                </c:pt>
                <c:pt idx="1213">
                  <c:v>31400</c:v>
                </c:pt>
                <c:pt idx="1214">
                  <c:v>31066.833333333299</c:v>
                </c:pt>
                <c:pt idx="1215">
                  <c:v>30691</c:v>
                </c:pt>
                <c:pt idx="1216">
                  <c:v>30635.7</c:v>
                </c:pt>
                <c:pt idx="1217">
                  <c:v>30656</c:v>
                </c:pt>
                <c:pt idx="1218">
                  <c:v>30656</c:v>
                </c:pt>
                <c:pt idx="1219">
                  <c:v>30656</c:v>
                </c:pt>
                <c:pt idx="1220">
                  <c:v>30656</c:v>
                </c:pt>
                <c:pt idx="1221">
                  <c:v>30651.200000000001</c:v>
                </c:pt>
                <c:pt idx="1222">
                  <c:v>30924.4666666667</c:v>
                </c:pt>
                <c:pt idx="1223">
                  <c:v>31652.633333333299</c:v>
                </c:pt>
                <c:pt idx="1224">
                  <c:v>31817</c:v>
                </c:pt>
                <c:pt idx="1225">
                  <c:v>31851.266666666699</c:v>
                </c:pt>
                <c:pt idx="1226">
                  <c:v>31835</c:v>
                </c:pt>
                <c:pt idx="1227">
                  <c:v>31835</c:v>
                </c:pt>
                <c:pt idx="1228">
                  <c:v>32036</c:v>
                </c:pt>
                <c:pt idx="1229">
                  <c:v>32036</c:v>
                </c:pt>
                <c:pt idx="1230">
                  <c:v>32036</c:v>
                </c:pt>
                <c:pt idx="1231">
                  <c:v>32226</c:v>
                </c:pt>
                <c:pt idx="1232">
                  <c:v>31083.916666666701</c:v>
                </c:pt>
                <c:pt idx="1233">
                  <c:v>31042</c:v>
                </c:pt>
                <c:pt idx="1234">
                  <c:v>31097</c:v>
                </c:pt>
                <c:pt idx="1235">
                  <c:v>31029.166666666701</c:v>
                </c:pt>
                <c:pt idx="1236">
                  <c:v>30755.333333333299</c:v>
                </c:pt>
                <c:pt idx="1237">
                  <c:v>30654</c:v>
                </c:pt>
                <c:pt idx="1238">
                  <c:v>30690.5</c:v>
                </c:pt>
                <c:pt idx="1239">
                  <c:v>30622.4666666667</c:v>
                </c:pt>
                <c:pt idx="1240">
                  <c:v>30789</c:v>
                </c:pt>
                <c:pt idx="1241">
                  <c:v>30789</c:v>
                </c:pt>
                <c:pt idx="1242">
                  <c:v>30753.45</c:v>
                </c:pt>
                <c:pt idx="1243">
                  <c:v>30710</c:v>
                </c:pt>
                <c:pt idx="1244">
                  <c:v>30654.833333333299</c:v>
                </c:pt>
                <c:pt idx="1245">
                  <c:v>30379</c:v>
                </c:pt>
                <c:pt idx="1246">
                  <c:v>30379</c:v>
                </c:pt>
                <c:pt idx="1247">
                  <c:v>30565.183333333302</c:v>
                </c:pt>
                <c:pt idx="1248">
                  <c:v>30340</c:v>
                </c:pt>
                <c:pt idx="1249">
                  <c:v>30420.75</c:v>
                </c:pt>
                <c:pt idx="1250">
                  <c:v>30218.4666666667</c:v>
                </c:pt>
                <c:pt idx="1251">
                  <c:v>30180</c:v>
                </c:pt>
                <c:pt idx="1252">
                  <c:v>30877</c:v>
                </c:pt>
                <c:pt idx="1253">
                  <c:v>30877</c:v>
                </c:pt>
                <c:pt idx="1254">
                  <c:v>30877</c:v>
                </c:pt>
                <c:pt idx="1255">
                  <c:v>31213</c:v>
                </c:pt>
                <c:pt idx="1256">
                  <c:v>31003</c:v>
                </c:pt>
                <c:pt idx="1257">
                  <c:v>30779.333333333299</c:v>
                </c:pt>
                <c:pt idx="1258">
                  <c:v>30740.75</c:v>
                </c:pt>
                <c:pt idx="1259">
                  <c:v>30752.066666666698</c:v>
                </c:pt>
                <c:pt idx="1260">
                  <c:v>30726</c:v>
                </c:pt>
                <c:pt idx="1261">
                  <c:v>30726</c:v>
                </c:pt>
                <c:pt idx="1262">
                  <c:v>30139.866666666701</c:v>
                </c:pt>
                <c:pt idx="1263">
                  <c:v>29723</c:v>
                </c:pt>
                <c:pt idx="1264">
                  <c:v>30283</c:v>
                </c:pt>
                <c:pt idx="1265">
                  <c:v>30245.5</c:v>
                </c:pt>
                <c:pt idx="1266">
                  <c:v>30208</c:v>
                </c:pt>
                <c:pt idx="1267">
                  <c:v>30193.433333333302</c:v>
                </c:pt>
                <c:pt idx="1268">
                  <c:v>29752.2</c:v>
                </c:pt>
                <c:pt idx="1269">
                  <c:v>29773.7833333333</c:v>
                </c:pt>
                <c:pt idx="1270">
                  <c:v>29772</c:v>
                </c:pt>
                <c:pt idx="1271">
                  <c:v>29408</c:v>
                </c:pt>
                <c:pt idx="1272">
                  <c:v>29212</c:v>
                </c:pt>
                <c:pt idx="1273">
                  <c:v>29313</c:v>
                </c:pt>
                <c:pt idx="1274">
                  <c:v>29313</c:v>
                </c:pt>
                <c:pt idx="1275">
                  <c:v>29313</c:v>
                </c:pt>
                <c:pt idx="1276">
                  <c:v>29313</c:v>
                </c:pt>
                <c:pt idx="1277">
                  <c:v>29313</c:v>
                </c:pt>
                <c:pt idx="1278">
                  <c:v>29567</c:v>
                </c:pt>
                <c:pt idx="1279">
                  <c:v>29687</c:v>
                </c:pt>
                <c:pt idx="1280">
                  <c:v>29851</c:v>
                </c:pt>
                <c:pt idx="1281">
                  <c:v>29849.866666666701</c:v>
                </c:pt>
                <c:pt idx="1282">
                  <c:v>29791.683333333302</c:v>
                </c:pt>
                <c:pt idx="1283">
                  <c:v>29627.933333333302</c:v>
                </c:pt>
                <c:pt idx="1284">
                  <c:v>29374.3</c:v>
                </c:pt>
                <c:pt idx="1285">
                  <c:v>29560</c:v>
                </c:pt>
                <c:pt idx="1286">
                  <c:v>29440</c:v>
                </c:pt>
                <c:pt idx="1287">
                  <c:v>29372.799999999999</c:v>
                </c:pt>
                <c:pt idx="1288">
                  <c:v>28456.799999999999</c:v>
                </c:pt>
                <c:pt idx="1289">
                  <c:v>28057</c:v>
                </c:pt>
                <c:pt idx="1290">
                  <c:v>28057</c:v>
                </c:pt>
                <c:pt idx="1291">
                  <c:v>27748</c:v>
                </c:pt>
                <c:pt idx="1292">
                  <c:v>26666.366666666701</c:v>
                </c:pt>
                <c:pt idx="1293">
                  <c:v>26323</c:v>
                </c:pt>
                <c:pt idx="1294">
                  <c:v>26323</c:v>
                </c:pt>
                <c:pt idx="1295">
                  <c:v>27105.05</c:v>
                </c:pt>
                <c:pt idx="1296">
                  <c:v>26935.333333333299</c:v>
                </c:pt>
                <c:pt idx="1297">
                  <c:v>26860.233333333301</c:v>
                </c:pt>
                <c:pt idx="1298">
                  <c:v>27129</c:v>
                </c:pt>
                <c:pt idx="1299">
                  <c:v>27179</c:v>
                </c:pt>
                <c:pt idx="1300">
                  <c:v>27173.833333333299</c:v>
                </c:pt>
                <c:pt idx="1301">
                  <c:v>27196.25</c:v>
                </c:pt>
                <c:pt idx="1302">
                  <c:v>26735</c:v>
                </c:pt>
                <c:pt idx="1303">
                  <c:v>25929.599999999999</c:v>
                </c:pt>
                <c:pt idx="1304">
                  <c:v>26689.666666666701</c:v>
                </c:pt>
                <c:pt idx="1305">
                  <c:v>27100.583333333299</c:v>
                </c:pt>
                <c:pt idx="1306">
                  <c:v>27055</c:v>
                </c:pt>
                <c:pt idx="1307">
                  <c:v>27010</c:v>
                </c:pt>
                <c:pt idx="1308">
                  <c:v>26977.333333333299</c:v>
                </c:pt>
                <c:pt idx="1309">
                  <c:v>26822.15</c:v>
                </c:pt>
                <c:pt idx="1310">
                  <c:v>26860</c:v>
                </c:pt>
                <c:pt idx="1311">
                  <c:v>26488.616666666701</c:v>
                </c:pt>
                <c:pt idx="1312">
                  <c:v>26637</c:v>
                </c:pt>
                <c:pt idx="1313">
                  <c:v>26650.55</c:v>
                </c:pt>
                <c:pt idx="1314">
                  <c:v>26652.983333333301</c:v>
                </c:pt>
                <c:pt idx="1315">
                  <c:v>26659.05</c:v>
                </c:pt>
                <c:pt idx="1316">
                  <c:v>26320</c:v>
                </c:pt>
                <c:pt idx="1317">
                  <c:v>26320</c:v>
                </c:pt>
                <c:pt idx="1318">
                  <c:v>26320</c:v>
                </c:pt>
                <c:pt idx="1319">
                  <c:v>26314.666666666701</c:v>
                </c:pt>
                <c:pt idx="1320">
                  <c:v>26118</c:v>
                </c:pt>
                <c:pt idx="1321">
                  <c:v>26614.266666666699</c:v>
                </c:pt>
                <c:pt idx="1322">
                  <c:v>26367</c:v>
                </c:pt>
                <c:pt idx="1323">
                  <c:v>26044</c:v>
                </c:pt>
                <c:pt idx="1324">
                  <c:v>26189</c:v>
                </c:pt>
                <c:pt idx="1325">
                  <c:v>26169.666666666701</c:v>
                </c:pt>
                <c:pt idx="1326">
                  <c:v>26044</c:v>
                </c:pt>
                <c:pt idx="1327">
                  <c:v>25979.833333333299</c:v>
                </c:pt>
                <c:pt idx="1328">
                  <c:v>25967</c:v>
                </c:pt>
                <c:pt idx="1329">
                  <c:v>25980</c:v>
                </c:pt>
                <c:pt idx="1330">
                  <c:v>26063</c:v>
                </c:pt>
                <c:pt idx="1331">
                  <c:v>26063</c:v>
                </c:pt>
                <c:pt idx="1332">
                  <c:v>25994.866666666701</c:v>
                </c:pt>
                <c:pt idx="1333">
                  <c:v>26063</c:v>
                </c:pt>
                <c:pt idx="1334">
                  <c:v>26053.166666666701</c:v>
                </c:pt>
                <c:pt idx="1335">
                  <c:v>26053</c:v>
                </c:pt>
                <c:pt idx="1336">
                  <c:v>26053</c:v>
                </c:pt>
                <c:pt idx="1337">
                  <c:v>26037</c:v>
                </c:pt>
                <c:pt idx="1338">
                  <c:v>26013</c:v>
                </c:pt>
                <c:pt idx="1339">
                  <c:v>26013</c:v>
                </c:pt>
                <c:pt idx="1340">
                  <c:v>26013</c:v>
                </c:pt>
                <c:pt idx="1341">
                  <c:v>26128</c:v>
                </c:pt>
                <c:pt idx="1342">
                  <c:v>26128</c:v>
                </c:pt>
                <c:pt idx="1343">
                  <c:v>26127.683333333302</c:v>
                </c:pt>
                <c:pt idx="1344">
                  <c:v>26127</c:v>
                </c:pt>
                <c:pt idx="1345">
                  <c:v>26529</c:v>
                </c:pt>
                <c:pt idx="1346">
                  <c:v>26529</c:v>
                </c:pt>
                <c:pt idx="1347">
                  <c:v>26529</c:v>
                </c:pt>
                <c:pt idx="1348">
                  <c:v>27195</c:v>
                </c:pt>
                <c:pt idx="1349">
                  <c:v>27195</c:v>
                </c:pt>
                <c:pt idx="1350">
                  <c:v>27036.5</c:v>
                </c:pt>
                <c:pt idx="1351">
                  <c:v>26966</c:v>
                </c:pt>
                <c:pt idx="1352">
                  <c:v>27081</c:v>
                </c:pt>
                <c:pt idx="1353">
                  <c:v>27081</c:v>
                </c:pt>
                <c:pt idx="1354">
                  <c:v>27158</c:v>
                </c:pt>
                <c:pt idx="1355">
                  <c:v>27158</c:v>
                </c:pt>
                <c:pt idx="1356">
                  <c:v>27070</c:v>
                </c:pt>
                <c:pt idx="1357">
                  <c:v>27070</c:v>
                </c:pt>
                <c:pt idx="1358">
                  <c:v>27173</c:v>
                </c:pt>
                <c:pt idx="1359">
                  <c:v>27240.733333333301</c:v>
                </c:pt>
                <c:pt idx="1360">
                  <c:v>26625.599999999999</c:v>
                </c:pt>
                <c:pt idx="1361">
                  <c:v>26479</c:v>
                </c:pt>
                <c:pt idx="1362">
                  <c:v>26422.933333333302</c:v>
                </c:pt>
                <c:pt idx="1363">
                  <c:v>26445</c:v>
                </c:pt>
                <c:pt idx="1364">
                  <c:v>26445</c:v>
                </c:pt>
                <c:pt idx="1365">
                  <c:v>26422.4666666667</c:v>
                </c:pt>
                <c:pt idx="1366">
                  <c:v>26330</c:v>
                </c:pt>
                <c:pt idx="1367">
                  <c:v>26322.233333333301</c:v>
                </c:pt>
                <c:pt idx="1368">
                  <c:v>25847.266666666699</c:v>
                </c:pt>
                <c:pt idx="1369">
                  <c:v>26406.6</c:v>
                </c:pt>
                <c:pt idx="1370">
                  <c:v>26389</c:v>
                </c:pt>
                <c:pt idx="1371">
                  <c:v>25924.9</c:v>
                </c:pt>
                <c:pt idx="1372">
                  <c:v>25896</c:v>
                </c:pt>
                <c:pt idx="1373">
                  <c:v>25896</c:v>
                </c:pt>
                <c:pt idx="1374">
                  <c:v>26014</c:v>
                </c:pt>
                <c:pt idx="1375">
                  <c:v>26416</c:v>
                </c:pt>
                <c:pt idx="1376">
                  <c:v>26416</c:v>
                </c:pt>
                <c:pt idx="1377">
                  <c:v>26504.1</c:v>
                </c:pt>
                <c:pt idx="1378">
                  <c:v>26135.599999999999</c:v>
                </c:pt>
                <c:pt idx="1379">
                  <c:v>26372</c:v>
                </c:pt>
                <c:pt idx="1380">
                  <c:v>26372</c:v>
                </c:pt>
                <c:pt idx="1381">
                  <c:v>26341.5</c:v>
                </c:pt>
                <c:pt idx="1382">
                  <c:v>26044</c:v>
                </c:pt>
                <c:pt idx="1383">
                  <c:v>25597.866666666701</c:v>
                </c:pt>
                <c:pt idx="1384">
                  <c:v>25477</c:v>
                </c:pt>
                <c:pt idx="1385">
                  <c:v>25477</c:v>
                </c:pt>
                <c:pt idx="1386">
                  <c:v>25338.733333333301</c:v>
                </c:pt>
                <c:pt idx="1387">
                  <c:v>24939.5</c:v>
                </c:pt>
                <c:pt idx="1388">
                  <c:v>24495</c:v>
                </c:pt>
                <c:pt idx="1389">
                  <c:v>24495</c:v>
                </c:pt>
                <c:pt idx="1390">
                  <c:v>24487.5</c:v>
                </c:pt>
                <c:pt idx="1391">
                  <c:v>24270.133333333299</c:v>
                </c:pt>
                <c:pt idx="1392">
                  <c:v>23928</c:v>
                </c:pt>
                <c:pt idx="1393">
                  <c:v>23816.566666666698</c:v>
                </c:pt>
                <c:pt idx="1394">
                  <c:v>24324</c:v>
                </c:pt>
                <c:pt idx="1395">
                  <c:v>24109.516666666699</c:v>
                </c:pt>
                <c:pt idx="1396">
                  <c:v>24046</c:v>
                </c:pt>
                <c:pt idx="1397">
                  <c:v>23913.85</c:v>
                </c:pt>
                <c:pt idx="1398">
                  <c:v>23883</c:v>
                </c:pt>
                <c:pt idx="1399">
                  <c:v>23928</c:v>
                </c:pt>
                <c:pt idx="1400">
                  <c:v>23937</c:v>
                </c:pt>
                <c:pt idx="1401">
                  <c:v>23920.333333333299</c:v>
                </c:pt>
                <c:pt idx="1402">
                  <c:v>23679</c:v>
                </c:pt>
                <c:pt idx="1403">
                  <c:v>23975.75</c:v>
                </c:pt>
                <c:pt idx="1404">
                  <c:v>23966</c:v>
                </c:pt>
                <c:pt idx="1405">
                  <c:v>24017.166666666701</c:v>
                </c:pt>
                <c:pt idx="1406">
                  <c:v>24017</c:v>
                </c:pt>
                <c:pt idx="1407">
                  <c:v>24017</c:v>
                </c:pt>
                <c:pt idx="1408">
                  <c:v>24017</c:v>
                </c:pt>
                <c:pt idx="1409">
                  <c:v>24100</c:v>
                </c:pt>
                <c:pt idx="1410">
                  <c:v>24086.5333333333</c:v>
                </c:pt>
                <c:pt idx="1411">
                  <c:v>24077.5333333333</c:v>
                </c:pt>
                <c:pt idx="1412">
                  <c:v>24034.7</c:v>
                </c:pt>
                <c:pt idx="1413">
                  <c:v>24659.95</c:v>
                </c:pt>
                <c:pt idx="1414">
                  <c:v>25505.7833333333</c:v>
                </c:pt>
                <c:pt idx="1415">
                  <c:v>25566.366666666701</c:v>
                </c:pt>
                <c:pt idx="1416">
                  <c:v>24949.383333333299</c:v>
                </c:pt>
                <c:pt idx="1417">
                  <c:v>26232</c:v>
                </c:pt>
                <c:pt idx="1418">
                  <c:v>26203.5</c:v>
                </c:pt>
                <c:pt idx="1419">
                  <c:v>25525</c:v>
                </c:pt>
                <c:pt idx="1420">
                  <c:v>25769.566666666698</c:v>
                </c:pt>
                <c:pt idx="1421">
                  <c:v>25525</c:v>
                </c:pt>
                <c:pt idx="1422">
                  <c:v>25769.7</c:v>
                </c:pt>
                <c:pt idx="1423">
                  <c:v>26753.666666666701</c:v>
                </c:pt>
                <c:pt idx="1424">
                  <c:v>26953.933333333302</c:v>
                </c:pt>
                <c:pt idx="1425">
                  <c:v>26645</c:v>
                </c:pt>
                <c:pt idx="1426">
                  <c:v>26645</c:v>
                </c:pt>
                <c:pt idx="1427">
                  <c:v>26534.9</c:v>
                </c:pt>
                <c:pt idx="1428">
                  <c:v>26297.866666666701</c:v>
                </c:pt>
                <c:pt idx="1429">
                  <c:v>26575</c:v>
                </c:pt>
                <c:pt idx="1430">
                  <c:v>26410</c:v>
                </c:pt>
                <c:pt idx="1431">
                  <c:v>26404.25</c:v>
                </c:pt>
                <c:pt idx="1432">
                  <c:v>26619.733333333301</c:v>
                </c:pt>
                <c:pt idx="1433">
                  <c:v>26627.599999999999</c:v>
                </c:pt>
                <c:pt idx="1434">
                  <c:v>26546.083333333299</c:v>
                </c:pt>
                <c:pt idx="1435">
                  <c:v>26049.333333333299</c:v>
                </c:pt>
                <c:pt idx="1436">
                  <c:v>25494.6</c:v>
                </c:pt>
                <c:pt idx="1437">
                  <c:v>25414</c:v>
                </c:pt>
                <c:pt idx="1438">
                  <c:v>25439.200000000001</c:v>
                </c:pt>
                <c:pt idx="1439">
                  <c:v>25366.4666666667</c:v>
                </c:pt>
                <c:pt idx="1440">
                  <c:v>25327</c:v>
                </c:pt>
                <c:pt idx="1441">
                  <c:v>25229.7</c:v>
                </c:pt>
                <c:pt idx="1442">
                  <c:v>26078</c:v>
                </c:pt>
                <c:pt idx="1443">
                  <c:v>26078</c:v>
                </c:pt>
                <c:pt idx="1444">
                  <c:v>26078</c:v>
                </c:pt>
                <c:pt idx="1445">
                  <c:v>26414.7</c:v>
                </c:pt>
                <c:pt idx="1446">
                  <c:v>26558</c:v>
                </c:pt>
                <c:pt idx="1447">
                  <c:v>26576</c:v>
                </c:pt>
                <c:pt idx="1448">
                  <c:v>26567</c:v>
                </c:pt>
                <c:pt idx="1449">
                  <c:v>26232.5333333333</c:v>
                </c:pt>
                <c:pt idx="1450">
                  <c:v>25626.833333333299</c:v>
                </c:pt>
                <c:pt idx="1451">
                  <c:v>25574</c:v>
                </c:pt>
                <c:pt idx="1452">
                  <c:v>25223.200000000001</c:v>
                </c:pt>
                <c:pt idx="1453">
                  <c:v>25223.8</c:v>
                </c:pt>
                <c:pt idx="1454">
                  <c:v>23749.116666666701</c:v>
                </c:pt>
                <c:pt idx="1455">
                  <c:v>23441.85</c:v>
                </c:pt>
                <c:pt idx="1456">
                  <c:v>23416</c:v>
                </c:pt>
                <c:pt idx="1457">
                  <c:v>23397.5</c:v>
                </c:pt>
                <c:pt idx="1458">
                  <c:v>23350</c:v>
                </c:pt>
                <c:pt idx="1459">
                  <c:v>23098.799999999999</c:v>
                </c:pt>
                <c:pt idx="1460">
                  <c:v>23102</c:v>
                </c:pt>
                <c:pt idx="1461">
                  <c:v>23010</c:v>
                </c:pt>
                <c:pt idx="1462">
                  <c:v>22976.666666666701</c:v>
                </c:pt>
                <c:pt idx="1463">
                  <c:v>23758.516666666699</c:v>
                </c:pt>
                <c:pt idx="1464">
                  <c:v>23239.75</c:v>
                </c:pt>
                <c:pt idx="1465">
                  <c:v>23630.95</c:v>
                </c:pt>
                <c:pt idx="1466">
                  <c:v>22991.416666666701</c:v>
                </c:pt>
                <c:pt idx="1467">
                  <c:v>22646.5</c:v>
                </c:pt>
                <c:pt idx="1468">
                  <c:v>23201.7</c:v>
                </c:pt>
                <c:pt idx="1469">
                  <c:v>22991</c:v>
                </c:pt>
                <c:pt idx="1470">
                  <c:v>22991</c:v>
                </c:pt>
                <c:pt idx="1471">
                  <c:v>23559</c:v>
                </c:pt>
                <c:pt idx="1472">
                  <c:v>23559</c:v>
                </c:pt>
                <c:pt idx="1473">
                  <c:v>23514.5333333333</c:v>
                </c:pt>
                <c:pt idx="1474">
                  <c:v>23235.166666666701</c:v>
                </c:pt>
                <c:pt idx="1475">
                  <c:v>23604</c:v>
                </c:pt>
                <c:pt idx="1476">
                  <c:v>23649</c:v>
                </c:pt>
                <c:pt idx="1477">
                  <c:v>23649</c:v>
                </c:pt>
                <c:pt idx="1478">
                  <c:v>23992.6</c:v>
                </c:pt>
                <c:pt idx="1479">
                  <c:v>23786.066666666698</c:v>
                </c:pt>
                <c:pt idx="1480">
                  <c:v>23131.366666666701</c:v>
                </c:pt>
                <c:pt idx="1481">
                  <c:v>23105</c:v>
                </c:pt>
                <c:pt idx="1482">
                  <c:v>23089.483333333301</c:v>
                </c:pt>
                <c:pt idx="1483">
                  <c:v>22990.799999999999</c:v>
                </c:pt>
                <c:pt idx="1484">
                  <c:v>22679.4</c:v>
                </c:pt>
                <c:pt idx="1485">
                  <c:v>22184.95</c:v>
                </c:pt>
                <c:pt idx="1486">
                  <c:v>21833.75</c:v>
                </c:pt>
                <c:pt idx="1487">
                  <c:v>21786.266666666699</c:v>
                </c:pt>
                <c:pt idx="1488">
                  <c:v>21423.316666666698</c:v>
                </c:pt>
                <c:pt idx="1489">
                  <c:v>21333.933333333302</c:v>
                </c:pt>
                <c:pt idx="1490">
                  <c:v>21631</c:v>
                </c:pt>
                <c:pt idx="1491">
                  <c:v>21631</c:v>
                </c:pt>
                <c:pt idx="1492">
                  <c:v>21285.25</c:v>
                </c:pt>
                <c:pt idx="1493">
                  <c:v>21170</c:v>
                </c:pt>
                <c:pt idx="1494">
                  <c:v>20601.833333333299</c:v>
                </c:pt>
                <c:pt idx="1495">
                  <c:v>20801.583333333299</c:v>
                </c:pt>
                <c:pt idx="1496">
                  <c:v>20821</c:v>
                </c:pt>
                <c:pt idx="1497">
                  <c:v>20819.666666666701</c:v>
                </c:pt>
                <c:pt idx="1498">
                  <c:v>20811</c:v>
                </c:pt>
                <c:pt idx="1499">
                  <c:v>20811</c:v>
                </c:pt>
                <c:pt idx="1500">
                  <c:v>20811</c:v>
                </c:pt>
                <c:pt idx="1501">
                  <c:v>20718.433333333302</c:v>
                </c:pt>
                <c:pt idx="1502">
                  <c:v>20481</c:v>
                </c:pt>
                <c:pt idx="1503">
                  <c:v>20481</c:v>
                </c:pt>
                <c:pt idx="1504">
                  <c:v>20481</c:v>
                </c:pt>
                <c:pt idx="1505">
                  <c:v>21133</c:v>
                </c:pt>
                <c:pt idx="1506">
                  <c:v>21133</c:v>
                </c:pt>
                <c:pt idx="1507">
                  <c:v>21133</c:v>
                </c:pt>
                <c:pt idx="1508">
                  <c:v>20977.866666666701</c:v>
                </c:pt>
                <c:pt idx="1509">
                  <c:v>21757.8</c:v>
                </c:pt>
                <c:pt idx="1510">
                  <c:v>21479.5</c:v>
                </c:pt>
                <c:pt idx="1511">
                  <c:v>20388.650000000001</c:v>
                </c:pt>
                <c:pt idx="1512">
                  <c:v>20545.333333333299</c:v>
                </c:pt>
                <c:pt idx="1513">
                  <c:v>20700</c:v>
                </c:pt>
                <c:pt idx="1514">
                  <c:v>20700</c:v>
                </c:pt>
                <c:pt idx="1515">
                  <c:v>20700</c:v>
                </c:pt>
                <c:pt idx="1516">
                  <c:v>20700</c:v>
                </c:pt>
                <c:pt idx="1517">
                  <c:v>20700</c:v>
                </c:pt>
                <c:pt idx="1518">
                  <c:v>20650</c:v>
                </c:pt>
                <c:pt idx="1519">
                  <c:v>20513.7</c:v>
                </c:pt>
                <c:pt idx="1520">
                  <c:v>20401</c:v>
                </c:pt>
                <c:pt idx="1521">
                  <c:v>20401</c:v>
                </c:pt>
                <c:pt idx="1522">
                  <c:v>20401</c:v>
                </c:pt>
                <c:pt idx="1523">
                  <c:v>20605.183333333302</c:v>
                </c:pt>
                <c:pt idx="1524">
                  <c:v>20597</c:v>
                </c:pt>
                <c:pt idx="1525">
                  <c:v>20584.45</c:v>
                </c:pt>
                <c:pt idx="1526">
                  <c:v>19664.349999999999</c:v>
                </c:pt>
                <c:pt idx="1527">
                  <c:v>18819.150000000001</c:v>
                </c:pt>
                <c:pt idx="1528">
                  <c:v>18918</c:v>
                </c:pt>
                <c:pt idx="1529">
                  <c:v>18856</c:v>
                </c:pt>
                <c:pt idx="1530">
                  <c:v>18709.25</c:v>
                </c:pt>
                <c:pt idx="1531">
                  <c:v>18129</c:v>
                </c:pt>
                <c:pt idx="1532">
                  <c:v>18129</c:v>
                </c:pt>
                <c:pt idx="1533">
                  <c:v>18111</c:v>
                </c:pt>
                <c:pt idx="1534">
                  <c:v>18111</c:v>
                </c:pt>
                <c:pt idx="1535">
                  <c:v>18191.2</c:v>
                </c:pt>
                <c:pt idx="1536">
                  <c:v>19281.833333333299</c:v>
                </c:pt>
                <c:pt idx="1537">
                  <c:v>19822</c:v>
                </c:pt>
                <c:pt idx="1538">
                  <c:v>19822</c:v>
                </c:pt>
                <c:pt idx="1539">
                  <c:v>19822</c:v>
                </c:pt>
                <c:pt idx="1540">
                  <c:v>19822</c:v>
                </c:pt>
                <c:pt idx="1541">
                  <c:v>19822</c:v>
                </c:pt>
                <c:pt idx="1542">
                  <c:v>20596.5</c:v>
                </c:pt>
                <c:pt idx="1543">
                  <c:v>21334</c:v>
                </c:pt>
                <c:pt idx="1544">
                  <c:v>21374</c:v>
                </c:pt>
                <c:pt idx="1545">
                  <c:v>21320</c:v>
                </c:pt>
                <c:pt idx="1546">
                  <c:v>21296.916666666701</c:v>
                </c:pt>
                <c:pt idx="1547">
                  <c:v>20746.766666666699</c:v>
                </c:pt>
                <c:pt idx="1548">
                  <c:v>20446.8</c:v>
                </c:pt>
                <c:pt idx="1549">
                  <c:v>20250.7</c:v>
                </c:pt>
                <c:pt idx="1550">
                  <c:v>19606.266666666699</c:v>
                </c:pt>
                <c:pt idx="1551">
                  <c:v>19576</c:v>
                </c:pt>
                <c:pt idx="1552">
                  <c:v>19576</c:v>
                </c:pt>
                <c:pt idx="1553">
                  <c:v>19982.0333333333</c:v>
                </c:pt>
                <c:pt idx="1554">
                  <c:v>20060</c:v>
                </c:pt>
                <c:pt idx="1555">
                  <c:v>20060</c:v>
                </c:pt>
                <c:pt idx="1556">
                  <c:v>20101.833333333299</c:v>
                </c:pt>
                <c:pt idx="1557">
                  <c:v>19944.5333333333</c:v>
                </c:pt>
                <c:pt idx="1558">
                  <c:v>19941</c:v>
                </c:pt>
                <c:pt idx="1559">
                  <c:v>20090.416666666701</c:v>
                </c:pt>
                <c:pt idx="1560">
                  <c:v>20503.116666666701</c:v>
                </c:pt>
                <c:pt idx="1561">
                  <c:v>20097.5</c:v>
                </c:pt>
                <c:pt idx="1562">
                  <c:v>20012</c:v>
                </c:pt>
                <c:pt idx="1563">
                  <c:v>20403</c:v>
                </c:pt>
                <c:pt idx="1564">
                  <c:v>20697</c:v>
                </c:pt>
                <c:pt idx="1565">
                  <c:v>20692.099999999999</c:v>
                </c:pt>
                <c:pt idx="1566">
                  <c:v>20384.666666666701</c:v>
                </c:pt>
                <c:pt idx="1567">
                  <c:v>20524</c:v>
                </c:pt>
                <c:pt idx="1568">
                  <c:v>20730.0333333333</c:v>
                </c:pt>
                <c:pt idx="1569">
                  <c:v>20726</c:v>
                </c:pt>
                <c:pt idx="1570">
                  <c:v>20470.083333333299</c:v>
                </c:pt>
                <c:pt idx="1571">
                  <c:v>20354</c:v>
                </c:pt>
                <c:pt idx="1572">
                  <c:v>20345.95</c:v>
                </c:pt>
                <c:pt idx="1573">
                  <c:v>21474.066666666698</c:v>
                </c:pt>
                <c:pt idx="1574">
                  <c:v>21197.2833333333</c:v>
                </c:pt>
                <c:pt idx="1575">
                  <c:v>20448.333333333299</c:v>
                </c:pt>
                <c:pt idx="1576">
                  <c:v>20599</c:v>
                </c:pt>
                <c:pt idx="1577">
                  <c:v>20283.133333333299</c:v>
                </c:pt>
                <c:pt idx="1578">
                  <c:v>20187</c:v>
                </c:pt>
                <c:pt idx="1579">
                  <c:v>20187</c:v>
                </c:pt>
                <c:pt idx="1580">
                  <c:v>20169.666666666701</c:v>
                </c:pt>
                <c:pt idx="1581">
                  <c:v>20174.733333333301</c:v>
                </c:pt>
                <c:pt idx="1582">
                  <c:v>19713</c:v>
                </c:pt>
                <c:pt idx="1583">
                  <c:v>19615.3</c:v>
                </c:pt>
                <c:pt idx="1584">
                  <c:v>19574</c:v>
                </c:pt>
                <c:pt idx="1585">
                  <c:v>19574</c:v>
                </c:pt>
                <c:pt idx="1586">
                  <c:v>20132</c:v>
                </c:pt>
                <c:pt idx="1587">
                  <c:v>20132</c:v>
                </c:pt>
                <c:pt idx="1588">
                  <c:v>20132</c:v>
                </c:pt>
                <c:pt idx="1589">
                  <c:v>20132</c:v>
                </c:pt>
                <c:pt idx="1590">
                  <c:v>20186</c:v>
                </c:pt>
                <c:pt idx="1591">
                  <c:v>20232</c:v>
                </c:pt>
                <c:pt idx="1592">
                  <c:v>21078</c:v>
                </c:pt>
                <c:pt idx="1593">
                  <c:v>20990</c:v>
                </c:pt>
                <c:pt idx="1594">
                  <c:v>20854.599999999999</c:v>
                </c:pt>
                <c:pt idx="1595">
                  <c:v>20824.25</c:v>
                </c:pt>
                <c:pt idx="1596">
                  <c:v>21218</c:v>
                </c:pt>
                <c:pt idx="1597">
                  <c:v>20486.2166666667</c:v>
                </c:pt>
                <c:pt idx="1598">
                  <c:v>20635.4666666667</c:v>
                </c:pt>
                <c:pt idx="1599">
                  <c:v>20866</c:v>
                </c:pt>
                <c:pt idx="1600">
                  <c:v>20434.75</c:v>
                </c:pt>
                <c:pt idx="1601">
                  <c:v>20357.5</c:v>
                </c:pt>
                <c:pt idx="1602">
                  <c:v>20263.150000000001</c:v>
                </c:pt>
                <c:pt idx="1603">
                  <c:v>20182</c:v>
                </c:pt>
                <c:pt idx="1604">
                  <c:v>19973.666666666701</c:v>
                </c:pt>
                <c:pt idx="1605">
                  <c:v>19932</c:v>
                </c:pt>
                <c:pt idx="1606">
                  <c:v>19932</c:v>
                </c:pt>
                <c:pt idx="1607">
                  <c:v>19931.333333333299</c:v>
                </c:pt>
                <c:pt idx="1608">
                  <c:v>19243.866666666701</c:v>
                </c:pt>
                <c:pt idx="1609">
                  <c:v>19982.066666666698</c:v>
                </c:pt>
                <c:pt idx="1610">
                  <c:v>19968</c:v>
                </c:pt>
                <c:pt idx="1611">
                  <c:v>19914.7</c:v>
                </c:pt>
                <c:pt idx="1612">
                  <c:v>19756</c:v>
                </c:pt>
                <c:pt idx="1613">
                  <c:v>19756</c:v>
                </c:pt>
                <c:pt idx="1614">
                  <c:v>19753.599999999999</c:v>
                </c:pt>
                <c:pt idx="1615">
                  <c:v>19685</c:v>
                </c:pt>
                <c:pt idx="1616">
                  <c:v>19886</c:v>
                </c:pt>
                <c:pt idx="1617">
                  <c:v>20037</c:v>
                </c:pt>
                <c:pt idx="1618">
                  <c:v>19999.05</c:v>
                </c:pt>
                <c:pt idx="1619">
                  <c:v>19967.433333333302</c:v>
                </c:pt>
                <c:pt idx="1620">
                  <c:v>20671</c:v>
                </c:pt>
                <c:pt idx="1621">
                  <c:v>20513.5</c:v>
                </c:pt>
                <c:pt idx="1622">
                  <c:v>21034.433333333302</c:v>
                </c:pt>
                <c:pt idx="1623">
                  <c:v>21033</c:v>
                </c:pt>
                <c:pt idx="1624">
                  <c:v>20786.8</c:v>
                </c:pt>
                <c:pt idx="1625">
                  <c:v>21070</c:v>
                </c:pt>
                <c:pt idx="1626">
                  <c:v>21070</c:v>
                </c:pt>
                <c:pt idx="1627">
                  <c:v>20307.400000000001</c:v>
                </c:pt>
                <c:pt idx="1628">
                  <c:v>20342.866666666701</c:v>
                </c:pt>
                <c:pt idx="1629">
                  <c:v>20114</c:v>
                </c:pt>
                <c:pt idx="1630">
                  <c:v>20066</c:v>
                </c:pt>
                <c:pt idx="1631">
                  <c:v>20053.866666666701</c:v>
                </c:pt>
                <c:pt idx="1632">
                  <c:v>20861</c:v>
                </c:pt>
                <c:pt idx="1633">
                  <c:v>20932.599999999999</c:v>
                </c:pt>
                <c:pt idx="1634">
                  <c:v>20666.5333333333</c:v>
                </c:pt>
                <c:pt idx="1635">
                  <c:v>20526</c:v>
                </c:pt>
                <c:pt idx="1636">
                  <c:v>20516</c:v>
                </c:pt>
                <c:pt idx="1637">
                  <c:v>20516</c:v>
                </c:pt>
                <c:pt idx="1638">
                  <c:v>20637.25</c:v>
                </c:pt>
                <c:pt idx="1639">
                  <c:v>20585.599999999999</c:v>
                </c:pt>
                <c:pt idx="1640">
                  <c:v>20580</c:v>
                </c:pt>
                <c:pt idx="1641">
                  <c:v>20580</c:v>
                </c:pt>
                <c:pt idx="1642">
                  <c:v>20337.083333333299</c:v>
                </c:pt>
                <c:pt idx="1643">
                  <c:v>19960</c:v>
                </c:pt>
                <c:pt idx="1644">
                  <c:v>19960</c:v>
                </c:pt>
                <c:pt idx="1645">
                  <c:v>20280.666666666701</c:v>
                </c:pt>
                <c:pt idx="1646">
                  <c:v>20272</c:v>
                </c:pt>
                <c:pt idx="1647">
                  <c:v>20272</c:v>
                </c:pt>
                <c:pt idx="1648">
                  <c:v>20247.150000000001</c:v>
                </c:pt>
                <c:pt idx="1649">
                  <c:v>19813.7</c:v>
                </c:pt>
                <c:pt idx="1650">
                  <c:v>19775</c:v>
                </c:pt>
                <c:pt idx="1651">
                  <c:v>19775</c:v>
                </c:pt>
                <c:pt idx="1652">
                  <c:v>19775</c:v>
                </c:pt>
                <c:pt idx="1653">
                  <c:v>19985</c:v>
                </c:pt>
                <c:pt idx="1654">
                  <c:v>19985</c:v>
                </c:pt>
                <c:pt idx="1655">
                  <c:v>19984.016666666699</c:v>
                </c:pt>
                <c:pt idx="1656">
                  <c:v>19926</c:v>
                </c:pt>
                <c:pt idx="1657">
                  <c:v>19926</c:v>
                </c:pt>
                <c:pt idx="1658">
                  <c:v>19926</c:v>
                </c:pt>
                <c:pt idx="1659">
                  <c:v>19926</c:v>
                </c:pt>
                <c:pt idx="1660">
                  <c:v>19926</c:v>
                </c:pt>
                <c:pt idx="1661">
                  <c:v>19926</c:v>
                </c:pt>
                <c:pt idx="1662">
                  <c:v>19856</c:v>
                </c:pt>
                <c:pt idx="1663">
                  <c:v>19716</c:v>
                </c:pt>
                <c:pt idx="1664">
                  <c:v>19716</c:v>
                </c:pt>
                <c:pt idx="1665">
                  <c:v>19596</c:v>
                </c:pt>
                <c:pt idx="1666">
                  <c:v>19566</c:v>
                </c:pt>
                <c:pt idx="1667">
                  <c:v>19323.55</c:v>
                </c:pt>
                <c:pt idx="1668">
                  <c:v>19764.5</c:v>
                </c:pt>
                <c:pt idx="1669">
                  <c:v>19733.5</c:v>
                </c:pt>
                <c:pt idx="1670">
                  <c:v>19610</c:v>
                </c:pt>
                <c:pt idx="1671">
                  <c:v>19594.599999999999</c:v>
                </c:pt>
                <c:pt idx="1672">
                  <c:v>19681</c:v>
                </c:pt>
                <c:pt idx="1673">
                  <c:v>19681</c:v>
                </c:pt>
                <c:pt idx="1674">
                  <c:v>19768</c:v>
                </c:pt>
                <c:pt idx="1675">
                  <c:v>19681</c:v>
                </c:pt>
                <c:pt idx="1676">
                  <c:v>19318.150000000001</c:v>
                </c:pt>
                <c:pt idx="1677">
                  <c:v>19388.8</c:v>
                </c:pt>
                <c:pt idx="1678">
                  <c:v>19468.333333333299</c:v>
                </c:pt>
                <c:pt idx="1679">
                  <c:v>18932</c:v>
                </c:pt>
                <c:pt idx="1680">
                  <c:v>19018</c:v>
                </c:pt>
                <c:pt idx="1681">
                  <c:v>19095</c:v>
                </c:pt>
                <c:pt idx="1682">
                  <c:v>19058.333333333299</c:v>
                </c:pt>
                <c:pt idx="1683">
                  <c:v>19037</c:v>
                </c:pt>
                <c:pt idx="1684">
                  <c:v>19472</c:v>
                </c:pt>
                <c:pt idx="1685">
                  <c:v>19472</c:v>
                </c:pt>
                <c:pt idx="1686">
                  <c:v>19878.633333333299</c:v>
                </c:pt>
                <c:pt idx="1687">
                  <c:v>20307</c:v>
                </c:pt>
                <c:pt idx="1688">
                  <c:v>20331</c:v>
                </c:pt>
                <c:pt idx="1689">
                  <c:v>20331</c:v>
                </c:pt>
                <c:pt idx="1690">
                  <c:v>20411</c:v>
                </c:pt>
                <c:pt idx="1691">
                  <c:v>20354</c:v>
                </c:pt>
                <c:pt idx="1692">
                  <c:v>20039.016666666699</c:v>
                </c:pt>
                <c:pt idx="1693">
                  <c:v>20451</c:v>
                </c:pt>
                <c:pt idx="1694">
                  <c:v>20395.2166666667</c:v>
                </c:pt>
                <c:pt idx="1695">
                  <c:v>20346</c:v>
                </c:pt>
                <c:pt idx="1696">
                  <c:v>20346</c:v>
                </c:pt>
                <c:pt idx="1697">
                  <c:v>20365</c:v>
                </c:pt>
                <c:pt idx="1698">
                  <c:v>20365</c:v>
                </c:pt>
                <c:pt idx="1699">
                  <c:v>20509.666666666701</c:v>
                </c:pt>
                <c:pt idx="1700">
                  <c:v>20365</c:v>
                </c:pt>
                <c:pt idx="1701">
                  <c:v>20365</c:v>
                </c:pt>
                <c:pt idx="1702">
                  <c:v>20387.25</c:v>
                </c:pt>
                <c:pt idx="1703">
                  <c:v>20274</c:v>
                </c:pt>
                <c:pt idx="1704">
                  <c:v>20271.2166666667</c:v>
                </c:pt>
                <c:pt idx="1705">
                  <c:v>20434</c:v>
                </c:pt>
                <c:pt idx="1706">
                  <c:v>20434</c:v>
                </c:pt>
                <c:pt idx="1707">
                  <c:v>20412.25</c:v>
                </c:pt>
                <c:pt idx="1708">
                  <c:v>19999</c:v>
                </c:pt>
                <c:pt idx="1709">
                  <c:v>19999</c:v>
                </c:pt>
                <c:pt idx="1710">
                  <c:v>20367</c:v>
                </c:pt>
                <c:pt idx="1711">
                  <c:v>20311.933333333302</c:v>
                </c:pt>
                <c:pt idx="1712">
                  <c:v>20908.816666666698</c:v>
                </c:pt>
                <c:pt idx="1713">
                  <c:v>20889.566666666698</c:v>
                </c:pt>
                <c:pt idx="1714">
                  <c:v>20971</c:v>
                </c:pt>
                <c:pt idx="1715">
                  <c:v>20971</c:v>
                </c:pt>
                <c:pt idx="1716">
                  <c:v>20971</c:v>
                </c:pt>
                <c:pt idx="1717">
                  <c:v>20971</c:v>
                </c:pt>
                <c:pt idx="1718">
                  <c:v>20846.5</c:v>
                </c:pt>
                <c:pt idx="1719">
                  <c:v>20983.9</c:v>
                </c:pt>
                <c:pt idx="1720">
                  <c:v>20984</c:v>
                </c:pt>
                <c:pt idx="1721">
                  <c:v>20417.166666666701</c:v>
                </c:pt>
                <c:pt idx="1722">
                  <c:v>20284.2</c:v>
                </c:pt>
                <c:pt idx="1723">
                  <c:v>20253</c:v>
                </c:pt>
                <c:pt idx="1724">
                  <c:v>21354</c:v>
                </c:pt>
                <c:pt idx="1725">
                  <c:v>21274.183333333302</c:v>
                </c:pt>
                <c:pt idx="1726">
                  <c:v>21129</c:v>
                </c:pt>
                <c:pt idx="1727">
                  <c:v>20979.166666666701</c:v>
                </c:pt>
                <c:pt idx="1728">
                  <c:v>20840.566666666698</c:v>
                </c:pt>
                <c:pt idx="1729">
                  <c:v>21760.333333333299</c:v>
                </c:pt>
                <c:pt idx="1730">
                  <c:v>21888</c:v>
                </c:pt>
                <c:pt idx="1731">
                  <c:v>21888</c:v>
                </c:pt>
                <c:pt idx="1732">
                  <c:v>21888</c:v>
                </c:pt>
                <c:pt idx="1733">
                  <c:v>21820.4666666667</c:v>
                </c:pt>
                <c:pt idx="1734">
                  <c:v>21664</c:v>
                </c:pt>
                <c:pt idx="1735">
                  <c:v>22122</c:v>
                </c:pt>
                <c:pt idx="1736">
                  <c:v>22153.599999999999</c:v>
                </c:pt>
                <c:pt idx="1737">
                  <c:v>22278.1</c:v>
                </c:pt>
                <c:pt idx="1738">
                  <c:v>22077.4</c:v>
                </c:pt>
                <c:pt idx="1739">
                  <c:v>22539.55</c:v>
                </c:pt>
                <c:pt idx="1740">
                  <c:v>21908.5</c:v>
                </c:pt>
                <c:pt idx="1741">
                  <c:v>21628.799999999999</c:v>
                </c:pt>
                <c:pt idx="1742">
                  <c:v>21496</c:v>
                </c:pt>
                <c:pt idx="1743">
                  <c:v>21528.733333333301</c:v>
                </c:pt>
                <c:pt idx="1744">
                  <c:v>21647.1</c:v>
                </c:pt>
                <c:pt idx="1745">
                  <c:v>21440</c:v>
                </c:pt>
                <c:pt idx="1746">
                  <c:v>20939.900000000001</c:v>
                </c:pt>
                <c:pt idx="1747">
                  <c:v>20014.650000000001</c:v>
                </c:pt>
                <c:pt idx="1748">
                  <c:v>19687.9666666667</c:v>
                </c:pt>
                <c:pt idx="1749">
                  <c:v>19609.516666666699</c:v>
                </c:pt>
                <c:pt idx="1750">
                  <c:v>19174.599999999999</c:v>
                </c:pt>
                <c:pt idx="1751">
                  <c:v>18942.766666666699</c:v>
                </c:pt>
                <c:pt idx="1752">
                  <c:v>18985.566666666698</c:v>
                </c:pt>
                <c:pt idx="1753">
                  <c:v>20114</c:v>
                </c:pt>
                <c:pt idx="1754">
                  <c:v>20114</c:v>
                </c:pt>
                <c:pt idx="1755">
                  <c:v>20114</c:v>
                </c:pt>
                <c:pt idx="1756">
                  <c:v>20096.400000000001</c:v>
                </c:pt>
                <c:pt idx="1757">
                  <c:v>20343</c:v>
                </c:pt>
                <c:pt idx="1758">
                  <c:v>20335.25</c:v>
                </c:pt>
                <c:pt idx="1759">
                  <c:v>22244</c:v>
                </c:pt>
                <c:pt idx="1760">
                  <c:v>22372</c:v>
                </c:pt>
                <c:pt idx="1761">
                  <c:v>21600.066666666698</c:v>
                </c:pt>
                <c:pt idx="1762">
                  <c:v>21647</c:v>
                </c:pt>
                <c:pt idx="1763">
                  <c:v>21642.666666666701</c:v>
                </c:pt>
                <c:pt idx="1764">
                  <c:v>21722</c:v>
                </c:pt>
                <c:pt idx="1765">
                  <c:v>21790.799999999999</c:v>
                </c:pt>
                <c:pt idx="1766">
                  <c:v>21739.333333333299</c:v>
                </c:pt>
                <c:pt idx="1767">
                  <c:v>21831.9666666667</c:v>
                </c:pt>
                <c:pt idx="1768">
                  <c:v>21490.2</c:v>
                </c:pt>
                <c:pt idx="1769">
                  <c:v>21286.633333333299</c:v>
                </c:pt>
                <c:pt idx="1770">
                  <c:v>20997.316666666698</c:v>
                </c:pt>
                <c:pt idx="1771">
                  <c:v>20779.616666666701</c:v>
                </c:pt>
                <c:pt idx="1772">
                  <c:v>19565.666666666701</c:v>
                </c:pt>
                <c:pt idx="1773">
                  <c:v>19374.7</c:v>
                </c:pt>
                <c:pt idx="1774">
                  <c:v>19193</c:v>
                </c:pt>
                <c:pt idx="1775">
                  <c:v>19176.2</c:v>
                </c:pt>
                <c:pt idx="1776">
                  <c:v>18566</c:v>
                </c:pt>
                <c:pt idx="1777">
                  <c:v>20224</c:v>
                </c:pt>
                <c:pt idx="1778">
                  <c:v>20224</c:v>
                </c:pt>
                <c:pt idx="1779">
                  <c:v>20224</c:v>
                </c:pt>
                <c:pt idx="1780">
                  <c:v>20224</c:v>
                </c:pt>
                <c:pt idx="1781">
                  <c:v>20224</c:v>
                </c:pt>
                <c:pt idx="1782">
                  <c:v>20456.45</c:v>
                </c:pt>
                <c:pt idx="1783">
                  <c:v>20599</c:v>
                </c:pt>
                <c:pt idx="1784">
                  <c:v>20599</c:v>
                </c:pt>
                <c:pt idx="1785">
                  <c:v>20980.5333333333</c:v>
                </c:pt>
                <c:pt idx="1786">
                  <c:v>20616.183333333302</c:v>
                </c:pt>
                <c:pt idx="1787">
                  <c:v>20216</c:v>
                </c:pt>
                <c:pt idx="1788">
                  <c:v>20199</c:v>
                </c:pt>
                <c:pt idx="1789">
                  <c:v>20199</c:v>
                </c:pt>
                <c:pt idx="1790">
                  <c:v>20199</c:v>
                </c:pt>
                <c:pt idx="1791">
                  <c:v>20137.166666666701</c:v>
                </c:pt>
                <c:pt idx="1792">
                  <c:v>19509.833333333299</c:v>
                </c:pt>
                <c:pt idx="1793">
                  <c:v>19398.05</c:v>
                </c:pt>
                <c:pt idx="1794">
                  <c:v>19244</c:v>
                </c:pt>
                <c:pt idx="1795">
                  <c:v>19244</c:v>
                </c:pt>
                <c:pt idx="1796">
                  <c:v>19244</c:v>
                </c:pt>
                <c:pt idx="1797">
                  <c:v>19244</c:v>
                </c:pt>
                <c:pt idx="1798">
                  <c:v>19244</c:v>
                </c:pt>
                <c:pt idx="1799">
                  <c:v>18269</c:v>
                </c:pt>
                <c:pt idx="1800">
                  <c:v>18269</c:v>
                </c:pt>
                <c:pt idx="1801">
                  <c:v>18462.25</c:v>
                </c:pt>
                <c:pt idx="1802">
                  <c:v>18068</c:v>
                </c:pt>
                <c:pt idx="1803">
                  <c:v>18068</c:v>
                </c:pt>
                <c:pt idx="1804">
                  <c:v>18068</c:v>
                </c:pt>
                <c:pt idx="1805">
                  <c:v>18068</c:v>
                </c:pt>
                <c:pt idx="1806">
                  <c:v>17748</c:v>
                </c:pt>
                <c:pt idx="1807">
                  <c:v>17748</c:v>
                </c:pt>
                <c:pt idx="1808">
                  <c:v>17748</c:v>
                </c:pt>
                <c:pt idx="1809">
                  <c:v>17435.45</c:v>
                </c:pt>
                <c:pt idx="1810">
                  <c:v>17612.349999999999</c:v>
                </c:pt>
                <c:pt idx="1811">
                  <c:v>17480.400000000001</c:v>
                </c:pt>
                <c:pt idx="1812">
                  <c:v>17325.333333333299</c:v>
                </c:pt>
                <c:pt idx="1813">
                  <c:v>16680</c:v>
                </c:pt>
                <c:pt idx="1814">
                  <c:v>16574.900000000001</c:v>
                </c:pt>
                <c:pt idx="1815">
                  <c:v>15344.016666666699</c:v>
                </c:pt>
                <c:pt idx="1816">
                  <c:v>15100.0666666667</c:v>
                </c:pt>
                <c:pt idx="1817">
                  <c:v>15011</c:v>
                </c:pt>
                <c:pt idx="1818">
                  <c:v>15267</c:v>
                </c:pt>
                <c:pt idx="1819">
                  <c:v>15885</c:v>
                </c:pt>
                <c:pt idx="1820">
                  <c:v>15508.083333333299</c:v>
                </c:pt>
                <c:pt idx="1821">
                  <c:v>14932.2833333333</c:v>
                </c:pt>
                <c:pt idx="1822">
                  <c:v>15156</c:v>
                </c:pt>
                <c:pt idx="1823">
                  <c:v>14703.166666666701</c:v>
                </c:pt>
                <c:pt idx="1824">
                  <c:v>14281.85</c:v>
                </c:pt>
                <c:pt idx="1825">
                  <c:v>14670</c:v>
                </c:pt>
                <c:pt idx="1826">
                  <c:v>14670</c:v>
                </c:pt>
                <c:pt idx="1827">
                  <c:v>14665.5</c:v>
                </c:pt>
                <c:pt idx="1828">
                  <c:v>14636.9666666667</c:v>
                </c:pt>
                <c:pt idx="1829">
                  <c:v>14787</c:v>
                </c:pt>
                <c:pt idx="1830">
                  <c:v>14787</c:v>
                </c:pt>
                <c:pt idx="1831">
                  <c:v>14787</c:v>
                </c:pt>
                <c:pt idx="1832">
                  <c:v>14787</c:v>
                </c:pt>
                <c:pt idx="1833">
                  <c:v>14722.4666666667</c:v>
                </c:pt>
                <c:pt idx="1834">
                  <c:v>14877.733333333301</c:v>
                </c:pt>
                <c:pt idx="1835">
                  <c:v>14822</c:v>
                </c:pt>
                <c:pt idx="1836">
                  <c:v>14822</c:v>
                </c:pt>
                <c:pt idx="1837">
                  <c:v>14822</c:v>
                </c:pt>
                <c:pt idx="1838">
                  <c:v>14905.6333333333</c:v>
                </c:pt>
                <c:pt idx="1839">
                  <c:v>14862</c:v>
                </c:pt>
                <c:pt idx="1840">
                  <c:v>14862</c:v>
                </c:pt>
                <c:pt idx="1841">
                  <c:v>14859.25</c:v>
                </c:pt>
                <c:pt idx="1842">
                  <c:v>14004.0666666667</c:v>
                </c:pt>
                <c:pt idx="1843">
                  <c:v>13981</c:v>
                </c:pt>
                <c:pt idx="1844">
                  <c:v>13981</c:v>
                </c:pt>
                <c:pt idx="1845">
                  <c:v>13981</c:v>
                </c:pt>
                <c:pt idx="1846">
                  <c:v>13981</c:v>
                </c:pt>
                <c:pt idx="1847">
                  <c:v>13868.333333333299</c:v>
                </c:pt>
                <c:pt idx="1848">
                  <c:v>13981</c:v>
                </c:pt>
                <c:pt idx="1849">
                  <c:v>13978.416666666701</c:v>
                </c:pt>
                <c:pt idx="1850">
                  <c:v>13808</c:v>
                </c:pt>
                <c:pt idx="1851">
                  <c:v>13808</c:v>
                </c:pt>
                <c:pt idx="1852">
                  <c:v>13808</c:v>
                </c:pt>
                <c:pt idx="1853">
                  <c:v>13808</c:v>
                </c:pt>
                <c:pt idx="1854">
                  <c:v>14231</c:v>
                </c:pt>
                <c:pt idx="1855">
                  <c:v>14323</c:v>
                </c:pt>
                <c:pt idx="1856">
                  <c:v>14347.5666666667</c:v>
                </c:pt>
                <c:pt idx="1857">
                  <c:v>14407.083333333299</c:v>
                </c:pt>
                <c:pt idx="1858">
                  <c:v>14347.0333333333</c:v>
                </c:pt>
                <c:pt idx="1859">
                  <c:v>14705.6833333333</c:v>
                </c:pt>
                <c:pt idx="1860">
                  <c:v>14721</c:v>
                </c:pt>
                <c:pt idx="1861">
                  <c:v>14221.6</c:v>
                </c:pt>
                <c:pt idx="1862">
                  <c:v>13413.916666666701</c:v>
                </c:pt>
                <c:pt idx="1863">
                  <c:v>13660</c:v>
                </c:pt>
                <c:pt idx="1864">
                  <c:v>13672.833333333299</c:v>
                </c:pt>
                <c:pt idx="1865">
                  <c:v>13690</c:v>
                </c:pt>
                <c:pt idx="1866">
                  <c:v>13447.25</c:v>
                </c:pt>
                <c:pt idx="1867">
                  <c:v>13409</c:v>
                </c:pt>
                <c:pt idx="1868">
                  <c:v>13279.4666666667</c:v>
                </c:pt>
                <c:pt idx="1869">
                  <c:v>13347</c:v>
                </c:pt>
                <c:pt idx="1870">
                  <c:v>13536</c:v>
                </c:pt>
                <c:pt idx="1871">
                  <c:v>13524.95</c:v>
                </c:pt>
                <c:pt idx="1872">
                  <c:v>13025</c:v>
                </c:pt>
                <c:pt idx="1873">
                  <c:v>13025</c:v>
                </c:pt>
                <c:pt idx="1874">
                  <c:v>13025</c:v>
                </c:pt>
                <c:pt idx="1875">
                  <c:v>13025</c:v>
                </c:pt>
                <c:pt idx="1876">
                  <c:v>13025</c:v>
                </c:pt>
                <c:pt idx="1877">
                  <c:v>13025</c:v>
                </c:pt>
                <c:pt idx="1878">
                  <c:v>13025</c:v>
                </c:pt>
                <c:pt idx="1879">
                  <c:v>13396</c:v>
                </c:pt>
                <c:pt idx="1880">
                  <c:v>13506</c:v>
                </c:pt>
                <c:pt idx="1881">
                  <c:v>13497</c:v>
                </c:pt>
                <c:pt idx="1882">
                  <c:v>13488</c:v>
                </c:pt>
                <c:pt idx="1883">
                  <c:v>13488</c:v>
                </c:pt>
                <c:pt idx="1884">
                  <c:v>13440.8</c:v>
                </c:pt>
                <c:pt idx="1885">
                  <c:v>13395.1</c:v>
                </c:pt>
                <c:pt idx="1886">
                  <c:v>13090.9333333333</c:v>
                </c:pt>
                <c:pt idx="1887">
                  <c:v>12944.7</c:v>
                </c:pt>
                <c:pt idx="1888">
                  <c:v>12516.25</c:v>
                </c:pt>
                <c:pt idx="1889">
                  <c:v>12438</c:v>
                </c:pt>
                <c:pt idx="1890">
                  <c:v>12310</c:v>
                </c:pt>
                <c:pt idx="1891">
                  <c:v>12328</c:v>
                </c:pt>
                <c:pt idx="1892">
                  <c:v>12328</c:v>
                </c:pt>
                <c:pt idx="1893">
                  <c:v>12328</c:v>
                </c:pt>
                <c:pt idx="1894">
                  <c:v>12372</c:v>
                </c:pt>
                <c:pt idx="1895">
                  <c:v>13152</c:v>
                </c:pt>
                <c:pt idx="1896">
                  <c:v>13148.333333333299</c:v>
                </c:pt>
                <c:pt idx="1897">
                  <c:v>13184</c:v>
                </c:pt>
                <c:pt idx="1898">
                  <c:v>13197</c:v>
                </c:pt>
                <c:pt idx="1899">
                  <c:v>13271</c:v>
                </c:pt>
                <c:pt idx="1900">
                  <c:v>13258.8666666667</c:v>
                </c:pt>
                <c:pt idx="1901">
                  <c:v>13258</c:v>
                </c:pt>
                <c:pt idx="1902">
                  <c:v>13303</c:v>
                </c:pt>
                <c:pt idx="1903">
                  <c:v>13299.5</c:v>
                </c:pt>
                <c:pt idx="1904">
                  <c:v>13751</c:v>
                </c:pt>
                <c:pt idx="1905">
                  <c:v>13729.333333333299</c:v>
                </c:pt>
                <c:pt idx="1906">
                  <c:v>13689</c:v>
                </c:pt>
                <c:pt idx="1907">
                  <c:v>13674.333333333299</c:v>
                </c:pt>
                <c:pt idx="1908">
                  <c:v>13645</c:v>
                </c:pt>
                <c:pt idx="1909">
                  <c:v>12884.6</c:v>
                </c:pt>
                <c:pt idx="1910">
                  <c:v>12845</c:v>
                </c:pt>
                <c:pt idx="1911">
                  <c:v>12863</c:v>
                </c:pt>
                <c:pt idx="1912">
                  <c:v>12973.0333333333</c:v>
                </c:pt>
                <c:pt idx="1913">
                  <c:v>12536</c:v>
                </c:pt>
                <c:pt idx="1914">
                  <c:v>12199.8</c:v>
                </c:pt>
                <c:pt idx="1915">
                  <c:v>11676.25</c:v>
                </c:pt>
                <c:pt idx="1916">
                  <c:v>11656</c:v>
                </c:pt>
                <c:pt idx="1917">
                  <c:v>11603</c:v>
                </c:pt>
                <c:pt idx="1918">
                  <c:v>11786</c:v>
                </c:pt>
                <c:pt idx="1919">
                  <c:v>11651</c:v>
                </c:pt>
                <c:pt idx="1920">
                  <c:v>11749.016666666699</c:v>
                </c:pt>
                <c:pt idx="1921">
                  <c:v>12864</c:v>
                </c:pt>
                <c:pt idx="1922">
                  <c:v>12864</c:v>
                </c:pt>
                <c:pt idx="1923">
                  <c:v>12864</c:v>
                </c:pt>
                <c:pt idx="1924">
                  <c:v>12864</c:v>
                </c:pt>
                <c:pt idx="1925">
                  <c:v>12864</c:v>
                </c:pt>
                <c:pt idx="1926">
                  <c:v>12759.166666666701</c:v>
                </c:pt>
                <c:pt idx="1927">
                  <c:v>13249.9</c:v>
                </c:pt>
                <c:pt idx="1928">
                  <c:v>13519</c:v>
                </c:pt>
                <c:pt idx="1929">
                  <c:v>13472.6</c:v>
                </c:pt>
                <c:pt idx="1930">
                  <c:v>12932.0333333333</c:v>
                </c:pt>
                <c:pt idx="1931">
                  <c:v>12869</c:v>
                </c:pt>
                <c:pt idx="1932">
                  <c:v>12815</c:v>
                </c:pt>
                <c:pt idx="1933">
                  <c:v>13190</c:v>
                </c:pt>
                <c:pt idx="1934">
                  <c:v>13208.333333333299</c:v>
                </c:pt>
                <c:pt idx="1935">
                  <c:v>13443.1333333333</c:v>
                </c:pt>
                <c:pt idx="1936">
                  <c:v>13409</c:v>
                </c:pt>
                <c:pt idx="1937">
                  <c:v>12905.9</c:v>
                </c:pt>
                <c:pt idx="1938">
                  <c:v>12640.083333333299</c:v>
                </c:pt>
                <c:pt idx="1939">
                  <c:v>13351</c:v>
                </c:pt>
                <c:pt idx="1940">
                  <c:v>12867.666666666701</c:v>
                </c:pt>
                <c:pt idx="1941">
                  <c:v>13068</c:v>
                </c:pt>
                <c:pt idx="1942">
                  <c:v>13265.85</c:v>
                </c:pt>
                <c:pt idx="1943">
                  <c:v>13190</c:v>
                </c:pt>
                <c:pt idx="1944">
                  <c:v>13030</c:v>
                </c:pt>
                <c:pt idx="1945">
                  <c:v>13908.5</c:v>
                </c:pt>
                <c:pt idx="1946">
                  <c:v>14144</c:v>
                </c:pt>
                <c:pt idx="1947">
                  <c:v>14144</c:v>
                </c:pt>
                <c:pt idx="1948">
                  <c:v>14144</c:v>
                </c:pt>
                <c:pt idx="1949">
                  <c:v>13457.666666666701</c:v>
                </c:pt>
                <c:pt idx="1950">
                  <c:v>13699</c:v>
                </c:pt>
                <c:pt idx="1951">
                  <c:v>13699</c:v>
                </c:pt>
                <c:pt idx="1952">
                  <c:v>14201.083333333299</c:v>
                </c:pt>
                <c:pt idx="1953">
                  <c:v>14090</c:v>
                </c:pt>
                <c:pt idx="1954">
                  <c:v>14076</c:v>
                </c:pt>
                <c:pt idx="1955">
                  <c:v>14076</c:v>
                </c:pt>
                <c:pt idx="1956">
                  <c:v>13469.333333333299</c:v>
                </c:pt>
                <c:pt idx="1957">
                  <c:v>13513</c:v>
                </c:pt>
                <c:pt idx="1958">
                  <c:v>13532.166666666701</c:v>
                </c:pt>
                <c:pt idx="1959">
                  <c:v>13529.9333333333</c:v>
                </c:pt>
                <c:pt idx="1960">
                  <c:v>13058</c:v>
                </c:pt>
                <c:pt idx="1961">
                  <c:v>13022.5</c:v>
                </c:pt>
                <c:pt idx="1962">
                  <c:v>13015</c:v>
                </c:pt>
                <c:pt idx="1963">
                  <c:v>12915.766666666699</c:v>
                </c:pt>
                <c:pt idx="1964">
                  <c:v>12816</c:v>
                </c:pt>
                <c:pt idx="1965">
                  <c:v>12720.85</c:v>
                </c:pt>
                <c:pt idx="1966">
                  <c:v>12445</c:v>
                </c:pt>
                <c:pt idx="1967">
                  <c:v>12445</c:v>
                </c:pt>
                <c:pt idx="1968">
                  <c:v>12350.583333333299</c:v>
                </c:pt>
                <c:pt idx="1969">
                  <c:v>12741</c:v>
                </c:pt>
                <c:pt idx="1970">
                  <c:v>12741</c:v>
                </c:pt>
                <c:pt idx="1971">
                  <c:v>12741</c:v>
                </c:pt>
                <c:pt idx="1972">
                  <c:v>12741</c:v>
                </c:pt>
                <c:pt idx="1973">
                  <c:v>12741</c:v>
                </c:pt>
                <c:pt idx="1974">
                  <c:v>12615.4</c:v>
                </c:pt>
                <c:pt idx="1975">
                  <c:v>12584</c:v>
                </c:pt>
                <c:pt idx="1976">
                  <c:v>12580.25</c:v>
                </c:pt>
                <c:pt idx="1977">
                  <c:v>13150</c:v>
                </c:pt>
                <c:pt idx="1978">
                  <c:v>13111.8666666667</c:v>
                </c:pt>
                <c:pt idx="1979">
                  <c:v>13052</c:v>
                </c:pt>
                <c:pt idx="1980">
                  <c:v>12998</c:v>
                </c:pt>
                <c:pt idx="1981">
                  <c:v>13158</c:v>
                </c:pt>
                <c:pt idx="1982">
                  <c:v>13088.7</c:v>
                </c:pt>
                <c:pt idx="1983">
                  <c:v>12954.75</c:v>
                </c:pt>
                <c:pt idx="1984">
                  <c:v>12735.416666666701</c:v>
                </c:pt>
                <c:pt idx="1985">
                  <c:v>12292.1833333333</c:v>
                </c:pt>
                <c:pt idx="1986">
                  <c:v>11861.25</c:v>
                </c:pt>
                <c:pt idx="1987">
                  <c:v>11477</c:v>
                </c:pt>
                <c:pt idx="1988">
                  <c:v>11477</c:v>
                </c:pt>
                <c:pt idx="1989">
                  <c:v>11794.5</c:v>
                </c:pt>
                <c:pt idx="1990">
                  <c:v>11192</c:v>
                </c:pt>
                <c:pt idx="1991">
                  <c:v>11187.3833333333</c:v>
                </c:pt>
                <c:pt idx="1992">
                  <c:v>11102.516666666699</c:v>
                </c:pt>
                <c:pt idx="1993">
                  <c:v>11440.083333333299</c:v>
                </c:pt>
                <c:pt idx="1994">
                  <c:v>11451</c:v>
                </c:pt>
                <c:pt idx="1995">
                  <c:v>11451</c:v>
                </c:pt>
                <c:pt idx="1996">
                  <c:v>10796</c:v>
                </c:pt>
                <c:pt idx="1997">
                  <c:v>10796</c:v>
                </c:pt>
                <c:pt idx="1998">
                  <c:v>10796</c:v>
                </c:pt>
                <c:pt idx="1999">
                  <c:v>10796</c:v>
                </c:pt>
                <c:pt idx="2000">
                  <c:v>10796</c:v>
                </c:pt>
                <c:pt idx="2001">
                  <c:v>10796</c:v>
                </c:pt>
                <c:pt idx="2002">
                  <c:v>10796</c:v>
                </c:pt>
                <c:pt idx="2003">
                  <c:v>10761.333333333299</c:v>
                </c:pt>
                <c:pt idx="2004">
                  <c:v>10305</c:v>
                </c:pt>
                <c:pt idx="2005">
                  <c:v>10241</c:v>
                </c:pt>
                <c:pt idx="2006">
                  <c:v>10238.166666666701</c:v>
                </c:pt>
                <c:pt idx="2007">
                  <c:v>10167.333333333299</c:v>
                </c:pt>
                <c:pt idx="2008">
                  <c:v>10767</c:v>
                </c:pt>
                <c:pt idx="2009">
                  <c:v>10767</c:v>
                </c:pt>
                <c:pt idx="2010">
                  <c:v>11567</c:v>
                </c:pt>
                <c:pt idx="2011">
                  <c:v>11567</c:v>
                </c:pt>
                <c:pt idx="2012">
                  <c:v>11557</c:v>
                </c:pt>
                <c:pt idx="2013">
                  <c:v>11627</c:v>
                </c:pt>
                <c:pt idx="2014">
                  <c:v>11397</c:v>
                </c:pt>
                <c:pt idx="2015">
                  <c:v>11627</c:v>
                </c:pt>
                <c:pt idx="2016">
                  <c:v>11627</c:v>
                </c:pt>
                <c:pt idx="2017">
                  <c:v>11694</c:v>
                </c:pt>
                <c:pt idx="2018">
                  <c:v>11694</c:v>
                </c:pt>
                <c:pt idx="2019">
                  <c:v>11694</c:v>
                </c:pt>
                <c:pt idx="2020">
                  <c:v>11694</c:v>
                </c:pt>
                <c:pt idx="2021">
                  <c:v>11694</c:v>
                </c:pt>
                <c:pt idx="2022">
                  <c:v>11845</c:v>
                </c:pt>
                <c:pt idx="2023">
                  <c:v>12195.833333333299</c:v>
                </c:pt>
                <c:pt idx="2024">
                  <c:v>12522</c:v>
                </c:pt>
                <c:pt idx="2025">
                  <c:v>13239</c:v>
                </c:pt>
                <c:pt idx="2026">
                  <c:v>13055</c:v>
                </c:pt>
                <c:pt idx="2027">
                  <c:v>13061.8833333333</c:v>
                </c:pt>
                <c:pt idx="2028">
                  <c:v>12928.7</c:v>
                </c:pt>
                <c:pt idx="2029">
                  <c:v>12475.25</c:v>
                </c:pt>
                <c:pt idx="2030">
                  <c:v>12255.333333333299</c:v>
                </c:pt>
                <c:pt idx="2031">
                  <c:v>12374</c:v>
                </c:pt>
                <c:pt idx="2032">
                  <c:v>12374</c:v>
                </c:pt>
                <c:pt idx="2033">
                  <c:v>12338.8</c:v>
                </c:pt>
                <c:pt idx="2034">
                  <c:v>12202</c:v>
                </c:pt>
                <c:pt idx="2035">
                  <c:v>11831</c:v>
                </c:pt>
                <c:pt idx="2036">
                  <c:v>11805.916666666701</c:v>
                </c:pt>
                <c:pt idx="2037">
                  <c:v>12421.75</c:v>
                </c:pt>
                <c:pt idx="2038">
                  <c:v>11581</c:v>
                </c:pt>
                <c:pt idx="2039">
                  <c:v>11581</c:v>
                </c:pt>
                <c:pt idx="2040">
                  <c:v>11310.583333333299</c:v>
                </c:pt>
                <c:pt idx="2041">
                  <c:v>12848</c:v>
                </c:pt>
                <c:pt idx="2042">
                  <c:v>12848</c:v>
                </c:pt>
                <c:pt idx="2043">
                  <c:v>12848</c:v>
                </c:pt>
                <c:pt idx="2044">
                  <c:v>11802.9333333333</c:v>
                </c:pt>
                <c:pt idx="2045">
                  <c:v>12839</c:v>
                </c:pt>
                <c:pt idx="2046">
                  <c:v>12830.5</c:v>
                </c:pt>
                <c:pt idx="2047">
                  <c:v>12847</c:v>
                </c:pt>
                <c:pt idx="2048">
                  <c:v>12865</c:v>
                </c:pt>
                <c:pt idx="2049">
                  <c:v>12742.3</c:v>
                </c:pt>
                <c:pt idx="2050">
                  <c:v>12722</c:v>
                </c:pt>
                <c:pt idx="2051">
                  <c:v>12787.85</c:v>
                </c:pt>
                <c:pt idx="2052">
                  <c:v>12842</c:v>
                </c:pt>
                <c:pt idx="2053">
                  <c:v>13612.8666666667</c:v>
                </c:pt>
                <c:pt idx="2054">
                  <c:v>13572</c:v>
                </c:pt>
                <c:pt idx="2055">
                  <c:v>13692.483333333301</c:v>
                </c:pt>
                <c:pt idx="2056">
                  <c:v>13235.916666666701</c:v>
                </c:pt>
                <c:pt idx="2057">
                  <c:v>12234.5</c:v>
                </c:pt>
                <c:pt idx="2058">
                  <c:v>11797</c:v>
                </c:pt>
                <c:pt idx="2059">
                  <c:v>11293.4333333333</c:v>
                </c:pt>
                <c:pt idx="2060">
                  <c:v>10758</c:v>
                </c:pt>
                <c:pt idx="2061">
                  <c:v>10758</c:v>
                </c:pt>
                <c:pt idx="2062">
                  <c:v>10758</c:v>
                </c:pt>
                <c:pt idx="2063">
                  <c:v>10753.8</c:v>
                </c:pt>
                <c:pt idx="2064">
                  <c:v>10735.5</c:v>
                </c:pt>
                <c:pt idx="2065">
                  <c:v>10713</c:v>
                </c:pt>
                <c:pt idx="2066">
                  <c:v>10713</c:v>
                </c:pt>
                <c:pt idx="2067">
                  <c:v>10713</c:v>
                </c:pt>
                <c:pt idx="2068">
                  <c:v>10753</c:v>
                </c:pt>
                <c:pt idx="2069">
                  <c:v>10753</c:v>
                </c:pt>
                <c:pt idx="2070">
                  <c:v>10753</c:v>
                </c:pt>
                <c:pt idx="2071">
                  <c:v>10753</c:v>
                </c:pt>
                <c:pt idx="2072">
                  <c:v>10773</c:v>
                </c:pt>
                <c:pt idx="2073">
                  <c:v>10766.666666666701</c:v>
                </c:pt>
                <c:pt idx="2074">
                  <c:v>10753</c:v>
                </c:pt>
                <c:pt idx="2075">
                  <c:v>10195.700000000001</c:v>
                </c:pt>
                <c:pt idx="2076">
                  <c:v>10686</c:v>
                </c:pt>
                <c:pt idx="2077">
                  <c:v>10686</c:v>
                </c:pt>
                <c:pt idx="2078">
                  <c:v>11282</c:v>
                </c:pt>
                <c:pt idx="2079">
                  <c:v>10608.666666666701</c:v>
                </c:pt>
                <c:pt idx="2080">
                  <c:v>10601</c:v>
                </c:pt>
                <c:pt idx="2081">
                  <c:v>10609.666666666701</c:v>
                </c:pt>
                <c:pt idx="2082">
                  <c:v>10389</c:v>
                </c:pt>
                <c:pt idx="2083">
                  <c:v>10389</c:v>
                </c:pt>
                <c:pt idx="2084">
                  <c:v>10389</c:v>
                </c:pt>
                <c:pt idx="2085">
                  <c:v>10389</c:v>
                </c:pt>
                <c:pt idx="2086">
                  <c:v>9720.2000000000007</c:v>
                </c:pt>
                <c:pt idx="2087">
                  <c:v>10210.8833333333</c:v>
                </c:pt>
                <c:pt idx="2088">
                  <c:v>10189</c:v>
                </c:pt>
                <c:pt idx="2089">
                  <c:v>10189</c:v>
                </c:pt>
                <c:pt idx="2090">
                  <c:v>10189</c:v>
                </c:pt>
                <c:pt idx="2091">
                  <c:v>10189</c:v>
                </c:pt>
                <c:pt idx="2092">
                  <c:v>10189</c:v>
                </c:pt>
                <c:pt idx="2093">
                  <c:v>10189</c:v>
                </c:pt>
                <c:pt idx="2094">
                  <c:v>10189</c:v>
                </c:pt>
                <c:pt idx="2095">
                  <c:v>10327</c:v>
                </c:pt>
                <c:pt idx="2096">
                  <c:v>10322.333333333299</c:v>
                </c:pt>
                <c:pt idx="2097">
                  <c:v>10555</c:v>
                </c:pt>
                <c:pt idx="2098">
                  <c:v>10340.9333333333</c:v>
                </c:pt>
                <c:pt idx="2099">
                  <c:v>10289</c:v>
                </c:pt>
                <c:pt idx="2100">
                  <c:v>10289</c:v>
                </c:pt>
                <c:pt idx="2101">
                  <c:v>10289</c:v>
                </c:pt>
                <c:pt idx="2102">
                  <c:v>10162.6</c:v>
                </c:pt>
                <c:pt idx="2103">
                  <c:v>10287</c:v>
                </c:pt>
                <c:pt idx="2104">
                  <c:v>10224.733333333301</c:v>
                </c:pt>
                <c:pt idx="2105">
                  <c:v>10403.1333333333</c:v>
                </c:pt>
                <c:pt idx="2106">
                  <c:v>10317.666666666701</c:v>
                </c:pt>
                <c:pt idx="2107">
                  <c:v>10374</c:v>
                </c:pt>
                <c:pt idx="2108">
                  <c:v>10374</c:v>
                </c:pt>
                <c:pt idx="2109">
                  <c:v>9865.1666666666697</c:v>
                </c:pt>
                <c:pt idx="2110">
                  <c:v>10375.233333333301</c:v>
                </c:pt>
                <c:pt idx="2111">
                  <c:v>11224.5</c:v>
                </c:pt>
                <c:pt idx="2112">
                  <c:v>11660</c:v>
                </c:pt>
                <c:pt idx="2113">
                  <c:v>12710</c:v>
                </c:pt>
                <c:pt idx="2114">
                  <c:v>12710</c:v>
                </c:pt>
                <c:pt idx="2115">
                  <c:v>12235.25</c:v>
                </c:pt>
                <c:pt idx="2116">
                  <c:v>12077</c:v>
                </c:pt>
                <c:pt idx="2117">
                  <c:v>12077</c:v>
                </c:pt>
                <c:pt idx="2118">
                  <c:v>11798</c:v>
                </c:pt>
                <c:pt idx="2119">
                  <c:v>11769.25</c:v>
                </c:pt>
                <c:pt idx="2120">
                  <c:v>12393</c:v>
                </c:pt>
                <c:pt idx="2121">
                  <c:v>12403</c:v>
                </c:pt>
                <c:pt idx="2122">
                  <c:v>12427.3</c:v>
                </c:pt>
                <c:pt idx="2123">
                  <c:v>12395</c:v>
                </c:pt>
                <c:pt idx="2124">
                  <c:v>12550</c:v>
                </c:pt>
                <c:pt idx="2125">
                  <c:v>12551.8</c:v>
                </c:pt>
                <c:pt idx="2126">
                  <c:v>12546</c:v>
                </c:pt>
                <c:pt idx="2127">
                  <c:v>12328.6333333333</c:v>
                </c:pt>
                <c:pt idx="2128">
                  <c:v>12198.05</c:v>
                </c:pt>
                <c:pt idx="2129">
                  <c:v>11644.7</c:v>
                </c:pt>
                <c:pt idx="2130">
                  <c:v>11161.5</c:v>
                </c:pt>
                <c:pt idx="2131">
                  <c:v>10697</c:v>
                </c:pt>
                <c:pt idx="2132">
                  <c:v>10697</c:v>
                </c:pt>
                <c:pt idx="2133">
                  <c:v>10829</c:v>
                </c:pt>
                <c:pt idx="2134">
                  <c:v>10829</c:v>
                </c:pt>
                <c:pt idx="2135">
                  <c:v>11427.7833333333</c:v>
                </c:pt>
                <c:pt idx="2136">
                  <c:v>11438</c:v>
                </c:pt>
                <c:pt idx="2137">
                  <c:v>11438</c:v>
                </c:pt>
                <c:pt idx="2138">
                  <c:v>11438</c:v>
                </c:pt>
                <c:pt idx="2139">
                  <c:v>11438</c:v>
                </c:pt>
                <c:pt idx="2140">
                  <c:v>11426.6</c:v>
                </c:pt>
                <c:pt idx="2141">
                  <c:v>11420</c:v>
                </c:pt>
                <c:pt idx="2142">
                  <c:v>11420</c:v>
                </c:pt>
                <c:pt idx="2143">
                  <c:v>11420</c:v>
                </c:pt>
                <c:pt idx="2144">
                  <c:v>11420</c:v>
                </c:pt>
                <c:pt idx="2145">
                  <c:v>11420</c:v>
                </c:pt>
                <c:pt idx="2146">
                  <c:v>11420</c:v>
                </c:pt>
                <c:pt idx="2147">
                  <c:v>11420</c:v>
                </c:pt>
                <c:pt idx="2148">
                  <c:v>11400.2</c:v>
                </c:pt>
                <c:pt idx="2149">
                  <c:v>11376</c:v>
                </c:pt>
                <c:pt idx="2150">
                  <c:v>11539</c:v>
                </c:pt>
                <c:pt idx="2151">
                  <c:v>11479.2</c:v>
                </c:pt>
                <c:pt idx="2152">
                  <c:v>11198.35</c:v>
                </c:pt>
                <c:pt idx="2153">
                  <c:v>11125</c:v>
                </c:pt>
                <c:pt idx="2154">
                  <c:v>11125</c:v>
                </c:pt>
                <c:pt idx="2155">
                  <c:v>11103</c:v>
                </c:pt>
                <c:pt idx="2156">
                  <c:v>10426.1333333333</c:v>
                </c:pt>
                <c:pt idx="2157">
                  <c:v>9663</c:v>
                </c:pt>
                <c:pt idx="2158">
                  <c:v>9663</c:v>
                </c:pt>
                <c:pt idx="2159">
                  <c:v>9663</c:v>
                </c:pt>
                <c:pt idx="2160">
                  <c:v>9663</c:v>
                </c:pt>
                <c:pt idx="2161">
                  <c:v>9912</c:v>
                </c:pt>
                <c:pt idx="2162">
                  <c:v>9912</c:v>
                </c:pt>
                <c:pt idx="2163">
                  <c:v>9912</c:v>
                </c:pt>
                <c:pt idx="2164">
                  <c:v>9912</c:v>
                </c:pt>
                <c:pt idx="2165">
                  <c:v>9912</c:v>
                </c:pt>
                <c:pt idx="2166">
                  <c:v>9912</c:v>
                </c:pt>
                <c:pt idx="2167">
                  <c:v>10650</c:v>
                </c:pt>
                <c:pt idx="2168">
                  <c:v>10670</c:v>
                </c:pt>
                <c:pt idx="2169">
                  <c:v>10670</c:v>
                </c:pt>
                <c:pt idx="2170">
                  <c:v>10670</c:v>
                </c:pt>
                <c:pt idx="2171">
                  <c:v>9918.5</c:v>
                </c:pt>
                <c:pt idx="2172">
                  <c:v>9207.3333333333303</c:v>
                </c:pt>
                <c:pt idx="2173">
                  <c:v>9103.25</c:v>
                </c:pt>
                <c:pt idx="2174">
                  <c:v>8601.6666666666697</c:v>
                </c:pt>
                <c:pt idx="2175">
                  <c:v>8951</c:v>
                </c:pt>
                <c:pt idx="2176">
                  <c:v>8951</c:v>
                </c:pt>
                <c:pt idx="2177">
                  <c:v>8952</c:v>
                </c:pt>
                <c:pt idx="2178">
                  <c:v>8816.3666666666704</c:v>
                </c:pt>
                <c:pt idx="2179">
                  <c:v>8727</c:v>
                </c:pt>
                <c:pt idx="2180">
                  <c:v>8727</c:v>
                </c:pt>
                <c:pt idx="2181">
                  <c:v>8727</c:v>
                </c:pt>
                <c:pt idx="2182">
                  <c:v>8745</c:v>
                </c:pt>
                <c:pt idx="2183">
                  <c:v>8353.4</c:v>
                </c:pt>
                <c:pt idx="2184">
                  <c:v>8392</c:v>
                </c:pt>
                <c:pt idx="2185">
                  <c:v>8392</c:v>
                </c:pt>
                <c:pt idx="2186">
                  <c:v>8300.3333333333303</c:v>
                </c:pt>
                <c:pt idx="2187">
                  <c:v>7957.3333333333303</c:v>
                </c:pt>
                <c:pt idx="2188">
                  <c:v>7797</c:v>
                </c:pt>
                <c:pt idx="2189">
                  <c:v>7564</c:v>
                </c:pt>
                <c:pt idx="2190">
                  <c:v>7564</c:v>
                </c:pt>
                <c:pt idx="2191">
                  <c:v>7564</c:v>
                </c:pt>
                <c:pt idx="2192">
                  <c:v>8364</c:v>
                </c:pt>
                <c:pt idx="2193">
                  <c:v>8560</c:v>
                </c:pt>
                <c:pt idx="2194">
                  <c:v>8392.25</c:v>
                </c:pt>
                <c:pt idx="2195">
                  <c:v>8472</c:v>
                </c:pt>
                <c:pt idx="2196">
                  <c:v>8472</c:v>
                </c:pt>
                <c:pt idx="2197">
                  <c:v>8223.75</c:v>
                </c:pt>
                <c:pt idx="2198">
                  <c:v>8141</c:v>
                </c:pt>
                <c:pt idx="2199">
                  <c:v>8141</c:v>
                </c:pt>
                <c:pt idx="2200">
                  <c:v>8141</c:v>
                </c:pt>
                <c:pt idx="2201">
                  <c:v>8141</c:v>
                </c:pt>
                <c:pt idx="2202">
                  <c:v>8141</c:v>
                </c:pt>
                <c:pt idx="2203">
                  <c:v>8141</c:v>
                </c:pt>
                <c:pt idx="2204">
                  <c:v>7336</c:v>
                </c:pt>
                <c:pt idx="2205">
                  <c:v>6785.6666666666697</c:v>
                </c:pt>
                <c:pt idx="2206">
                  <c:v>6622.9</c:v>
                </c:pt>
                <c:pt idx="2207">
                  <c:v>6669.8166666666702</c:v>
                </c:pt>
              </c:numCache>
            </c:numRef>
          </c:yVal>
          <c:smooth val="0"/>
          <c:extLst>
            <c:ext xmlns:c16="http://schemas.microsoft.com/office/drawing/2014/chart" uri="{C3380CC4-5D6E-409C-BE32-E72D297353CC}">
              <c16:uniqueId val="{00000000-A6FB-4447-899F-438A22278906}"/>
            </c:ext>
          </c:extLst>
        </c:ser>
        <c:ser>
          <c:idx val="2"/>
          <c:order val="1"/>
          <c:tx>
            <c:strRef>
              <c:f>Mar2May!$H$1</c:f>
              <c:strCache>
                <c:ptCount val="1"/>
                <c:pt idx="0">
                  <c:v>2020</c:v>
                </c:pt>
              </c:strCache>
            </c:strRef>
          </c:tx>
          <c:spPr>
            <a:ln w="19050" cap="rnd">
              <a:solidFill>
                <a:schemeClr val="accent2"/>
              </a:solidFill>
              <a:round/>
            </a:ln>
            <a:effectLst/>
          </c:spPr>
          <c:marker>
            <c:symbol val="none"/>
          </c:marker>
          <c:xVal>
            <c:numRef>
              <c:f>Mar2May!$A$2:$A$2209</c:f>
              <c:numCache>
                <c:formatCode>m/d/yyyy\ h:mm</c:formatCode>
                <c:ptCount val="2208"/>
                <c:pt idx="0" formatCode="m/d/yyyy">
                  <c:v>43160</c:v>
                </c:pt>
                <c:pt idx="1">
                  <c:v>43160.041666666664</c:v>
                </c:pt>
                <c:pt idx="2">
                  <c:v>43160.083333333336</c:v>
                </c:pt>
                <c:pt idx="3">
                  <c:v>43160.125</c:v>
                </c:pt>
                <c:pt idx="4">
                  <c:v>43160.166666666664</c:v>
                </c:pt>
                <c:pt idx="5">
                  <c:v>43160.208333333336</c:v>
                </c:pt>
                <c:pt idx="6">
                  <c:v>43160.25</c:v>
                </c:pt>
                <c:pt idx="7">
                  <c:v>43160.291666666664</c:v>
                </c:pt>
                <c:pt idx="8">
                  <c:v>43160.333333333336</c:v>
                </c:pt>
                <c:pt idx="9">
                  <c:v>43160.375</c:v>
                </c:pt>
                <c:pt idx="10">
                  <c:v>43160.416666666664</c:v>
                </c:pt>
                <c:pt idx="11">
                  <c:v>43160.458333333336</c:v>
                </c:pt>
                <c:pt idx="12">
                  <c:v>43160.5</c:v>
                </c:pt>
                <c:pt idx="13">
                  <c:v>43160.541666666664</c:v>
                </c:pt>
                <c:pt idx="14">
                  <c:v>43160.583333333336</c:v>
                </c:pt>
                <c:pt idx="15">
                  <c:v>43160.625</c:v>
                </c:pt>
                <c:pt idx="16">
                  <c:v>43160.666666666664</c:v>
                </c:pt>
                <c:pt idx="17">
                  <c:v>43160.708333333336</c:v>
                </c:pt>
                <c:pt idx="18">
                  <c:v>43160.75</c:v>
                </c:pt>
                <c:pt idx="19">
                  <c:v>43160.791666666664</c:v>
                </c:pt>
                <c:pt idx="20">
                  <c:v>43160.833333333336</c:v>
                </c:pt>
                <c:pt idx="21">
                  <c:v>43160.875</c:v>
                </c:pt>
                <c:pt idx="22">
                  <c:v>43160.916666666664</c:v>
                </c:pt>
                <c:pt idx="23">
                  <c:v>43160.958333333336</c:v>
                </c:pt>
                <c:pt idx="24" formatCode="m/d/yyyy">
                  <c:v>43161</c:v>
                </c:pt>
                <c:pt idx="25">
                  <c:v>43161.041666666664</c:v>
                </c:pt>
                <c:pt idx="26">
                  <c:v>43161.083333333336</c:v>
                </c:pt>
                <c:pt idx="27">
                  <c:v>43161.125</c:v>
                </c:pt>
                <c:pt idx="28">
                  <c:v>43161.166666666664</c:v>
                </c:pt>
                <c:pt idx="29">
                  <c:v>43161.208333333336</c:v>
                </c:pt>
                <c:pt idx="30">
                  <c:v>43161.25</c:v>
                </c:pt>
                <c:pt idx="31">
                  <c:v>43161.291666666664</c:v>
                </c:pt>
                <c:pt idx="32">
                  <c:v>43161.333333333336</c:v>
                </c:pt>
                <c:pt idx="33">
                  <c:v>43161.375</c:v>
                </c:pt>
                <c:pt idx="34">
                  <c:v>43161.416666666664</c:v>
                </c:pt>
                <c:pt idx="35">
                  <c:v>43161.458333333336</c:v>
                </c:pt>
                <c:pt idx="36">
                  <c:v>43161.5</c:v>
                </c:pt>
                <c:pt idx="37">
                  <c:v>43161.541666666664</c:v>
                </c:pt>
                <c:pt idx="38">
                  <c:v>43161.583333333336</c:v>
                </c:pt>
                <c:pt idx="39">
                  <c:v>43161.625</c:v>
                </c:pt>
                <c:pt idx="40">
                  <c:v>43161.666666666664</c:v>
                </c:pt>
                <c:pt idx="41">
                  <c:v>43161.708333333336</c:v>
                </c:pt>
                <c:pt idx="42">
                  <c:v>43161.75</c:v>
                </c:pt>
                <c:pt idx="43">
                  <c:v>43161.791666666664</c:v>
                </c:pt>
                <c:pt idx="44">
                  <c:v>43161.833333333336</c:v>
                </c:pt>
                <c:pt idx="45">
                  <c:v>43161.875</c:v>
                </c:pt>
                <c:pt idx="46">
                  <c:v>43161.916666666664</c:v>
                </c:pt>
                <c:pt idx="47">
                  <c:v>43161.958333333336</c:v>
                </c:pt>
                <c:pt idx="48" formatCode="m/d/yyyy">
                  <c:v>43162</c:v>
                </c:pt>
                <c:pt idx="49">
                  <c:v>43162.041666666664</c:v>
                </c:pt>
                <c:pt idx="50">
                  <c:v>43162.083333333336</c:v>
                </c:pt>
                <c:pt idx="51">
                  <c:v>43162.125</c:v>
                </c:pt>
                <c:pt idx="52">
                  <c:v>43162.166666666664</c:v>
                </c:pt>
                <c:pt idx="53">
                  <c:v>43162.208333333336</c:v>
                </c:pt>
                <c:pt idx="54">
                  <c:v>43162.25</c:v>
                </c:pt>
                <c:pt idx="55">
                  <c:v>43162.291666666664</c:v>
                </c:pt>
                <c:pt idx="56">
                  <c:v>43162.333333333336</c:v>
                </c:pt>
                <c:pt idx="57">
                  <c:v>43162.375</c:v>
                </c:pt>
                <c:pt idx="58">
                  <c:v>43162.416666666664</c:v>
                </c:pt>
                <c:pt idx="59">
                  <c:v>43162.458333333336</c:v>
                </c:pt>
                <c:pt idx="60">
                  <c:v>43162.5</c:v>
                </c:pt>
                <c:pt idx="61">
                  <c:v>43162.541666666664</c:v>
                </c:pt>
                <c:pt idx="62">
                  <c:v>43162.583333333336</c:v>
                </c:pt>
                <c:pt idx="63">
                  <c:v>43162.625</c:v>
                </c:pt>
                <c:pt idx="64">
                  <c:v>43162.666666666664</c:v>
                </c:pt>
                <c:pt idx="65">
                  <c:v>43162.708333333336</c:v>
                </c:pt>
                <c:pt idx="66">
                  <c:v>43162.75</c:v>
                </c:pt>
                <c:pt idx="67">
                  <c:v>43162.791666666664</c:v>
                </c:pt>
                <c:pt idx="68">
                  <c:v>43162.833333333336</c:v>
                </c:pt>
                <c:pt idx="69">
                  <c:v>43162.875</c:v>
                </c:pt>
                <c:pt idx="70">
                  <c:v>43162.916666666664</c:v>
                </c:pt>
                <c:pt idx="71">
                  <c:v>43162.958333333336</c:v>
                </c:pt>
                <c:pt idx="72" formatCode="m/d/yyyy">
                  <c:v>43163</c:v>
                </c:pt>
                <c:pt idx="73">
                  <c:v>43163.041666666664</c:v>
                </c:pt>
                <c:pt idx="74">
                  <c:v>43163.083333333336</c:v>
                </c:pt>
                <c:pt idx="75">
                  <c:v>43163.125</c:v>
                </c:pt>
                <c:pt idx="76">
                  <c:v>43163.166666666664</c:v>
                </c:pt>
                <c:pt idx="77">
                  <c:v>43163.208333333336</c:v>
                </c:pt>
                <c:pt idx="78">
                  <c:v>43163.25</c:v>
                </c:pt>
                <c:pt idx="79">
                  <c:v>43163.291666666664</c:v>
                </c:pt>
                <c:pt idx="80">
                  <c:v>43163.333333333336</c:v>
                </c:pt>
                <c:pt idx="81">
                  <c:v>43163.375</c:v>
                </c:pt>
                <c:pt idx="82">
                  <c:v>43163.416666666664</c:v>
                </c:pt>
                <c:pt idx="83">
                  <c:v>43163.458333333336</c:v>
                </c:pt>
                <c:pt idx="84">
                  <c:v>43163.5</c:v>
                </c:pt>
                <c:pt idx="85">
                  <c:v>43163.541666666664</c:v>
                </c:pt>
                <c:pt idx="86">
                  <c:v>43163.583333333336</c:v>
                </c:pt>
                <c:pt idx="87">
                  <c:v>43163.625</c:v>
                </c:pt>
                <c:pt idx="88">
                  <c:v>43163.666666666664</c:v>
                </c:pt>
                <c:pt idx="89">
                  <c:v>43163.708333333336</c:v>
                </c:pt>
                <c:pt idx="90">
                  <c:v>43163.75</c:v>
                </c:pt>
                <c:pt idx="91">
                  <c:v>43163.791666666664</c:v>
                </c:pt>
                <c:pt idx="92">
                  <c:v>43163.833333333336</c:v>
                </c:pt>
                <c:pt idx="93">
                  <c:v>43163.875</c:v>
                </c:pt>
                <c:pt idx="94">
                  <c:v>43163.916666666664</c:v>
                </c:pt>
                <c:pt idx="95">
                  <c:v>43163.958333333336</c:v>
                </c:pt>
                <c:pt idx="96" formatCode="m/d/yyyy">
                  <c:v>43164</c:v>
                </c:pt>
                <c:pt idx="97">
                  <c:v>43164.041666666664</c:v>
                </c:pt>
                <c:pt idx="98">
                  <c:v>43164.083333333336</c:v>
                </c:pt>
                <c:pt idx="99">
                  <c:v>43164.125</c:v>
                </c:pt>
                <c:pt idx="100">
                  <c:v>43164.166666666664</c:v>
                </c:pt>
                <c:pt idx="101">
                  <c:v>43164.208333333336</c:v>
                </c:pt>
                <c:pt idx="102">
                  <c:v>43164.25</c:v>
                </c:pt>
                <c:pt idx="103">
                  <c:v>43164.291666666664</c:v>
                </c:pt>
                <c:pt idx="104">
                  <c:v>43164.333333333336</c:v>
                </c:pt>
                <c:pt idx="105">
                  <c:v>43164.375</c:v>
                </c:pt>
                <c:pt idx="106">
                  <c:v>43164.416666666664</c:v>
                </c:pt>
                <c:pt idx="107">
                  <c:v>43164.458333333336</c:v>
                </c:pt>
                <c:pt idx="108">
                  <c:v>43164.5</c:v>
                </c:pt>
                <c:pt idx="109">
                  <c:v>43164.541666666664</c:v>
                </c:pt>
                <c:pt idx="110">
                  <c:v>43164.583333333336</c:v>
                </c:pt>
                <c:pt idx="111">
                  <c:v>43164.625</c:v>
                </c:pt>
                <c:pt idx="112">
                  <c:v>43164.666666666664</c:v>
                </c:pt>
                <c:pt idx="113">
                  <c:v>43164.708333333336</c:v>
                </c:pt>
                <c:pt idx="114">
                  <c:v>43164.75</c:v>
                </c:pt>
                <c:pt idx="115">
                  <c:v>43164.791666666664</c:v>
                </c:pt>
                <c:pt idx="116">
                  <c:v>43164.833333333336</c:v>
                </c:pt>
                <c:pt idx="117">
                  <c:v>43164.875</c:v>
                </c:pt>
                <c:pt idx="118">
                  <c:v>43164.916666666664</c:v>
                </c:pt>
                <c:pt idx="119">
                  <c:v>43164.958333333336</c:v>
                </c:pt>
                <c:pt idx="120" formatCode="m/d/yyyy">
                  <c:v>43165</c:v>
                </c:pt>
                <c:pt idx="121">
                  <c:v>43165.041666666664</c:v>
                </c:pt>
                <c:pt idx="122">
                  <c:v>43165.083333333336</c:v>
                </c:pt>
                <c:pt idx="123">
                  <c:v>43165.125</c:v>
                </c:pt>
                <c:pt idx="124">
                  <c:v>43165.166666666664</c:v>
                </c:pt>
                <c:pt idx="125">
                  <c:v>43165.208333333336</c:v>
                </c:pt>
                <c:pt idx="126">
                  <c:v>43165.25</c:v>
                </c:pt>
                <c:pt idx="127">
                  <c:v>43165.291666666664</c:v>
                </c:pt>
                <c:pt idx="128">
                  <c:v>43165.333333333336</c:v>
                </c:pt>
                <c:pt idx="129">
                  <c:v>43165.375</c:v>
                </c:pt>
                <c:pt idx="130">
                  <c:v>43165.416666666664</c:v>
                </c:pt>
                <c:pt idx="131">
                  <c:v>43165.458333333336</c:v>
                </c:pt>
                <c:pt idx="132">
                  <c:v>43165.5</c:v>
                </c:pt>
                <c:pt idx="133">
                  <c:v>43165.541666666664</c:v>
                </c:pt>
                <c:pt idx="134">
                  <c:v>43165.583333333336</c:v>
                </c:pt>
                <c:pt idx="135">
                  <c:v>43165.625</c:v>
                </c:pt>
                <c:pt idx="136">
                  <c:v>43165.666666666664</c:v>
                </c:pt>
                <c:pt idx="137">
                  <c:v>43165.708333333336</c:v>
                </c:pt>
                <c:pt idx="138">
                  <c:v>43165.75</c:v>
                </c:pt>
                <c:pt idx="139">
                  <c:v>43165.791666666664</c:v>
                </c:pt>
                <c:pt idx="140">
                  <c:v>43165.833333333336</c:v>
                </c:pt>
                <c:pt idx="141">
                  <c:v>43165.875</c:v>
                </c:pt>
                <c:pt idx="142">
                  <c:v>43165.916666666664</c:v>
                </c:pt>
                <c:pt idx="143">
                  <c:v>43165.958333333336</c:v>
                </c:pt>
                <c:pt idx="144" formatCode="m/d/yyyy">
                  <c:v>43166</c:v>
                </c:pt>
                <c:pt idx="145">
                  <c:v>43166.041666666664</c:v>
                </c:pt>
                <c:pt idx="146">
                  <c:v>43166.083333333336</c:v>
                </c:pt>
                <c:pt idx="147">
                  <c:v>43166.125</c:v>
                </c:pt>
                <c:pt idx="148">
                  <c:v>43166.166666666664</c:v>
                </c:pt>
                <c:pt idx="149">
                  <c:v>43166.208333333336</c:v>
                </c:pt>
                <c:pt idx="150">
                  <c:v>43166.25</c:v>
                </c:pt>
                <c:pt idx="151">
                  <c:v>43166.291666666664</c:v>
                </c:pt>
                <c:pt idx="152">
                  <c:v>43166.333333333336</c:v>
                </c:pt>
                <c:pt idx="153">
                  <c:v>43166.375</c:v>
                </c:pt>
                <c:pt idx="154">
                  <c:v>43166.416666666664</c:v>
                </c:pt>
                <c:pt idx="155">
                  <c:v>43166.458333333336</c:v>
                </c:pt>
                <c:pt idx="156">
                  <c:v>43166.5</c:v>
                </c:pt>
                <c:pt idx="157">
                  <c:v>43166.541666666664</c:v>
                </c:pt>
                <c:pt idx="158">
                  <c:v>43166.583333333336</c:v>
                </c:pt>
                <c:pt idx="159">
                  <c:v>43166.625</c:v>
                </c:pt>
                <c:pt idx="160">
                  <c:v>43166.666666666664</c:v>
                </c:pt>
                <c:pt idx="161">
                  <c:v>43166.708333333336</c:v>
                </c:pt>
                <c:pt idx="162">
                  <c:v>43166.75</c:v>
                </c:pt>
                <c:pt idx="163">
                  <c:v>43166.791666666664</c:v>
                </c:pt>
                <c:pt idx="164">
                  <c:v>43166.833333333336</c:v>
                </c:pt>
                <c:pt idx="165">
                  <c:v>43166.875</c:v>
                </c:pt>
                <c:pt idx="166">
                  <c:v>43166.916666666664</c:v>
                </c:pt>
                <c:pt idx="167">
                  <c:v>43166.958333333336</c:v>
                </c:pt>
                <c:pt idx="168" formatCode="m/d/yyyy">
                  <c:v>43167</c:v>
                </c:pt>
                <c:pt idx="169">
                  <c:v>43167.041666666664</c:v>
                </c:pt>
                <c:pt idx="170">
                  <c:v>43167.083333333336</c:v>
                </c:pt>
                <c:pt idx="171">
                  <c:v>43167.125</c:v>
                </c:pt>
                <c:pt idx="172">
                  <c:v>43167.166666666664</c:v>
                </c:pt>
                <c:pt idx="173">
                  <c:v>43167.208333333336</c:v>
                </c:pt>
                <c:pt idx="174">
                  <c:v>43167.25</c:v>
                </c:pt>
                <c:pt idx="175">
                  <c:v>43167.291666666664</c:v>
                </c:pt>
                <c:pt idx="176">
                  <c:v>43167.333333333336</c:v>
                </c:pt>
                <c:pt idx="177">
                  <c:v>43167.375</c:v>
                </c:pt>
                <c:pt idx="178">
                  <c:v>43167.416666666664</c:v>
                </c:pt>
                <c:pt idx="179">
                  <c:v>43167.458333333336</c:v>
                </c:pt>
                <c:pt idx="180">
                  <c:v>43167.5</c:v>
                </c:pt>
                <c:pt idx="181">
                  <c:v>43167.541666666664</c:v>
                </c:pt>
                <c:pt idx="182">
                  <c:v>43167.583333333336</c:v>
                </c:pt>
                <c:pt idx="183">
                  <c:v>43167.625</c:v>
                </c:pt>
                <c:pt idx="184">
                  <c:v>43167.666666666664</c:v>
                </c:pt>
                <c:pt idx="185">
                  <c:v>43167.708333333336</c:v>
                </c:pt>
                <c:pt idx="186">
                  <c:v>43167.75</c:v>
                </c:pt>
                <c:pt idx="187">
                  <c:v>43167.791666666664</c:v>
                </c:pt>
                <c:pt idx="188">
                  <c:v>43167.833333333336</c:v>
                </c:pt>
                <c:pt idx="189">
                  <c:v>43167.875</c:v>
                </c:pt>
                <c:pt idx="190">
                  <c:v>43167.916666666664</c:v>
                </c:pt>
                <c:pt idx="191">
                  <c:v>43167.958333333336</c:v>
                </c:pt>
                <c:pt idx="192" formatCode="m/d/yyyy">
                  <c:v>43168</c:v>
                </c:pt>
                <c:pt idx="193">
                  <c:v>43168.041666666664</c:v>
                </c:pt>
                <c:pt idx="194">
                  <c:v>43168.083333333336</c:v>
                </c:pt>
                <c:pt idx="195">
                  <c:v>43168.125</c:v>
                </c:pt>
                <c:pt idx="196">
                  <c:v>43168.166666666664</c:v>
                </c:pt>
                <c:pt idx="197">
                  <c:v>43168.208333333336</c:v>
                </c:pt>
                <c:pt idx="198">
                  <c:v>43168.25</c:v>
                </c:pt>
                <c:pt idx="199">
                  <c:v>43168.291666666664</c:v>
                </c:pt>
                <c:pt idx="200">
                  <c:v>43168.333333333336</c:v>
                </c:pt>
                <c:pt idx="201">
                  <c:v>43168.375</c:v>
                </c:pt>
                <c:pt idx="202">
                  <c:v>43168.416666666664</c:v>
                </c:pt>
                <c:pt idx="203">
                  <c:v>43168.458333333336</c:v>
                </c:pt>
                <c:pt idx="204">
                  <c:v>43168.5</c:v>
                </c:pt>
                <c:pt idx="205">
                  <c:v>43168.541666666664</c:v>
                </c:pt>
                <c:pt idx="206">
                  <c:v>43168.583333333336</c:v>
                </c:pt>
                <c:pt idx="207">
                  <c:v>43168.625</c:v>
                </c:pt>
                <c:pt idx="208">
                  <c:v>43168.666666666664</c:v>
                </c:pt>
                <c:pt idx="209">
                  <c:v>43168.708333333336</c:v>
                </c:pt>
                <c:pt idx="210">
                  <c:v>43168.75</c:v>
                </c:pt>
                <c:pt idx="211">
                  <c:v>43168.791666666664</c:v>
                </c:pt>
                <c:pt idx="212">
                  <c:v>43168.833333333336</c:v>
                </c:pt>
                <c:pt idx="213">
                  <c:v>43168.875</c:v>
                </c:pt>
                <c:pt idx="214">
                  <c:v>43168.916666666664</c:v>
                </c:pt>
                <c:pt idx="215">
                  <c:v>43168.958333333336</c:v>
                </c:pt>
                <c:pt idx="216" formatCode="m/d/yyyy">
                  <c:v>43169</c:v>
                </c:pt>
                <c:pt idx="217">
                  <c:v>43169.041666666664</c:v>
                </c:pt>
                <c:pt idx="218">
                  <c:v>43169.083333333336</c:v>
                </c:pt>
                <c:pt idx="219">
                  <c:v>43169.125</c:v>
                </c:pt>
                <c:pt idx="220">
                  <c:v>43169.166666666664</c:v>
                </c:pt>
                <c:pt idx="221">
                  <c:v>43169.208333333336</c:v>
                </c:pt>
                <c:pt idx="222">
                  <c:v>43169.25</c:v>
                </c:pt>
                <c:pt idx="223">
                  <c:v>43169.291666666664</c:v>
                </c:pt>
                <c:pt idx="224">
                  <c:v>43169.333333333336</c:v>
                </c:pt>
                <c:pt idx="225">
                  <c:v>43169.375</c:v>
                </c:pt>
                <c:pt idx="226">
                  <c:v>43169.416666666664</c:v>
                </c:pt>
                <c:pt idx="227">
                  <c:v>43169.458333333336</c:v>
                </c:pt>
                <c:pt idx="228">
                  <c:v>43169.5</c:v>
                </c:pt>
                <c:pt idx="229">
                  <c:v>43169.541666666664</c:v>
                </c:pt>
                <c:pt idx="230">
                  <c:v>43169.583333333336</c:v>
                </c:pt>
                <c:pt idx="231">
                  <c:v>43169.625</c:v>
                </c:pt>
                <c:pt idx="232">
                  <c:v>43169.666666666664</c:v>
                </c:pt>
                <c:pt idx="233">
                  <c:v>43169.708333333336</c:v>
                </c:pt>
                <c:pt idx="234">
                  <c:v>43169.75</c:v>
                </c:pt>
                <c:pt idx="235">
                  <c:v>43169.791666666664</c:v>
                </c:pt>
                <c:pt idx="236">
                  <c:v>43169.833333333336</c:v>
                </c:pt>
                <c:pt idx="237">
                  <c:v>43169.875</c:v>
                </c:pt>
                <c:pt idx="238">
                  <c:v>43169.916666666664</c:v>
                </c:pt>
                <c:pt idx="239">
                  <c:v>43169.958333333336</c:v>
                </c:pt>
                <c:pt idx="240" formatCode="m/d/yyyy">
                  <c:v>43170</c:v>
                </c:pt>
                <c:pt idx="241">
                  <c:v>43170.041666666664</c:v>
                </c:pt>
                <c:pt idx="242">
                  <c:v>43170.083333333336</c:v>
                </c:pt>
                <c:pt idx="243">
                  <c:v>43170.125</c:v>
                </c:pt>
                <c:pt idx="244">
                  <c:v>43170.166666666664</c:v>
                </c:pt>
                <c:pt idx="245">
                  <c:v>43170.208333333336</c:v>
                </c:pt>
                <c:pt idx="246">
                  <c:v>43170.25</c:v>
                </c:pt>
                <c:pt idx="247">
                  <c:v>43170.291666666664</c:v>
                </c:pt>
                <c:pt idx="248">
                  <c:v>43170.333333333336</c:v>
                </c:pt>
                <c:pt idx="249">
                  <c:v>43170.375</c:v>
                </c:pt>
                <c:pt idx="250">
                  <c:v>43170.416666666664</c:v>
                </c:pt>
                <c:pt idx="251">
                  <c:v>43170.458333333336</c:v>
                </c:pt>
                <c:pt idx="252">
                  <c:v>43170.5</c:v>
                </c:pt>
                <c:pt idx="253">
                  <c:v>43170.541666666664</c:v>
                </c:pt>
                <c:pt idx="254">
                  <c:v>43170.583333333336</c:v>
                </c:pt>
                <c:pt idx="255">
                  <c:v>43170.625</c:v>
                </c:pt>
                <c:pt idx="256">
                  <c:v>43170.666666666664</c:v>
                </c:pt>
                <c:pt idx="257">
                  <c:v>43170.708333333336</c:v>
                </c:pt>
                <c:pt idx="258">
                  <c:v>43170.75</c:v>
                </c:pt>
                <c:pt idx="259">
                  <c:v>43170.791666666664</c:v>
                </c:pt>
                <c:pt idx="260">
                  <c:v>43170.833333333336</c:v>
                </c:pt>
                <c:pt idx="261">
                  <c:v>43170.875</c:v>
                </c:pt>
                <c:pt idx="262">
                  <c:v>43170.916666666664</c:v>
                </c:pt>
                <c:pt idx="263">
                  <c:v>43170.958333333336</c:v>
                </c:pt>
                <c:pt idx="264" formatCode="m/d/yyyy">
                  <c:v>43171</c:v>
                </c:pt>
                <c:pt idx="265">
                  <c:v>43171.041666666664</c:v>
                </c:pt>
                <c:pt idx="266">
                  <c:v>43171.083333333336</c:v>
                </c:pt>
                <c:pt idx="267">
                  <c:v>43171.125</c:v>
                </c:pt>
                <c:pt idx="268">
                  <c:v>43171.166666666664</c:v>
                </c:pt>
                <c:pt idx="269">
                  <c:v>43171.208333333336</c:v>
                </c:pt>
                <c:pt idx="270">
                  <c:v>43171.25</c:v>
                </c:pt>
                <c:pt idx="271">
                  <c:v>43171.291666666664</c:v>
                </c:pt>
                <c:pt idx="272">
                  <c:v>43171.333333333336</c:v>
                </c:pt>
                <c:pt idx="273">
                  <c:v>43171.375</c:v>
                </c:pt>
                <c:pt idx="274">
                  <c:v>43171.416666666664</c:v>
                </c:pt>
                <c:pt idx="275">
                  <c:v>43171.458333333336</c:v>
                </c:pt>
                <c:pt idx="276">
                  <c:v>43171.5</c:v>
                </c:pt>
                <c:pt idx="277">
                  <c:v>43171.541666666664</c:v>
                </c:pt>
                <c:pt idx="278">
                  <c:v>43171.583333333336</c:v>
                </c:pt>
                <c:pt idx="279">
                  <c:v>43171.625</c:v>
                </c:pt>
                <c:pt idx="280">
                  <c:v>43171.666666666664</c:v>
                </c:pt>
                <c:pt idx="281">
                  <c:v>43171.708333333336</c:v>
                </c:pt>
                <c:pt idx="282">
                  <c:v>43171.75</c:v>
                </c:pt>
                <c:pt idx="283">
                  <c:v>43171.791666666664</c:v>
                </c:pt>
                <c:pt idx="284">
                  <c:v>43171.833333333336</c:v>
                </c:pt>
                <c:pt idx="285">
                  <c:v>43171.875</c:v>
                </c:pt>
                <c:pt idx="286">
                  <c:v>43171.916666666664</c:v>
                </c:pt>
                <c:pt idx="287">
                  <c:v>43171.958333333336</c:v>
                </c:pt>
                <c:pt idx="288" formatCode="m/d/yyyy">
                  <c:v>43172</c:v>
                </c:pt>
                <c:pt idx="289">
                  <c:v>43172.041666666664</c:v>
                </c:pt>
                <c:pt idx="290">
                  <c:v>43172.083333333336</c:v>
                </c:pt>
                <c:pt idx="291">
                  <c:v>43172.125</c:v>
                </c:pt>
                <c:pt idx="292">
                  <c:v>43172.166666666664</c:v>
                </c:pt>
                <c:pt idx="293">
                  <c:v>43172.208333333336</c:v>
                </c:pt>
                <c:pt idx="294">
                  <c:v>43172.25</c:v>
                </c:pt>
                <c:pt idx="295">
                  <c:v>43172.291666666664</c:v>
                </c:pt>
                <c:pt idx="296">
                  <c:v>43172.333333333336</c:v>
                </c:pt>
                <c:pt idx="297">
                  <c:v>43172.375</c:v>
                </c:pt>
                <c:pt idx="298">
                  <c:v>43172.416666666664</c:v>
                </c:pt>
                <c:pt idx="299">
                  <c:v>43172.458333333336</c:v>
                </c:pt>
                <c:pt idx="300">
                  <c:v>43172.5</c:v>
                </c:pt>
                <c:pt idx="301">
                  <c:v>43172.541666666664</c:v>
                </c:pt>
                <c:pt idx="302">
                  <c:v>43172.583333333336</c:v>
                </c:pt>
                <c:pt idx="303">
                  <c:v>43172.625</c:v>
                </c:pt>
                <c:pt idx="304">
                  <c:v>43172.666666666664</c:v>
                </c:pt>
                <c:pt idx="305">
                  <c:v>43172.708333333336</c:v>
                </c:pt>
                <c:pt idx="306">
                  <c:v>43172.75</c:v>
                </c:pt>
                <c:pt idx="307">
                  <c:v>43172.791666666664</c:v>
                </c:pt>
                <c:pt idx="308">
                  <c:v>43172.833333333336</c:v>
                </c:pt>
                <c:pt idx="309">
                  <c:v>43172.875</c:v>
                </c:pt>
                <c:pt idx="310">
                  <c:v>43172.916666666664</c:v>
                </c:pt>
                <c:pt idx="311">
                  <c:v>43172.958333333336</c:v>
                </c:pt>
                <c:pt idx="312" formatCode="m/d/yyyy">
                  <c:v>43173</c:v>
                </c:pt>
                <c:pt idx="313">
                  <c:v>43173.041666666664</c:v>
                </c:pt>
                <c:pt idx="314">
                  <c:v>43173.083333333336</c:v>
                </c:pt>
                <c:pt idx="315">
                  <c:v>43173.125</c:v>
                </c:pt>
                <c:pt idx="316">
                  <c:v>43173.166666666664</c:v>
                </c:pt>
                <c:pt idx="317">
                  <c:v>43173.208333333336</c:v>
                </c:pt>
                <c:pt idx="318">
                  <c:v>43173.25</c:v>
                </c:pt>
                <c:pt idx="319">
                  <c:v>43173.291666666664</c:v>
                </c:pt>
                <c:pt idx="320">
                  <c:v>43173.333333333336</c:v>
                </c:pt>
                <c:pt idx="321">
                  <c:v>43173.375</c:v>
                </c:pt>
                <c:pt idx="322">
                  <c:v>43173.416666666664</c:v>
                </c:pt>
                <c:pt idx="323">
                  <c:v>43173.458333333336</c:v>
                </c:pt>
                <c:pt idx="324">
                  <c:v>43173.5</c:v>
                </c:pt>
                <c:pt idx="325">
                  <c:v>43173.541666666664</c:v>
                </c:pt>
                <c:pt idx="326">
                  <c:v>43173.583333333336</c:v>
                </c:pt>
                <c:pt idx="327">
                  <c:v>43173.625</c:v>
                </c:pt>
                <c:pt idx="328">
                  <c:v>43173.666666666664</c:v>
                </c:pt>
                <c:pt idx="329">
                  <c:v>43173.708333333336</c:v>
                </c:pt>
                <c:pt idx="330">
                  <c:v>43173.75</c:v>
                </c:pt>
                <c:pt idx="331">
                  <c:v>43173.791666666664</c:v>
                </c:pt>
                <c:pt idx="332">
                  <c:v>43173.833333333336</c:v>
                </c:pt>
                <c:pt idx="333">
                  <c:v>43173.875</c:v>
                </c:pt>
                <c:pt idx="334">
                  <c:v>43173.916666666664</c:v>
                </c:pt>
                <c:pt idx="335">
                  <c:v>43173.958333333336</c:v>
                </c:pt>
                <c:pt idx="336" formatCode="m/d/yyyy">
                  <c:v>43174</c:v>
                </c:pt>
                <c:pt idx="337">
                  <c:v>43174.041666666664</c:v>
                </c:pt>
                <c:pt idx="338">
                  <c:v>43174.083333333336</c:v>
                </c:pt>
                <c:pt idx="339">
                  <c:v>43174.125</c:v>
                </c:pt>
                <c:pt idx="340">
                  <c:v>43174.166666666664</c:v>
                </c:pt>
                <c:pt idx="341">
                  <c:v>43174.208333333336</c:v>
                </c:pt>
                <c:pt idx="342">
                  <c:v>43174.25</c:v>
                </c:pt>
                <c:pt idx="343">
                  <c:v>43174.291666666664</c:v>
                </c:pt>
                <c:pt idx="344">
                  <c:v>43174.333333333336</c:v>
                </c:pt>
                <c:pt idx="345">
                  <c:v>43174.375</c:v>
                </c:pt>
                <c:pt idx="346">
                  <c:v>43174.416666666664</c:v>
                </c:pt>
                <c:pt idx="347">
                  <c:v>43174.458333333336</c:v>
                </c:pt>
                <c:pt idx="348">
                  <c:v>43174.5</c:v>
                </c:pt>
                <c:pt idx="349">
                  <c:v>43174.541666666664</c:v>
                </c:pt>
                <c:pt idx="350">
                  <c:v>43174.583333333336</c:v>
                </c:pt>
                <c:pt idx="351">
                  <c:v>43174.625</c:v>
                </c:pt>
                <c:pt idx="352">
                  <c:v>43174.666666666664</c:v>
                </c:pt>
                <c:pt idx="353">
                  <c:v>43174.708333333336</c:v>
                </c:pt>
                <c:pt idx="354">
                  <c:v>43174.75</c:v>
                </c:pt>
                <c:pt idx="355">
                  <c:v>43174.791666666664</c:v>
                </c:pt>
                <c:pt idx="356">
                  <c:v>43174.833333333336</c:v>
                </c:pt>
                <c:pt idx="357">
                  <c:v>43174.875</c:v>
                </c:pt>
                <c:pt idx="358">
                  <c:v>43174.916666666664</c:v>
                </c:pt>
                <c:pt idx="359">
                  <c:v>43174.958333333336</c:v>
                </c:pt>
                <c:pt idx="360" formatCode="m/d/yyyy">
                  <c:v>43175</c:v>
                </c:pt>
                <c:pt idx="361">
                  <c:v>43175.041666666664</c:v>
                </c:pt>
                <c:pt idx="362">
                  <c:v>43175.083333333336</c:v>
                </c:pt>
                <c:pt idx="363">
                  <c:v>43175.125</c:v>
                </c:pt>
                <c:pt idx="364">
                  <c:v>43175.166666666664</c:v>
                </c:pt>
                <c:pt idx="365">
                  <c:v>43175.208333333336</c:v>
                </c:pt>
                <c:pt idx="366">
                  <c:v>43175.25</c:v>
                </c:pt>
                <c:pt idx="367">
                  <c:v>43175.291666666664</c:v>
                </c:pt>
                <c:pt idx="368">
                  <c:v>43175.333333333336</c:v>
                </c:pt>
                <c:pt idx="369">
                  <c:v>43175.375</c:v>
                </c:pt>
                <c:pt idx="370">
                  <c:v>43175.416666666664</c:v>
                </c:pt>
                <c:pt idx="371">
                  <c:v>43175.458333333336</c:v>
                </c:pt>
                <c:pt idx="372">
                  <c:v>43175.5</c:v>
                </c:pt>
                <c:pt idx="373">
                  <c:v>43175.541666666664</c:v>
                </c:pt>
                <c:pt idx="374">
                  <c:v>43175.583333333336</c:v>
                </c:pt>
                <c:pt idx="375">
                  <c:v>43175.625</c:v>
                </c:pt>
                <c:pt idx="376">
                  <c:v>43175.666666666664</c:v>
                </c:pt>
                <c:pt idx="377">
                  <c:v>43175.708333333336</c:v>
                </c:pt>
                <c:pt idx="378">
                  <c:v>43175.75</c:v>
                </c:pt>
                <c:pt idx="379">
                  <c:v>43175.791666666664</c:v>
                </c:pt>
                <c:pt idx="380">
                  <c:v>43175.833333333336</c:v>
                </c:pt>
                <c:pt idx="381">
                  <c:v>43175.875</c:v>
                </c:pt>
                <c:pt idx="382">
                  <c:v>43175.916666666664</c:v>
                </c:pt>
                <c:pt idx="383">
                  <c:v>43175.958333333336</c:v>
                </c:pt>
                <c:pt idx="384" formatCode="m/d/yyyy">
                  <c:v>43176</c:v>
                </c:pt>
                <c:pt idx="385">
                  <c:v>43176.041666666664</c:v>
                </c:pt>
                <c:pt idx="386">
                  <c:v>43176.083333333336</c:v>
                </c:pt>
                <c:pt idx="387">
                  <c:v>43176.125</c:v>
                </c:pt>
                <c:pt idx="388">
                  <c:v>43176.166666666664</c:v>
                </c:pt>
                <c:pt idx="389">
                  <c:v>43176.208333333336</c:v>
                </c:pt>
                <c:pt idx="390">
                  <c:v>43176.25</c:v>
                </c:pt>
                <c:pt idx="391">
                  <c:v>43176.291666666664</c:v>
                </c:pt>
                <c:pt idx="392">
                  <c:v>43176.333333333336</c:v>
                </c:pt>
                <c:pt idx="393">
                  <c:v>43176.375</c:v>
                </c:pt>
                <c:pt idx="394">
                  <c:v>43176.416666666664</c:v>
                </c:pt>
                <c:pt idx="395">
                  <c:v>43176.458333333336</c:v>
                </c:pt>
                <c:pt idx="396">
                  <c:v>43176.5</c:v>
                </c:pt>
                <c:pt idx="397">
                  <c:v>43176.541666666664</c:v>
                </c:pt>
                <c:pt idx="398">
                  <c:v>43176.583333333336</c:v>
                </c:pt>
                <c:pt idx="399">
                  <c:v>43176.625</c:v>
                </c:pt>
                <c:pt idx="400">
                  <c:v>43176.666666666664</c:v>
                </c:pt>
                <c:pt idx="401">
                  <c:v>43176.708333333336</c:v>
                </c:pt>
                <c:pt idx="402">
                  <c:v>43176.75</c:v>
                </c:pt>
                <c:pt idx="403">
                  <c:v>43176.791666666664</c:v>
                </c:pt>
                <c:pt idx="404">
                  <c:v>43176.833333333336</c:v>
                </c:pt>
                <c:pt idx="405">
                  <c:v>43176.875</c:v>
                </c:pt>
                <c:pt idx="406">
                  <c:v>43176.916666666664</c:v>
                </c:pt>
                <c:pt idx="407">
                  <c:v>43176.958333333336</c:v>
                </c:pt>
                <c:pt idx="408" formatCode="m/d/yyyy">
                  <c:v>43177</c:v>
                </c:pt>
                <c:pt idx="409">
                  <c:v>43177.041666666664</c:v>
                </c:pt>
                <c:pt idx="410">
                  <c:v>43177.083333333336</c:v>
                </c:pt>
                <c:pt idx="411">
                  <c:v>43177.125</c:v>
                </c:pt>
                <c:pt idx="412">
                  <c:v>43177.166666666664</c:v>
                </c:pt>
                <c:pt idx="413">
                  <c:v>43177.208333333336</c:v>
                </c:pt>
                <c:pt idx="414">
                  <c:v>43177.25</c:v>
                </c:pt>
                <c:pt idx="415">
                  <c:v>43177.291666666664</c:v>
                </c:pt>
                <c:pt idx="416">
                  <c:v>43177.333333333336</c:v>
                </c:pt>
                <c:pt idx="417">
                  <c:v>43177.375</c:v>
                </c:pt>
                <c:pt idx="418">
                  <c:v>43177.416666666664</c:v>
                </c:pt>
                <c:pt idx="419">
                  <c:v>43177.458333333336</c:v>
                </c:pt>
                <c:pt idx="420">
                  <c:v>43177.5</c:v>
                </c:pt>
                <c:pt idx="421">
                  <c:v>43177.541666666664</c:v>
                </c:pt>
                <c:pt idx="422">
                  <c:v>43177.583333333336</c:v>
                </c:pt>
                <c:pt idx="423">
                  <c:v>43177.625</c:v>
                </c:pt>
                <c:pt idx="424">
                  <c:v>43177.666666666664</c:v>
                </c:pt>
                <c:pt idx="425">
                  <c:v>43177.708333333336</c:v>
                </c:pt>
                <c:pt idx="426">
                  <c:v>43177.75</c:v>
                </c:pt>
                <c:pt idx="427">
                  <c:v>43177.791666666664</c:v>
                </c:pt>
                <c:pt idx="428">
                  <c:v>43177.833333333336</c:v>
                </c:pt>
                <c:pt idx="429">
                  <c:v>43177.875</c:v>
                </c:pt>
                <c:pt idx="430">
                  <c:v>43177.916666666664</c:v>
                </c:pt>
                <c:pt idx="431">
                  <c:v>43177.958333333336</c:v>
                </c:pt>
                <c:pt idx="432" formatCode="m/d/yyyy">
                  <c:v>43178</c:v>
                </c:pt>
                <c:pt idx="433">
                  <c:v>43178.041666666664</c:v>
                </c:pt>
                <c:pt idx="434">
                  <c:v>43178.083333333336</c:v>
                </c:pt>
                <c:pt idx="435">
                  <c:v>43178.125</c:v>
                </c:pt>
                <c:pt idx="436">
                  <c:v>43178.166666666664</c:v>
                </c:pt>
                <c:pt idx="437">
                  <c:v>43178.208333333336</c:v>
                </c:pt>
                <c:pt idx="438">
                  <c:v>43178.25</c:v>
                </c:pt>
                <c:pt idx="439">
                  <c:v>43178.291666666664</c:v>
                </c:pt>
                <c:pt idx="440">
                  <c:v>43178.333333333336</c:v>
                </c:pt>
                <c:pt idx="441">
                  <c:v>43178.375</c:v>
                </c:pt>
                <c:pt idx="442">
                  <c:v>43178.416666666664</c:v>
                </c:pt>
                <c:pt idx="443">
                  <c:v>43178.458333333336</c:v>
                </c:pt>
                <c:pt idx="444">
                  <c:v>43178.5</c:v>
                </c:pt>
                <c:pt idx="445">
                  <c:v>43178.541666666664</c:v>
                </c:pt>
                <c:pt idx="446">
                  <c:v>43178.583333333336</c:v>
                </c:pt>
                <c:pt idx="447">
                  <c:v>43178.625</c:v>
                </c:pt>
                <c:pt idx="448">
                  <c:v>43178.666666666664</c:v>
                </c:pt>
                <c:pt idx="449">
                  <c:v>43178.708333333336</c:v>
                </c:pt>
                <c:pt idx="450">
                  <c:v>43178.75</c:v>
                </c:pt>
                <c:pt idx="451">
                  <c:v>43178.791666666664</c:v>
                </c:pt>
                <c:pt idx="452">
                  <c:v>43178.833333333336</c:v>
                </c:pt>
                <c:pt idx="453">
                  <c:v>43178.875</c:v>
                </c:pt>
                <c:pt idx="454">
                  <c:v>43178.916666666664</c:v>
                </c:pt>
                <c:pt idx="455">
                  <c:v>43178.958333333336</c:v>
                </c:pt>
                <c:pt idx="456" formatCode="m/d/yyyy">
                  <c:v>43179</c:v>
                </c:pt>
                <c:pt idx="457">
                  <c:v>43179.041666666664</c:v>
                </c:pt>
                <c:pt idx="458">
                  <c:v>43179.083333333336</c:v>
                </c:pt>
                <c:pt idx="459">
                  <c:v>43179.125</c:v>
                </c:pt>
                <c:pt idx="460">
                  <c:v>43179.166666666664</c:v>
                </c:pt>
                <c:pt idx="461">
                  <c:v>43179.208333333336</c:v>
                </c:pt>
                <c:pt idx="462">
                  <c:v>43179.25</c:v>
                </c:pt>
                <c:pt idx="463">
                  <c:v>43179.291666666664</c:v>
                </c:pt>
                <c:pt idx="464">
                  <c:v>43179.333333333336</c:v>
                </c:pt>
                <c:pt idx="465">
                  <c:v>43179.375</c:v>
                </c:pt>
                <c:pt idx="466">
                  <c:v>43179.416666666664</c:v>
                </c:pt>
                <c:pt idx="467">
                  <c:v>43179.458333333336</c:v>
                </c:pt>
                <c:pt idx="468">
                  <c:v>43179.5</c:v>
                </c:pt>
                <c:pt idx="469">
                  <c:v>43179.541666666664</c:v>
                </c:pt>
                <c:pt idx="470">
                  <c:v>43179.583333333336</c:v>
                </c:pt>
                <c:pt idx="471">
                  <c:v>43179.625</c:v>
                </c:pt>
                <c:pt idx="472">
                  <c:v>43179.666666666664</c:v>
                </c:pt>
                <c:pt idx="473">
                  <c:v>43179.708333333336</c:v>
                </c:pt>
                <c:pt idx="474">
                  <c:v>43179.75</c:v>
                </c:pt>
                <c:pt idx="475">
                  <c:v>43179.791666666664</c:v>
                </c:pt>
                <c:pt idx="476">
                  <c:v>43179.833333333336</c:v>
                </c:pt>
                <c:pt idx="477">
                  <c:v>43179.875</c:v>
                </c:pt>
                <c:pt idx="478">
                  <c:v>43179.916666666664</c:v>
                </c:pt>
                <c:pt idx="479">
                  <c:v>43179.958333333336</c:v>
                </c:pt>
                <c:pt idx="480" formatCode="m/d/yyyy">
                  <c:v>43180</c:v>
                </c:pt>
                <c:pt idx="481">
                  <c:v>43180.041666666664</c:v>
                </c:pt>
                <c:pt idx="482">
                  <c:v>43180.083333333336</c:v>
                </c:pt>
                <c:pt idx="483">
                  <c:v>43180.125</c:v>
                </c:pt>
                <c:pt idx="484">
                  <c:v>43180.166666666664</c:v>
                </c:pt>
                <c:pt idx="485">
                  <c:v>43180.208333333336</c:v>
                </c:pt>
                <c:pt idx="486">
                  <c:v>43180.25</c:v>
                </c:pt>
                <c:pt idx="487">
                  <c:v>43180.291666666664</c:v>
                </c:pt>
                <c:pt idx="488">
                  <c:v>43180.333333333336</c:v>
                </c:pt>
                <c:pt idx="489">
                  <c:v>43180.375</c:v>
                </c:pt>
                <c:pt idx="490">
                  <c:v>43180.416666666664</c:v>
                </c:pt>
                <c:pt idx="491">
                  <c:v>43180.458333333336</c:v>
                </c:pt>
                <c:pt idx="492">
                  <c:v>43180.5</c:v>
                </c:pt>
                <c:pt idx="493">
                  <c:v>43180.541666666664</c:v>
                </c:pt>
                <c:pt idx="494">
                  <c:v>43180.583333333336</c:v>
                </c:pt>
                <c:pt idx="495">
                  <c:v>43180.625</c:v>
                </c:pt>
                <c:pt idx="496">
                  <c:v>43180.666666666664</c:v>
                </c:pt>
                <c:pt idx="497">
                  <c:v>43180.708333333336</c:v>
                </c:pt>
                <c:pt idx="498">
                  <c:v>43180.75</c:v>
                </c:pt>
                <c:pt idx="499">
                  <c:v>43180.791666666664</c:v>
                </c:pt>
                <c:pt idx="500">
                  <c:v>43180.833333333336</c:v>
                </c:pt>
                <c:pt idx="501">
                  <c:v>43180.875</c:v>
                </c:pt>
                <c:pt idx="502">
                  <c:v>43180.916666666664</c:v>
                </c:pt>
                <c:pt idx="503">
                  <c:v>43180.958333333336</c:v>
                </c:pt>
                <c:pt idx="504" formatCode="m/d/yyyy">
                  <c:v>43181</c:v>
                </c:pt>
                <c:pt idx="505">
                  <c:v>43181.041666666664</c:v>
                </c:pt>
                <c:pt idx="506">
                  <c:v>43181.083333333336</c:v>
                </c:pt>
                <c:pt idx="507">
                  <c:v>43181.125</c:v>
                </c:pt>
                <c:pt idx="508">
                  <c:v>43181.166666666664</c:v>
                </c:pt>
                <c:pt idx="509">
                  <c:v>43181.208333333336</c:v>
                </c:pt>
                <c:pt idx="510">
                  <c:v>43181.25</c:v>
                </c:pt>
                <c:pt idx="511">
                  <c:v>43181.291666666664</c:v>
                </c:pt>
                <c:pt idx="512">
                  <c:v>43181.333333333336</c:v>
                </c:pt>
                <c:pt idx="513">
                  <c:v>43181.375</c:v>
                </c:pt>
                <c:pt idx="514">
                  <c:v>43181.416666666664</c:v>
                </c:pt>
                <c:pt idx="515">
                  <c:v>43181.458333333336</c:v>
                </c:pt>
                <c:pt idx="516">
                  <c:v>43181.5</c:v>
                </c:pt>
                <c:pt idx="517">
                  <c:v>43181.541666666664</c:v>
                </c:pt>
                <c:pt idx="518">
                  <c:v>43181.583333333336</c:v>
                </c:pt>
                <c:pt idx="519">
                  <c:v>43181.625</c:v>
                </c:pt>
                <c:pt idx="520">
                  <c:v>43181.666666666664</c:v>
                </c:pt>
                <c:pt idx="521">
                  <c:v>43181.708333333336</c:v>
                </c:pt>
                <c:pt idx="522">
                  <c:v>43181.75</c:v>
                </c:pt>
                <c:pt idx="523">
                  <c:v>43181.791666666664</c:v>
                </c:pt>
                <c:pt idx="524">
                  <c:v>43181.833333333336</c:v>
                </c:pt>
                <c:pt idx="525">
                  <c:v>43181.875</c:v>
                </c:pt>
                <c:pt idx="526">
                  <c:v>43181.916666666664</c:v>
                </c:pt>
                <c:pt idx="527">
                  <c:v>43181.958333333336</c:v>
                </c:pt>
                <c:pt idx="528" formatCode="m/d/yyyy">
                  <c:v>43182</c:v>
                </c:pt>
                <c:pt idx="529">
                  <c:v>43182.041666666664</c:v>
                </c:pt>
                <c:pt idx="530">
                  <c:v>43182.083333333336</c:v>
                </c:pt>
                <c:pt idx="531">
                  <c:v>43182.125</c:v>
                </c:pt>
                <c:pt idx="532">
                  <c:v>43182.166666666664</c:v>
                </c:pt>
                <c:pt idx="533">
                  <c:v>43182.208333333336</c:v>
                </c:pt>
                <c:pt idx="534">
                  <c:v>43182.25</c:v>
                </c:pt>
                <c:pt idx="535">
                  <c:v>43182.291666666664</c:v>
                </c:pt>
                <c:pt idx="536">
                  <c:v>43182.333333333336</c:v>
                </c:pt>
                <c:pt idx="537">
                  <c:v>43182.375</c:v>
                </c:pt>
                <c:pt idx="538">
                  <c:v>43182.416666666664</c:v>
                </c:pt>
                <c:pt idx="539">
                  <c:v>43182.458333333336</c:v>
                </c:pt>
                <c:pt idx="540">
                  <c:v>43182.5</c:v>
                </c:pt>
                <c:pt idx="541">
                  <c:v>43182.541666666664</c:v>
                </c:pt>
                <c:pt idx="542">
                  <c:v>43182.583333333336</c:v>
                </c:pt>
                <c:pt idx="543">
                  <c:v>43182.625</c:v>
                </c:pt>
                <c:pt idx="544">
                  <c:v>43182.666666666664</c:v>
                </c:pt>
                <c:pt idx="545">
                  <c:v>43182.708333333336</c:v>
                </c:pt>
                <c:pt idx="546">
                  <c:v>43182.75</c:v>
                </c:pt>
                <c:pt idx="547">
                  <c:v>43182.791666666664</c:v>
                </c:pt>
                <c:pt idx="548">
                  <c:v>43182.833333333336</c:v>
                </c:pt>
                <c:pt idx="549">
                  <c:v>43182.875</c:v>
                </c:pt>
                <c:pt idx="550">
                  <c:v>43182.916666666664</c:v>
                </c:pt>
                <c:pt idx="551">
                  <c:v>43182.958333333336</c:v>
                </c:pt>
                <c:pt idx="552" formatCode="m/d/yyyy">
                  <c:v>43183</c:v>
                </c:pt>
                <c:pt idx="553">
                  <c:v>43183.041666666664</c:v>
                </c:pt>
                <c:pt idx="554">
                  <c:v>43183.083333333336</c:v>
                </c:pt>
                <c:pt idx="555">
                  <c:v>43183.125</c:v>
                </c:pt>
                <c:pt idx="556">
                  <c:v>43183.166666666664</c:v>
                </c:pt>
                <c:pt idx="557">
                  <c:v>43183.208333333336</c:v>
                </c:pt>
                <c:pt idx="558">
                  <c:v>43183.25</c:v>
                </c:pt>
                <c:pt idx="559">
                  <c:v>43183.291666666664</c:v>
                </c:pt>
                <c:pt idx="560">
                  <c:v>43183.333333333336</c:v>
                </c:pt>
                <c:pt idx="561">
                  <c:v>43183.375</c:v>
                </c:pt>
                <c:pt idx="562">
                  <c:v>43183.416666666664</c:v>
                </c:pt>
                <c:pt idx="563">
                  <c:v>43183.458333333336</c:v>
                </c:pt>
                <c:pt idx="564">
                  <c:v>43183.5</c:v>
                </c:pt>
                <c:pt idx="565">
                  <c:v>43183.541666666664</c:v>
                </c:pt>
                <c:pt idx="566">
                  <c:v>43183.583333333336</c:v>
                </c:pt>
                <c:pt idx="567">
                  <c:v>43183.625</c:v>
                </c:pt>
                <c:pt idx="568">
                  <c:v>43183.666666666664</c:v>
                </c:pt>
                <c:pt idx="569">
                  <c:v>43183.708333333336</c:v>
                </c:pt>
                <c:pt idx="570">
                  <c:v>43183.75</c:v>
                </c:pt>
                <c:pt idx="571">
                  <c:v>43183.791666666664</c:v>
                </c:pt>
                <c:pt idx="572">
                  <c:v>43183.833333333336</c:v>
                </c:pt>
                <c:pt idx="573">
                  <c:v>43183.875</c:v>
                </c:pt>
                <c:pt idx="574">
                  <c:v>43183.916666666664</c:v>
                </c:pt>
                <c:pt idx="575">
                  <c:v>43183.958333333336</c:v>
                </c:pt>
                <c:pt idx="576" formatCode="m/d/yyyy">
                  <c:v>43184</c:v>
                </c:pt>
                <c:pt idx="577">
                  <c:v>43184.041666666664</c:v>
                </c:pt>
                <c:pt idx="578">
                  <c:v>43184.083333333336</c:v>
                </c:pt>
                <c:pt idx="579">
                  <c:v>43184.125</c:v>
                </c:pt>
                <c:pt idx="580">
                  <c:v>43184.166666666664</c:v>
                </c:pt>
                <c:pt idx="581">
                  <c:v>43184.208333333336</c:v>
                </c:pt>
                <c:pt idx="582">
                  <c:v>43184.25</c:v>
                </c:pt>
                <c:pt idx="583">
                  <c:v>43184.291666666664</c:v>
                </c:pt>
                <c:pt idx="584">
                  <c:v>43184.333333333336</c:v>
                </c:pt>
                <c:pt idx="585">
                  <c:v>43184.375</c:v>
                </c:pt>
                <c:pt idx="586">
                  <c:v>43184.416666666664</c:v>
                </c:pt>
                <c:pt idx="587">
                  <c:v>43184.458333333336</c:v>
                </c:pt>
                <c:pt idx="588">
                  <c:v>43184.5</c:v>
                </c:pt>
                <c:pt idx="589">
                  <c:v>43184.541666666664</c:v>
                </c:pt>
                <c:pt idx="590">
                  <c:v>43184.583333333336</c:v>
                </c:pt>
                <c:pt idx="591">
                  <c:v>43184.625</c:v>
                </c:pt>
                <c:pt idx="592">
                  <c:v>43184.666666666664</c:v>
                </c:pt>
                <c:pt idx="593">
                  <c:v>43184.708333333336</c:v>
                </c:pt>
                <c:pt idx="594">
                  <c:v>43184.75</c:v>
                </c:pt>
                <c:pt idx="595">
                  <c:v>43184.791666666664</c:v>
                </c:pt>
                <c:pt idx="596">
                  <c:v>43184.833333333336</c:v>
                </c:pt>
                <c:pt idx="597">
                  <c:v>43184.875</c:v>
                </c:pt>
                <c:pt idx="598">
                  <c:v>43184.916666666664</c:v>
                </c:pt>
                <c:pt idx="599">
                  <c:v>43184.958333333336</c:v>
                </c:pt>
                <c:pt idx="600" formatCode="m/d/yyyy">
                  <c:v>43185</c:v>
                </c:pt>
                <c:pt idx="601">
                  <c:v>43185.041666666664</c:v>
                </c:pt>
                <c:pt idx="602">
                  <c:v>43185.083333333336</c:v>
                </c:pt>
                <c:pt idx="603">
                  <c:v>43185.125</c:v>
                </c:pt>
                <c:pt idx="604">
                  <c:v>43185.166666666664</c:v>
                </c:pt>
                <c:pt idx="605">
                  <c:v>43185.208333333336</c:v>
                </c:pt>
                <c:pt idx="606">
                  <c:v>43185.25</c:v>
                </c:pt>
                <c:pt idx="607">
                  <c:v>43185.291666666664</c:v>
                </c:pt>
                <c:pt idx="608">
                  <c:v>43185.333333333336</c:v>
                </c:pt>
                <c:pt idx="609">
                  <c:v>43185.375</c:v>
                </c:pt>
                <c:pt idx="610">
                  <c:v>43185.416666666664</c:v>
                </c:pt>
                <c:pt idx="611">
                  <c:v>43185.458333333336</c:v>
                </c:pt>
                <c:pt idx="612">
                  <c:v>43185.5</c:v>
                </c:pt>
                <c:pt idx="613">
                  <c:v>43185.541666666664</c:v>
                </c:pt>
                <c:pt idx="614">
                  <c:v>43185.583333333336</c:v>
                </c:pt>
                <c:pt idx="615">
                  <c:v>43185.625</c:v>
                </c:pt>
                <c:pt idx="616">
                  <c:v>43185.666666666664</c:v>
                </c:pt>
                <c:pt idx="617">
                  <c:v>43185.708333333336</c:v>
                </c:pt>
                <c:pt idx="618">
                  <c:v>43185.75</c:v>
                </c:pt>
                <c:pt idx="619">
                  <c:v>43185.791666666664</c:v>
                </c:pt>
                <c:pt idx="620">
                  <c:v>43185.833333333336</c:v>
                </c:pt>
                <c:pt idx="621">
                  <c:v>43185.875</c:v>
                </c:pt>
                <c:pt idx="622">
                  <c:v>43185.916666666664</c:v>
                </c:pt>
                <c:pt idx="623">
                  <c:v>43185.958333333336</c:v>
                </c:pt>
                <c:pt idx="624" formatCode="m/d/yyyy">
                  <c:v>43186</c:v>
                </c:pt>
                <c:pt idx="625">
                  <c:v>43186.041666666664</c:v>
                </c:pt>
                <c:pt idx="626">
                  <c:v>43186.083333333336</c:v>
                </c:pt>
                <c:pt idx="627">
                  <c:v>43186.125</c:v>
                </c:pt>
                <c:pt idx="628">
                  <c:v>43186.166666666664</c:v>
                </c:pt>
                <c:pt idx="629">
                  <c:v>43186.208333333336</c:v>
                </c:pt>
                <c:pt idx="630">
                  <c:v>43186.25</c:v>
                </c:pt>
                <c:pt idx="631">
                  <c:v>43186.291666666664</c:v>
                </c:pt>
                <c:pt idx="632">
                  <c:v>43186.333333333336</c:v>
                </c:pt>
                <c:pt idx="633">
                  <c:v>43186.375</c:v>
                </c:pt>
                <c:pt idx="634">
                  <c:v>43186.416666666664</c:v>
                </c:pt>
                <c:pt idx="635">
                  <c:v>43186.458333333336</c:v>
                </c:pt>
                <c:pt idx="636">
                  <c:v>43186.5</c:v>
                </c:pt>
                <c:pt idx="637">
                  <c:v>43186.541666666664</c:v>
                </c:pt>
                <c:pt idx="638">
                  <c:v>43186.583333333336</c:v>
                </c:pt>
                <c:pt idx="639">
                  <c:v>43186.625</c:v>
                </c:pt>
                <c:pt idx="640">
                  <c:v>43186.666666666664</c:v>
                </c:pt>
                <c:pt idx="641">
                  <c:v>43186.708333333336</c:v>
                </c:pt>
                <c:pt idx="642">
                  <c:v>43186.75</c:v>
                </c:pt>
                <c:pt idx="643">
                  <c:v>43186.791666666664</c:v>
                </c:pt>
                <c:pt idx="644">
                  <c:v>43186.833333333336</c:v>
                </c:pt>
                <c:pt idx="645">
                  <c:v>43186.875</c:v>
                </c:pt>
                <c:pt idx="646">
                  <c:v>43186.916666666664</c:v>
                </c:pt>
                <c:pt idx="647">
                  <c:v>43186.958333333336</c:v>
                </c:pt>
                <c:pt idx="648" formatCode="m/d/yyyy">
                  <c:v>43187</c:v>
                </c:pt>
                <c:pt idx="649">
                  <c:v>43187.041666666664</c:v>
                </c:pt>
                <c:pt idx="650">
                  <c:v>43187.083333333336</c:v>
                </c:pt>
                <c:pt idx="651">
                  <c:v>43187.125</c:v>
                </c:pt>
                <c:pt idx="652">
                  <c:v>43187.166666666664</c:v>
                </c:pt>
                <c:pt idx="653">
                  <c:v>43187.208333333336</c:v>
                </c:pt>
                <c:pt idx="654">
                  <c:v>43187.25</c:v>
                </c:pt>
                <c:pt idx="655">
                  <c:v>43187.291666666664</c:v>
                </c:pt>
                <c:pt idx="656">
                  <c:v>43187.333333333336</c:v>
                </c:pt>
                <c:pt idx="657">
                  <c:v>43187.375</c:v>
                </c:pt>
                <c:pt idx="658">
                  <c:v>43187.416666666664</c:v>
                </c:pt>
                <c:pt idx="659">
                  <c:v>43187.458333333336</c:v>
                </c:pt>
                <c:pt idx="660">
                  <c:v>43187.5</c:v>
                </c:pt>
                <c:pt idx="661">
                  <c:v>43187.541666666664</c:v>
                </c:pt>
                <c:pt idx="662">
                  <c:v>43187.583333333336</c:v>
                </c:pt>
                <c:pt idx="663">
                  <c:v>43187.625</c:v>
                </c:pt>
                <c:pt idx="664">
                  <c:v>43187.666666666664</c:v>
                </c:pt>
                <c:pt idx="665">
                  <c:v>43187.708333333336</c:v>
                </c:pt>
                <c:pt idx="666">
                  <c:v>43187.75</c:v>
                </c:pt>
                <c:pt idx="667">
                  <c:v>43187.791666666664</c:v>
                </c:pt>
                <c:pt idx="668">
                  <c:v>43187.833333333336</c:v>
                </c:pt>
                <c:pt idx="669">
                  <c:v>43187.875</c:v>
                </c:pt>
                <c:pt idx="670">
                  <c:v>43187.916666666664</c:v>
                </c:pt>
                <c:pt idx="671">
                  <c:v>43187.958333333336</c:v>
                </c:pt>
                <c:pt idx="672" formatCode="m/d/yyyy">
                  <c:v>43188</c:v>
                </c:pt>
                <c:pt idx="673">
                  <c:v>43188.041666666664</c:v>
                </c:pt>
                <c:pt idx="674">
                  <c:v>43188.083333333336</c:v>
                </c:pt>
                <c:pt idx="675">
                  <c:v>43188.125</c:v>
                </c:pt>
                <c:pt idx="676">
                  <c:v>43188.166666666664</c:v>
                </c:pt>
                <c:pt idx="677">
                  <c:v>43188.208333333336</c:v>
                </c:pt>
                <c:pt idx="678">
                  <c:v>43188.25</c:v>
                </c:pt>
                <c:pt idx="679">
                  <c:v>43188.291666666664</c:v>
                </c:pt>
                <c:pt idx="680">
                  <c:v>43188.333333333336</c:v>
                </c:pt>
                <c:pt idx="681">
                  <c:v>43188.375</c:v>
                </c:pt>
                <c:pt idx="682">
                  <c:v>43188.416666666664</c:v>
                </c:pt>
                <c:pt idx="683">
                  <c:v>43188.458333333336</c:v>
                </c:pt>
                <c:pt idx="684">
                  <c:v>43188.5</c:v>
                </c:pt>
                <c:pt idx="685">
                  <c:v>43188.541666666664</c:v>
                </c:pt>
                <c:pt idx="686">
                  <c:v>43188.583333333336</c:v>
                </c:pt>
                <c:pt idx="687">
                  <c:v>43188.625</c:v>
                </c:pt>
                <c:pt idx="688">
                  <c:v>43188.666666666664</c:v>
                </c:pt>
                <c:pt idx="689">
                  <c:v>43188.708333333336</c:v>
                </c:pt>
                <c:pt idx="690">
                  <c:v>43188.75</c:v>
                </c:pt>
                <c:pt idx="691">
                  <c:v>43188.791666666664</c:v>
                </c:pt>
                <c:pt idx="692">
                  <c:v>43188.833333333336</c:v>
                </c:pt>
                <c:pt idx="693">
                  <c:v>43188.875</c:v>
                </c:pt>
                <c:pt idx="694">
                  <c:v>43188.916666666664</c:v>
                </c:pt>
                <c:pt idx="695">
                  <c:v>43188.958333333336</c:v>
                </c:pt>
                <c:pt idx="696" formatCode="m/d/yyyy">
                  <c:v>43189</c:v>
                </c:pt>
                <c:pt idx="697">
                  <c:v>43189.041666666664</c:v>
                </c:pt>
                <c:pt idx="698">
                  <c:v>43189.083333333336</c:v>
                </c:pt>
                <c:pt idx="699">
                  <c:v>43189.125</c:v>
                </c:pt>
                <c:pt idx="700">
                  <c:v>43189.166666666664</c:v>
                </c:pt>
                <c:pt idx="701">
                  <c:v>43189.208333333336</c:v>
                </c:pt>
                <c:pt idx="702">
                  <c:v>43189.25</c:v>
                </c:pt>
                <c:pt idx="703">
                  <c:v>43189.291666666664</c:v>
                </c:pt>
                <c:pt idx="704">
                  <c:v>43189.333333333336</c:v>
                </c:pt>
                <c:pt idx="705">
                  <c:v>43189.375</c:v>
                </c:pt>
                <c:pt idx="706">
                  <c:v>43189.416666666664</c:v>
                </c:pt>
                <c:pt idx="707">
                  <c:v>43189.458333333336</c:v>
                </c:pt>
                <c:pt idx="708">
                  <c:v>43189.5</c:v>
                </c:pt>
                <c:pt idx="709">
                  <c:v>43189.541666666664</c:v>
                </c:pt>
                <c:pt idx="710">
                  <c:v>43189.583333333336</c:v>
                </c:pt>
                <c:pt idx="711">
                  <c:v>43189.625</c:v>
                </c:pt>
                <c:pt idx="712">
                  <c:v>43189.666666666664</c:v>
                </c:pt>
                <c:pt idx="713">
                  <c:v>43189.708333333336</c:v>
                </c:pt>
                <c:pt idx="714">
                  <c:v>43189.75</c:v>
                </c:pt>
                <c:pt idx="715">
                  <c:v>43189.791666666664</c:v>
                </c:pt>
                <c:pt idx="716">
                  <c:v>43189.833333333336</c:v>
                </c:pt>
                <c:pt idx="717">
                  <c:v>43189.875</c:v>
                </c:pt>
                <c:pt idx="718">
                  <c:v>43189.916666666664</c:v>
                </c:pt>
                <c:pt idx="719">
                  <c:v>43189.958333333336</c:v>
                </c:pt>
                <c:pt idx="720" formatCode="m/d/yyyy">
                  <c:v>43190</c:v>
                </c:pt>
                <c:pt idx="721">
                  <c:v>43190.041666666664</c:v>
                </c:pt>
                <c:pt idx="722">
                  <c:v>43190.083333333336</c:v>
                </c:pt>
                <c:pt idx="723">
                  <c:v>43190.125</c:v>
                </c:pt>
                <c:pt idx="724">
                  <c:v>43190.166666666664</c:v>
                </c:pt>
                <c:pt idx="725">
                  <c:v>43190.208333333336</c:v>
                </c:pt>
                <c:pt idx="726">
                  <c:v>43190.25</c:v>
                </c:pt>
                <c:pt idx="727">
                  <c:v>43190.291666666664</c:v>
                </c:pt>
                <c:pt idx="728">
                  <c:v>43190.333333333336</c:v>
                </c:pt>
                <c:pt idx="729">
                  <c:v>43190.375</c:v>
                </c:pt>
                <c:pt idx="730">
                  <c:v>43190.416666666664</c:v>
                </c:pt>
                <c:pt idx="731">
                  <c:v>43190.458333333336</c:v>
                </c:pt>
                <c:pt idx="732">
                  <c:v>43190.5</c:v>
                </c:pt>
                <c:pt idx="733">
                  <c:v>43190.541666666664</c:v>
                </c:pt>
                <c:pt idx="734">
                  <c:v>43190.583333333336</c:v>
                </c:pt>
                <c:pt idx="735">
                  <c:v>43190.625</c:v>
                </c:pt>
                <c:pt idx="736">
                  <c:v>43190.666666666664</c:v>
                </c:pt>
                <c:pt idx="737">
                  <c:v>43190.708333333336</c:v>
                </c:pt>
                <c:pt idx="738">
                  <c:v>43190.75</c:v>
                </c:pt>
                <c:pt idx="739">
                  <c:v>43190.791666666664</c:v>
                </c:pt>
                <c:pt idx="740">
                  <c:v>43190.833333333336</c:v>
                </c:pt>
                <c:pt idx="741">
                  <c:v>43190.875</c:v>
                </c:pt>
                <c:pt idx="742">
                  <c:v>43190.916666666664</c:v>
                </c:pt>
                <c:pt idx="743">
                  <c:v>43190.958333333336</c:v>
                </c:pt>
                <c:pt idx="744" formatCode="m/d/yyyy">
                  <c:v>43191</c:v>
                </c:pt>
                <c:pt idx="745">
                  <c:v>43191.041666666664</c:v>
                </c:pt>
                <c:pt idx="746">
                  <c:v>43191.083333333336</c:v>
                </c:pt>
                <c:pt idx="747">
                  <c:v>43191.125</c:v>
                </c:pt>
                <c:pt idx="748">
                  <c:v>43191.166666666664</c:v>
                </c:pt>
                <c:pt idx="749">
                  <c:v>43191.208333333336</c:v>
                </c:pt>
                <c:pt idx="750">
                  <c:v>43191.25</c:v>
                </c:pt>
                <c:pt idx="751">
                  <c:v>43191.291666666664</c:v>
                </c:pt>
                <c:pt idx="752">
                  <c:v>43191.333333333336</c:v>
                </c:pt>
                <c:pt idx="753">
                  <c:v>43191.375</c:v>
                </c:pt>
                <c:pt idx="754">
                  <c:v>43191.416666666664</c:v>
                </c:pt>
                <c:pt idx="755">
                  <c:v>43191.458333333336</c:v>
                </c:pt>
                <c:pt idx="756">
                  <c:v>43191.5</c:v>
                </c:pt>
                <c:pt idx="757">
                  <c:v>43191.541666666664</c:v>
                </c:pt>
                <c:pt idx="758">
                  <c:v>43191.583333333336</c:v>
                </c:pt>
                <c:pt idx="759">
                  <c:v>43191.625</c:v>
                </c:pt>
                <c:pt idx="760">
                  <c:v>43191.666666666664</c:v>
                </c:pt>
                <c:pt idx="761">
                  <c:v>43191.708333333336</c:v>
                </c:pt>
                <c:pt idx="762">
                  <c:v>43191.75</c:v>
                </c:pt>
                <c:pt idx="763">
                  <c:v>43191.791666666664</c:v>
                </c:pt>
                <c:pt idx="764">
                  <c:v>43191.833333333336</c:v>
                </c:pt>
                <c:pt idx="765">
                  <c:v>43191.875</c:v>
                </c:pt>
                <c:pt idx="766">
                  <c:v>43191.916666666664</c:v>
                </c:pt>
                <c:pt idx="767">
                  <c:v>43191.958333333336</c:v>
                </c:pt>
                <c:pt idx="768" formatCode="m/d/yyyy">
                  <c:v>43192</c:v>
                </c:pt>
                <c:pt idx="769">
                  <c:v>43192.041666666664</c:v>
                </c:pt>
                <c:pt idx="770">
                  <c:v>43192.083333333336</c:v>
                </c:pt>
                <c:pt idx="771">
                  <c:v>43192.125</c:v>
                </c:pt>
                <c:pt idx="772">
                  <c:v>43192.166666666664</c:v>
                </c:pt>
                <c:pt idx="773">
                  <c:v>43192.208333333336</c:v>
                </c:pt>
                <c:pt idx="774">
                  <c:v>43192.25</c:v>
                </c:pt>
                <c:pt idx="775">
                  <c:v>43192.291666666664</c:v>
                </c:pt>
                <c:pt idx="776">
                  <c:v>43192.333333333336</c:v>
                </c:pt>
                <c:pt idx="777">
                  <c:v>43192.375</c:v>
                </c:pt>
                <c:pt idx="778">
                  <c:v>43192.416666666664</c:v>
                </c:pt>
                <c:pt idx="779">
                  <c:v>43192.458333333336</c:v>
                </c:pt>
                <c:pt idx="780">
                  <c:v>43192.5</c:v>
                </c:pt>
                <c:pt idx="781">
                  <c:v>43192.541666666664</c:v>
                </c:pt>
                <c:pt idx="782">
                  <c:v>43192.583333333336</c:v>
                </c:pt>
                <c:pt idx="783">
                  <c:v>43192.625</c:v>
                </c:pt>
                <c:pt idx="784">
                  <c:v>43192.666666666664</c:v>
                </c:pt>
                <c:pt idx="785">
                  <c:v>43192.708333333336</c:v>
                </c:pt>
                <c:pt idx="786">
                  <c:v>43192.75</c:v>
                </c:pt>
                <c:pt idx="787">
                  <c:v>43192.791666666664</c:v>
                </c:pt>
                <c:pt idx="788">
                  <c:v>43192.833333333336</c:v>
                </c:pt>
                <c:pt idx="789">
                  <c:v>43192.875</c:v>
                </c:pt>
                <c:pt idx="790">
                  <c:v>43192.916666666664</c:v>
                </c:pt>
                <c:pt idx="791">
                  <c:v>43192.958333333336</c:v>
                </c:pt>
                <c:pt idx="792" formatCode="m/d/yyyy">
                  <c:v>43193</c:v>
                </c:pt>
                <c:pt idx="793">
                  <c:v>43193.041666666664</c:v>
                </c:pt>
                <c:pt idx="794">
                  <c:v>43193.083333333336</c:v>
                </c:pt>
                <c:pt idx="795">
                  <c:v>43193.125</c:v>
                </c:pt>
                <c:pt idx="796">
                  <c:v>43193.166666666664</c:v>
                </c:pt>
                <c:pt idx="797">
                  <c:v>43193.208333333336</c:v>
                </c:pt>
                <c:pt idx="798">
                  <c:v>43193.25</c:v>
                </c:pt>
                <c:pt idx="799">
                  <c:v>43193.291666666664</c:v>
                </c:pt>
                <c:pt idx="800">
                  <c:v>43193.333333333336</c:v>
                </c:pt>
                <c:pt idx="801">
                  <c:v>43193.375</c:v>
                </c:pt>
                <c:pt idx="802">
                  <c:v>43193.416666666664</c:v>
                </c:pt>
                <c:pt idx="803">
                  <c:v>43193.458333333336</c:v>
                </c:pt>
                <c:pt idx="804">
                  <c:v>43193.5</c:v>
                </c:pt>
                <c:pt idx="805">
                  <c:v>43193.541666666664</c:v>
                </c:pt>
                <c:pt idx="806">
                  <c:v>43193.583333333336</c:v>
                </c:pt>
                <c:pt idx="807">
                  <c:v>43193.625</c:v>
                </c:pt>
                <c:pt idx="808">
                  <c:v>43193.666666666664</c:v>
                </c:pt>
                <c:pt idx="809">
                  <c:v>43193.708333333336</c:v>
                </c:pt>
                <c:pt idx="810">
                  <c:v>43193.75</c:v>
                </c:pt>
                <c:pt idx="811">
                  <c:v>43193.791666666664</c:v>
                </c:pt>
                <c:pt idx="812">
                  <c:v>43193.833333333336</c:v>
                </c:pt>
                <c:pt idx="813">
                  <c:v>43193.875</c:v>
                </c:pt>
                <c:pt idx="814">
                  <c:v>43193.916666666664</c:v>
                </c:pt>
                <c:pt idx="815">
                  <c:v>43193.958333333336</c:v>
                </c:pt>
                <c:pt idx="816" formatCode="m/d/yyyy">
                  <c:v>43194</c:v>
                </c:pt>
                <c:pt idx="817">
                  <c:v>43194.041666666664</c:v>
                </c:pt>
                <c:pt idx="818">
                  <c:v>43194.083333333336</c:v>
                </c:pt>
                <c:pt idx="819">
                  <c:v>43194.125</c:v>
                </c:pt>
                <c:pt idx="820">
                  <c:v>43194.166666666664</c:v>
                </c:pt>
                <c:pt idx="821">
                  <c:v>43194.208333333336</c:v>
                </c:pt>
                <c:pt idx="822">
                  <c:v>43194.25</c:v>
                </c:pt>
                <c:pt idx="823">
                  <c:v>43194.291666666664</c:v>
                </c:pt>
                <c:pt idx="824">
                  <c:v>43194.333333333336</c:v>
                </c:pt>
                <c:pt idx="825">
                  <c:v>43194.375</c:v>
                </c:pt>
                <c:pt idx="826">
                  <c:v>43194.416666666664</c:v>
                </c:pt>
                <c:pt idx="827">
                  <c:v>43194.458333333336</c:v>
                </c:pt>
                <c:pt idx="828">
                  <c:v>43194.5</c:v>
                </c:pt>
                <c:pt idx="829">
                  <c:v>43194.541666666664</c:v>
                </c:pt>
                <c:pt idx="830">
                  <c:v>43194.583333333336</c:v>
                </c:pt>
                <c:pt idx="831">
                  <c:v>43194.625</c:v>
                </c:pt>
                <c:pt idx="832">
                  <c:v>43194.666666666664</c:v>
                </c:pt>
                <c:pt idx="833">
                  <c:v>43194.708333333336</c:v>
                </c:pt>
                <c:pt idx="834">
                  <c:v>43194.75</c:v>
                </c:pt>
                <c:pt idx="835">
                  <c:v>43194.791666666664</c:v>
                </c:pt>
                <c:pt idx="836">
                  <c:v>43194.833333333336</c:v>
                </c:pt>
                <c:pt idx="837">
                  <c:v>43194.875</c:v>
                </c:pt>
                <c:pt idx="838">
                  <c:v>43194.916666666664</c:v>
                </c:pt>
                <c:pt idx="839">
                  <c:v>43194.958333333336</c:v>
                </c:pt>
                <c:pt idx="840" formatCode="m/d/yyyy">
                  <c:v>43195</c:v>
                </c:pt>
                <c:pt idx="841">
                  <c:v>43195.041666666664</c:v>
                </c:pt>
                <c:pt idx="842">
                  <c:v>43195.083333333336</c:v>
                </c:pt>
                <c:pt idx="843">
                  <c:v>43195.125</c:v>
                </c:pt>
                <c:pt idx="844">
                  <c:v>43195.166666666664</c:v>
                </c:pt>
                <c:pt idx="845">
                  <c:v>43195.208333333336</c:v>
                </c:pt>
                <c:pt idx="846">
                  <c:v>43195.25</c:v>
                </c:pt>
                <c:pt idx="847">
                  <c:v>43195.291666666664</c:v>
                </c:pt>
                <c:pt idx="848">
                  <c:v>43195.333333333336</c:v>
                </c:pt>
                <c:pt idx="849">
                  <c:v>43195.375</c:v>
                </c:pt>
                <c:pt idx="850">
                  <c:v>43195.416666666664</c:v>
                </c:pt>
                <c:pt idx="851">
                  <c:v>43195.458333333336</c:v>
                </c:pt>
                <c:pt idx="852">
                  <c:v>43195.5</c:v>
                </c:pt>
                <c:pt idx="853">
                  <c:v>43195.541666666664</c:v>
                </c:pt>
                <c:pt idx="854">
                  <c:v>43195.583333333336</c:v>
                </c:pt>
                <c:pt idx="855">
                  <c:v>43195.625</c:v>
                </c:pt>
                <c:pt idx="856">
                  <c:v>43195.666666666664</c:v>
                </c:pt>
                <c:pt idx="857">
                  <c:v>43195.708333333336</c:v>
                </c:pt>
                <c:pt idx="858">
                  <c:v>43195.75</c:v>
                </c:pt>
                <c:pt idx="859">
                  <c:v>43195.791666666664</c:v>
                </c:pt>
                <c:pt idx="860">
                  <c:v>43195.833333333336</c:v>
                </c:pt>
                <c:pt idx="861">
                  <c:v>43195.875</c:v>
                </c:pt>
                <c:pt idx="862">
                  <c:v>43195.916666666664</c:v>
                </c:pt>
                <c:pt idx="863">
                  <c:v>43195.958333333336</c:v>
                </c:pt>
                <c:pt idx="864" formatCode="m/d/yyyy">
                  <c:v>43196</c:v>
                </c:pt>
                <c:pt idx="865">
                  <c:v>43196.041666666664</c:v>
                </c:pt>
                <c:pt idx="866">
                  <c:v>43196.083333333336</c:v>
                </c:pt>
                <c:pt idx="867">
                  <c:v>43196.125</c:v>
                </c:pt>
                <c:pt idx="868">
                  <c:v>43196.166666666664</c:v>
                </c:pt>
                <c:pt idx="869">
                  <c:v>43196.208333333336</c:v>
                </c:pt>
                <c:pt idx="870">
                  <c:v>43196.25</c:v>
                </c:pt>
                <c:pt idx="871">
                  <c:v>43196.291666666664</c:v>
                </c:pt>
                <c:pt idx="872">
                  <c:v>43196.333333333336</c:v>
                </c:pt>
                <c:pt idx="873">
                  <c:v>43196.375</c:v>
                </c:pt>
                <c:pt idx="874">
                  <c:v>43196.416666666664</c:v>
                </c:pt>
                <c:pt idx="875">
                  <c:v>43196.458333333336</c:v>
                </c:pt>
                <c:pt idx="876">
                  <c:v>43196.5</c:v>
                </c:pt>
                <c:pt idx="877">
                  <c:v>43196.541666666664</c:v>
                </c:pt>
                <c:pt idx="878">
                  <c:v>43196.583333333336</c:v>
                </c:pt>
                <c:pt idx="879">
                  <c:v>43196.625</c:v>
                </c:pt>
                <c:pt idx="880">
                  <c:v>43196.666666666664</c:v>
                </c:pt>
                <c:pt idx="881">
                  <c:v>43196.708333333336</c:v>
                </c:pt>
                <c:pt idx="882">
                  <c:v>43196.75</c:v>
                </c:pt>
                <c:pt idx="883">
                  <c:v>43196.791666666664</c:v>
                </c:pt>
                <c:pt idx="884">
                  <c:v>43196.833333333336</c:v>
                </c:pt>
                <c:pt idx="885">
                  <c:v>43196.875</c:v>
                </c:pt>
                <c:pt idx="886">
                  <c:v>43196.916666666664</c:v>
                </c:pt>
                <c:pt idx="887">
                  <c:v>43196.958333333336</c:v>
                </c:pt>
                <c:pt idx="888" formatCode="m/d/yyyy">
                  <c:v>43197</c:v>
                </c:pt>
                <c:pt idx="889">
                  <c:v>43197.041666666664</c:v>
                </c:pt>
                <c:pt idx="890">
                  <c:v>43197.083333333336</c:v>
                </c:pt>
                <c:pt idx="891">
                  <c:v>43197.125</c:v>
                </c:pt>
                <c:pt idx="892">
                  <c:v>43197.166666666664</c:v>
                </c:pt>
                <c:pt idx="893">
                  <c:v>43197.208333333336</c:v>
                </c:pt>
                <c:pt idx="894">
                  <c:v>43197.25</c:v>
                </c:pt>
                <c:pt idx="895">
                  <c:v>43197.291666666664</c:v>
                </c:pt>
                <c:pt idx="896">
                  <c:v>43197.333333333336</c:v>
                </c:pt>
                <c:pt idx="897">
                  <c:v>43197.375</c:v>
                </c:pt>
                <c:pt idx="898">
                  <c:v>43197.416666666664</c:v>
                </c:pt>
                <c:pt idx="899">
                  <c:v>43197.458333333336</c:v>
                </c:pt>
                <c:pt idx="900">
                  <c:v>43197.5</c:v>
                </c:pt>
                <c:pt idx="901">
                  <c:v>43197.541666666664</c:v>
                </c:pt>
                <c:pt idx="902">
                  <c:v>43197.583333333336</c:v>
                </c:pt>
                <c:pt idx="903">
                  <c:v>43197.625</c:v>
                </c:pt>
                <c:pt idx="904">
                  <c:v>43197.666666666664</c:v>
                </c:pt>
                <c:pt idx="905">
                  <c:v>43197.708333333336</c:v>
                </c:pt>
                <c:pt idx="906">
                  <c:v>43197.75</c:v>
                </c:pt>
                <c:pt idx="907">
                  <c:v>43197.791666666664</c:v>
                </c:pt>
                <c:pt idx="908">
                  <c:v>43197.833333333336</c:v>
                </c:pt>
                <c:pt idx="909">
                  <c:v>43197.875</c:v>
                </c:pt>
                <c:pt idx="910">
                  <c:v>43197.916666666664</c:v>
                </c:pt>
                <c:pt idx="911">
                  <c:v>43197.958333333336</c:v>
                </c:pt>
                <c:pt idx="912" formatCode="m/d/yyyy">
                  <c:v>43198</c:v>
                </c:pt>
                <c:pt idx="913">
                  <c:v>43198.041666666664</c:v>
                </c:pt>
                <c:pt idx="914">
                  <c:v>43198.083333333336</c:v>
                </c:pt>
                <c:pt idx="915">
                  <c:v>43198.125</c:v>
                </c:pt>
                <c:pt idx="916">
                  <c:v>43198.166666666664</c:v>
                </c:pt>
                <c:pt idx="917">
                  <c:v>43198.208333333336</c:v>
                </c:pt>
                <c:pt idx="918">
                  <c:v>43198.25</c:v>
                </c:pt>
                <c:pt idx="919">
                  <c:v>43198.291666666664</c:v>
                </c:pt>
                <c:pt idx="920">
                  <c:v>43198.333333333336</c:v>
                </c:pt>
                <c:pt idx="921">
                  <c:v>43198.375</c:v>
                </c:pt>
                <c:pt idx="922">
                  <c:v>43198.416666666664</c:v>
                </c:pt>
                <c:pt idx="923">
                  <c:v>43198.458333333336</c:v>
                </c:pt>
                <c:pt idx="924">
                  <c:v>43198.5</c:v>
                </c:pt>
                <c:pt idx="925">
                  <c:v>43198.541666666664</c:v>
                </c:pt>
                <c:pt idx="926">
                  <c:v>43198.583333333336</c:v>
                </c:pt>
                <c:pt idx="927">
                  <c:v>43198.625</c:v>
                </c:pt>
                <c:pt idx="928">
                  <c:v>43198.666666666664</c:v>
                </c:pt>
                <c:pt idx="929">
                  <c:v>43198.708333333336</c:v>
                </c:pt>
                <c:pt idx="930">
                  <c:v>43198.75</c:v>
                </c:pt>
                <c:pt idx="931">
                  <c:v>43198.791666666664</c:v>
                </c:pt>
                <c:pt idx="932">
                  <c:v>43198.833333333336</c:v>
                </c:pt>
                <c:pt idx="933">
                  <c:v>43198.875</c:v>
                </c:pt>
                <c:pt idx="934">
                  <c:v>43198.916666666664</c:v>
                </c:pt>
                <c:pt idx="935">
                  <c:v>43198.958333333336</c:v>
                </c:pt>
                <c:pt idx="936" formatCode="m/d/yyyy">
                  <c:v>43199</c:v>
                </c:pt>
                <c:pt idx="937">
                  <c:v>43199.041666666664</c:v>
                </c:pt>
                <c:pt idx="938">
                  <c:v>43199.083333333336</c:v>
                </c:pt>
                <c:pt idx="939">
                  <c:v>43199.125</c:v>
                </c:pt>
                <c:pt idx="940">
                  <c:v>43199.166666666664</c:v>
                </c:pt>
                <c:pt idx="941">
                  <c:v>43199.208333333336</c:v>
                </c:pt>
                <c:pt idx="942">
                  <c:v>43199.25</c:v>
                </c:pt>
                <c:pt idx="943">
                  <c:v>43199.291666666664</c:v>
                </c:pt>
                <c:pt idx="944">
                  <c:v>43199.333333333336</c:v>
                </c:pt>
                <c:pt idx="945">
                  <c:v>43199.375</c:v>
                </c:pt>
                <c:pt idx="946">
                  <c:v>43199.416666666664</c:v>
                </c:pt>
                <c:pt idx="947">
                  <c:v>43199.458333333336</c:v>
                </c:pt>
                <c:pt idx="948">
                  <c:v>43199.5</c:v>
                </c:pt>
                <c:pt idx="949">
                  <c:v>43199.541666666664</c:v>
                </c:pt>
                <c:pt idx="950">
                  <c:v>43199.583333333336</c:v>
                </c:pt>
                <c:pt idx="951">
                  <c:v>43199.625</c:v>
                </c:pt>
                <c:pt idx="952">
                  <c:v>43199.666666666664</c:v>
                </c:pt>
                <c:pt idx="953">
                  <c:v>43199.708333333336</c:v>
                </c:pt>
                <c:pt idx="954">
                  <c:v>43199.75</c:v>
                </c:pt>
                <c:pt idx="955">
                  <c:v>43199.791666666664</c:v>
                </c:pt>
                <c:pt idx="956">
                  <c:v>43199.833333333336</c:v>
                </c:pt>
                <c:pt idx="957">
                  <c:v>43199.875</c:v>
                </c:pt>
                <c:pt idx="958">
                  <c:v>43199.916666666664</c:v>
                </c:pt>
                <c:pt idx="959">
                  <c:v>43199.958333333336</c:v>
                </c:pt>
                <c:pt idx="960" formatCode="m/d/yyyy">
                  <c:v>43200</c:v>
                </c:pt>
                <c:pt idx="961">
                  <c:v>43200.041666666664</c:v>
                </c:pt>
                <c:pt idx="962">
                  <c:v>43200.083333333336</c:v>
                </c:pt>
                <c:pt idx="963">
                  <c:v>43200.125</c:v>
                </c:pt>
                <c:pt idx="964">
                  <c:v>43200.166666666664</c:v>
                </c:pt>
                <c:pt idx="965">
                  <c:v>43200.208333333336</c:v>
                </c:pt>
                <c:pt idx="966">
                  <c:v>43200.25</c:v>
                </c:pt>
                <c:pt idx="967">
                  <c:v>43200.291666666664</c:v>
                </c:pt>
                <c:pt idx="968">
                  <c:v>43200.333333333336</c:v>
                </c:pt>
                <c:pt idx="969">
                  <c:v>43200.375</c:v>
                </c:pt>
                <c:pt idx="970">
                  <c:v>43200.416666666664</c:v>
                </c:pt>
                <c:pt idx="971">
                  <c:v>43200.458333333336</c:v>
                </c:pt>
                <c:pt idx="972">
                  <c:v>43200.5</c:v>
                </c:pt>
                <c:pt idx="973">
                  <c:v>43200.541666666664</c:v>
                </c:pt>
                <c:pt idx="974">
                  <c:v>43200.583333333336</c:v>
                </c:pt>
                <c:pt idx="975">
                  <c:v>43200.625</c:v>
                </c:pt>
                <c:pt idx="976">
                  <c:v>43200.666666666664</c:v>
                </c:pt>
                <c:pt idx="977">
                  <c:v>43200.708333333336</c:v>
                </c:pt>
                <c:pt idx="978">
                  <c:v>43200.75</c:v>
                </c:pt>
                <c:pt idx="979">
                  <c:v>43200.791666666664</c:v>
                </c:pt>
                <c:pt idx="980">
                  <c:v>43200.833333333336</c:v>
                </c:pt>
                <c:pt idx="981">
                  <c:v>43200.875</c:v>
                </c:pt>
                <c:pt idx="982">
                  <c:v>43200.916666666664</c:v>
                </c:pt>
                <c:pt idx="983">
                  <c:v>43200.958333333336</c:v>
                </c:pt>
                <c:pt idx="984" formatCode="m/d/yyyy">
                  <c:v>43201</c:v>
                </c:pt>
                <c:pt idx="985">
                  <c:v>43201.041666666664</c:v>
                </c:pt>
                <c:pt idx="986">
                  <c:v>43201.083333333336</c:v>
                </c:pt>
                <c:pt idx="987">
                  <c:v>43201.125</c:v>
                </c:pt>
                <c:pt idx="988">
                  <c:v>43201.166666666664</c:v>
                </c:pt>
                <c:pt idx="989">
                  <c:v>43201.208333333336</c:v>
                </c:pt>
                <c:pt idx="990">
                  <c:v>43201.25</c:v>
                </c:pt>
                <c:pt idx="991">
                  <c:v>43201.291666666664</c:v>
                </c:pt>
                <c:pt idx="992">
                  <c:v>43201.333333333336</c:v>
                </c:pt>
                <c:pt idx="993">
                  <c:v>43201.375</c:v>
                </c:pt>
                <c:pt idx="994">
                  <c:v>43201.416666666664</c:v>
                </c:pt>
                <c:pt idx="995">
                  <c:v>43201.458333333336</c:v>
                </c:pt>
                <c:pt idx="996">
                  <c:v>43201.5</c:v>
                </c:pt>
                <c:pt idx="997">
                  <c:v>43201.541666666664</c:v>
                </c:pt>
                <c:pt idx="998">
                  <c:v>43201.583333333336</c:v>
                </c:pt>
                <c:pt idx="999">
                  <c:v>43201.625</c:v>
                </c:pt>
                <c:pt idx="1000">
                  <c:v>43201.666666666664</c:v>
                </c:pt>
                <c:pt idx="1001">
                  <c:v>43201.708333333336</c:v>
                </c:pt>
                <c:pt idx="1002">
                  <c:v>43201.75</c:v>
                </c:pt>
                <c:pt idx="1003">
                  <c:v>43201.791666666664</c:v>
                </c:pt>
                <c:pt idx="1004">
                  <c:v>43201.833333333336</c:v>
                </c:pt>
                <c:pt idx="1005">
                  <c:v>43201.875</c:v>
                </c:pt>
                <c:pt idx="1006">
                  <c:v>43201.916666666664</c:v>
                </c:pt>
                <c:pt idx="1007">
                  <c:v>43201.958333333336</c:v>
                </c:pt>
                <c:pt idx="1008" formatCode="m/d/yyyy">
                  <c:v>43202</c:v>
                </c:pt>
                <c:pt idx="1009">
                  <c:v>43202.041666666664</c:v>
                </c:pt>
                <c:pt idx="1010">
                  <c:v>43202.083333333336</c:v>
                </c:pt>
                <c:pt idx="1011">
                  <c:v>43202.125</c:v>
                </c:pt>
                <c:pt idx="1012">
                  <c:v>43202.166666666664</c:v>
                </c:pt>
                <c:pt idx="1013">
                  <c:v>43202.208333333336</c:v>
                </c:pt>
                <c:pt idx="1014">
                  <c:v>43202.25</c:v>
                </c:pt>
                <c:pt idx="1015">
                  <c:v>43202.291666666664</c:v>
                </c:pt>
                <c:pt idx="1016">
                  <c:v>43202.333333333336</c:v>
                </c:pt>
                <c:pt idx="1017">
                  <c:v>43202.375</c:v>
                </c:pt>
                <c:pt idx="1018">
                  <c:v>43202.416666666664</c:v>
                </c:pt>
                <c:pt idx="1019">
                  <c:v>43202.458333333336</c:v>
                </c:pt>
                <c:pt idx="1020">
                  <c:v>43202.5</c:v>
                </c:pt>
                <c:pt idx="1021">
                  <c:v>43202.541666666664</c:v>
                </c:pt>
                <c:pt idx="1022">
                  <c:v>43202.583333333336</c:v>
                </c:pt>
                <c:pt idx="1023">
                  <c:v>43202.625</c:v>
                </c:pt>
                <c:pt idx="1024">
                  <c:v>43202.666666666664</c:v>
                </c:pt>
                <c:pt idx="1025">
                  <c:v>43202.708333333336</c:v>
                </c:pt>
                <c:pt idx="1026">
                  <c:v>43202.75</c:v>
                </c:pt>
                <c:pt idx="1027">
                  <c:v>43202.791666666664</c:v>
                </c:pt>
                <c:pt idx="1028">
                  <c:v>43202.833333333336</c:v>
                </c:pt>
                <c:pt idx="1029">
                  <c:v>43202.875</c:v>
                </c:pt>
                <c:pt idx="1030">
                  <c:v>43202.916666666664</c:v>
                </c:pt>
                <c:pt idx="1031">
                  <c:v>43202.958333333336</c:v>
                </c:pt>
                <c:pt idx="1032" formatCode="m/d/yyyy">
                  <c:v>43203</c:v>
                </c:pt>
                <c:pt idx="1033">
                  <c:v>43203.041666666664</c:v>
                </c:pt>
                <c:pt idx="1034">
                  <c:v>43203.083333333336</c:v>
                </c:pt>
                <c:pt idx="1035">
                  <c:v>43203.125</c:v>
                </c:pt>
                <c:pt idx="1036">
                  <c:v>43203.166666666664</c:v>
                </c:pt>
                <c:pt idx="1037">
                  <c:v>43203.208333333336</c:v>
                </c:pt>
                <c:pt idx="1038">
                  <c:v>43203.25</c:v>
                </c:pt>
                <c:pt idx="1039">
                  <c:v>43203.291666666664</c:v>
                </c:pt>
                <c:pt idx="1040">
                  <c:v>43203.333333333336</c:v>
                </c:pt>
                <c:pt idx="1041">
                  <c:v>43203.375</c:v>
                </c:pt>
                <c:pt idx="1042">
                  <c:v>43203.416666666664</c:v>
                </c:pt>
                <c:pt idx="1043">
                  <c:v>43203.458333333336</c:v>
                </c:pt>
                <c:pt idx="1044">
                  <c:v>43203.5</c:v>
                </c:pt>
                <c:pt idx="1045">
                  <c:v>43203.541666666664</c:v>
                </c:pt>
                <c:pt idx="1046">
                  <c:v>43203.583333333336</c:v>
                </c:pt>
                <c:pt idx="1047">
                  <c:v>43203.625</c:v>
                </c:pt>
                <c:pt idx="1048">
                  <c:v>43203.666666666664</c:v>
                </c:pt>
                <c:pt idx="1049">
                  <c:v>43203.708333333336</c:v>
                </c:pt>
                <c:pt idx="1050">
                  <c:v>43203.75</c:v>
                </c:pt>
                <c:pt idx="1051">
                  <c:v>43203.791666666664</c:v>
                </c:pt>
                <c:pt idx="1052">
                  <c:v>43203.833333333336</c:v>
                </c:pt>
                <c:pt idx="1053">
                  <c:v>43203.875</c:v>
                </c:pt>
                <c:pt idx="1054">
                  <c:v>43203.916666666664</c:v>
                </c:pt>
                <c:pt idx="1055">
                  <c:v>43203.958333333336</c:v>
                </c:pt>
                <c:pt idx="1056" formatCode="m/d/yyyy">
                  <c:v>43204</c:v>
                </c:pt>
                <c:pt idx="1057">
                  <c:v>43204.041666666664</c:v>
                </c:pt>
                <c:pt idx="1058">
                  <c:v>43204.083333333336</c:v>
                </c:pt>
                <c:pt idx="1059">
                  <c:v>43204.125</c:v>
                </c:pt>
                <c:pt idx="1060">
                  <c:v>43204.166666666664</c:v>
                </c:pt>
                <c:pt idx="1061">
                  <c:v>43204.208333333336</c:v>
                </c:pt>
                <c:pt idx="1062">
                  <c:v>43204.25</c:v>
                </c:pt>
                <c:pt idx="1063">
                  <c:v>43204.291666666664</c:v>
                </c:pt>
                <c:pt idx="1064">
                  <c:v>43204.333333333336</c:v>
                </c:pt>
                <c:pt idx="1065">
                  <c:v>43204.375</c:v>
                </c:pt>
                <c:pt idx="1066">
                  <c:v>43204.416666666664</c:v>
                </c:pt>
                <c:pt idx="1067">
                  <c:v>43204.458333333336</c:v>
                </c:pt>
                <c:pt idx="1068">
                  <c:v>43204.5</c:v>
                </c:pt>
                <c:pt idx="1069">
                  <c:v>43204.541666666664</c:v>
                </c:pt>
                <c:pt idx="1070">
                  <c:v>43204.583333333336</c:v>
                </c:pt>
                <c:pt idx="1071">
                  <c:v>43204.625</c:v>
                </c:pt>
                <c:pt idx="1072">
                  <c:v>43204.666666666664</c:v>
                </c:pt>
                <c:pt idx="1073">
                  <c:v>43204.708333333336</c:v>
                </c:pt>
                <c:pt idx="1074">
                  <c:v>43204.75</c:v>
                </c:pt>
                <c:pt idx="1075">
                  <c:v>43204.791666666664</c:v>
                </c:pt>
                <c:pt idx="1076">
                  <c:v>43204.833333333336</c:v>
                </c:pt>
                <c:pt idx="1077">
                  <c:v>43204.875</c:v>
                </c:pt>
                <c:pt idx="1078">
                  <c:v>43204.916666666664</c:v>
                </c:pt>
                <c:pt idx="1079">
                  <c:v>43204.958333333336</c:v>
                </c:pt>
                <c:pt idx="1080" formatCode="m/d/yyyy">
                  <c:v>43205</c:v>
                </c:pt>
                <c:pt idx="1081">
                  <c:v>43205.041666666664</c:v>
                </c:pt>
                <c:pt idx="1082">
                  <c:v>43205.083333333336</c:v>
                </c:pt>
                <c:pt idx="1083">
                  <c:v>43205.125</c:v>
                </c:pt>
                <c:pt idx="1084">
                  <c:v>43205.166666666664</c:v>
                </c:pt>
                <c:pt idx="1085">
                  <c:v>43205.208333333336</c:v>
                </c:pt>
                <c:pt idx="1086">
                  <c:v>43205.25</c:v>
                </c:pt>
                <c:pt idx="1087">
                  <c:v>43205.291666666664</c:v>
                </c:pt>
                <c:pt idx="1088">
                  <c:v>43205.333333333336</c:v>
                </c:pt>
                <c:pt idx="1089">
                  <c:v>43205.375</c:v>
                </c:pt>
                <c:pt idx="1090">
                  <c:v>43205.416666666664</c:v>
                </c:pt>
                <c:pt idx="1091">
                  <c:v>43205.458333333336</c:v>
                </c:pt>
                <c:pt idx="1092">
                  <c:v>43205.5</c:v>
                </c:pt>
                <c:pt idx="1093">
                  <c:v>43205.541666666664</c:v>
                </c:pt>
                <c:pt idx="1094">
                  <c:v>43205.583333333336</c:v>
                </c:pt>
                <c:pt idx="1095">
                  <c:v>43205.625</c:v>
                </c:pt>
                <c:pt idx="1096">
                  <c:v>43205.666666666664</c:v>
                </c:pt>
                <c:pt idx="1097">
                  <c:v>43205.708333333336</c:v>
                </c:pt>
                <c:pt idx="1098">
                  <c:v>43205.75</c:v>
                </c:pt>
                <c:pt idx="1099">
                  <c:v>43205.791666666664</c:v>
                </c:pt>
                <c:pt idx="1100">
                  <c:v>43205.833333333336</c:v>
                </c:pt>
                <c:pt idx="1101">
                  <c:v>43205.875</c:v>
                </c:pt>
                <c:pt idx="1102">
                  <c:v>43205.916666666664</c:v>
                </c:pt>
                <c:pt idx="1103">
                  <c:v>43205.958333333336</c:v>
                </c:pt>
                <c:pt idx="1104" formatCode="m/d/yyyy">
                  <c:v>43206</c:v>
                </c:pt>
                <c:pt idx="1105">
                  <c:v>43206.041666666664</c:v>
                </c:pt>
                <c:pt idx="1106">
                  <c:v>43206.083333333336</c:v>
                </c:pt>
                <c:pt idx="1107">
                  <c:v>43206.125</c:v>
                </c:pt>
                <c:pt idx="1108">
                  <c:v>43206.166666666664</c:v>
                </c:pt>
                <c:pt idx="1109">
                  <c:v>43206.208333333336</c:v>
                </c:pt>
                <c:pt idx="1110">
                  <c:v>43206.25</c:v>
                </c:pt>
                <c:pt idx="1111">
                  <c:v>43206.291666666664</c:v>
                </c:pt>
                <c:pt idx="1112">
                  <c:v>43206.333333333336</c:v>
                </c:pt>
                <c:pt idx="1113">
                  <c:v>43206.375</c:v>
                </c:pt>
                <c:pt idx="1114">
                  <c:v>43206.416666666664</c:v>
                </c:pt>
                <c:pt idx="1115">
                  <c:v>43206.458333333336</c:v>
                </c:pt>
                <c:pt idx="1116">
                  <c:v>43206.5</c:v>
                </c:pt>
                <c:pt idx="1117">
                  <c:v>43206.541666666664</c:v>
                </c:pt>
                <c:pt idx="1118">
                  <c:v>43206.583333333336</c:v>
                </c:pt>
                <c:pt idx="1119">
                  <c:v>43206.625</c:v>
                </c:pt>
                <c:pt idx="1120">
                  <c:v>43206.666666666664</c:v>
                </c:pt>
                <c:pt idx="1121">
                  <c:v>43206.708333333336</c:v>
                </c:pt>
                <c:pt idx="1122">
                  <c:v>43206.75</c:v>
                </c:pt>
                <c:pt idx="1123">
                  <c:v>43206.791666666664</c:v>
                </c:pt>
                <c:pt idx="1124">
                  <c:v>43206.833333333336</c:v>
                </c:pt>
                <c:pt idx="1125">
                  <c:v>43206.875</c:v>
                </c:pt>
                <c:pt idx="1126">
                  <c:v>43206.916666666664</c:v>
                </c:pt>
                <c:pt idx="1127">
                  <c:v>43206.958333333336</c:v>
                </c:pt>
                <c:pt idx="1128" formatCode="m/d/yyyy">
                  <c:v>43207</c:v>
                </c:pt>
                <c:pt idx="1129">
                  <c:v>43207.041666666664</c:v>
                </c:pt>
                <c:pt idx="1130">
                  <c:v>43207.083333333336</c:v>
                </c:pt>
                <c:pt idx="1131">
                  <c:v>43207.125</c:v>
                </c:pt>
                <c:pt idx="1132">
                  <c:v>43207.166666666664</c:v>
                </c:pt>
                <c:pt idx="1133">
                  <c:v>43207.208333333336</c:v>
                </c:pt>
                <c:pt idx="1134">
                  <c:v>43207.25</c:v>
                </c:pt>
                <c:pt idx="1135">
                  <c:v>43207.291666666664</c:v>
                </c:pt>
                <c:pt idx="1136">
                  <c:v>43207.333333333336</c:v>
                </c:pt>
                <c:pt idx="1137">
                  <c:v>43207.375</c:v>
                </c:pt>
                <c:pt idx="1138">
                  <c:v>43207.416666666664</c:v>
                </c:pt>
                <c:pt idx="1139">
                  <c:v>43207.458333333336</c:v>
                </c:pt>
                <c:pt idx="1140">
                  <c:v>43207.5</c:v>
                </c:pt>
                <c:pt idx="1141">
                  <c:v>43207.541666666664</c:v>
                </c:pt>
                <c:pt idx="1142">
                  <c:v>43207.583333333336</c:v>
                </c:pt>
                <c:pt idx="1143">
                  <c:v>43207.625</c:v>
                </c:pt>
                <c:pt idx="1144">
                  <c:v>43207.666666666664</c:v>
                </c:pt>
                <c:pt idx="1145">
                  <c:v>43207.708333333336</c:v>
                </c:pt>
                <c:pt idx="1146">
                  <c:v>43207.75</c:v>
                </c:pt>
                <c:pt idx="1147">
                  <c:v>43207.791666666664</c:v>
                </c:pt>
                <c:pt idx="1148">
                  <c:v>43207.833333333336</c:v>
                </c:pt>
                <c:pt idx="1149">
                  <c:v>43207.875</c:v>
                </c:pt>
                <c:pt idx="1150">
                  <c:v>43207.916666666664</c:v>
                </c:pt>
                <c:pt idx="1151">
                  <c:v>43207.958333333336</c:v>
                </c:pt>
                <c:pt idx="1152" formatCode="m/d/yyyy">
                  <c:v>43208</c:v>
                </c:pt>
                <c:pt idx="1153">
                  <c:v>43208.041666666664</c:v>
                </c:pt>
                <c:pt idx="1154">
                  <c:v>43208.083333333336</c:v>
                </c:pt>
                <c:pt idx="1155">
                  <c:v>43208.125</c:v>
                </c:pt>
                <c:pt idx="1156">
                  <c:v>43208.166666666664</c:v>
                </c:pt>
                <c:pt idx="1157">
                  <c:v>43208.208333333336</c:v>
                </c:pt>
                <c:pt idx="1158">
                  <c:v>43208.25</c:v>
                </c:pt>
                <c:pt idx="1159">
                  <c:v>43208.291666666664</c:v>
                </c:pt>
                <c:pt idx="1160">
                  <c:v>43208.333333333336</c:v>
                </c:pt>
                <c:pt idx="1161">
                  <c:v>43208.375</c:v>
                </c:pt>
                <c:pt idx="1162">
                  <c:v>43208.416666666664</c:v>
                </c:pt>
                <c:pt idx="1163">
                  <c:v>43208.458333333336</c:v>
                </c:pt>
                <c:pt idx="1164">
                  <c:v>43208.5</c:v>
                </c:pt>
                <c:pt idx="1165">
                  <c:v>43208.541666666664</c:v>
                </c:pt>
                <c:pt idx="1166">
                  <c:v>43208.583333333336</c:v>
                </c:pt>
                <c:pt idx="1167">
                  <c:v>43208.625</c:v>
                </c:pt>
                <c:pt idx="1168">
                  <c:v>43208.666666666664</c:v>
                </c:pt>
                <c:pt idx="1169">
                  <c:v>43208.708333333336</c:v>
                </c:pt>
                <c:pt idx="1170">
                  <c:v>43208.75</c:v>
                </c:pt>
                <c:pt idx="1171">
                  <c:v>43208.791666666664</c:v>
                </c:pt>
                <c:pt idx="1172">
                  <c:v>43208.833333333336</c:v>
                </c:pt>
                <c:pt idx="1173">
                  <c:v>43208.875</c:v>
                </c:pt>
                <c:pt idx="1174">
                  <c:v>43208.916666666664</c:v>
                </c:pt>
                <c:pt idx="1175">
                  <c:v>43208.958333333336</c:v>
                </c:pt>
                <c:pt idx="1176" formatCode="m/d/yyyy">
                  <c:v>43209</c:v>
                </c:pt>
                <c:pt idx="1177">
                  <c:v>43209.041666666664</c:v>
                </c:pt>
                <c:pt idx="1178">
                  <c:v>43209.083333333336</c:v>
                </c:pt>
                <c:pt idx="1179">
                  <c:v>43209.125</c:v>
                </c:pt>
                <c:pt idx="1180">
                  <c:v>43209.166666666664</c:v>
                </c:pt>
                <c:pt idx="1181">
                  <c:v>43209.208333333336</c:v>
                </c:pt>
                <c:pt idx="1182">
                  <c:v>43209.25</c:v>
                </c:pt>
                <c:pt idx="1183">
                  <c:v>43209.291666666664</c:v>
                </c:pt>
                <c:pt idx="1184">
                  <c:v>43209.333333333336</c:v>
                </c:pt>
                <c:pt idx="1185">
                  <c:v>43209.375</c:v>
                </c:pt>
                <c:pt idx="1186">
                  <c:v>43209.416666666664</c:v>
                </c:pt>
                <c:pt idx="1187">
                  <c:v>43209.458333333336</c:v>
                </c:pt>
                <c:pt idx="1188">
                  <c:v>43209.5</c:v>
                </c:pt>
                <c:pt idx="1189">
                  <c:v>43209.541666666664</c:v>
                </c:pt>
                <c:pt idx="1190">
                  <c:v>43209.583333333336</c:v>
                </c:pt>
                <c:pt idx="1191">
                  <c:v>43209.625</c:v>
                </c:pt>
                <c:pt idx="1192">
                  <c:v>43209.666666666664</c:v>
                </c:pt>
                <c:pt idx="1193">
                  <c:v>43209.708333333336</c:v>
                </c:pt>
                <c:pt idx="1194">
                  <c:v>43209.75</c:v>
                </c:pt>
                <c:pt idx="1195">
                  <c:v>43209.791666666664</c:v>
                </c:pt>
                <c:pt idx="1196">
                  <c:v>43209.833333333336</c:v>
                </c:pt>
                <c:pt idx="1197">
                  <c:v>43209.875</c:v>
                </c:pt>
                <c:pt idx="1198">
                  <c:v>43209.916666666664</c:v>
                </c:pt>
                <c:pt idx="1199">
                  <c:v>43209.958333333336</c:v>
                </c:pt>
                <c:pt idx="1200" formatCode="m/d/yyyy">
                  <c:v>43210</c:v>
                </c:pt>
                <c:pt idx="1201">
                  <c:v>43210.041666666664</c:v>
                </c:pt>
                <c:pt idx="1202">
                  <c:v>43210.083333333336</c:v>
                </c:pt>
                <c:pt idx="1203">
                  <c:v>43210.125</c:v>
                </c:pt>
                <c:pt idx="1204">
                  <c:v>43210.166666666664</c:v>
                </c:pt>
                <c:pt idx="1205">
                  <c:v>43210.208333333336</c:v>
                </c:pt>
                <c:pt idx="1206">
                  <c:v>43210.25</c:v>
                </c:pt>
                <c:pt idx="1207">
                  <c:v>43210.291666666664</c:v>
                </c:pt>
                <c:pt idx="1208">
                  <c:v>43210.333333333336</c:v>
                </c:pt>
                <c:pt idx="1209">
                  <c:v>43210.375</c:v>
                </c:pt>
                <c:pt idx="1210">
                  <c:v>43210.416666666664</c:v>
                </c:pt>
                <c:pt idx="1211">
                  <c:v>43210.458333333336</c:v>
                </c:pt>
                <c:pt idx="1212">
                  <c:v>43210.5</c:v>
                </c:pt>
                <c:pt idx="1213">
                  <c:v>43210.541666666664</c:v>
                </c:pt>
                <c:pt idx="1214">
                  <c:v>43210.583333333336</c:v>
                </c:pt>
                <c:pt idx="1215">
                  <c:v>43210.625</c:v>
                </c:pt>
                <c:pt idx="1216">
                  <c:v>43210.666666666664</c:v>
                </c:pt>
                <c:pt idx="1217">
                  <c:v>43210.708333333336</c:v>
                </c:pt>
                <c:pt idx="1218">
                  <c:v>43210.75</c:v>
                </c:pt>
                <c:pt idx="1219">
                  <c:v>43210.791666666664</c:v>
                </c:pt>
                <c:pt idx="1220">
                  <c:v>43210.833333333336</c:v>
                </c:pt>
                <c:pt idx="1221">
                  <c:v>43210.875</c:v>
                </c:pt>
                <c:pt idx="1222">
                  <c:v>43210.916666666664</c:v>
                </c:pt>
                <c:pt idx="1223">
                  <c:v>43210.958333333336</c:v>
                </c:pt>
                <c:pt idx="1224" formatCode="m/d/yyyy">
                  <c:v>43211</c:v>
                </c:pt>
                <c:pt idx="1225">
                  <c:v>43211.041666666664</c:v>
                </c:pt>
                <c:pt idx="1226">
                  <c:v>43211.083333333336</c:v>
                </c:pt>
                <c:pt idx="1227">
                  <c:v>43211.125</c:v>
                </c:pt>
                <c:pt idx="1228">
                  <c:v>43211.166666666664</c:v>
                </c:pt>
                <c:pt idx="1229">
                  <c:v>43211.208333333336</c:v>
                </c:pt>
                <c:pt idx="1230">
                  <c:v>43211.25</c:v>
                </c:pt>
                <c:pt idx="1231">
                  <c:v>43211.291666666664</c:v>
                </c:pt>
                <c:pt idx="1232">
                  <c:v>43211.333333333336</c:v>
                </c:pt>
                <c:pt idx="1233">
                  <c:v>43211.375</c:v>
                </c:pt>
                <c:pt idx="1234">
                  <c:v>43211.416666666664</c:v>
                </c:pt>
                <c:pt idx="1235">
                  <c:v>43211.458333333336</c:v>
                </c:pt>
                <c:pt idx="1236">
                  <c:v>43211.5</c:v>
                </c:pt>
                <c:pt idx="1237">
                  <c:v>43211.541666666664</c:v>
                </c:pt>
                <c:pt idx="1238">
                  <c:v>43211.583333333336</c:v>
                </c:pt>
                <c:pt idx="1239">
                  <c:v>43211.625</c:v>
                </c:pt>
                <c:pt idx="1240">
                  <c:v>43211.666666666664</c:v>
                </c:pt>
                <c:pt idx="1241">
                  <c:v>43211.708333333336</c:v>
                </c:pt>
                <c:pt idx="1242">
                  <c:v>43211.75</c:v>
                </c:pt>
                <c:pt idx="1243">
                  <c:v>43211.791666666664</c:v>
                </c:pt>
                <c:pt idx="1244">
                  <c:v>43211.833333333336</c:v>
                </c:pt>
                <c:pt idx="1245">
                  <c:v>43211.875</c:v>
                </c:pt>
                <c:pt idx="1246">
                  <c:v>43211.916666666664</c:v>
                </c:pt>
                <c:pt idx="1247">
                  <c:v>43211.958333333336</c:v>
                </c:pt>
                <c:pt idx="1248" formatCode="m/d/yyyy">
                  <c:v>43212</c:v>
                </c:pt>
                <c:pt idx="1249">
                  <c:v>43212.041666666664</c:v>
                </c:pt>
                <c:pt idx="1250">
                  <c:v>43212.083333333336</c:v>
                </c:pt>
                <c:pt idx="1251">
                  <c:v>43212.125</c:v>
                </c:pt>
                <c:pt idx="1252">
                  <c:v>43212.166666666664</c:v>
                </c:pt>
                <c:pt idx="1253">
                  <c:v>43212.208333333336</c:v>
                </c:pt>
                <c:pt idx="1254">
                  <c:v>43212.25</c:v>
                </c:pt>
                <c:pt idx="1255">
                  <c:v>43212.291666666664</c:v>
                </c:pt>
                <c:pt idx="1256">
                  <c:v>43212.333333333336</c:v>
                </c:pt>
                <c:pt idx="1257">
                  <c:v>43212.375</c:v>
                </c:pt>
                <c:pt idx="1258">
                  <c:v>43212.416666666664</c:v>
                </c:pt>
                <c:pt idx="1259">
                  <c:v>43212.458333333336</c:v>
                </c:pt>
                <c:pt idx="1260">
                  <c:v>43212.5</c:v>
                </c:pt>
                <c:pt idx="1261">
                  <c:v>43212.541666666664</c:v>
                </c:pt>
                <c:pt idx="1262">
                  <c:v>43212.583333333336</c:v>
                </c:pt>
                <c:pt idx="1263">
                  <c:v>43212.625</c:v>
                </c:pt>
                <c:pt idx="1264">
                  <c:v>43212.666666666664</c:v>
                </c:pt>
                <c:pt idx="1265">
                  <c:v>43212.708333333336</c:v>
                </c:pt>
                <c:pt idx="1266">
                  <c:v>43212.75</c:v>
                </c:pt>
                <c:pt idx="1267">
                  <c:v>43212.791666666664</c:v>
                </c:pt>
                <c:pt idx="1268">
                  <c:v>43212.833333333336</c:v>
                </c:pt>
                <c:pt idx="1269">
                  <c:v>43212.875</c:v>
                </c:pt>
                <c:pt idx="1270">
                  <c:v>43212.916666666664</c:v>
                </c:pt>
                <c:pt idx="1271">
                  <c:v>43212.958333333336</c:v>
                </c:pt>
                <c:pt idx="1272" formatCode="m/d/yyyy">
                  <c:v>43213</c:v>
                </c:pt>
                <c:pt idx="1273">
                  <c:v>43213.041666666664</c:v>
                </c:pt>
                <c:pt idx="1274">
                  <c:v>43213.083333333336</c:v>
                </c:pt>
                <c:pt idx="1275">
                  <c:v>43213.125</c:v>
                </c:pt>
                <c:pt idx="1276">
                  <c:v>43213.166666666664</c:v>
                </c:pt>
                <c:pt idx="1277">
                  <c:v>43213.208333333336</c:v>
                </c:pt>
                <c:pt idx="1278">
                  <c:v>43213.25</c:v>
                </c:pt>
                <c:pt idx="1279">
                  <c:v>43213.291666666664</c:v>
                </c:pt>
                <c:pt idx="1280">
                  <c:v>43213.333333333336</c:v>
                </c:pt>
                <c:pt idx="1281">
                  <c:v>43213.375</c:v>
                </c:pt>
                <c:pt idx="1282">
                  <c:v>43213.416666666664</c:v>
                </c:pt>
                <c:pt idx="1283">
                  <c:v>43213.458333333336</c:v>
                </c:pt>
                <c:pt idx="1284">
                  <c:v>43213.5</c:v>
                </c:pt>
                <c:pt idx="1285">
                  <c:v>43213.541666666664</c:v>
                </c:pt>
                <c:pt idx="1286">
                  <c:v>43213.583333333336</c:v>
                </c:pt>
                <c:pt idx="1287">
                  <c:v>43213.625</c:v>
                </c:pt>
                <c:pt idx="1288">
                  <c:v>43213.666666666664</c:v>
                </c:pt>
                <c:pt idx="1289">
                  <c:v>43213.708333333336</c:v>
                </c:pt>
                <c:pt idx="1290">
                  <c:v>43213.75</c:v>
                </c:pt>
                <c:pt idx="1291">
                  <c:v>43213.791666666664</c:v>
                </c:pt>
                <c:pt idx="1292">
                  <c:v>43213.833333333336</c:v>
                </c:pt>
                <c:pt idx="1293">
                  <c:v>43213.875</c:v>
                </c:pt>
                <c:pt idx="1294">
                  <c:v>43213.916666666664</c:v>
                </c:pt>
                <c:pt idx="1295">
                  <c:v>43213.958333333336</c:v>
                </c:pt>
                <c:pt idx="1296" formatCode="m/d/yyyy">
                  <c:v>43214</c:v>
                </c:pt>
                <c:pt idx="1297">
                  <c:v>43214.041666666664</c:v>
                </c:pt>
                <c:pt idx="1298">
                  <c:v>43214.083333333336</c:v>
                </c:pt>
                <c:pt idx="1299">
                  <c:v>43214.125</c:v>
                </c:pt>
                <c:pt idx="1300">
                  <c:v>43214.166666666664</c:v>
                </c:pt>
                <c:pt idx="1301">
                  <c:v>43214.208333333336</c:v>
                </c:pt>
                <c:pt idx="1302">
                  <c:v>43214.25</c:v>
                </c:pt>
                <c:pt idx="1303">
                  <c:v>43214.291666666664</c:v>
                </c:pt>
                <c:pt idx="1304">
                  <c:v>43214.333333333336</c:v>
                </c:pt>
                <c:pt idx="1305">
                  <c:v>43214.375</c:v>
                </c:pt>
                <c:pt idx="1306">
                  <c:v>43214.416666666664</c:v>
                </c:pt>
                <c:pt idx="1307">
                  <c:v>43214.458333333336</c:v>
                </c:pt>
                <c:pt idx="1308">
                  <c:v>43214.5</c:v>
                </c:pt>
                <c:pt idx="1309">
                  <c:v>43214.541666666664</c:v>
                </c:pt>
                <c:pt idx="1310">
                  <c:v>43214.583333333336</c:v>
                </c:pt>
                <c:pt idx="1311">
                  <c:v>43214.625</c:v>
                </c:pt>
                <c:pt idx="1312">
                  <c:v>43214.666666666664</c:v>
                </c:pt>
                <c:pt idx="1313">
                  <c:v>43214.708333333336</c:v>
                </c:pt>
                <c:pt idx="1314">
                  <c:v>43214.75</c:v>
                </c:pt>
                <c:pt idx="1315">
                  <c:v>43214.791666666664</c:v>
                </c:pt>
                <c:pt idx="1316">
                  <c:v>43214.833333333336</c:v>
                </c:pt>
                <c:pt idx="1317">
                  <c:v>43214.875</c:v>
                </c:pt>
                <c:pt idx="1318">
                  <c:v>43214.916666666664</c:v>
                </c:pt>
                <c:pt idx="1319">
                  <c:v>43214.958333333336</c:v>
                </c:pt>
                <c:pt idx="1320" formatCode="m/d/yyyy">
                  <c:v>43215</c:v>
                </c:pt>
                <c:pt idx="1321">
                  <c:v>43215.041666666664</c:v>
                </c:pt>
                <c:pt idx="1322">
                  <c:v>43215.083333333336</c:v>
                </c:pt>
                <c:pt idx="1323">
                  <c:v>43215.125</c:v>
                </c:pt>
                <c:pt idx="1324">
                  <c:v>43215.166666666664</c:v>
                </c:pt>
                <c:pt idx="1325">
                  <c:v>43215.208333333336</c:v>
                </c:pt>
                <c:pt idx="1326">
                  <c:v>43215.25</c:v>
                </c:pt>
                <c:pt idx="1327">
                  <c:v>43215.291666666664</c:v>
                </c:pt>
                <c:pt idx="1328">
                  <c:v>43215.333333333336</c:v>
                </c:pt>
                <c:pt idx="1329">
                  <c:v>43215.375</c:v>
                </c:pt>
                <c:pt idx="1330">
                  <c:v>43215.416666666664</c:v>
                </c:pt>
                <c:pt idx="1331">
                  <c:v>43215.458333333336</c:v>
                </c:pt>
                <c:pt idx="1332">
                  <c:v>43215.5</c:v>
                </c:pt>
                <c:pt idx="1333">
                  <c:v>43215.541666666664</c:v>
                </c:pt>
                <c:pt idx="1334">
                  <c:v>43215.583333333336</c:v>
                </c:pt>
                <c:pt idx="1335">
                  <c:v>43215.625</c:v>
                </c:pt>
                <c:pt idx="1336">
                  <c:v>43215.666666666664</c:v>
                </c:pt>
                <c:pt idx="1337">
                  <c:v>43215.708333333336</c:v>
                </c:pt>
                <c:pt idx="1338">
                  <c:v>43215.75</c:v>
                </c:pt>
                <c:pt idx="1339">
                  <c:v>43215.791666666664</c:v>
                </c:pt>
                <c:pt idx="1340">
                  <c:v>43215.833333333336</c:v>
                </c:pt>
                <c:pt idx="1341">
                  <c:v>43215.875</c:v>
                </c:pt>
                <c:pt idx="1342">
                  <c:v>43215.916666666664</c:v>
                </c:pt>
                <c:pt idx="1343">
                  <c:v>43215.958333333336</c:v>
                </c:pt>
                <c:pt idx="1344" formatCode="m/d/yyyy">
                  <c:v>43216</c:v>
                </c:pt>
                <c:pt idx="1345">
                  <c:v>43216.041666666664</c:v>
                </c:pt>
                <c:pt idx="1346">
                  <c:v>43216.083333333336</c:v>
                </c:pt>
                <c:pt idx="1347">
                  <c:v>43216.125</c:v>
                </c:pt>
                <c:pt idx="1348">
                  <c:v>43216.166666666664</c:v>
                </c:pt>
                <c:pt idx="1349">
                  <c:v>43216.208333333336</c:v>
                </c:pt>
                <c:pt idx="1350">
                  <c:v>43216.25</c:v>
                </c:pt>
                <c:pt idx="1351">
                  <c:v>43216.291666666664</c:v>
                </c:pt>
                <c:pt idx="1352">
                  <c:v>43216.333333333336</c:v>
                </c:pt>
                <c:pt idx="1353">
                  <c:v>43216.375</c:v>
                </c:pt>
                <c:pt idx="1354">
                  <c:v>43216.416666666664</c:v>
                </c:pt>
                <c:pt idx="1355">
                  <c:v>43216.458333333336</c:v>
                </c:pt>
                <c:pt idx="1356">
                  <c:v>43216.5</c:v>
                </c:pt>
                <c:pt idx="1357">
                  <c:v>43216.541666666664</c:v>
                </c:pt>
                <c:pt idx="1358">
                  <c:v>43216.583333333336</c:v>
                </c:pt>
                <c:pt idx="1359">
                  <c:v>43216.625</c:v>
                </c:pt>
                <c:pt idx="1360">
                  <c:v>43216.666666666664</c:v>
                </c:pt>
                <c:pt idx="1361">
                  <c:v>43216.708333333336</c:v>
                </c:pt>
                <c:pt idx="1362">
                  <c:v>43216.75</c:v>
                </c:pt>
                <c:pt idx="1363">
                  <c:v>43216.791666666664</c:v>
                </c:pt>
                <c:pt idx="1364">
                  <c:v>43216.833333333336</c:v>
                </c:pt>
                <c:pt idx="1365">
                  <c:v>43216.875</c:v>
                </c:pt>
                <c:pt idx="1366">
                  <c:v>43216.916666666664</c:v>
                </c:pt>
                <c:pt idx="1367">
                  <c:v>43216.958333333336</c:v>
                </c:pt>
                <c:pt idx="1368" formatCode="m/d/yyyy">
                  <c:v>43217</c:v>
                </c:pt>
                <c:pt idx="1369">
                  <c:v>43217.041666666664</c:v>
                </c:pt>
                <c:pt idx="1370">
                  <c:v>43217.083333333336</c:v>
                </c:pt>
                <c:pt idx="1371">
                  <c:v>43217.125</c:v>
                </c:pt>
                <c:pt idx="1372">
                  <c:v>43217.166666666664</c:v>
                </c:pt>
                <c:pt idx="1373">
                  <c:v>43217.208333333336</c:v>
                </c:pt>
                <c:pt idx="1374">
                  <c:v>43217.25</c:v>
                </c:pt>
                <c:pt idx="1375">
                  <c:v>43217.291666666664</c:v>
                </c:pt>
                <c:pt idx="1376">
                  <c:v>43217.333333333336</c:v>
                </c:pt>
                <c:pt idx="1377">
                  <c:v>43217.375</c:v>
                </c:pt>
                <c:pt idx="1378">
                  <c:v>43217.416666666664</c:v>
                </c:pt>
                <c:pt idx="1379">
                  <c:v>43217.458333333336</c:v>
                </c:pt>
                <c:pt idx="1380">
                  <c:v>43217.5</c:v>
                </c:pt>
                <c:pt idx="1381">
                  <c:v>43217.541666666664</c:v>
                </c:pt>
                <c:pt idx="1382">
                  <c:v>43217.583333333336</c:v>
                </c:pt>
                <c:pt idx="1383">
                  <c:v>43217.625</c:v>
                </c:pt>
                <c:pt idx="1384">
                  <c:v>43217.666666666664</c:v>
                </c:pt>
                <c:pt idx="1385">
                  <c:v>43217.708333333336</c:v>
                </c:pt>
                <c:pt idx="1386">
                  <c:v>43217.75</c:v>
                </c:pt>
                <c:pt idx="1387">
                  <c:v>43217.791666666664</c:v>
                </c:pt>
                <c:pt idx="1388">
                  <c:v>43217.833333333336</c:v>
                </c:pt>
                <c:pt idx="1389">
                  <c:v>43217.875</c:v>
                </c:pt>
                <c:pt idx="1390">
                  <c:v>43217.916666666664</c:v>
                </c:pt>
                <c:pt idx="1391">
                  <c:v>43217.958333333336</c:v>
                </c:pt>
                <c:pt idx="1392" formatCode="m/d/yyyy">
                  <c:v>43218</c:v>
                </c:pt>
                <c:pt idx="1393">
                  <c:v>43218.041666666664</c:v>
                </c:pt>
                <c:pt idx="1394">
                  <c:v>43218.083333333336</c:v>
                </c:pt>
                <c:pt idx="1395">
                  <c:v>43218.125</c:v>
                </c:pt>
                <c:pt idx="1396">
                  <c:v>43218.166666666664</c:v>
                </c:pt>
                <c:pt idx="1397">
                  <c:v>43218.208333333336</c:v>
                </c:pt>
                <c:pt idx="1398">
                  <c:v>43218.25</c:v>
                </c:pt>
                <c:pt idx="1399">
                  <c:v>43218.291666666664</c:v>
                </c:pt>
                <c:pt idx="1400">
                  <c:v>43218.333333333336</c:v>
                </c:pt>
                <c:pt idx="1401">
                  <c:v>43218.375</c:v>
                </c:pt>
                <c:pt idx="1402">
                  <c:v>43218.416666666664</c:v>
                </c:pt>
                <c:pt idx="1403">
                  <c:v>43218.458333333336</c:v>
                </c:pt>
                <c:pt idx="1404">
                  <c:v>43218.5</c:v>
                </c:pt>
                <c:pt idx="1405">
                  <c:v>43218.541666666664</c:v>
                </c:pt>
                <c:pt idx="1406">
                  <c:v>43218.583333333336</c:v>
                </c:pt>
                <c:pt idx="1407">
                  <c:v>43218.625</c:v>
                </c:pt>
                <c:pt idx="1408">
                  <c:v>43218.666666666664</c:v>
                </c:pt>
                <c:pt idx="1409">
                  <c:v>43218.708333333336</c:v>
                </c:pt>
                <c:pt idx="1410">
                  <c:v>43218.75</c:v>
                </c:pt>
                <c:pt idx="1411">
                  <c:v>43218.791666666664</c:v>
                </c:pt>
                <c:pt idx="1412">
                  <c:v>43218.833333333336</c:v>
                </c:pt>
                <c:pt idx="1413">
                  <c:v>43218.875</c:v>
                </c:pt>
                <c:pt idx="1414">
                  <c:v>43218.916666666664</c:v>
                </c:pt>
                <c:pt idx="1415">
                  <c:v>43218.958333333336</c:v>
                </c:pt>
                <c:pt idx="1416" formatCode="m/d/yyyy">
                  <c:v>43219</c:v>
                </c:pt>
                <c:pt idx="1417">
                  <c:v>43219.041666666664</c:v>
                </c:pt>
                <c:pt idx="1418">
                  <c:v>43219.083333333336</c:v>
                </c:pt>
                <c:pt idx="1419">
                  <c:v>43219.125</c:v>
                </c:pt>
                <c:pt idx="1420">
                  <c:v>43219.166666666664</c:v>
                </c:pt>
                <c:pt idx="1421">
                  <c:v>43219.208333333336</c:v>
                </c:pt>
                <c:pt idx="1422">
                  <c:v>43219.25</c:v>
                </c:pt>
                <c:pt idx="1423">
                  <c:v>43219.291666666664</c:v>
                </c:pt>
                <c:pt idx="1424">
                  <c:v>43219.333333333336</c:v>
                </c:pt>
                <c:pt idx="1425">
                  <c:v>43219.375</c:v>
                </c:pt>
                <c:pt idx="1426">
                  <c:v>43219.416666666664</c:v>
                </c:pt>
                <c:pt idx="1427">
                  <c:v>43219.458333333336</c:v>
                </c:pt>
                <c:pt idx="1428">
                  <c:v>43219.5</c:v>
                </c:pt>
                <c:pt idx="1429">
                  <c:v>43219.541666666664</c:v>
                </c:pt>
                <c:pt idx="1430">
                  <c:v>43219.583333333336</c:v>
                </c:pt>
                <c:pt idx="1431">
                  <c:v>43219.625</c:v>
                </c:pt>
                <c:pt idx="1432">
                  <c:v>43219.666666666664</c:v>
                </c:pt>
                <c:pt idx="1433">
                  <c:v>43219.708333333336</c:v>
                </c:pt>
                <c:pt idx="1434">
                  <c:v>43219.75</c:v>
                </c:pt>
                <c:pt idx="1435">
                  <c:v>43219.791666666664</c:v>
                </c:pt>
                <c:pt idx="1436">
                  <c:v>43219.833333333336</c:v>
                </c:pt>
                <c:pt idx="1437">
                  <c:v>43219.875</c:v>
                </c:pt>
                <c:pt idx="1438">
                  <c:v>43219.916666666664</c:v>
                </c:pt>
                <c:pt idx="1439">
                  <c:v>43219.958333333336</c:v>
                </c:pt>
                <c:pt idx="1440" formatCode="m/d/yyyy">
                  <c:v>43220</c:v>
                </c:pt>
                <c:pt idx="1441">
                  <c:v>43220.041666666664</c:v>
                </c:pt>
                <c:pt idx="1442">
                  <c:v>43220.083333333336</c:v>
                </c:pt>
                <c:pt idx="1443">
                  <c:v>43220.125</c:v>
                </c:pt>
                <c:pt idx="1444">
                  <c:v>43220.166666666664</c:v>
                </c:pt>
                <c:pt idx="1445">
                  <c:v>43220.208333333336</c:v>
                </c:pt>
                <c:pt idx="1446">
                  <c:v>43220.25</c:v>
                </c:pt>
                <c:pt idx="1447">
                  <c:v>43220.291666666664</c:v>
                </c:pt>
                <c:pt idx="1448">
                  <c:v>43220.333333333336</c:v>
                </c:pt>
                <c:pt idx="1449">
                  <c:v>43220.375</c:v>
                </c:pt>
                <c:pt idx="1450">
                  <c:v>43220.416666666664</c:v>
                </c:pt>
                <c:pt idx="1451">
                  <c:v>43220.458333333336</c:v>
                </c:pt>
                <c:pt idx="1452">
                  <c:v>43220.5</c:v>
                </c:pt>
                <c:pt idx="1453">
                  <c:v>43220.541666666664</c:v>
                </c:pt>
                <c:pt idx="1454">
                  <c:v>43220.583333333336</c:v>
                </c:pt>
                <c:pt idx="1455">
                  <c:v>43220.625</c:v>
                </c:pt>
                <c:pt idx="1456">
                  <c:v>43220.666666666664</c:v>
                </c:pt>
                <c:pt idx="1457">
                  <c:v>43220.708333333336</c:v>
                </c:pt>
                <c:pt idx="1458">
                  <c:v>43220.75</c:v>
                </c:pt>
                <c:pt idx="1459">
                  <c:v>43220.791666666664</c:v>
                </c:pt>
                <c:pt idx="1460">
                  <c:v>43220.833333333336</c:v>
                </c:pt>
                <c:pt idx="1461">
                  <c:v>43220.875</c:v>
                </c:pt>
                <c:pt idx="1462">
                  <c:v>43220.916666666664</c:v>
                </c:pt>
                <c:pt idx="1463">
                  <c:v>43220.958333333336</c:v>
                </c:pt>
                <c:pt idx="1464" formatCode="m/d/yyyy">
                  <c:v>43221</c:v>
                </c:pt>
                <c:pt idx="1465">
                  <c:v>43221.041666666664</c:v>
                </c:pt>
                <c:pt idx="1466">
                  <c:v>43221.083333333336</c:v>
                </c:pt>
                <c:pt idx="1467">
                  <c:v>43221.125</c:v>
                </c:pt>
                <c:pt idx="1468">
                  <c:v>43221.166666666664</c:v>
                </c:pt>
                <c:pt idx="1469">
                  <c:v>43221.208333333336</c:v>
                </c:pt>
                <c:pt idx="1470">
                  <c:v>43221.25</c:v>
                </c:pt>
                <c:pt idx="1471">
                  <c:v>43221.291666666664</c:v>
                </c:pt>
                <c:pt idx="1472">
                  <c:v>43221.333333333336</c:v>
                </c:pt>
                <c:pt idx="1473">
                  <c:v>43221.375</c:v>
                </c:pt>
                <c:pt idx="1474">
                  <c:v>43221.416666666664</c:v>
                </c:pt>
                <c:pt idx="1475">
                  <c:v>43221.458333333336</c:v>
                </c:pt>
                <c:pt idx="1476">
                  <c:v>43221.5</c:v>
                </c:pt>
                <c:pt idx="1477">
                  <c:v>43221.541666666664</c:v>
                </c:pt>
                <c:pt idx="1478">
                  <c:v>43221.583333333336</c:v>
                </c:pt>
                <c:pt idx="1479">
                  <c:v>43221.625</c:v>
                </c:pt>
                <c:pt idx="1480">
                  <c:v>43221.666666666664</c:v>
                </c:pt>
                <c:pt idx="1481">
                  <c:v>43221.708333333336</c:v>
                </c:pt>
                <c:pt idx="1482">
                  <c:v>43221.75</c:v>
                </c:pt>
                <c:pt idx="1483">
                  <c:v>43221.791666666664</c:v>
                </c:pt>
                <c:pt idx="1484">
                  <c:v>43221.833333333336</c:v>
                </c:pt>
                <c:pt idx="1485">
                  <c:v>43221.875</c:v>
                </c:pt>
                <c:pt idx="1486">
                  <c:v>43221.916666666664</c:v>
                </c:pt>
                <c:pt idx="1487">
                  <c:v>43221.958333333336</c:v>
                </c:pt>
                <c:pt idx="1488" formatCode="m/d/yyyy">
                  <c:v>43222</c:v>
                </c:pt>
                <c:pt idx="1489">
                  <c:v>43222.041666666664</c:v>
                </c:pt>
                <c:pt idx="1490">
                  <c:v>43222.083333333336</c:v>
                </c:pt>
                <c:pt idx="1491">
                  <c:v>43222.125</c:v>
                </c:pt>
                <c:pt idx="1492">
                  <c:v>43222.166666666664</c:v>
                </c:pt>
                <c:pt idx="1493">
                  <c:v>43222.208333333336</c:v>
                </c:pt>
                <c:pt idx="1494">
                  <c:v>43222.25</c:v>
                </c:pt>
                <c:pt idx="1495">
                  <c:v>43222.291666666664</c:v>
                </c:pt>
                <c:pt idx="1496">
                  <c:v>43222.333333333336</c:v>
                </c:pt>
                <c:pt idx="1497">
                  <c:v>43222.375</c:v>
                </c:pt>
                <c:pt idx="1498">
                  <c:v>43222.416666666664</c:v>
                </c:pt>
                <c:pt idx="1499">
                  <c:v>43222.458333333336</c:v>
                </c:pt>
                <c:pt idx="1500">
                  <c:v>43222.5</c:v>
                </c:pt>
                <c:pt idx="1501">
                  <c:v>43222.541666666664</c:v>
                </c:pt>
                <c:pt idx="1502">
                  <c:v>43222.583333333336</c:v>
                </c:pt>
                <c:pt idx="1503">
                  <c:v>43222.625</c:v>
                </c:pt>
                <c:pt idx="1504">
                  <c:v>43222.666666666664</c:v>
                </c:pt>
                <c:pt idx="1505">
                  <c:v>43222.708333333336</c:v>
                </c:pt>
                <c:pt idx="1506">
                  <c:v>43222.75</c:v>
                </c:pt>
                <c:pt idx="1507">
                  <c:v>43222.791666666664</c:v>
                </c:pt>
                <c:pt idx="1508">
                  <c:v>43222.833333333336</c:v>
                </c:pt>
                <c:pt idx="1509">
                  <c:v>43222.875</c:v>
                </c:pt>
                <c:pt idx="1510">
                  <c:v>43222.916666666664</c:v>
                </c:pt>
                <c:pt idx="1511">
                  <c:v>43222.958333333336</c:v>
                </c:pt>
                <c:pt idx="1512" formatCode="m/d/yyyy">
                  <c:v>43223</c:v>
                </c:pt>
                <c:pt idx="1513">
                  <c:v>43223.041666666664</c:v>
                </c:pt>
                <c:pt idx="1514">
                  <c:v>43223.083333333336</c:v>
                </c:pt>
                <c:pt idx="1515">
                  <c:v>43223.125</c:v>
                </c:pt>
                <c:pt idx="1516">
                  <c:v>43223.166666666664</c:v>
                </c:pt>
                <c:pt idx="1517">
                  <c:v>43223.208333333336</c:v>
                </c:pt>
                <c:pt idx="1518">
                  <c:v>43223.25</c:v>
                </c:pt>
                <c:pt idx="1519">
                  <c:v>43223.291666666664</c:v>
                </c:pt>
                <c:pt idx="1520">
                  <c:v>43223.333333333336</c:v>
                </c:pt>
                <c:pt idx="1521">
                  <c:v>43223.375</c:v>
                </c:pt>
                <c:pt idx="1522">
                  <c:v>43223.416666666664</c:v>
                </c:pt>
                <c:pt idx="1523">
                  <c:v>43223.458333333336</c:v>
                </c:pt>
                <c:pt idx="1524">
                  <c:v>43223.5</c:v>
                </c:pt>
                <c:pt idx="1525">
                  <c:v>43223.541666666664</c:v>
                </c:pt>
                <c:pt idx="1526">
                  <c:v>43223.583333333336</c:v>
                </c:pt>
                <c:pt idx="1527">
                  <c:v>43223.625</c:v>
                </c:pt>
                <c:pt idx="1528">
                  <c:v>43223.666666666664</c:v>
                </c:pt>
                <c:pt idx="1529">
                  <c:v>43223.708333333336</c:v>
                </c:pt>
                <c:pt idx="1530">
                  <c:v>43223.75</c:v>
                </c:pt>
                <c:pt idx="1531">
                  <c:v>43223.791666666664</c:v>
                </c:pt>
                <c:pt idx="1532">
                  <c:v>43223.833333333336</c:v>
                </c:pt>
                <c:pt idx="1533">
                  <c:v>43223.875</c:v>
                </c:pt>
                <c:pt idx="1534">
                  <c:v>43223.916666666664</c:v>
                </c:pt>
                <c:pt idx="1535">
                  <c:v>43223.958333333336</c:v>
                </c:pt>
                <c:pt idx="1536" formatCode="m/d/yyyy">
                  <c:v>43224</c:v>
                </c:pt>
                <c:pt idx="1537">
                  <c:v>43224.041666666664</c:v>
                </c:pt>
                <c:pt idx="1538">
                  <c:v>43224.083333333336</c:v>
                </c:pt>
                <c:pt idx="1539">
                  <c:v>43224.125</c:v>
                </c:pt>
                <c:pt idx="1540">
                  <c:v>43224.166666666664</c:v>
                </c:pt>
                <c:pt idx="1541">
                  <c:v>43224.208333333336</c:v>
                </c:pt>
                <c:pt idx="1542">
                  <c:v>43224.25</c:v>
                </c:pt>
                <c:pt idx="1543">
                  <c:v>43224.291666666664</c:v>
                </c:pt>
                <c:pt idx="1544">
                  <c:v>43224.333333333336</c:v>
                </c:pt>
                <c:pt idx="1545">
                  <c:v>43224.375</c:v>
                </c:pt>
                <c:pt idx="1546">
                  <c:v>43224.416666666664</c:v>
                </c:pt>
                <c:pt idx="1547">
                  <c:v>43224.458333333336</c:v>
                </c:pt>
                <c:pt idx="1548">
                  <c:v>43224.5</c:v>
                </c:pt>
                <c:pt idx="1549">
                  <c:v>43224.541666666664</c:v>
                </c:pt>
                <c:pt idx="1550">
                  <c:v>43224.583333333336</c:v>
                </c:pt>
                <c:pt idx="1551">
                  <c:v>43224.625</c:v>
                </c:pt>
                <c:pt idx="1552">
                  <c:v>43224.666666666664</c:v>
                </c:pt>
                <c:pt idx="1553">
                  <c:v>43224.708333333336</c:v>
                </c:pt>
                <c:pt idx="1554">
                  <c:v>43224.75</c:v>
                </c:pt>
                <c:pt idx="1555">
                  <c:v>43224.791666666664</c:v>
                </c:pt>
                <c:pt idx="1556">
                  <c:v>43224.833333333336</c:v>
                </c:pt>
                <c:pt idx="1557">
                  <c:v>43224.875</c:v>
                </c:pt>
                <c:pt idx="1558">
                  <c:v>43224.916666666664</c:v>
                </c:pt>
                <c:pt idx="1559">
                  <c:v>43224.958333333336</c:v>
                </c:pt>
                <c:pt idx="1560" formatCode="m/d/yyyy">
                  <c:v>43225</c:v>
                </c:pt>
                <c:pt idx="1561">
                  <c:v>43225.041666666664</c:v>
                </c:pt>
                <c:pt idx="1562">
                  <c:v>43225.083333333336</c:v>
                </c:pt>
                <c:pt idx="1563">
                  <c:v>43225.125</c:v>
                </c:pt>
                <c:pt idx="1564">
                  <c:v>43225.166666666664</c:v>
                </c:pt>
                <c:pt idx="1565">
                  <c:v>43225.208333333336</c:v>
                </c:pt>
                <c:pt idx="1566">
                  <c:v>43225.25</c:v>
                </c:pt>
                <c:pt idx="1567">
                  <c:v>43225.291666666664</c:v>
                </c:pt>
                <c:pt idx="1568">
                  <c:v>43225.333333333336</c:v>
                </c:pt>
                <c:pt idx="1569">
                  <c:v>43225.375</c:v>
                </c:pt>
                <c:pt idx="1570">
                  <c:v>43225.416666666664</c:v>
                </c:pt>
                <c:pt idx="1571">
                  <c:v>43225.458333333336</c:v>
                </c:pt>
                <c:pt idx="1572">
                  <c:v>43225.5</c:v>
                </c:pt>
                <c:pt idx="1573">
                  <c:v>43225.541666666664</c:v>
                </c:pt>
                <c:pt idx="1574">
                  <c:v>43225.583333333336</c:v>
                </c:pt>
                <c:pt idx="1575">
                  <c:v>43225.625</c:v>
                </c:pt>
                <c:pt idx="1576">
                  <c:v>43225.666666666664</c:v>
                </c:pt>
                <c:pt idx="1577">
                  <c:v>43225.708333333336</c:v>
                </c:pt>
                <c:pt idx="1578">
                  <c:v>43225.75</c:v>
                </c:pt>
                <c:pt idx="1579">
                  <c:v>43225.791666666664</c:v>
                </c:pt>
                <c:pt idx="1580">
                  <c:v>43225.833333333336</c:v>
                </c:pt>
                <c:pt idx="1581">
                  <c:v>43225.875</c:v>
                </c:pt>
                <c:pt idx="1582">
                  <c:v>43225.916666666664</c:v>
                </c:pt>
                <c:pt idx="1583">
                  <c:v>43225.958333333336</c:v>
                </c:pt>
                <c:pt idx="1584" formatCode="m/d/yyyy">
                  <c:v>43226</c:v>
                </c:pt>
                <c:pt idx="1585">
                  <c:v>43226.041666666664</c:v>
                </c:pt>
                <c:pt idx="1586">
                  <c:v>43226.083333333336</c:v>
                </c:pt>
                <c:pt idx="1587">
                  <c:v>43226.125</c:v>
                </c:pt>
                <c:pt idx="1588">
                  <c:v>43226.166666666664</c:v>
                </c:pt>
                <c:pt idx="1589">
                  <c:v>43226.208333333336</c:v>
                </c:pt>
                <c:pt idx="1590">
                  <c:v>43226.25</c:v>
                </c:pt>
                <c:pt idx="1591">
                  <c:v>43226.291666666664</c:v>
                </c:pt>
                <c:pt idx="1592">
                  <c:v>43226.333333333336</c:v>
                </c:pt>
                <c:pt idx="1593">
                  <c:v>43226.375</c:v>
                </c:pt>
                <c:pt idx="1594">
                  <c:v>43226.416666666664</c:v>
                </c:pt>
                <c:pt idx="1595">
                  <c:v>43226.458333333336</c:v>
                </c:pt>
                <c:pt idx="1596">
                  <c:v>43226.5</c:v>
                </c:pt>
                <c:pt idx="1597">
                  <c:v>43226.541666666664</c:v>
                </c:pt>
                <c:pt idx="1598">
                  <c:v>43226.583333333336</c:v>
                </c:pt>
                <c:pt idx="1599">
                  <c:v>43226.625</c:v>
                </c:pt>
                <c:pt idx="1600">
                  <c:v>43226.666666666664</c:v>
                </c:pt>
                <c:pt idx="1601">
                  <c:v>43226.708333333336</c:v>
                </c:pt>
                <c:pt idx="1602">
                  <c:v>43226.75</c:v>
                </c:pt>
                <c:pt idx="1603">
                  <c:v>43226.791666666664</c:v>
                </c:pt>
                <c:pt idx="1604">
                  <c:v>43226.833333333336</c:v>
                </c:pt>
                <c:pt idx="1605">
                  <c:v>43226.875</c:v>
                </c:pt>
                <c:pt idx="1606">
                  <c:v>43226.916666666664</c:v>
                </c:pt>
                <c:pt idx="1607">
                  <c:v>43226.958333333336</c:v>
                </c:pt>
                <c:pt idx="1608" formatCode="m/d/yyyy">
                  <c:v>43227</c:v>
                </c:pt>
                <c:pt idx="1609">
                  <c:v>43227.041666666664</c:v>
                </c:pt>
                <c:pt idx="1610">
                  <c:v>43227.083333333336</c:v>
                </c:pt>
                <c:pt idx="1611">
                  <c:v>43227.125</c:v>
                </c:pt>
                <c:pt idx="1612">
                  <c:v>43227.166666666664</c:v>
                </c:pt>
                <c:pt idx="1613">
                  <c:v>43227.208333333336</c:v>
                </c:pt>
                <c:pt idx="1614">
                  <c:v>43227.25</c:v>
                </c:pt>
                <c:pt idx="1615">
                  <c:v>43227.291666666664</c:v>
                </c:pt>
                <c:pt idx="1616">
                  <c:v>43227.333333333336</c:v>
                </c:pt>
                <c:pt idx="1617">
                  <c:v>43227.375</c:v>
                </c:pt>
                <c:pt idx="1618">
                  <c:v>43227.416666666664</c:v>
                </c:pt>
                <c:pt idx="1619">
                  <c:v>43227.458333333336</c:v>
                </c:pt>
                <c:pt idx="1620">
                  <c:v>43227.5</c:v>
                </c:pt>
                <c:pt idx="1621">
                  <c:v>43227.541666666664</c:v>
                </c:pt>
                <c:pt idx="1622">
                  <c:v>43227.583333333336</c:v>
                </c:pt>
                <c:pt idx="1623">
                  <c:v>43227.625</c:v>
                </c:pt>
                <c:pt idx="1624">
                  <c:v>43227.666666666664</c:v>
                </c:pt>
                <c:pt idx="1625">
                  <c:v>43227.708333333336</c:v>
                </c:pt>
                <c:pt idx="1626">
                  <c:v>43227.75</c:v>
                </c:pt>
                <c:pt idx="1627">
                  <c:v>43227.791666666664</c:v>
                </c:pt>
                <c:pt idx="1628">
                  <c:v>43227.833333333336</c:v>
                </c:pt>
                <c:pt idx="1629">
                  <c:v>43227.875</c:v>
                </c:pt>
                <c:pt idx="1630">
                  <c:v>43227.916666666664</c:v>
                </c:pt>
                <c:pt idx="1631">
                  <c:v>43227.958333333336</c:v>
                </c:pt>
                <c:pt idx="1632" formatCode="m/d/yyyy">
                  <c:v>43228</c:v>
                </c:pt>
                <c:pt idx="1633">
                  <c:v>43228.041666666664</c:v>
                </c:pt>
                <c:pt idx="1634">
                  <c:v>43228.083333333336</c:v>
                </c:pt>
                <c:pt idx="1635">
                  <c:v>43228.125</c:v>
                </c:pt>
                <c:pt idx="1636">
                  <c:v>43228.166666666664</c:v>
                </c:pt>
                <c:pt idx="1637">
                  <c:v>43228.208333333336</c:v>
                </c:pt>
                <c:pt idx="1638">
                  <c:v>43228.25</c:v>
                </c:pt>
                <c:pt idx="1639">
                  <c:v>43228.291666666664</c:v>
                </c:pt>
                <c:pt idx="1640">
                  <c:v>43228.333333333336</c:v>
                </c:pt>
                <c:pt idx="1641">
                  <c:v>43228.375</c:v>
                </c:pt>
                <c:pt idx="1642">
                  <c:v>43228.416666666664</c:v>
                </c:pt>
                <c:pt idx="1643">
                  <c:v>43228.458333333336</c:v>
                </c:pt>
                <c:pt idx="1644">
                  <c:v>43228.5</c:v>
                </c:pt>
                <c:pt idx="1645">
                  <c:v>43228.541666666664</c:v>
                </c:pt>
                <c:pt idx="1646">
                  <c:v>43228.583333333336</c:v>
                </c:pt>
                <c:pt idx="1647">
                  <c:v>43228.625</c:v>
                </c:pt>
                <c:pt idx="1648">
                  <c:v>43228.666666666664</c:v>
                </c:pt>
                <c:pt idx="1649">
                  <c:v>43228.708333333336</c:v>
                </c:pt>
                <c:pt idx="1650">
                  <c:v>43228.75</c:v>
                </c:pt>
                <c:pt idx="1651">
                  <c:v>43228.791666666664</c:v>
                </c:pt>
                <c:pt idx="1652">
                  <c:v>43228.833333333336</c:v>
                </c:pt>
                <c:pt idx="1653">
                  <c:v>43228.875</c:v>
                </c:pt>
                <c:pt idx="1654">
                  <c:v>43228.916666666664</c:v>
                </c:pt>
                <c:pt idx="1655">
                  <c:v>43228.958333333336</c:v>
                </c:pt>
                <c:pt idx="1656" formatCode="m/d/yyyy">
                  <c:v>43229</c:v>
                </c:pt>
                <c:pt idx="1657">
                  <c:v>43229.041666666664</c:v>
                </c:pt>
                <c:pt idx="1658">
                  <c:v>43229.083333333336</c:v>
                </c:pt>
                <c:pt idx="1659">
                  <c:v>43229.125</c:v>
                </c:pt>
                <c:pt idx="1660">
                  <c:v>43229.166666666664</c:v>
                </c:pt>
                <c:pt idx="1661">
                  <c:v>43229.208333333336</c:v>
                </c:pt>
                <c:pt idx="1662">
                  <c:v>43229.25</c:v>
                </c:pt>
                <c:pt idx="1663">
                  <c:v>43229.291666666664</c:v>
                </c:pt>
                <c:pt idx="1664">
                  <c:v>43229.333333333336</c:v>
                </c:pt>
                <c:pt idx="1665">
                  <c:v>43229.375</c:v>
                </c:pt>
                <c:pt idx="1666">
                  <c:v>43229.416666666664</c:v>
                </c:pt>
                <c:pt idx="1667">
                  <c:v>43229.458333333336</c:v>
                </c:pt>
                <c:pt idx="1668">
                  <c:v>43229.5</c:v>
                </c:pt>
                <c:pt idx="1669">
                  <c:v>43229.541666666664</c:v>
                </c:pt>
                <c:pt idx="1670">
                  <c:v>43229.583333333336</c:v>
                </c:pt>
                <c:pt idx="1671">
                  <c:v>43229.625</c:v>
                </c:pt>
                <c:pt idx="1672">
                  <c:v>43229.666666666664</c:v>
                </c:pt>
                <c:pt idx="1673">
                  <c:v>43229.708333333336</c:v>
                </c:pt>
                <c:pt idx="1674">
                  <c:v>43229.75</c:v>
                </c:pt>
                <c:pt idx="1675">
                  <c:v>43229.791666666664</c:v>
                </c:pt>
                <c:pt idx="1676">
                  <c:v>43229.833333333336</c:v>
                </c:pt>
                <c:pt idx="1677">
                  <c:v>43229.875</c:v>
                </c:pt>
                <c:pt idx="1678">
                  <c:v>43229.916666666664</c:v>
                </c:pt>
                <c:pt idx="1679">
                  <c:v>43229.958333333336</c:v>
                </c:pt>
                <c:pt idx="1680" formatCode="m/d/yyyy">
                  <c:v>43230</c:v>
                </c:pt>
                <c:pt idx="1681">
                  <c:v>43230.041666666664</c:v>
                </c:pt>
                <c:pt idx="1682">
                  <c:v>43230.083333333336</c:v>
                </c:pt>
                <c:pt idx="1683">
                  <c:v>43230.125</c:v>
                </c:pt>
                <c:pt idx="1684">
                  <c:v>43230.166666666664</c:v>
                </c:pt>
                <c:pt idx="1685">
                  <c:v>43230.208333333336</c:v>
                </c:pt>
                <c:pt idx="1686">
                  <c:v>43230.25</c:v>
                </c:pt>
                <c:pt idx="1687">
                  <c:v>43230.291666666664</c:v>
                </c:pt>
                <c:pt idx="1688">
                  <c:v>43230.333333333336</c:v>
                </c:pt>
                <c:pt idx="1689">
                  <c:v>43230.375</c:v>
                </c:pt>
                <c:pt idx="1690">
                  <c:v>43230.416666666664</c:v>
                </c:pt>
                <c:pt idx="1691">
                  <c:v>43230.458333333336</c:v>
                </c:pt>
                <c:pt idx="1692">
                  <c:v>43230.5</c:v>
                </c:pt>
                <c:pt idx="1693">
                  <c:v>43230.541666666664</c:v>
                </c:pt>
                <c:pt idx="1694">
                  <c:v>43230.583333333336</c:v>
                </c:pt>
                <c:pt idx="1695">
                  <c:v>43230.625</c:v>
                </c:pt>
                <c:pt idx="1696">
                  <c:v>43230.666666666664</c:v>
                </c:pt>
                <c:pt idx="1697">
                  <c:v>43230.708333333336</c:v>
                </c:pt>
                <c:pt idx="1698">
                  <c:v>43230.75</c:v>
                </c:pt>
                <c:pt idx="1699">
                  <c:v>43230.791666666664</c:v>
                </c:pt>
                <c:pt idx="1700">
                  <c:v>43230.833333333336</c:v>
                </c:pt>
                <c:pt idx="1701">
                  <c:v>43230.875</c:v>
                </c:pt>
                <c:pt idx="1702">
                  <c:v>43230.916666666664</c:v>
                </c:pt>
                <c:pt idx="1703">
                  <c:v>43230.958333333336</c:v>
                </c:pt>
                <c:pt idx="1704" formatCode="m/d/yyyy">
                  <c:v>43231</c:v>
                </c:pt>
                <c:pt idx="1705">
                  <c:v>43231.041666666664</c:v>
                </c:pt>
                <c:pt idx="1706">
                  <c:v>43231.083333333336</c:v>
                </c:pt>
                <c:pt idx="1707">
                  <c:v>43231.125</c:v>
                </c:pt>
                <c:pt idx="1708">
                  <c:v>43231.166666666664</c:v>
                </c:pt>
                <c:pt idx="1709">
                  <c:v>43231.208333333336</c:v>
                </c:pt>
                <c:pt idx="1710">
                  <c:v>43231.25</c:v>
                </c:pt>
                <c:pt idx="1711">
                  <c:v>43231.291666666664</c:v>
                </c:pt>
                <c:pt idx="1712">
                  <c:v>43231.333333333336</c:v>
                </c:pt>
                <c:pt idx="1713">
                  <c:v>43231.375</c:v>
                </c:pt>
                <c:pt idx="1714">
                  <c:v>43231.416666666664</c:v>
                </c:pt>
                <c:pt idx="1715">
                  <c:v>43231.458333333336</c:v>
                </c:pt>
                <c:pt idx="1716">
                  <c:v>43231.5</c:v>
                </c:pt>
                <c:pt idx="1717">
                  <c:v>43231.541666666664</c:v>
                </c:pt>
                <c:pt idx="1718">
                  <c:v>43231.583333333336</c:v>
                </c:pt>
                <c:pt idx="1719">
                  <c:v>43231.625</c:v>
                </c:pt>
                <c:pt idx="1720">
                  <c:v>43231.666666666664</c:v>
                </c:pt>
                <c:pt idx="1721">
                  <c:v>43231.708333333336</c:v>
                </c:pt>
                <c:pt idx="1722">
                  <c:v>43231.75</c:v>
                </c:pt>
                <c:pt idx="1723">
                  <c:v>43231.791666666664</c:v>
                </c:pt>
                <c:pt idx="1724">
                  <c:v>43231.833333333336</c:v>
                </c:pt>
                <c:pt idx="1725">
                  <c:v>43231.875</c:v>
                </c:pt>
                <c:pt idx="1726">
                  <c:v>43231.916666666664</c:v>
                </c:pt>
                <c:pt idx="1727">
                  <c:v>43231.958333333336</c:v>
                </c:pt>
                <c:pt idx="1728" formatCode="m/d/yyyy">
                  <c:v>43232</c:v>
                </c:pt>
                <c:pt idx="1729">
                  <c:v>43232.041666666664</c:v>
                </c:pt>
                <c:pt idx="1730">
                  <c:v>43232.083333333336</c:v>
                </c:pt>
                <c:pt idx="1731">
                  <c:v>43232.125</c:v>
                </c:pt>
                <c:pt idx="1732">
                  <c:v>43232.166666666664</c:v>
                </c:pt>
                <c:pt idx="1733">
                  <c:v>43232.208333333336</c:v>
                </c:pt>
                <c:pt idx="1734">
                  <c:v>43232.25</c:v>
                </c:pt>
                <c:pt idx="1735">
                  <c:v>43232.291666666664</c:v>
                </c:pt>
                <c:pt idx="1736">
                  <c:v>43232.333333333336</c:v>
                </c:pt>
                <c:pt idx="1737">
                  <c:v>43232.375</c:v>
                </c:pt>
                <c:pt idx="1738">
                  <c:v>43232.416666666664</c:v>
                </c:pt>
                <c:pt idx="1739">
                  <c:v>43232.458333333336</c:v>
                </c:pt>
                <c:pt idx="1740">
                  <c:v>43232.5</c:v>
                </c:pt>
                <c:pt idx="1741">
                  <c:v>43232.541666666664</c:v>
                </c:pt>
                <c:pt idx="1742">
                  <c:v>43232.583333333336</c:v>
                </c:pt>
                <c:pt idx="1743">
                  <c:v>43232.625</c:v>
                </c:pt>
                <c:pt idx="1744">
                  <c:v>43232.666666666664</c:v>
                </c:pt>
                <c:pt idx="1745">
                  <c:v>43232.708333333336</c:v>
                </c:pt>
                <c:pt idx="1746">
                  <c:v>43232.75</c:v>
                </c:pt>
                <c:pt idx="1747">
                  <c:v>43232.791666666664</c:v>
                </c:pt>
                <c:pt idx="1748">
                  <c:v>43232.833333333336</c:v>
                </c:pt>
                <c:pt idx="1749">
                  <c:v>43232.875</c:v>
                </c:pt>
                <c:pt idx="1750">
                  <c:v>43232.916666666664</c:v>
                </c:pt>
                <c:pt idx="1751">
                  <c:v>43232.958333333336</c:v>
                </c:pt>
                <c:pt idx="1752" formatCode="m/d/yyyy">
                  <c:v>43233</c:v>
                </c:pt>
                <c:pt idx="1753">
                  <c:v>43233.041666666664</c:v>
                </c:pt>
                <c:pt idx="1754">
                  <c:v>43233.083333333336</c:v>
                </c:pt>
                <c:pt idx="1755">
                  <c:v>43233.125</c:v>
                </c:pt>
                <c:pt idx="1756">
                  <c:v>43233.166666666664</c:v>
                </c:pt>
                <c:pt idx="1757">
                  <c:v>43233.208333333336</c:v>
                </c:pt>
                <c:pt idx="1758">
                  <c:v>43233.25</c:v>
                </c:pt>
                <c:pt idx="1759">
                  <c:v>43233.291666666664</c:v>
                </c:pt>
                <c:pt idx="1760">
                  <c:v>43233.333333333336</c:v>
                </c:pt>
                <c:pt idx="1761">
                  <c:v>43233.375</c:v>
                </c:pt>
                <c:pt idx="1762">
                  <c:v>43233.416666666664</c:v>
                </c:pt>
                <c:pt idx="1763">
                  <c:v>43233.458333333336</c:v>
                </c:pt>
                <c:pt idx="1764">
                  <c:v>43233.5</c:v>
                </c:pt>
                <c:pt idx="1765">
                  <c:v>43233.541666666664</c:v>
                </c:pt>
                <c:pt idx="1766">
                  <c:v>43233.583333333336</c:v>
                </c:pt>
                <c:pt idx="1767">
                  <c:v>43233.625</c:v>
                </c:pt>
                <c:pt idx="1768">
                  <c:v>43233.666666666664</c:v>
                </c:pt>
                <c:pt idx="1769">
                  <c:v>43233.708333333336</c:v>
                </c:pt>
                <c:pt idx="1770">
                  <c:v>43233.75</c:v>
                </c:pt>
                <c:pt idx="1771">
                  <c:v>43233.791666666664</c:v>
                </c:pt>
                <c:pt idx="1772">
                  <c:v>43233.833333333336</c:v>
                </c:pt>
                <c:pt idx="1773">
                  <c:v>43233.875</c:v>
                </c:pt>
                <c:pt idx="1774">
                  <c:v>43233.916666666664</c:v>
                </c:pt>
                <c:pt idx="1775">
                  <c:v>43233.958333333336</c:v>
                </c:pt>
                <c:pt idx="1776" formatCode="m/d/yyyy">
                  <c:v>43234</c:v>
                </c:pt>
                <c:pt idx="1777">
                  <c:v>43234.041666666664</c:v>
                </c:pt>
                <c:pt idx="1778">
                  <c:v>43234.083333333336</c:v>
                </c:pt>
                <c:pt idx="1779">
                  <c:v>43234.125</c:v>
                </c:pt>
                <c:pt idx="1780">
                  <c:v>43234.166666666664</c:v>
                </c:pt>
                <c:pt idx="1781">
                  <c:v>43234.208333333336</c:v>
                </c:pt>
                <c:pt idx="1782">
                  <c:v>43234.25</c:v>
                </c:pt>
                <c:pt idx="1783">
                  <c:v>43234.291666666664</c:v>
                </c:pt>
                <c:pt idx="1784">
                  <c:v>43234.333333333336</c:v>
                </c:pt>
                <c:pt idx="1785">
                  <c:v>43234.375</c:v>
                </c:pt>
                <c:pt idx="1786">
                  <c:v>43234.416666666664</c:v>
                </c:pt>
                <c:pt idx="1787">
                  <c:v>43234.458333333336</c:v>
                </c:pt>
                <c:pt idx="1788">
                  <c:v>43234.5</c:v>
                </c:pt>
                <c:pt idx="1789">
                  <c:v>43234.541666666664</c:v>
                </c:pt>
                <c:pt idx="1790">
                  <c:v>43234.583333333336</c:v>
                </c:pt>
                <c:pt idx="1791">
                  <c:v>43234.625</c:v>
                </c:pt>
                <c:pt idx="1792">
                  <c:v>43234.666666666664</c:v>
                </c:pt>
                <c:pt idx="1793">
                  <c:v>43234.708333333336</c:v>
                </c:pt>
                <c:pt idx="1794">
                  <c:v>43234.75</c:v>
                </c:pt>
                <c:pt idx="1795">
                  <c:v>43234.791666666664</c:v>
                </c:pt>
                <c:pt idx="1796">
                  <c:v>43234.833333333336</c:v>
                </c:pt>
                <c:pt idx="1797">
                  <c:v>43234.875</c:v>
                </c:pt>
                <c:pt idx="1798">
                  <c:v>43234.916666666664</c:v>
                </c:pt>
                <c:pt idx="1799">
                  <c:v>43234.958333333336</c:v>
                </c:pt>
                <c:pt idx="1800" formatCode="m/d/yyyy">
                  <c:v>43235</c:v>
                </c:pt>
                <c:pt idx="1801">
                  <c:v>43235.041666666664</c:v>
                </c:pt>
                <c:pt idx="1802">
                  <c:v>43235.083333333336</c:v>
                </c:pt>
                <c:pt idx="1803">
                  <c:v>43235.125</c:v>
                </c:pt>
                <c:pt idx="1804">
                  <c:v>43235.166666666664</c:v>
                </c:pt>
                <c:pt idx="1805">
                  <c:v>43235.208333333336</c:v>
                </c:pt>
                <c:pt idx="1806">
                  <c:v>43235.25</c:v>
                </c:pt>
                <c:pt idx="1807">
                  <c:v>43235.291666666664</c:v>
                </c:pt>
                <c:pt idx="1808">
                  <c:v>43235.333333333336</c:v>
                </c:pt>
                <c:pt idx="1809">
                  <c:v>43235.375</c:v>
                </c:pt>
                <c:pt idx="1810">
                  <c:v>43235.416666666664</c:v>
                </c:pt>
                <c:pt idx="1811">
                  <c:v>43235.458333333336</c:v>
                </c:pt>
                <c:pt idx="1812">
                  <c:v>43235.5</c:v>
                </c:pt>
                <c:pt idx="1813">
                  <c:v>43235.541666666664</c:v>
                </c:pt>
                <c:pt idx="1814">
                  <c:v>43235.583333333336</c:v>
                </c:pt>
                <c:pt idx="1815">
                  <c:v>43235.625</c:v>
                </c:pt>
                <c:pt idx="1816">
                  <c:v>43235.666666666664</c:v>
                </c:pt>
                <c:pt idx="1817">
                  <c:v>43235.708333333336</c:v>
                </c:pt>
                <c:pt idx="1818">
                  <c:v>43235.75</c:v>
                </c:pt>
                <c:pt idx="1819">
                  <c:v>43235.791666666664</c:v>
                </c:pt>
                <c:pt idx="1820">
                  <c:v>43235.833333333336</c:v>
                </c:pt>
                <c:pt idx="1821">
                  <c:v>43235.875</c:v>
                </c:pt>
                <c:pt idx="1822">
                  <c:v>43235.916666666664</c:v>
                </c:pt>
                <c:pt idx="1823">
                  <c:v>43235.958333333336</c:v>
                </c:pt>
                <c:pt idx="1824" formatCode="m/d/yyyy">
                  <c:v>43236</c:v>
                </c:pt>
                <c:pt idx="1825">
                  <c:v>43236.041666666664</c:v>
                </c:pt>
                <c:pt idx="1826">
                  <c:v>43236.083333333336</c:v>
                </c:pt>
                <c:pt idx="1827">
                  <c:v>43236.125</c:v>
                </c:pt>
                <c:pt idx="1828">
                  <c:v>43236.166666666664</c:v>
                </c:pt>
                <c:pt idx="1829">
                  <c:v>43236.208333333336</c:v>
                </c:pt>
                <c:pt idx="1830">
                  <c:v>43236.25</c:v>
                </c:pt>
                <c:pt idx="1831">
                  <c:v>43236.291666666664</c:v>
                </c:pt>
                <c:pt idx="1832">
                  <c:v>43236.333333333336</c:v>
                </c:pt>
                <c:pt idx="1833">
                  <c:v>43236.375</c:v>
                </c:pt>
                <c:pt idx="1834">
                  <c:v>43236.416666666664</c:v>
                </c:pt>
                <c:pt idx="1835">
                  <c:v>43236.458333333336</c:v>
                </c:pt>
                <c:pt idx="1836">
                  <c:v>43236.5</c:v>
                </c:pt>
                <c:pt idx="1837">
                  <c:v>43236.541666666664</c:v>
                </c:pt>
                <c:pt idx="1838">
                  <c:v>43236.583333333336</c:v>
                </c:pt>
                <c:pt idx="1839">
                  <c:v>43236.625</c:v>
                </c:pt>
                <c:pt idx="1840">
                  <c:v>43236.666666666664</c:v>
                </c:pt>
                <c:pt idx="1841">
                  <c:v>43236.708333333336</c:v>
                </c:pt>
                <c:pt idx="1842">
                  <c:v>43236.75</c:v>
                </c:pt>
                <c:pt idx="1843">
                  <c:v>43236.791666666664</c:v>
                </c:pt>
                <c:pt idx="1844">
                  <c:v>43236.833333333336</c:v>
                </c:pt>
                <c:pt idx="1845">
                  <c:v>43236.875</c:v>
                </c:pt>
                <c:pt idx="1846">
                  <c:v>43236.916666666664</c:v>
                </c:pt>
                <c:pt idx="1847">
                  <c:v>43236.958333333336</c:v>
                </c:pt>
                <c:pt idx="1848" formatCode="m/d/yyyy">
                  <c:v>43237</c:v>
                </c:pt>
                <c:pt idx="1849">
                  <c:v>43237.041666666664</c:v>
                </c:pt>
                <c:pt idx="1850">
                  <c:v>43237.083333333336</c:v>
                </c:pt>
                <c:pt idx="1851">
                  <c:v>43237.125</c:v>
                </c:pt>
                <c:pt idx="1852">
                  <c:v>43237.166666666664</c:v>
                </c:pt>
                <c:pt idx="1853">
                  <c:v>43237.208333333336</c:v>
                </c:pt>
                <c:pt idx="1854">
                  <c:v>43237.25</c:v>
                </c:pt>
                <c:pt idx="1855">
                  <c:v>43237.291666666664</c:v>
                </c:pt>
                <c:pt idx="1856">
                  <c:v>43237.333333333336</c:v>
                </c:pt>
                <c:pt idx="1857">
                  <c:v>43237.375</c:v>
                </c:pt>
                <c:pt idx="1858">
                  <c:v>43237.416666666664</c:v>
                </c:pt>
                <c:pt idx="1859">
                  <c:v>43237.458333333336</c:v>
                </c:pt>
                <c:pt idx="1860">
                  <c:v>43237.5</c:v>
                </c:pt>
                <c:pt idx="1861">
                  <c:v>43237.541666666664</c:v>
                </c:pt>
                <c:pt idx="1862">
                  <c:v>43237.583333333336</c:v>
                </c:pt>
                <c:pt idx="1863">
                  <c:v>43237.625</c:v>
                </c:pt>
                <c:pt idx="1864">
                  <c:v>43237.666666666664</c:v>
                </c:pt>
                <c:pt idx="1865">
                  <c:v>43237.708333333336</c:v>
                </c:pt>
                <c:pt idx="1866">
                  <c:v>43237.75</c:v>
                </c:pt>
                <c:pt idx="1867">
                  <c:v>43237.791666666664</c:v>
                </c:pt>
                <c:pt idx="1868">
                  <c:v>43237.833333333336</c:v>
                </c:pt>
                <c:pt idx="1869">
                  <c:v>43237.875</c:v>
                </c:pt>
                <c:pt idx="1870">
                  <c:v>43237.916666666664</c:v>
                </c:pt>
                <c:pt idx="1871">
                  <c:v>43237.958333333336</c:v>
                </c:pt>
                <c:pt idx="1872" formatCode="m/d/yyyy">
                  <c:v>43238</c:v>
                </c:pt>
                <c:pt idx="1873">
                  <c:v>43238.041666666664</c:v>
                </c:pt>
                <c:pt idx="1874">
                  <c:v>43238.083333333336</c:v>
                </c:pt>
                <c:pt idx="1875">
                  <c:v>43238.125</c:v>
                </c:pt>
                <c:pt idx="1876">
                  <c:v>43238.166666666664</c:v>
                </c:pt>
                <c:pt idx="1877">
                  <c:v>43238.208333333336</c:v>
                </c:pt>
                <c:pt idx="1878">
                  <c:v>43238.25</c:v>
                </c:pt>
                <c:pt idx="1879">
                  <c:v>43238.291666666664</c:v>
                </c:pt>
                <c:pt idx="1880">
                  <c:v>43238.333333333336</c:v>
                </c:pt>
                <c:pt idx="1881">
                  <c:v>43238.375</c:v>
                </c:pt>
                <c:pt idx="1882">
                  <c:v>43238.416666666664</c:v>
                </c:pt>
                <c:pt idx="1883">
                  <c:v>43238.458333333336</c:v>
                </c:pt>
                <c:pt idx="1884">
                  <c:v>43238.5</c:v>
                </c:pt>
                <c:pt idx="1885">
                  <c:v>43238.541666666664</c:v>
                </c:pt>
                <c:pt idx="1886">
                  <c:v>43238.583333333336</c:v>
                </c:pt>
                <c:pt idx="1887">
                  <c:v>43238.625</c:v>
                </c:pt>
                <c:pt idx="1888">
                  <c:v>43238.666666666664</c:v>
                </c:pt>
                <c:pt idx="1889">
                  <c:v>43238.708333333336</c:v>
                </c:pt>
                <c:pt idx="1890">
                  <c:v>43238.75</c:v>
                </c:pt>
                <c:pt idx="1891">
                  <c:v>43238.791666666664</c:v>
                </c:pt>
                <c:pt idx="1892">
                  <c:v>43238.833333333336</c:v>
                </c:pt>
                <c:pt idx="1893">
                  <c:v>43238.875</c:v>
                </c:pt>
                <c:pt idx="1894">
                  <c:v>43238.916666666664</c:v>
                </c:pt>
                <c:pt idx="1895">
                  <c:v>43238.958333333336</c:v>
                </c:pt>
                <c:pt idx="1896" formatCode="m/d/yyyy">
                  <c:v>43239</c:v>
                </c:pt>
                <c:pt idx="1897">
                  <c:v>43239.041666666664</c:v>
                </c:pt>
                <c:pt idx="1898">
                  <c:v>43239.083333333336</c:v>
                </c:pt>
                <c:pt idx="1899">
                  <c:v>43239.125</c:v>
                </c:pt>
                <c:pt idx="1900">
                  <c:v>43239.166666666664</c:v>
                </c:pt>
                <c:pt idx="1901">
                  <c:v>43239.208333333336</c:v>
                </c:pt>
                <c:pt idx="1902">
                  <c:v>43239.25</c:v>
                </c:pt>
                <c:pt idx="1903">
                  <c:v>43239.291666666664</c:v>
                </c:pt>
                <c:pt idx="1904">
                  <c:v>43239.333333333336</c:v>
                </c:pt>
                <c:pt idx="1905">
                  <c:v>43239.375</c:v>
                </c:pt>
                <c:pt idx="1906">
                  <c:v>43239.416666666664</c:v>
                </c:pt>
                <c:pt idx="1907">
                  <c:v>43239.458333333336</c:v>
                </c:pt>
                <c:pt idx="1908">
                  <c:v>43239.5</c:v>
                </c:pt>
                <c:pt idx="1909">
                  <c:v>43239.541666666664</c:v>
                </c:pt>
                <c:pt idx="1910">
                  <c:v>43239.583333333336</c:v>
                </c:pt>
                <c:pt idx="1911">
                  <c:v>43239.625</c:v>
                </c:pt>
                <c:pt idx="1912">
                  <c:v>43239.666666666664</c:v>
                </c:pt>
                <c:pt idx="1913">
                  <c:v>43239.708333333336</c:v>
                </c:pt>
                <c:pt idx="1914">
                  <c:v>43239.75</c:v>
                </c:pt>
                <c:pt idx="1915">
                  <c:v>43239.791666666664</c:v>
                </c:pt>
                <c:pt idx="1916">
                  <c:v>43239.833333333336</c:v>
                </c:pt>
                <c:pt idx="1917">
                  <c:v>43239.875</c:v>
                </c:pt>
                <c:pt idx="1918">
                  <c:v>43239.916666666664</c:v>
                </c:pt>
                <c:pt idx="1919">
                  <c:v>43239.958333333336</c:v>
                </c:pt>
                <c:pt idx="1920" formatCode="m/d/yyyy">
                  <c:v>43240</c:v>
                </c:pt>
                <c:pt idx="1921">
                  <c:v>43240.041666666664</c:v>
                </c:pt>
                <c:pt idx="1922">
                  <c:v>43240.083333333336</c:v>
                </c:pt>
                <c:pt idx="1923">
                  <c:v>43240.125</c:v>
                </c:pt>
                <c:pt idx="1924">
                  <c:v>43240.166666666664</c:v>
                </c:pt>
                <c:pt idx="1925">
                  <c:v>43240.208333333336</c:v>
                </c:pt>
                <c:pt idx="1926">
                  <c:v>43240.25</c:v>
                </c:pt>
                <c:pt idx="1927">
                  <c:v>43240.291666666664</c:v>
                </c:pt>
                <c:pt idx="1928">
                  <c:v>43240.333333333336</c:v>
                </c:pt>
                <c:pt idx="1929">
                  <c:v>43240.375</c:v>
                </c:pt>
                <c:pt idx="1930">
                  <c:v>43240.416666666664</c:v>
                </c:pt>
                <c:pt idx="1931">
                  <c:v>43240.458333333336</c:v>
                </c:pt>
                <c:pt idx="1932">
                  <c:v>43240.5</c:v>
                </c:pt>
                <c:pt idx="1933">
                  <c:v>43240.541666666664</c:v>
                </c:pt>
                <c:pt idx="1934">
                  <c:v>43240.583333333336</c:v>
                </c:pt>
                <c:pt idx="1935">
                  <c:v>43240.625</c:v>
                </c:pt>
                <c:pt idx="1936">
                  <c:v>43240.666666666664</c:v>
                </c:pt>
                <c:pt idx="1937">
                  <c:v>43240.708333333336</c:v>
                </c:pt>
                <c:pt idx="1938">
                  <c:v>43240.75</c:v>
                </c:pt>
                <c:pt idx="1939">
                  <c:v>43240.791666666664</c:v>
                </c:pt>
                <c:pt idx="1940">
                  <c:v>43240.833333333336</c:v>
                </c:pt>
                <c:pt idx="1941">
                  <c:v>43240.875</c:v>
                </c:pt>
                <c:pt idx="1942">
                  <c:v>43240.916666666664</c:v>
                </c:pt>
                <c:pt idx="1943">
                  <c:v>43240.958333333336</c:v>
                </c:pt>
                <c:pt idx="1944" formatCode="m/d/yyyy">
                  <c:v>43241</c:v>
                </c:pt>
                <c:pt idx="1945">
                  <c:v>43241.041666666664</c:v>
                </c:pt>
                <c:pt idx="1946">
                  <c:v>43241.083333333336</c:v>
                </c:pt>
                <c:pt idx="1947">
                  <c:v>43241.125</c:v>
                </c:pt>
                <c:pt idx="1948">
                  <c:v>43241.166666666664</c:v>
                </c:pt>
                <c:pt idx="1949">
                  <c:v>43241.208333333336</c:v>
                </c:pt>
                <c:pt idx="1950">
                  <c:v>43241.25</c:v>
                </c:pt>
                <c:pt idx="1951">
                  <c:v>43241.291666666664</c:v>
                </c:pt>
                <c:pt idx="1952">
                  <c:v>43241.333333333336</c:v>
                </c:pt>
                <c:pt idx="1953">
                  <c:v>43241.375</c:v>
                </c:pt>
                <c:pt idx="1954">
                  <c:v>43241.416666666664</c:v>
                </c:pt>
                <c:pt idx="1955">
                  <c:v>43241.458333333336</c:v>
                </c:pt>
                <c:pt idx="1956">
                  <c:v>43241.5</c:v>
                </c:pt>
                <c:pt idx="1957">
                  <c:v>43241.541666666664</c:v>
                </c:pt>
                <c:pt idx="1958">
                  <c:v>43241.583333333336</c:v>
                </c:pt>
                <c:pt idx="1959">
                  <c:v>43241.625</c:v>
                </c:pt>
                <c:pt idx="1960">
                  <c:v>43241.666666666664</c:v>
                </c:pt>
                <c:pt idx="1961">
                  <c:v>43241.708333333336</c:v>
                </c:pt>
                <c:pt idx="1962">
                  <c:v>43241.75</c:v>
                </c:pt>
                <c:pt idx="1963">
                  <c:v>43241.791666666664</c:v>
                </c:pt>
                <c:pt idx="1964">
                  <c:v>43241.833333333336</c:v>
                </c:pt>
                <c:pt idx="1965">
                  <c:v>43241.875</c:v>
                </c:pt>
                <c:pt idx="1966">
                  <c:v>43241.916666666664</c:v>
                </c:pt>
                <c:pt idx="1967">
                  <c:v>43241.958333333336</c:v>
                </c:pt>
                <c:pt idx="1968" formatCode="m/d/yyyy">
                  <c:v>43242</c:v>
                </c:pt>
                <c:pt idx="1969">
                  <c:v>43242.041666666664</c:v>
                </c:pt>
                <c:pt idx="1970">
                  <c:v>43242.083333333336</c:v>
                </c:pt>
                <c:pt idx="1971">
                  <c:v>43242.125</c:v>
                </c:pt>
                <c:pt idx="1972">
                  <c:v>43242.166666666664</c:v>
                </c:pt>
                <c:pt idx="1973">
                  <c:v>43242.208333333336</c:v>
                </c:pt>
                <c:pt idx="1974">
                  <c:v>43242.25</c:v>
                </c:pt>
                <c:pt idx="1975">
                  <c:v>43242.291666666664</c:v>
                </c:pt>
                <c:pt idx="1976">
                  <c:v>43242.333333333336</c:v>
                </c:pt>
                <c:pt idx="1977">
                  <c:v>43242.375</c:v>
                </c:pt>
                <c:pt idx="1978">
                  <c:v>43242.416666666664</c:v>
                </c:pt>
                <c:pt idx="1979">
                  <c:v>43242.458333333336</c:v>
                </c:pt>
                <c:pt idx="1980">
                  <c:v>43242.5</c:v>
                </c:pt>
                <c:pt idx="1981">
                  <c:v>43242.541666666664</c:v>
                </c:pt>
                <c:pt idx="1982">
                  <c:v>43242.583333333336</c:v>
                </c:pt>
                <c:pt idx="1983">
                  <c:v>43242.625</c:v>
                </c:pt>
                <c:pt idx="1984">
                  <c:v>43242.666666666664</c:v>
                </c:pt>
                <c:pt idx="1985">
                  <c:v>43242.708333333336</c:v>
                </c:pt>
                <c:pt idx="1986">
                  <c:v>43242.75</c:v>
                </c:pt>
                <c:pt idx="1987">
                  <c:v>43242.791666666664</c:v>
                </c:pt>
                <c:pt idx="1988">
                  <c:v>43242.833333333336</c:v>
                </c:pt>
                <c:pt idx="1989">
                  <c:v>43242.875</c:v>
                </c:pt>
                <c:pt idx="1990">
                  <c:v>43242.916666666664</c:v>
                </c:pt>
                <c:pt idx="1991">
                  <c:v>43242.958333333336</c:v>
                </c:pt>
                <c:pt idx="1992" formatCode="m/d/yyyy">
                  <c:v>43243</c:v>
                </c:pt>
                <c:pt idx="1993">
                  <c:v>43243.041666666664</c:v>
                </c:pt>
                <c:pt idx="1994">
                  <c:v>43243.083333333336</c:v>
                </c:pt>
                <c:pt idx="1995">
                  <c:v>43243.125</c:v>
                </c:pt>
                <c:pt idx="1996">
                  <c:v>43243.166666666664</c:v>
                </c:pt>
                <c:pt idx="1997">
                  <c:v>43243.208333333336</c:v>
                </c:pt>
                <c:pt idx="1998">
                  <c:v>43243.25</c:v>
                </c:pt>
                <c:pt idx="1999">
                  <c:v>43243.291666666664</c:v>
                </c:pt>
                <c:pt idx="2000">
                  <c:v>43243.333333333336</c:v>
                </c:pt>
                <c:pt idx="2001">
                  <c:v>43243.375</c:v>
                </c:pt>
                <c:pt idx="2002">
                  <c:v>43243.416666666664</c:v>
                </c:pt>
                <c:pt idx="2003">
                  <c:v>43243.458333333336</c:v>
                </c:pt>
                <c:pt idx="2004">
                  <c:v>43243.5</c:v>
                </c:pt>
                <c:pt idx="2005">
                  <c:v>43243.541666666664</c:v>
                </c:pt>
                <c:pt idx="2006">
                  <c:v>43243.583333333336</c:v>
                </c:pt>
                <c:pt idx="2007">
                  <c:v>43243.625</c:v>
                </c:pt>
                <c:pt idx="2008">
                  <c:v>43243.666666666664</c:v>
                </c:pt>
                <c:pt idx="2009">
                  <c:v>43243.708333333336</c:v>
                </c:pt>
                <c:pt idx="2010">
                  <c:v>43243.75</c:v>
                </c:pt>
                <c:pt idx="2011">
                  <c:v>43243.791666666664</c:v>
                </c:pt>
                <c:pt idx="2012">
                  <c:v>43243.833333333336</c:v>
                </c:pt>
                <c:pt idx="2013">
                  <c:v>43243.875</c:v>
                </c:pt>
                <c:pt idx="2014">
                  <c:v>43243.916666666664</c:v>
                </c:pt>
                <c:pt idx="2015">
                  <c:v>43243.958333333336</c:v>
                </c:pt>
                <c:pt idx="2016" formatCode="m/d/yyyy">
                  <c:v>43244</c:v>
                </c:pt>
                <c:pt idx="2017">
                  <c:v>43244.041666666664</c:v>
                </c:pt>
                <c:pt idx="2018">
                  <c:v>43244.083333333336</c:v>
                </c:pt>
                <c:pt idx="2019">
                  <c:v>43244.125</c:v>
                </c:pt>
                <c:pt idx="2020">
                  <c:v>43244.166666666664</c:v>
                </c:pt>
                <c:pt idx="2021">
                  <c:v>43244.208333333336</c:v>
                </c:pt>
                <c:pt idx="2022">
                  <c:v>43244.25</c:v>
                </c:pt>
                <c:pt idx="2023">
                  <c:v>43244.291666666664</c:v>
                </c:pt>
                <c:pt idx="2024">
                  <c:v>43244.333333333336</c:v>
                </c:pt>
                <c:pt idx="2025">
                  <c:v>43244.375</c:v>
                </c:pt>
                <c:pt idx="2026">
                  <c:v>43244.416666666664</c:v>
                </c:pt>
                <c:pt idx="2027">
                  <c:v>43244.458333333336</c:v>
                </c:pt>
                <c:pt idx="2028">
                  <c:v>43244.5</c:v>
                </c:pt>
                <c:pt idx="2029">
                  <c:v>43244.541666666664</c:v>
                </c:pt>
                <c:pt idx="2030">
                  <c:v>43244.583333333336</c:v>
                </c:pt>
                <c:pt idx="2031">
                  <c:v>43244.625</c:v>
                </c:pt>
                <c:pt idx="2032">
                  <c:v>43244.666666666664</c:v>
                </c:pt>
                <c:pt idx="2033">
                  <c:v>43244.708333333336</c:v>
                </c:pt>
                <c:pt idx="2034">
                  <c:v>43244.75</c:v>
                </c:pt>
                <c:pt idx="2035">
                  <c:v>43244.791666666664</c:v>
                </c:pt>
                <c:pt idx="2036">
                  <c:v>43244.833333333336</c:v>
                </c:pt>
                <c:pt idx="2037">
                  <c:v>43244.875</c:v>
                </c:pt>
                <c:pt idx="2038">
                  <c:v>43244.916666666664</c:v>
                </c:pt>
                <c:pt idx="2039">
                  <c:v>43244.958333333336</c:v>
                </c:pt>
                <c:pt idx="2040" formatCode="m/d/yyyy">
                  <c:v>43245</c:v>
                </c:pt>
                <c:pt idx="2041">
                  <c:v>43245.041666666664</c:v>
                </c:pt>
                <c:pt idx="2042">
                  <c:v>43245.083333333336</c:v>
                </c:pt>
                <c:pt idx="2043">
                  <c:v>43245.125</c:v>
                </c:pt>
                <c:pt idx="2044">
                  <c:v>43245.166666666664</c:v>
                </c:pt>
                <c:pt idx="2045">
                  <c:v>43245.208333333336</c:v>
                </c:pt>
                <c:pt idx="2046">
                  <c:v>43245.25</c:v>
                </c:pt>
                <c:pt idx="2047">
                  <c:v>43245.291666666664</c:v>
                </c:pt>
                <c:pt idx="2048">
                  <c:v>43245.333333333336</c:v>
                </c:pt>
                <c:pt idx="2049">
                  <c:v>43245.375</c:v>
                </c:pt>
                <c:pt idx="2050">
                  <c:v>43245.416666666664</c:v>
                </c:pt>
                <c:pt idx="2051">
                  <c:v>43245.458333333336</c:v>
                </c:pt>
                <c:pt idx="2052">
                  <c:v>43245.5</c:v>
                </c:pt>
                <c:pt idx="2053">
                  <c:v>43245.541666666664</c:v>
                </c:pt>
                <c:pt idx="2054">
                  <c:v>43245.583333333336</c:v>
                </c:pt>
                <c:pt idx="2055">
                  <c:v>43245.625</c:v>
                </c:pt>
                <c:pt idx="2056">
                  <c:v>43245.666666666664</c:v>
                </c:pt>
                <c:pt idx="2057">
                  <c:v>43245.708333333336</c:v>
                </c:pt>
                <c:pt idx="2058">
                  <c:v>43245.75</c:v>
                </c:pt>
                <c:pt idx="2059">
                  <c:v>43245.791666666664</c:v>
                </c:pt>
                <c:pt idx="2060">
                  <c:v>43245.833333333336</c:v>
                </c:pt>
                <c:pt idx="2061">
                  <c:v>43245.875</c:v>
                </c:pt>
                <c:pt idx="2062">
                  <c:v>43245.916666666664</c:v>
                </c:pt>
                <c:pt idx="2063">
                  <c:v>43245.958333333336</c:v>
                </c:pt>
                <c:pt idx="2064" formatCode="m/d/yyyy">
                  <c:v>43246</c:v>
                </c:pt>
                <c:pt idx="2065">
                  <c:v>43246.041666666664</c:v>
                </c:pt>
                <c:pt idx="2066">
                  <c:v>43246.083333333336</c:v>
                </c:pt>
                <c:pt idx="2067">
                  <c:v>43246.125</c:v>
                </c:pt>
                <c:pt idx="2068">
                  <c:v>43246.166666666664</c:v>
                </c:pt>
                <c:pt idx="2069">
                  <c:v>43246.208333333336</c:v>
                </c:pt>
                <c:pt idx="2070">
                  <c:v>43246.25</c:v>
                </c:pt>
                <c:pt idx="2071">
                  <c:v>43246.291666666664</c:v>
                </c:pt>
                <c:pt idx="2072">
                  <c:v>43246.333333333336</c:v>
                </c:pt>
                <c:pt idx="2073">
                  <c:v>43246.375</c:v>
                </c:pt>
                <c:pt idx="2074">
                  <c:v>43246.416666666664</c:v>
                </c:pt>
                <c:pt idx="2075">
                  <c:v>43246.458333333336</c:v>
                </c:pt>
                <c:pt idx="2076">
                  <c:v>43246.5</c:v>
                </c:pt>
                <c:pt idx="2077">
                  <c:v>43246.541666666664</c:v>
                </c:pt>
                <c:pt idx="2078">
                  <c:v>43246.583333333336</c:v>
                </c:pt>
                <c:pt idx="2079">
                  <c:v>43246.625</c:v>
                </c:pt>
                <c:pt idx="2080">
                  <c:v>43246.666666666664</c:v>
                </c:pt>
                <c:pt idx="2081">
                  <c:v>43246.708333333336</c:v>
                </c:pt>
                <c:pt idx="2082">
                  <c:v>43246.75</c:v>
                </c:pt>
                <c:pt idx="2083">
                  <c:v>43246.791666666664</c:v>
                </c:pt>
                <c:pt idx="2084">
                  <c:v>43246.833333333336</c:v>
                </c:pt>
                <c:pt idx="2085">
                  <c:v>43246.875</c:v>
                </c:pt>
                <c:pt idx="2086">
                  <c:v>43246.916666666664</c:v>
                </c:pt>
                <c:pt idx="2087">
                  <c:v>43246.958333333336</c:v>
                </c:pt>
                <c:pt idx="2088" formatCode="m/d/yyyy">
                  <c:v>43247</c:v>
                </c:pt>
                <c:pt idx="2089">
                  <c:v>43247.041666666664</c:v>
                </c:pt>
                <c:pt idx="2090">
                  <c:v>43247.083333333336</c:v>
                </c:pt>
                <c:pt idx="2091">
                  <c:v>43247.125</c:v>
                </c:pt>
                <c:pt idx="2092">
                  <c:v>43247.166666666664</c:v>
                </c:pt>
                <c:pt idx="2093">
                  <c:v>43247.208333333336</c:v>
                </c:pt>
                <c:pt idx="2094">
                  <c:v>43247.25</c:v>
                </c:pt>
                <c:pt idx="2095">
                  <c:v>43247.291666666664</c:v>
                </c:pt>
                <c:pt idx="2096">
                  <c:v>43247.333333333336</c:v>
                </c:pt>
                <c:pt idx="2097">
                  <c:v>43247.375</c:v>
                </c:pt>
                <c:pt idx="2098">
                  <c:v>43247.416666666664</c:v>
                </c:pt>
                <c:pt idx="2099">
                  <c:v>43247.458333333336</c:v>
                </c:pt>
                <c:pt idx="2100">
                  <c:v>43247.5</c:v>
                </c:pt>
                <c:pt idx="2101">
                  <c:v>43247.541666666664</c:v>
                </c:pt>
                <c:pt idx="2102">
                  <c:v>43247.583333333336</c:v>
                </c:pt>
                <c:pt idx="2103">
                  <c:v>43247.625</c:v>
                </c:pt>
                <c:pt idx="2104">
                  <c:v>43247.666666666664</c:v>
                </c:pt>
                <c:pt idx="2105">
                  <c:v>43247.708333333336</c:v>
                </c:pt>
                <c:pt idx="2106">
                  <c:v>43247.75</c:v>
                </c:pt>
                <c:pt idx="2107">
                  <c:v>43247.791666666664</c:v>
                </c:pt>
                <c:pt idx="2108">
                  <c:v>43247.833333333336</c:v>
                </c:pt>
                <c:pt idx="2109">
                  <c:v>43247.875</c:v>
                </c:pt>
                <c:pt idx="2110">
                  <c:v>43247.916666666664</c:v>
                </c:pt>
                <c:pt idx="2111">
                  <c:v>43247.958333333336</c:v>
                </c:pt>
                <c:pt idx="2112" formatCode="m/d/yyyy">
                  <c:v>43248</c:v>
                </c:pt>
                <c:pt idx="2113">
                  <c:v>43248.041666666664</c:v>
                </c:pt>
                <c:pt idx="2114">
                  <c:v>43248.083333333336</c:v>
                </c:pt>
                <c:pt idx="2115">
                  <c:v>43248.125</c:v>
                </c:pt>
                <c:pt idx="2116">
                  <c:v>43248.166666666664</c:v>
                </c:pt>
                <c:pt idx="2117">
                  <c:v>43248.208333333336</c:v>
                </c:pt>
                <c:pt idx="2118">
                  <c:v>43248.25</c:v>
                </c:pt>
                <c:pt idx="2119">
                  <c:v>43248.291666666664</c:v>
                </c:pt>
                <c:pt idx="2120">
                  <c:v>43248.333333333336</c:v>
                </c:pt>
                <c:pt idx="2121">
                  <c:v>43248.375</c:v>
                </c:pt>
                <c:pt idx="2122">
                  <c:v>43248.416666666664</c:v>
                </c:pt>
                <c:pt idx="2123">
                  <c:v>43248.458333333336</c:v>
                </c:pt>
                <c:pt idx="2124">
                  <c:v>43248.5</c:v>
                </c:pt>
                <c:pt idx="2125">
                  <c:v>43248.541666666664</c:v>
                </c:pt>
                <c:pt idx="2126">
                  <c:v>43248.583333333336</c:v>
                </c:pt>
                <c:pt idx="2127">
                  <c:v>43248.625</c:v>
                </c:pt>
                <c:pt idx="2128">
                  <c:v>43248.666666666664</c:v>
                </c:pt>
                <c:pt idx="2129">
                  <c:v>43248.708333333336</c:v>
                </c:pt>
                <c:pt idx="2130">
                  <c:v>43248.75</c:v>
                </c:pt>
                <c:pt idx="2131">
                  <c:v>43248.791666666664</c:v>
                </c:pt>
                <c:pt idx="2132">
                  <c:v>43248.833333333336</c:v>
                </c:pt>
                <c:pt idx="2133">
                  <c:v>43248.875</c:v>
                </c:pt>
                <c:pt idx="2134">
                  <c:v>43248.916666666664</c:v>
                </c:pt>
                <c:pt idx="2135">
                  <c:v>43248.958333333336</c:v>
                </c:pt>
                <c:pt idx="2136" formatCode="m/d/yyyy">
                  <c:v>43249</c:v>
                </c:pt>
                <c:pt idx="2137">
                  <c:v>43249.041666666664</c:v>
                </c:pt>
                <c:pt idx="2138">
                  <c:v>43249.083333333336</c:v>
                </c:pt>
                <c:pt idx="2139">
                  <c:v>43249.125</c:v>
                </c:pt>
                <c:pt idx="2140">
                  <c:v>43249.166666666664</c:v>
                </c:pt>
                <c:pt idx="2141">
                  <c:v>43249.208333333336</c:v>
                </c:pt>
                <c:pt idx="2142">
                  <c:v>43249.25</c:v>
                </c:pt>
                <c:pt idx="2143">
                  <c:v>43249.291666666664</c:v>
                </c:pt>
                <c:pt idx="2144">
                  <c:v>43249.333333333336</c:v>
                </c:pt>
                <c:pt idx="2145">
                  <c:v>43249.375</c:v>
                </c:pt>
                <c:pt idx="2146">
                  <c:v>43249.416666666664</c:v>
                </c:pt>
                <c:pt idx="2147">
                  <c:v>43249.458333333336</c:v>
                </c:pt>
                <c:pt idx="2148">
                  <c:v>43249.5</c:v>
                </c:pt>
                <c:pt idx="2149">
                  <c:v>43249.541666666664</c:v>
                </c:pt>
                <c:pt idx="2150">
                  <c:v>43249.583333333336</c:v>
                </c:pt>
                <c:pt idx="2151">
                  <c:v>43249.625</c:v>
                </c:pt>
                <c:pt idx="2152">
                  <c:v>43249.666666666664</c:v>
                </c:pt>
                <c:pt idx="2153">
                  <c:v>43249.708333333336</c:v>
                </c:pt>
                <c:pt idx="2154">
                  <c:v>43249.75</c:v>
                </c:pt>
                <c:pt idx="2155">
                  <c:v>43249.791666666664</c:v>
                </c:pt>
                <c:pt idx="2156">
                  <c:v>43249.833333333336</c:v>
                </c:pt>
                <c:pt idx="2157">
                  <c:v>43249.875</c:v>
                </c:pt>
                <c:pt idx="2158">
                  <c:v>43249.916666666664</c:v>
                </c:pt>
                <c:pt idx="2159">
                  <c:v>43249.958333333336</c:v>
                </c:pt>
                <c:pt idx="2160" formatCode="m/d/yyyy">
                  <c:v>43250</c:v>
                </c:pt>
                <c:pt idx="2161">
                  <c:v>43250.041666666664</c:v>
                </c:pt>
                <c:pt idx="2162">
                  <c:v>43250.083333333336</c:v>
                </c:pt>
                <c:pt idx="2163">
                  <c:v>43250.125</c:v>
                </c:pt>
                <c:pt idx="2164">
                  <c:v>43250.166666666664</c:v>
                </c:pt>
                <c:pt idx="2165">
                  <c:v>43250.208333333336</c:v>
                </c:pt>
                <c:pt idx="2166">
                  <c:v>43250.25</c:v>
                </c:pt>
                <c:pt idx="2167">
                  <c:v>43250.291666666664</c:v>
                </c:pt>
                <c:pt idx="2168">
                  <c:v>43250.333333333336</c:v>
                </c:pt>
                <c:pt idx="2169">
                  <c:v>43250.375</c:v>
                </c:pt>
                <c:pt idx="2170">
                  <c:v>43250.416666666664</c:v>
                </c:pt>
                <c:pt idx="2171">
                  <c:v>43250.458333333336</c:v>
                </c:pt>
                <c:pt idx="2172">
                  <c:v>43250.5</c:v>
                </c:pt>
                <c:pt idx="2173">
                  <c:v>43250.541666666664</c:v>
                </c:pt>
                <c:pt idx="2174">
                  <c:v>43250.583333333336</c:v>
                </c:pt>
                <c:pt idx="2175">
                  <c:v>43250.625</c:v>
                </c:pt>
                <c:pt idx="2176">
                  <c:v>43250.666666666664</c:v>
                </c:pt>
                <c:pt idx="2177">
                  <c:v>43250.708333333336</c:v>
                </c:pt>
                <c:pt idx="2178">
                  <c:v>43250.75</c:v>
                </c:pt>
                <c:pt idx="2179">
                  <c:v>43250.791666666664</c:v>
                </c:pt>
                <c:pt idx="2180">
                  <c:v>43250.833333333336</c:v>
                </c:pt>
                <c:pt idx="2181">
                  <c:v>43250.875</c:v>
                </c:pt>
                <c:pt idx="2182">
                  <c:v>43250.916666666664</c:v>
                </c:pt>
                <c:pt idx="2183">
                  <c:v>43250.958333333336</c:v>
                </c:pt>
                <c:pt idx="2184" formatCode="m/d/yyyy">
                  <c:v>43251</c:v>
                </c:pt>
                <c:pt idx="2185">
                  <c:v>43251.041666666664</c:v>
                </c:pt>
                <c:pt idx="2186">
                  <c:v>43251.083333333336</c:v>
                </c:pt>
                <c:pt idx="2187">
                  <c:v>43251.125</c:v>
                </c:pt>
                <c:pt idx="2188">
                  <c:v>43251.166666666664</c:v>
                </c:pt>
                <c:pt idx="2189">
                  <c:v>43251.208333333336</c:v>
                </c:pt>
                <c:pt idx="2190">
                  <c:v>43251.25</c:v>
                </c:pt>
                <c:pt idx="2191">
                  <c:v>43251.291666666664</c:v>
                </c:pt>
                <c:pt idx="2192">
                  <c:v>43251.333333333336</c:v>
                </c:pt>
                <c:pt idx="2193">
                  <c:v>43251.375</c:v>
                </c:pt>
                <c:pt idx="2194">
                  <c:v>43251.416666666664</c:v>
                </c:pt>
                <c:pt idx="2195">
                  <c:v>43251.458333333336</c:v>
                </c:pt>
                <c:pt idx="2196">
                  <c:v>43251.5</c:v>
                </c:pt>
                <c:pt idx="2197">
                  <c:v>43251.541666666664</c:v>
                </c:pt>
                <c:pt idx="2198">
                  <c:v>43251.583333333336</c:v>
                </c:pt>
                <c:pt idx="2199">
                  <c:v>43251.625</c:v>
                </c:pt>
                <c:pt idx="2200">
                  <c:v>43251.666666666664</c:v>
                </c:pt>
                <c:pt idx="2201">
                  <c:v>43251.708333333336</c:v>
                </c:pt>
                <c:pt idx="2202">
                  <c:v>43251.75</c:v>
                </c:pt>
                <c:pt idx="2203">
                  <c:v>43251.791666666664</c:v>
                </c:pt>
                <c:pt idx="2204">
                  <c:v>43251.833333333336</c:v>
                </c:pt>
                <c:pt idx="2205">
                  <c:v>43251.875</c:v>
                </c:pt>
                <c:pt idx="2206">
                  <c:v>43251.916666666664</c:v>
                </c:pt>
                <c:pt idx="2207">
                  <c:v>43251.958333333336</c:v>
                </c:pt>
              </c:numCache>
            </c:numRef>
          </c:xVal>
          <c:yVal>
            <c:numRef>
              <c:f>Mar2May!$H$2:$H$2209</c:f>
              <c:numCache>
                <c:formatCode>General</c:formatCode>
                <c:ptCount val="2208"/>
                <c:pt idx="0">
                  <c:v>17065</c:v>
                </c:pt>
                <c:pt idx="1">
                  <c:v>21735</c:v>
                </c:pt>
                <c:pt idx="2">
                  <c:v>21735</c:v>
                </c:pt>
                <c:pt idx="3">
                  <c:v>21735</c:v>
                </c:pt>
                <c:pt idx="4">
                  <c:v>21735</c:v>
                </c:pt>
                <c:pt idx="5">
                  <c:v>21735</c:v>
                </c:pt>
                <c:pt idx="6">
                  <c:v>21754</c:v>
                </c:pt>
                <c:pt idx="7">
                  <c:v>21719</c:v>
                </c:pt>
                <c:pt idx="8">
                  <c:v>21684</c:v>
                </c:pt>
                <c:pt idx="9">
                  <c:v>21684</c:v>
                </c:pt>
                <c:pt idx="10">
                  <c:v>21684</c:v>
                </c:pt>
                <c:pt idx="11">
                  <c:v>21684</c:v>
                </c:pt>
                <c:pt idx="12">
                  <c:v>21585.416666666701</c:v>
                </c:pt>
                <c:pt idx="13">
                  <c:v>21515</c:v>
                </c:pt>
                <c:pt idx="14">
                  <c:v>21515</c:v>
                </c:pt>
                <c:pt idx="15">
                  <c:v>21515</c:v>
                </c:pt>
                <c:pt idx="16">
                  <c:v>21515</c:v>
                </c:pt>
                <c:pt idx="17">
                  <c:v>21515</c:v>
                </c:pt>
                <c:pt idx="18">
                  <c:v>21485</c:v>
                </c:pt>
                <c:pt idx="19">
                  <c:v>21485</c:v>
                </c:pt>
                <c:pt idx="20">
                  <c:v>21485</c:v>
                </c:pt>
                <c:pt idx="21">
                  <c:v>21182.333333333299</c:v>
                </c:pt>
                <c:pt idx="22">
                  <c:v>20856</c:v>
                </c:pt>
                <c:pt idx="23">
                  <c:v>20856</c:v>
                </c:pt>
                <c:pt idx="24">
                  <c:v>20856</c:v>
                </c:pt>
                <c:pt idx="25">
                  <c:v>20921</c:v>
                </c:pt>
                <c:pt idx="26">
                  <c:v>20921</c:v>
                </c:pt>
                <c:pt idx="27">
                  <c:v>20921</c:v>
                </c:pt>
                <c:pt idx="28">
                  <c:v>20921</c:v>
                </c:pt>
                <c:pt idx="29">
                  <c:v>21111</c:v>
                </c:pt>
                <c:pt idx="30">
                  <c:v>21378</c:v>
                </c:pt>
                <c:pt idx="31">
                  <c:v>22215</c:v>
                </c:pt>
                <c:pt idx="32">
                  <c:v>22075.666666666701</c:v>
                </c:pt>
                <c:pt idx="33">
                  <c:v>21290</c:v>
                </c:pt>
                <c:pt idx="34">
                  <c:v>21588.833333333299</c:v>
                </c:pt>
                <c:pt idx="35">
                  <c:v>21597.133333333299</c:v>
                </c:pt>
                <c:pt idx="36">
                  <c:v>21800</c:v>
                </c:pt>
                <c:pt idx="37">
                  <c:v>21789</c:v>
                </c:pt>
                <c:pt idx="38">
                  <c:v>21769.933333333302</c:v>
                </c:pt>
                <c:pt idx="39">
                  <c:v>21744</c:v>
                </c:pt>
                <c:pt idx="40">
                  <c:v>21724.833333333299</c:v>
                </c:pt>
                <c:pt idx="41">
                  <c:v>21717</c:v>
                </c:pt>
                <c:pt idx="42">
                  <c:v>21795</c:v>
                </c:pt>
                <c:pt idx="43">
                  <c:v>21825</c:v>
                </c:pt>
                <c:pt idx="44">
                  <c:v>21901</c:v>
                </c:pt>
                <c:pt idx="45">
                  <c:v>21901</c:v>
                </c:pt>
                <c:pt idx="46">
                  <c:v>21901</c:v>
                </c:pt>
                <c:pt idx="47">
                  <c:v>21881.933333333302</c:v>
                </c:pt>
                <c:pt idx="48">
                  <c:v>20757</c:v>
                </c:pt>
                <c:pt idx="49">
                  <c:v>22707</c:v>
                </c:pt>
                <c:pt idx="50">
                  <c:v>22707</c:v>
                </c:pt>
                <c:pt idx="51">
                  <c:v>22707</c:v>
                </c:pt>
                <c:pt idx="52">
                  <c:v>22707</c:v>
                </c:pt>
                <c:pt idx="53">
                  <c:v>22707</c:v>
                </c:pt>
                <c:pt idx="54">
                  <c:v>22899</c:v>
                </c:pt>
                <c:pt idx="55">
                  <c:v>22899</c:v>
                </c:pt>
                <c:pt idx="56">
                  <c:v>22923.166666666701</c:v>
                </c:pt>
                <c:pt idx="57">
                  <c:v>22904</c:v>
                </c:pt>
                <c:pt idx="58">
                  <c:v>22912</c:v>
                </c:pt>
                <c:pt idx="59">
                  <c:v>22912</c:v>
                </c:pt>
                <c:pt idx="60">
                  <c:v>22912</c:v>
                </c:pt>
                <c:pt idx="61">
                  <c:v>22912</c:v>
                </c:pt>
                <c:pt idx="62">
                  <c:v>22882</c:v>
                </c:pt>
                <c:pt idx="63">
                  <c:v>22394.0333333333</c:v>
                </c:pt>
                <c:pt idx="64">
                  <c:v>22600</c:v>
                </c:pt>
                <c:pt idx="65">
                  <c:v>22586.15</c:v>
                </c:pt>
                <c:pt idx="66">
                  <c:v>22567</c:v>
                </c:pt>
                <c:pt idx="67">
                  <c:v>22567</c:v>
                </c:pt>
                <c:pt idx="68">
                  <c:v>22577</c:v>
                </c:pt>
                <c:pt idx="69">
                  <c:v>22654</c:v>
                </c:pt>
                <c:pt idx="70">
                  <c:v>22654</c:v>
                </c:pt>
                <c:pt idx="71">
                  <c:v>22654</c:v>
                </c:pt>
                <c:pt idx="72">
                  <c:v>23051</c:v>
                </c:pt>
                <c:pt idx="73">
                  <c:v>23285</c:v>
                </c:pt>
                <c:pt idx="74">
                  <c:v>23185</c:v>
                </c:pt>
                <c:pt idx="75">
                  <c:v>23375</c:v>
                </c:pt>
                <c:pt idx="76">
                  <c:v>23375</c:v>
                </c:pt>
                <c:pt idx="77">
                  <c:v>23375</c:v>
                </c:pt>
                <c:pt idx="78">
                  <c:v>23375</c:v>
                </c:pt>
                <c:pt idx="79">
                  <c:v>23157.8</c:v>
                </c:pt>
                <c:pt idx="80">
                  <c:v>23383.666666666701</c:v>
                </c:pt>
                <c:pt idx="81">
                  <c:v>23351.5333333333</c:v>
                </c:pt>
                <c:pt idx="82">
                  <c:v>23229</c:v>
                </c:pt>
                <c:pt idx="83">
                  <c:v>22971.5</c:v>
                </c:pt>
                <c:pt idx="84">
                  <c:v>22754.9</c:v>
                </c:pt>
                <c:pt idx="85">
                  <c:v>22765</c:v>
                </c:pt>
                <c:pt idx="86">
                  <c:v>22762.833333333299</c:v>
                </c:pt>
                <c:pt idx="87">
                  <c:v>22755</c:v>
                </c:pt>
                <c:pt idx="88">
                  <c:v>22755</c:v>
                </c:pt>
                <c:pt idx="89">
                  <c:v>22724</c:v>
                </c:pt>
                <c:pt idx="90">
                  <c:v>22724</c:v>
                </c:pt>
                <c:pt idx="91">
                  <c:v>22724</c:v>
                </c:pt>
                <c:pt idx="92">
                  <c:v>22128.95</c:v>
                </c:pt>
                <c:pt idx="93">
                  <c:v>21943</c:v>
                </c:pt>
                <c:pt idx="94">
                  <c:v>21943</c:v>
                </c:pt>
                <c:pt idx="95">
                  <c:v>22058</c:v>
                </c:pt>
                <c:pt idx="96">
                  <c:v>22333</c:v>
                </c:pt>
                <c:pt idx="97">
                  <c:v>22387</c:v>
                </c:pt>
                <c:pt idx="98">
                  <c:v>22387</c:v>
                </c:pt>
                <c:pt idx="99">
                  <c:v>22387</c:v>
                </c:pt>
                <c:pt idx="100">
                  <c:v>22387</c:v>
                </c:pt>
                <c:pt idx="101">
                  <c:v>22387</c:v>
                </c:pt>
                <c:pt idx="102">
                  <c:v>22377.666666666701</c:v>
                </c:pt>
                <c:pt idx="103">
                  <c:v>22259.25</c:v>
                </c:pt>
                <c:pt idx="104">
                  <c:v>22239</c:v>
                </c:pt>
                <c:pt idx="105">
                  <c:v>22782</c:v>
                </c:pt>
                <c:pt idx="106">
                  <c:v>22782</c:v>
                </c:pt>
                <c:pt idx="107">
                  <c:v>22768.799999999999</c:v>
                </c:pt>
                <c:pt idx="108">
                  <c:v>22687.583333333299</c:v>
                </c:pt>
                <c:pt idx="109">
                  <c:v>22432.9</c:v>
                </c:pt>
                <c:pt idx="110">
                  <c:v>22377</c:v>
                </c:pt>
                <c:pt idx="111">
                  <c:v>22371.9</c:v>
                </c:pt>
                <c:pt idx="112">
                  <c:v>22268.566666666698</c:v>
                </c:pt>
                <c:pt idx="113">
                  <c:v>21869</c:v>
                </c:pt>
                <c:pt idx="114">
                  <c:v>21309.25</c:v>
                </c:pt>
                <c:pt idx="115">
                  <c:v>21263</c:v>
                </c:pt>
                <c:pt idx="116">
                  <c:v>21520</c:v>
                </c:pt>
                <c:pt idx="117">
                  <c:v>21520</c:v>
                </c:pt>
                <c:pt idx="118">
                  <c:v>21520</c:v>
                </c:pt>
                <c:pt idx="119">
                  <c:v>21520</c:v>
                </c:pt>
                <c:pt idx="120">
                  <c:v>21110</c:v>
                </c:pt>
                <c:pt idx="121">
                  <c:v>21570</c:v>
                </c:pt>
                <c:pt idx="122">
                  <c:v>21799</c:v>
                </c:pt>
                <c:pt idx="123">
                  <c:v>22334</c:v>
                </c:pt>
                <c:pt idx="124">
                  <c:v>22316.266666666699</c:v>
                </c:pt>
                <c:pt idx="125">
                  <c:v>22105</c:v>
                </c:pt>
                <c:pt idx="126">
                  <c:v>22890</c:v>
                </c:pt>
                <c:pt idx="127">
                  <c:v>22697</c:v>
                </c:pt>
                <c:pt idx="128">
                  <c:v>22578.75</c:v>
                </c:pt>
                <c:pt idx="129">
                  <c:v>22288.0333333333</c:v>
                </c:pt>
                <c:pt idx="130">
                  <c:v>21955.05</c:v>
                </c:pt>
                <c:pt idx="131">
                  <c:v>22120.7</c:v>
                </c:pt>
                <c:pt idx="132">
                  <c:v>21945</c:v>
                </c:pt>
                <c:pt idx="133">
                  <c:v>21950.65</c:v>
                </c:pt>
                <c:pt idx="134">
                  <c:v>21832.766666666699</c:v>
                </c:pt>
                <c:pt idx="135">
                  <c:v>21865</c:v>
                </c:pt>
                <c:pt idx="136">
                  <c:v>21492.799999999999</c:v>
                </c:pt>
                <c:pt idx="137">
                  <c:v>21094</c:v>
                </c:pt>
                <c:pt idx="138">
                  <c:v>21112</c:v>
                </c:pt>
                <c:pt idx="139">
                  <c:v>21112</c:v>
                </c:pt>
                <c:pt idx="140">
                  <c:v>21025.9</c:v>
                </c:pt>
                <c:pt idx="141">
                  <c:v>20372.083333333299</c:v>
                </c:pt>
                <c:pt idx="142">
                  <c:v>20374</c:v>
                </c:pt>
                <c:pt idx="143">
                  <c:v>20370.333333333299</c:v>
                </c:pt>
                <c:pt idx="144">
                  <c:v>20418</c:v>
                </c:pt>
                <c:pt idx="145">
                  <c:v>22022</c:v>
                </c:pt>
                <c:pt idx="146">
                  <c:v>22022</c:v>
                </c:pt>
                <c:pt idx="147">
                  <c:v>22022</c:v>
                </c:pt>
                <c:pt idx="148">
                  <c:v>22022</c:v>
                </c:pt>
                <c:pt idx="149">
                  <c:v>22018</c:v>
                </c:pt>
                <c:pt idx="150">
                  <c:v>21941.666666666701</c:v>
                </c:pt>
                <c:pt idx="151">
                  <c:v>22010</c:v>
                </c:pt>
                <c:pt idx="152">
                  <c:v>22010</c:v>
                </c:pt>
                <c:pt idx="153">
                  <c:v>22010</c:v>
                </c:pt>
                <c:pt idx="154">
                  <c:v>22010</c:v>
                </c:pt>
                <c:pt idx="155">
                  <c:v>21985.8</c:v>
                </c:pt>
                <c:pt idx="156">
                  <c:v>21771.833333333299</c:v>
                </c:pt>
                <c:pt idx="157">
                  <c:v>20984</c:v>
                </c:pt>
                <c:pt idx="158">
                  <c:v>20845</c:v>
                </c:pt>
                <c:pt idx="159">
                  <c:v>20845</c:v>
                </c:pt>
                <c:pt idx="160">
                  <c:v>20845</c:v>
                </c:pt>
                <c:pt idx="161">
                  <c:v>20845</c:v>
                </c:pt>
                <c:pt idx="162">
                  <c:v>20845</c:v>
                </c:pt>
                <c:pt idx="163">
                  <c:v>20845</c:v>
                </c:pt>
                <c:pt idx="164">
                  <c:v>20845</c:v>
                </c:pt>
                <c:pt idx="165">
                  <c:v>20845</c:v>
                </c:pt>
                <c:pt idx="166">
                  <c:v>20845</c:v>
                </c:pt>
                <c:pt idx="167">
                  <c:v>21009.816666666698</c:v>
                </c:pt>
                <c:pt idx="168">
                  <c:v>20953</c:v>
                </c:pt>
                <c:pt idx="169">
                  <c:v>22555</c:v>
                </c:pt>
                <c:pt idx="170">
                  <c:v>22555</c:v>
                </c:pt>
                <c:pt idx="171">
                  <c:v>22555</c:v>
                </c:pt>
                <c:pt idx="172">
                  <c:v>22555</c:v>
                </c:pt>
                <c:pt idx="173">
                  <c:v>22555</c:v>
                </c:pt>
                <c:pt idx="174">
                  <c:v>22555</c:v>
                </c:pt>
                <c:pt idx="175">
                  <c:v>22886</c:v>
                </c:pt>
                <c:pt idx="176">
                  <c:v>22844.933333333302</c:v>
                </c:pt>
                <c:pt idx="177">
                  <c:v>22961</c:v>
                </c:pt>
                <c:pt idx="178">
                  <c:v>22961</c:v>
                </c:pt>
                <c:pt idx="179">
                  <c:v>23008</c:v>
                </c:pt>
                <c:pt idx="180">
                  <c:v>23008</c:v>
                </c:pt>
                <c:pt idx="181">
                  <c:v>22665.25</c:v>
                </c:pt>
                <c:pt idx="182">
                  <c:v>22630</c:v>
                </c:pt>
                <c:pt idx="183">
                  <c:v>22613.8</c:v>
                </c:pt>
                <c:pt idx="184">
                  <c:v>22612</c:v>
                </c:pt>
                <c:pt idx="185">
                  <c:v>22582.95</c:v>
                </c:pt>
                <c:pt idx="186">
                  <c:v>22170.25</c:v>
                </c:pt>
                <c:pt idx="187">
                  <c:v>22059.333333333299</c:v>
                </c:pt>
                <c:pt idx="188">
                  <c:v>22006</c:v>
                </c:pt>
                <c:pt idx="189">
                  <c:v>22006</c:v>
                </c:pt>
                <c:pt idx="190">
                  <c:v>22006</c:v>
                </c:pt>
                <c:pt idx="191">
                  <c:v>22006</c:v>
                </c:pt>
                <c:pt idx="192">
                  <c:v>22003.833333333299</c:v>
                </c:pt>
                <c:pt idx="193">
                  <c:v>22412</c:v>
                </c:pt>
                <c:pt idx="194">
                  <c:v>22412</c:v>
                </c:pt>
                <c:pt idx="195">
                  <c:v>22847</c:v>
                </c:pt>
                <c:pt idx="196">
                  <c:v>22847</c:v>
                </c:pt>
                <c:pt idx="197">
                  <c:v>22847</c:v>
                </c:pt>
                <c:pt idx="198">
                  <c:v>22847</c:v>
                </c:pt>
                <c:pt idx="199">
                  <c:v>22864</c:v>
                </c:pt>
                <c:pt idx="200">
                  <c:v>22864</c:v>
                </c:pt>
                <c:pt idx="201">
                  <c:v>23061</c:v>
                </c:pt>
                <c:pt idx="202">
                  <c:v>23061</c:v>
                </c:pt>
                <c:pt idx="203">
                  <c:v>23061</c:v>
                </c:pt>
                <c:pt idx="204">
                  <c:v>22867.2833333333</c:v>
                </c:pt>
                <c:pt idx="205">
                  <c:v>22864</c:v>
                </c:pt>
                <c:pt idx="206">
                  <c:v>22864</c:v>
                </c:pt>
                <c:pt idx="207">
                  <c:v>22818.6</c:v>
                </c:pt>
                <c:pt idx="208">
                  <c:v>22821</c:v>
                </c:pt>
                <c:pt idx="209">
                  <c:v>22809.25</c:v>
                </c:pt>
                <c:pt idx="210">
                  <c:v>22793.55</c:v>
                </c:pt>
                <c:pt idx="211">
                  <c:v>22879</c:v>
                </c:pt>
                <c:pt idx="212">
                  <c:v>22889</c:v>
                </c:pt>
                <c:pt idx="213">
                  <c:v>22839.8</c:v>
                </c:pt>
                <c:pt idx="214">
                  <c:v>22646</c:v>
                </c:pt>
                <c:pt idx="215">
                  <c:v>22387</c:v>
                </c:pt>
                <c:pt idx="216">
                  <c:v>23217.416666666701</c:v>
                </c:pt>
                <c:pt idx="217">
                  <c:v>23326</c:v>
                </c:pt>
                <c:pt idx="218">
                  <c:v>23326</c:v>
                </c:pt>
                <c:pt idx="219">
                  <c:v>23326</c:v>
                </c:pt>
                <c:pt idx="220">
                  <c:v>23326</c:v>
                </c:pt>
                <c:pt idx="221">
                  <c:v>23326</c:v>
                </c:pt>
                <c:pt idx="222">
                  <c:v>23536</c:v>
                </c:pt>
                <c:pt idx="223">
                  <c:v>23855</c:v>
                </c:pt>
                <c:pt idx="224">
                  <c:v>23879</c:v>
                </c:pt>
                <c:pt idx="225">
                  <c:v>24028.233333333301</c:v>
                </c:pt>
                <c:pt idx="226">
                  <c:v>23958</c:v>
                </c:pt>
                <c:pt idx="227">
                  <c:v>23958</c:v>
                </c:pt>
                <c:pt idx="228">
                  <c:v>23864</c:v>
                </c:pt>
                <c:pt idx="229">
                  <c:v>23738</c:v>
                </c:pt>
                <c:pt idx="230">
                  <c:v>23738</c:v>
                </c:pt>
                <c:pt idx="231">
                  <c:v>23824</c:v>
                </c:pt>
                <c:pt idx="232">
                  <c:v>23824</c:v>
                </c:pt>
                <c:pt idx="233">
                  <c:v>23457.9666666667</c:v>
                </c:pt>
                <c:pt idx="234">
                  <c:v>23154.65</c:v>
                </c:pt>
                <c:pt idx="235">
                  <c:v>22601.083333333299</c:v>
                </c:pt>
                <c:pt idx="236">
                  <c:v>23227</c:v>
                </c:pt>
                <c:pt idx="237">
                  <c:v>22863</c:v>
                </c:pt>
                <c:pt idx="238">
                  <c:v>22863</c:v>
                </c:pt>
                <c:pt idx="239">
                  <c:v>22889</c:v>
                </c:pt>
                <c:pt idx="240">
                  <c:v>22889</c:v>
                </c:pt>
                <c:pt idx="241">
                  <c:v>22889</c:v>
                </c:pt>
                <c:pt idx="242">
                  <c:v>22889</c:v>
                </c:pt>
                <c:pt idx="243">
                  <c:v>22889</c:v>
                </c:pt>
                <c:pt idx="244">
                  <c:v>22889</c:v>
                </c:pt>
                <c:pt idx="245">
                  <c:v>22889</c:v>
                </c:pt>
                <c:pt idx="246">
                  <c:v>22889</c:v>
                </c:pt>
                <c:pt idx="247">
                  <c:v>22906</c:v>
                </c:pt>
                <c:pt idx="248">
                  <c:v>22906</c:v>
                </c:pt>
                <c:pt idx="249">
                  <c:v>22905.9666666667</c:v>
                </c:pt>
                <c:pt idx="250">
                  <c:v>22830</c:v>
                </c:pt>
                <c:pt idx="251">
                  <c:v>22830</c:v>
                </c:pt>
                <c:pt idx="252">
                  <c:v>22830</c:v>
                </c:pt>
                <c:pt idx="253">
                  <c:v>22830</c:v>
                </c:pt>
                <c:pt idx="254">
                  <c:v>22830</c:v>
                </c:pt>
                <c:pt idx="255">
                  <c:v>22830</c:v>
                </c:pt>
                <c:pt idx="256">
                  <c:v>22857.833333333299</c:v>
                </c:pt>
                <c:pt idx="257">
                  <c:v>22904.683333333302</c:v>
                </c:pt>
                <c:pt idx="258">
                  <c:v>23394.9</c:v>
                </c:pt>
                <c:pt idx="259">
                  <c:v>23369</c:v>
                </c:pt>
                <c:pt idx="260">
                  <c:v>23368.416666666701</c:v>
                </c:pt>
                <c:pt idx="261">
                  <c:v>23382</c:v>
                </c:pt>
                <c:pt idx="262">
                  <c:v>23468</c:v>
                </c:pt>
                <c:pt idx="263">
                  <c:v>23467.7</c:v>
                </c:pt>
                <c:pt idx="264">
                  <c:v>23468</c:v>
                </c:pt>
                <c:pt idx="265">
                  <c:v>23468</c:v>
                </c:pt>
                <c:pt idx="266">
                  <c:v>23468</c:v>
                </c:pt>
                <c:pt idx="267">
                  <c:v>23468</c:v>
                </c:pt>
                <c:pt idx="268">
                  <c:v>23468</c:v>
                </c:pt>
                <c:pt idx="269">
                  <c:v>23468</c:v>
                </c:pt>
                <c:pt idx="270">
                  <c:v>23468</c:v>
                </c:pt>
                <c:pt idx="271">
                  <c:v>23471.9666666667</c:v>
                </c:pt>
                <c:pt idx="272">
                  <c:v>23510</c:v>
                </c:pt>
                <c:pt idx="273">
                  <c:v>23487.0333333333</c:v>
                </c:pt>
                <c:pt idx="274">
                  <c:v>23426</c:v>
                </c:pt>
                <c:pt idx="275">
                  <c:v>23425.133333333299</c:v>
                </c:pt>
                <c:pt idx="276">
                  <c:v>23407.083333333299</c:v>
                </c:pt>
                <c:pt idx="277">
                  <c:v>23501.0333333333</c:v>
                </c:pt>
                <c:pt idx="278">
                  <c:v>23554.799999999999</c:v>
                </c:pt>
                <c:pt idx="279">
                  <c:v>23653.5</c:v>
                </c:pt>
                <c:pt idx="280">
                  <c:v>23747.200000000001</c:v>
                </c:pt>
                <c:pt idx="281">
                  <c:v>23480.1</c:v>
                </c:pt>
                <c:pt idx="282">
                  <c:v>23441</c:v>
                </c:pt>
                <c:pt idx="283">
                  <c:v>23431.4</c:v>
                </c:pt>
                <c:pt idx="284">
                  <c:v>23377</c:v>
                </c:pt>
                <c:pt idx="285">
                  <c:v>23467</c:v>
                </c:pt>
                <c:pt idx="286">
                  <c:v>23467</c:v>
                </c:pt>
                <c:pt idx="287">
                  <c:v>23238.083333333299</c:v>
                </c:pt>
                <c:pt idx="288">
                  <c:v>23491.15</c:v>
                </c:pt>
                <c:pt idx="289">
                  <c:v>25344</c:v>
                </c:pt>
                <c:pt idx="290">
                  <c:v>25344</c:v>
                </c:pt>
                <c:pt idx="291">
                  <c:v>25344</c:v>
                </c:pt>
                <c:pt idx="292">
                  <c:v>25344</c:v>
                </c:pt>
                <c:pt idx="293">
                  <c:v>25344</c:v>
                </c:pt>
                <c:pt idx="294">
                  <c:v>25344</c:v>
                </c:pt>
                <c:pt idx="295">
                  <c:v>25405</c:v>
                </c:pt>
                <c:pt idx="296">
                  <c:v>25841</c:v>
                </c:pt>
                <c:pt idx="297">
                  <c:v>25903</c:v>
                </c:pt>
                <c:pt idx="298">
                  <c:v>25559.45</c:v>
                </c:pt>
                <c:pt idx="299">
                  <c:v>25238</c:v>
                </c:pt>
                <c:pt idx="300">
                  <c:v>25238</c:v>
                </c:pt>
                <c:pt idx="301">
                  <c:v>25194.2166666667</c:v>
                </c:pt>
                <c:pt idx="302">
                  <c:v>25142</c:v>
                </c:pt>
                <c:pt idx="303">
                  <c:v>24599.083333333299</c:v>
                </c:pt>
                <c:pt idx="304">
                  <c:v>24272.15</c:v>
                </c:pt>
                <c:pt idx="305">
                  <c:v>24126</c:v>
                </c:pt>
                <c:pt idx="306">
                  <c:v>24108.666666666701</c:v>
                </c:pt>
                <c:pt idx="307">
                  <c:v>24093</c:v>
                </c:pt>
                <c:pt idx="308">
                  <c:v>24380</c:v>
                </c:pt>
                <c:pt idx="309">
                  <c:v>23775.733333333301</c:v>
                </c:pt>
                <c:pt idx="310">
                  <c:v>23806</c:v>
                </c:pt>
                <c:pt idx="311">
                  <c:v>23766.133333333299</c:v>
                </c:pt>
                <c:pt idx="312">
                  <c:v>23025.066666666698</c:v>
                </c:pt>
                <c:pt idx="313">
                  <c:v>26270.666666666701</c:v>
                </c:pt>
                <c:pt idx="314">
                  <c:v>26047</c:v>
                </c:pt>
                <c:pt idx="315">
                  <c:v>26047</c:v>
                </c:pt>
                <c:pt idx="316">
                  <c:v>26215.416666666701</c:v>
                </c:pt>
                <c:pt idx="317">
                  <c:v>26013</c:v>
                </c:pt>
                <c:pt idx="318">
                  <c:v>26001</c:v>
                </c:pt>
                <c:pt idx="319">
                  <c:v>25923</c:v>
                </c:pt>
                <c:pt idx="320">
                  <c:v>25923</c:v>
                </c:pt>
                <c:pt idx="321">
                  <c:v>25923</c:v>
                </c:pt>
                <c:pt idx="322">
                  <c:v>25923</c:v>
                </c:pt>
                <c:pt idx="323">
                  <c:v>25809.95</c:v>
                </c:pt>
                <c:pt idx="324">
                  <c:v>25393</c:v>
                </c:pt>
                <c:pt idx="325">
                  <c:v>25341.333333333299</c:v>
                </c:pt>
                <c:pt idx="326">
                  <c:v>25324.05</c:v>
                </c:pt>
                <c:pt idx="327">
                  <c:v>25249</c:v>
                </c:pt>
                <c:pt idx="328">
                  <c:v>25412</c:v>
                </c:pt>
                <c:pt idx="329">
                  <c:v>26138.666666666701</c:v>
                </c:pt>
                <c:pt idx="330">
                  <c:v>26101</c:v>
                </c:pt>
                <c:pt idx="331">
                  <c:v>25992.333333333299</c:v>
                </c:pt>
                <c:pt idx="332">
                  <c:v>26679</c:v>
                </c:pt>
                <c:pt idx="333">
                  <c:v>26679</c:v>
                </c:pt>
                <c:pt idx="334">
                  <c:v>26679</c:v>
                </c:pt>
                <c:pt idx="335">
                  <c:v>26679</c:v>
                </c:pt>
                <c:pt idx="336">
                  <c:v>26813.95</c:v>
                </c:pt>
                <c:pt idx="337">
                  <c:v>27459</c:v>
                </c:pt>
                <c:pt idx="338">
                  <c:v>28021</c:v>
                </c:pt>
                <c:pt idx="339">
                  <c:v>28021</c:v>
                </c:pt>
                <c:pt idx="340">
                  <c:v>28021</c:v>
                </c:pt>
                <c:pt idx="341">
                  <c:v>28021</c:v>
                </c:pt>
                <c:pt idx="342">
                  <c:v>28021</c:v>
                </c:pt>
                <c:pt idx="343">
                  <c:v>28021</c:v>
                </c:pt>
                <c:pt idx="344">
                  <c:v>28125</c:v>
                </c:pt>
                <c:pt idx="345">
                  <c:v>28354</c:v>
                </c:pt>
                <c:pt idx="346">
                  <c:v>28354</c:v>
                </c:pt>
                <c:pt idx="347">
                  <c:v>28354</c:v>
                </c:pt>
                <c:pt idx="348">
                  <c:v>28354</c:v>
                </c:pt>
                <c:pt idx="349">
                  <c:v>28182.25</c:v>
                </c:pt>
                <c:pt idx="350">
                  <c:v>27891</c:v>
                </c:pt>
                <c:pt idx="351">
                  <c:v>27880.733333333301</c:v>
                </c:pt>
                <c:pt idx="352">
                  <c:v>27017.4666666667</c:v>
                </c:pt>
                <c:pt idx="353">
                  <c:v>26974.833333333299</c:v>
                </c:pt>
                <c:pt idx="354">
                  <c:v>27012</c:v>
                </c:pt>
                <c:pt idx="355">
                  <c:v>26969.333333333299</c:v>
                </c:pt>
                <c:pt idx="356">
                  <c:v>26948</c:v>
                </c:pt>
                <c:pt idx="357">
                  <c:v>26948</c:v>
                </c:pt>
                <c:pt idx="358">
                  <c:v>27158</c:v>
                </c:pt>
                <c:pt idx="359">
                  <c:v>27156.583333333299</c:v>
                </c:pt>
                <c:pt idx="360">
                  <c:v>26463.7</c:v>
                </c:pt>
                <c:pt idx="361">
                  <c:v>27540</c:v>
                </c:pt>
                <c:pt idx="362">
                  <c:v>27540</c:v>
                </c:pt>
                <c:pt idx="363">
                  <c:v>27540</c:v>
                </c:pt>
                <c:pt idx="364">
                  <c:v>27538.133333333299</c:v>
                </c:pt>
                <c:pt idx="365">
                  <c:v>27695</c:v>
                </c:pt>
                <c:pt idx="366">
                  <c:v>27695</c:v>
                </c:pt>
                <c:pt idx="367">
                  <c:v>27697</c:v>
                </c:pt>
                <c:pt idx="368">
                  <c:v>28273</c:v>
                </c:pt>
                <c:pt idx="369">
                  <c:v>27805.4</c:v>
                </c:pt>
                <c:pt idx="370">
                  <c:v>27767</c:v>
                </c:pt>
                <c:pt idx="371">
                  <c:v>27767</c:v>
                </c:pt>
                <c:pt idx="372">
                  <c:v>27782</c:v>
                </c:pt>
                <c:pt idx="373">
                  <c:v>27826</c:v>
                </c:pt>
                <c:pt idx="374">
                  <c:v>27088.5</c:v>
                </c:pt>
                <c:pt idx="375">
                  <c:v>27053</c:v>
                </c:pt>
                <c:pt idx="376">
                  <c:v>26595.25</c:v>
                </c:pt>
                <c:pt idx="377">
                  <c:v>26068</c:v>
                </c:pt>
                <c:pt idx="378">
                  <c:v>26068</c:v>
                </c:pt>
                <c:pt idx="379">
                  <c:v>26068</c:v>
                </c:pt>
                <c:pt idx="380">
                  <c:v>26068</c:v>
                </c:pt>
                <c:pt idx="381">
                  <c:v>26068</c:v>
                </c:pt>
                <c:pt idx="382">
                  <c:v>26068</c:v>
                </c:pt>
                <c:pt idx="383">
                  <c:v>26068</c:v>
                </c:pt>
                <c:pt idx="384">
                  <c:v>26053.45</c:v>
                </c:pt>
                <c:pt idx="385">
                  <c:v>26117</c:v>
                </c:pt>
                <c:pt idx="386">
                  <c:v>26117</c:v>
                </c:pt>
                <c:pt idx="387">
                  <c:v>26117</c:v>
                </c:pt>
                <c:pt idx="388">
                  <c:v>26117</c:v>
                </c:pt>
                <c:pt idx="389">
                  <c:v>26107.4</c:v>
                </c:pt>
                <c:pt idx="390">
                  <c:v>26338</c:v>
                </c:pt>
                <c:pt idx="391">
                  <c:v>26543</c:v>
                </c:pt>
                <c:pt idx="392">
                  <c:v>26448.2</c:v>
                </c:pt>
                <c:pt idx="393">
                  <c:v>26385</c:v>
                </c:pt>
                <c:pt idx="394">
                  <c:v>26385</c:v>
                </c:pt>
                <c:pt idx="395">
                  <c:v>26356.75</c:v>
                </c:pt>
                <c:pt idx="396">
                  <c:v>26124</c:v>
                </c:pt>
                <c:pt idx="397">
                  <c:v>25916.066666666698</c:v>
                </c:pt>
                <c:pt idx="398">
                  <c:v>25868.066666666698</c:v>
                </c:pt>
                <c:pt idx="399">
                  <c:v>25731</c:v>
                </c:pt>
                <c:pt idx="400">
                  <c:v>25731</c:v>
                </c:pt>
                <c:pt idx="401">
                  <c:v>25782.7166666667</c:v>
                </c:pt>
                <c:pt idx="402">
                  <c:v>25532.516666666699</c:v>
                </c:pt>
                <c:pt idx="403">
                  <c:v>25419.45</c:v>
                </c:pt>
                <c:pt idx="404">
                  <c:v>26266.733333333301</c:v>
                </c:pt>
                <c:pt idx="405">
                  <c:v>26363</c:v>
                </c:pt>
                <c:pt idx="406">
                  <c:v>26282.666666666701</c:v>
                </c:pt>
                <c:pt idx="407">
                  <c:v>26122</c:v>
                </c:pt>
                <c:pt idx="408">
                  <c:v>26122</c:v>
                </c:pt>
                <c:pt idx="409">
                  <c:v>26284</c:v>
                </c:pt>
                <c:pt idx="410">
                  <c:v>26284</c:v>
                </c:pt>
                <c:pt idx="411">
                  <c:v>26284</c:v>
                </c:pt>
                <c:pt idx="412">
                  <c:v>26284</c:v>
                </c:pt>
                <c:pt idx="413">
                  <c:v>26284</c:v>
                </c:pt>
                <c:pt idx="414">
                  <c:v>26521</c:v>
                </c:pt>
                <c:pt idx="415">
                  <c:v>26521</c:v>
                </c:pt>
                <c:pt idx="416">
                  <c:v>26413.75</c:v>
                </c:pt>
                <c:pt idx="417">
                  <c:v>26388</c:v>
                </c:pt>
                <c:pt idx="418">
                  <c:v>26127.8</c:v>
                </c:pt>
                <c:pt idx="419">
                  <c:v>26632.333333333299</c:v>
                </c:pt>
                <c:pt idx="420">
                  <c:v>26623</c:v>
                </c:pt>
                <c:pt idx="421">
                  <c:v>26623</c:v>
                </c:pt>
                <c:pt idx="422">
                  <c:v>26702</c:v>
                </c:pt>
                <c:pt idx="423">
                  <c:v>26395.75</c:v>
                </c:pt>
                <c:pt idx="424">
                  <c:v>26196.75</c:v>
                </c:pt>
                <c:pt idx="425">
                  <c:v>26019.333333333299</c:v>
                </c:pt>
                <c:pt idx="426">
                  <c:v>25468.4666666667</c:v>
                </c:pt>
                <c:pt idx="427">
                  <c:v>25409</c:v>
                </c:pt>
                <c:pt idx="428">
                  <c:v>24799</c:v>
                </c:pt>
                <c:pt idx="429">
                  <c:v>24767.833333333299</c:v>
                </c:pt>
                <c:pt idx="430">
                  <c:v>24743</c:v>
                </c:pt>
                <c:pt idx="431">
                  <c:v>24600.833333333299</c:v>
                </c:pt>
                <c:pt idx="432">
                  <c:v>24126</c:v>
                </c:pt>
                <c:pt idx="433">
                  <c:v>24991</c:v>
                </c:pt>
                <c:pt idx="434">
                  <c:v>25469</c:v>
                </c:pt>
                <c:pt idx="435">
                  <c:v>25519</c:v>
                </c:pt>
                <c:pt idx="436">
                  <c:v>25519</c:v>
                </c:pt>
                <c:pt idx="437">
                  <c:v>26456</c:v>
                </c:pt>
                <c:pt idx="438">
                  <c:v>26366.833333333299</c:v>
                </c:pt>
                <c:pt idx="439">
                  <c:v>26551</c:v>
                </c:pt>
                <c:pt idx="440">
                  <c:v>26550.7</c:v>
                </c:pt>
                <c:pt idx="441">
                  <c:v>26529.35</c:v>
                </c:pt>
                <c:pt idx="442">
                  <c:v>26597.05</c:v>
                </c:pt>
                <c:pt idx="443">
                  <c:v>26383.0333333333</c:v>
                </c:pt>
                <c:pt idx="444">
                  <c:v>26199</c:v>
                </c:pt>
                <c:pt idx="445">
                  <c:v>26225.200000000001</c:v>
                </c:pt>
                <c:pt idx="446">
                  <c:v>26480</c:v>
                </c:pt>
                <c:pt idx="447">
                  <c:v>26331.7166666667</c:v>
                </c:pt>
                <c:pt idx="448">
                  <c:v>25903.9</c:v>
                </c:pt>
                <c:pt idx="449">
                  <c:v>25861.7</c:v>
                </c:pt>
                <c:pt idx="450">
                  <c:v>25797</c:v>
                </c:pt>
                <c:pt idx="451">
                  <c:v>25737</c:v>
                </c:pt>
                <c:pt idx="452">
                  <c:v>25737</c:v>
                </c:pt>
                <c:pt idx="453">
                  <c:v>25737</c:v>
                </c:pt>
                <c:pt idx="454">
                  <c:v>26401.733333333301</c:v>
                </c:pt>
                <c:pt idx="455">
                  <c:v>26325.7</c:v>
                </c:pt>
                <c:pt idx="456">
                  <c:v>26222.45</c:v>
                </c:pt>
                <c:pt idx="457">
                  <c:v>27761</c:v>
                </c:pt>
                <c:pt idx="458">
                  <c:v>27719</c:v>
                </c:pt>
                <c:pt idx="459">
                  <c:v>27719</c:v>
                </c:pt>
                <c:pt idx="460">
                  <c:v>27719</c:v>
                </c:pt>
                <c:pt idx="461">
                  <c:v>27719</c:v>
                </c:pt>
                <c:pt idx="462">
                  <c:v>27719</c:v>
                </c:pt>
                <c:pt idx="463">
                  <c:v>27719</c:v>
                </c:pt>
                <c:pt idx="464">
                  <c:v>27873</c:v>
                </c:pt>
                <c:pt idx="465">
                  <c:v>27875</c:v>
                </c:pt>
                <c:pt idx="466">
                  <c:v>27767.5</c:v>
                </c:pt>
                <c:pt idx="467">
                  <c:v>27677.816666666698</c:v>
                </c:pt>
                <c:pt idx="468">
                  <c:v>27620</c:v>
                </c:pt>
                <c:pt idx="469">
                  <c:v>27402.7</c:v>
                </c:pt>
                <c:pt idx="470">
                  <c:v>27374</c:v>
                </c:pt>
                <c:pt idx="471">
                  <c:v>27374</c:v>
                </c:pt>
                <c:pt idx="472">
                  <c:v>27287</c:v>
                </c:pt>
                <c:pt idx="473">
                  <c:v>26261</c:v>
                </c:pt>
                <c:pt idx="474">
                  <c:v>26306.9666666667</c:v>
                </c:pt>
                <c:pt idx="475">
                  <c:v>26183</c:v>
                </c:pt>
                <c:pt idx="476">
                  <c:v>25974.083333333299</c:v>
                </c:pt>
                <c:pt idx="477">
                  <c:v>25895</c:v>
                </c:pt>
                <c:pt idx="478">
                  <c:v>25460</c:v>
                </c:pt>
                <c:pt idx="479">
                  <c:v>26018.416666666701</c:v>
                </c:pt>
                <c:pt idx="480">
                  <c:v>25836</c:v>
                </c:pt>
                <c:pt idx="481">
                  <c:v>26666</c:v>
                </c:pt>
                <c:pt idx="482">
                  <c:v>26666</c:v>
                </c:pt>
                <c:pt idx="483">
                  <c:v>26666</c:v>
                </c:pt>
                <c:pt idx="484">
                  <c:v>26666</c:v>
                </c:pt>
                <c:pt idx="485">
                  <c:v>26666</c:v>
                </c:pt>
                <c:pt idx="486">
                  <c:v>26666</c:v>
                </c:pt>
                <c:pt idx="487">
                  <c:v>26754.333333333299</c:v>
                </c:pt>
                <c:pt idx="488">
                  <c:v>26672</c:v>
                </c:pt>
                <c:pt idx="489">
                  <c:v>26672</c:v>
                </c:pt>
                <c:pt idx="490">
                  <c:v>26672</c:v>
                </c:pt>
                <c:pt idx="491">
                  <c:v>26646.1</c:v>
                </c:pt>
                <c:pt idx="492">
                  <c:v>26526</c:v>
                </c:pt>
                <c:pt idx="493">
                  <c:v>26860.3</c:v>
                </c:pt>
                <c:pt idx="494">
                  <c:v>26790</c:v>
                </c:pt>
                <c:pt idx="495">
                  <c:v>26790</c:v>
                </c:pt>
                <c:pt idx="496">
                  <c:v>26790</c:v>
                </c:pt>
                <c:pt idx="497">
                  <c:v>26790</c:v>
                </c:pt>
                <c:pt idx="498">
                  <c:v>26134.5</c:v>
                </c:pt>
                <c:pt idx="499">
                  <c:v>25962</c:v>
                </c:pt>
                <c:pt idx="500">
                  <c:v>25913</c:v>
                </c:pt>
                <c:pt idx="501">
                  <c:v>25913</c:v>
                </c:pt>
                <c:pt idx="502">
                  <c:v>25913</c:v>
                </c:pt>
                <c:pt idx="503">
                  <c:v>25913</c:v>
                </c:pt>
                <c:pt idx="504">
                  <c:v>25913</c:v>
                </c:pt>
                <c:pt idx="505">
                  <c:v>26163</c:v>
                </c:pt>
                <c:pt idx="506">
                  <c:v>26157.599999999999</c:v>
                </c:pt>
                <c:pt idx="507">
                  <c:v>26109</c:v>
                </c:pt>
                <c:pt idx="508">
                  <c:v>26109</c:v>
                </c:pt>
                <c:pt idx="509">
                  <c:v>26109</c:v>
                </c:pt>
                <c:pt idx="510">
                  <c:v>26109</c:v>
                </c:pt>
                <c:pt idx="511">
                  <c:v>26109</c:v>
                </c:pt>
                <c:pt idx="512">
                  <c:v>26167.3</c:v>
                </c:pt>
                <c:pt idx="513">
                  <c:v>26326</c:v>
                </c:pt>
                <c:pt idx="514">
                  <c:v>26272</c:v>
                </c:pt>
                <c:pt idx="515">
                  <c:v>26300.6</c:v>
                </c:pt>
                <c:pt idx="516">
                  <c:v>26247.200000000001</c:v>
                </c:pt>
                <c:pt idx="517">
                  <c:v>26203.933333333302</c:v>
                </c:pt>
                <c:pt idx="518">
                  <c:v>26367</c:v>
                </c:pt>
                <c:pt idx="519">
                  <c:v>26367</c:v>
                </c:pt>
                <c:pt idx="520">
                  <c:v>26367</c:v>
                </c:pt>
                <c:pt idx="521">
                  <c:v>26367</c:v>
                </c:pt>
                <c:pt idx="522">
                  <c:v>26364.35</c:v>
                </c:pt>
                <c:pt idx="523">
                  <c:v>26712</c:v>
                </c:pt>
                <c:pt idx="524">
                  <c:v>26712</c:v>
                </c:pt>
                <c:pt idx="525">
                  <c:v>26892</c:v>
                </c:pt>
                <c:pt idx="526">
                  <c:v>26892</c:v>
                </c:pt>
                <c:pt idx="527">
                  <c:v>26871.2166666667</c:v>
                </c:pt>
                <c:pt idx="528">
                  <c:v>26477.233333333301</c:v>
                </c:pt>
                <c:pt idx="529">
                  <c:v>28155</c:v>
                </c:pt>
                <c:pt idx="530">
                  <c:v>28155</c:v>
                </c:pt>
                <c:pt idx="531">
                  <c:v>28155</c:v>
                </c:pt>
                <c:pt idx="532">
                  <c:v>28155</c:v>
                </c:pt>
                <c:pt idx="533">
                  <c:v>28207</c:v>
                </c:pt>
                <c:pt idx="534">
                  <c:v>28398</c:v>
                </c:pt>
                <c:pt idx="535">
                  <c:v>28398</c:v>
                </c:pt>
                <c:pt idx="536">
                  <c:v>28317.45</c:v>
                </c:pt>
                <c:pt idx="537">
                  <c:v>28261</c:v>
                </c:pt>
                <c:pt idx="538">
                  <c:v>28336</c:v>
                </c:pt>
                <c:pt idx="539">
                  <c:v>28563.35</c:v>
                </c:pt>
                <c:pt idx="540">
                  <c:v>28273</c:v>
                </c:pt>
                <c:pt idx="541">
                  <c:v>28226.35</c:v>
                </c:pt>
                <c:pt idx="542">
                  <c:v>28045.8</c:v>
                </c:pt>
                <c:pt idx="543">
                  <c:v>28050</c:v>
                </c:pt>
                <c:pt idx="544">
                  <c:v>28185</c:v>
                </c:pt>
                <c:pt idx="545">
                  <c:v>28068</c:v>
                </c:pt>
                <c:pt idx="546">
                  <c:v>28004.166666666701</c:v>
                </c:pt>
                <c:pt idx="547">
                  <c:v>27796.75</c:v>
                </c:pt>
                <c:pt idx="548">
                  <c:v>27965</c:v>
                </c:pt>
                <c:pt idx="549">
                  <c:v>27962.400000000001</c:v>
                </c:pt>
                <c:pt idx="550">
                  <c:v>28225</c:v>
                </c:pt>
                <c:pt idx="551">
                  <c:v>28466</c:v>
                </c:pt>
                <c:pt idx="552">
                  <c:v>27964</c:v>
                </c:pt>
                <c:pt idx="553">
                  <c:v>28483.333333333299</c:v>
                </c:pt>
                <c:pt idx="554">
                  <c:v>28337</c:v>
                </c:pt>
                <c:pt idx="555">
                  <c:v>28337</c:v>
                </c:pt>
                <c:pt idx="556">
                  <c:v>28522</c:v>
                </c:pt>
                <c:pt idx="557">
                  <c:v>28389.416666666701</c:v>
                </c:pt>
                <c:pt idx="558">
                  <c:v>28337</c:v>
                </c:pt>
                <c:pt idx="559">
                  <c:v>28350</c:v>
                </c:pt>
                <c:pt idx="560">
                  <c:v>28350</c:v>
                </c:pt>
                <c:pt idx="561">
                  <c:v>28350</c:v>
                </c:pt>
                <c:pt idx="562">
                  <c:v>28147</c:v>
                </c:pt>
                <c:pt idx="563">
                  <c:v>28204.2</c:v>
                </c:pt>
                <c:pt idx="564">
                  <c:v>28198.933333333302</c:v>
                </c:pt>
                <c:pt idx="565">
                  <c:v>28217.200000000001</c:v>
                </c:pt>
                <c:pt idx="566">
                  <c:v>28125.666666666701</c:v>
                </c:pt>
                <c:pt idx="567">
                  <c:v>28052</c:v>
                </c:pt>
                <c:pt idx="568">
                  <c:v>27634.166666666701</c:v>
                </c:pt>
                <c:pt idx="569">
                  <c:v>27569.883333333299</c:v>
                </c:pt>
                <c:pt idx="570">
                  <c:v>27598.2</c:v>
                </c:pt>
                <c:pt idx="571">
                  <c:v>27626.6</c:v>
                </c:pt>
                <c:pt idx="572">
                  <c:v>27582.9</c:v>
                </c:pt>
                <c:pt idx="573">
                  <c:v>27455.85</c:v>
                </c:pt>
                <c:pt idx="574">
                  <c:v>27336</c:v>
                </c:pt>
                <c:pt idx="575">
                  <c:v>27336</c:v>
                </c:pt>
                <c:pt idx="576">
                  <c:v>27336</c:v>
                </c:pt>
                <c:pt idx="577">
                  <c:v>27336</c:v>
                </c:pt>
                <c:pt idx="578">
                  <c:v>27486</c:v>
                </c:pt>
                <c:pt idx="579">
                  <c:v>27486</c:v>
                </c:pt>
                <c:pt idx="580">
                  <c:v>27486</c:v>
                </c:pt>
                <c:pt idx="581">
                  <c:v>27542</c:v>
                </c:pt>
                <c:pt idx="582">
                  <c:v>27586</c:v>
                </c:pt>
                <c:pt idx="583">
                  <c:v>27586</c:v>
                </c:pt>
                <c:pt idx="584">
                  <c:v>27537.4666666667</c:v>
                </c:pt>
                <c:pt idx="585">
                  <c:v>27512</c:v>
                </c:pt>
                <c:pt idx="586">
                  <c:v>27418</c:v>
                </c:pt>
                <c:pt idx="587">
                  <c:v>27418</c:v>
                </c:pt>
                <c:pt idx="588">
                  <c:v>26647.4</c:v>
                </c:pt>
                <c:pt idx="589">
                  <c:v>26443</c:v>
                </c:pt>
                <c:pt idx="590">
                  <c:v>26399</c:v>
                </c:pt>
                <c:pt idx="591">
                  <c:v>26399</c:v>
                </c:pt>
                <c:pt idx="592">
                  <c:v>25872.5</c:v>
                </c:pt>
                <c:pt idx="593">
                  <c:v>25665.8</c:v>
                </c:pt>
                <c:pt idx="594">
                  <c:v>25717</c:v>
                </c:pt>
                <c:pt idx="595">
                  <c:v>25716.766666666699</c:v>
                </c:pt>
                <c:pt idx="596">
                  <c:v>25865</c:v>
                </c:pt>
                <c:pt idx="597">
                  <c:v>26798</c:v>
                </c:pt>
                <c:pt idx="598">
                  <c:v>26988</c:v>
                </c:pt>
                <c:pt idx="599">
                  <c:v>26988</c:v>
                </c:pt>
                <c:pt idx="600">
                  <c:v>26988</c:v>
                </c:pt>
                <c:pt idx="601">
                  <c:v>26988</c:v>
                </c:pt>
                <c:pt idx="602">
                  <c:v>26988</c:v>
                </c:pt>
                <c:pt idx="603">
                  <c:v>26802.666666666701</c:v>
                </c:pt>
                <c:pt idx="604">
                  <c:v>26416</c:v>
                </c:pt>
                <c:pt idx="605">
                  <c:v>26444.333333333299</c:v>
                </c:pt>
                <c:pt idx="606">
                  <c:v>26484</c:v>
                </c:pt>
                <c:pt idx="607">
                  <c:v>26523.666666666701</c:v>
                </c:pt>
                <c:pt idx="608">
                  <c:v>26328.766666666699</c:v>
                </c:pt>
                <c:pt idx="609">
                  <c:v>26027</c:v>
                </c:pt>
                <c:pt idx="610">
                  <c:v>26027</c:v>
                </c:pt>
                <c:pt idx="611">
                  <c:v>26027</c:v>
                </c:pt>
                <c:pt idx="612">
                  <c:v>26027</c:v>
                </c:pt>
                <c:pt idx="613">
                  <c:v>26017.933333333302</c:v>
                </c:pt>
                <c:pt idx="614">
                  <c:v>26012</c:v>
                </c:pt>
                <c:pt idx="615">
                  <c:v>26012</c:v>
                </c:pt>
                <c:pt idx="616">
                  <c:v>25901.666666666701</c:v>
                </c:pt>
                <c:pt idx="617">
                  <c:v>25524.75</c:v>
                </c:pt>
                <c:pt idx="618">
                  <c:v>25459.5333333333</c:v>
                </c:pt>
                <c:pt idx="619">
                  <c:v>25455</c:v>
                </c:pt>
                <c:pt idx="620">
                  <c:v>25455</c:v>
                </c:pt>
                <c:pt idx="621">
                  <c:v>25455</c:v>
                </c:pt>
                <c:pt idx="622">
                  <c:v>25455</c:v>
                </c:pt>
                <c:pt idx="623">
                  <c:v>25524.65</c:v>
                </c:pt>
                <c:pt idx="624">
                  <c:v>25434.1</c:v>
                </c:pt>
                <c:pt idx="625">
                  <c:v>25760</c:v>
                </c:pt>
                <c:pt idx="626">
                  <c:v>25605</c:v>
                </c:pt>
                <c:pt idx="627">
                  <c:v>25615</c:v>
                </c:pt>
                <c:pt idx="628">
                  <c:v>25615</c:v>
                </c:pt>
                <c:pt idx="629">
                  <c:v>25615</c:v>
                </c:pt>
                <c:pt idx="630">
                  <c:v>25516.333333333299</c:v>
                </c:pt>
                <c:pt idx="631">
                  <c:v>25565.666666666701</c:v>
                </c:pt>
                <c:pt idx="632">
                  <c:v>26172.5</c:v>
                </c:pt>
                <c:pt idx="633">
                  <c:v>26030</c:v>
                </c:pt>
                <c:pt idx="634">
                  <c:v>25666.916666666701</c:v>
                </c:pt>
                <c:pt idx="635">
                  <c:v>25445.666666666701</c:v>
                </c:pt>
                <c:pt idx="636">
                  <c:v>25259.8</c:v>
                </c:pt>
                <c:pt idx="637">
                  <c:v>25280</c:v>
                </c:pt>
                <c:pt idx="638">
                  <c:v>25280</c:v>
                </c:pt>
                <c:pt idx="639">
                  <c:v>25274.1</c:v>
                </c:pt>
                <c:pt idx="640">
                  <c:v>25274</c:v>
                </c:pt>
                <c:pt idx="641">
                  <c:v>25153.683333333302</c:v>
                </c:pt>
                <c:pt idx="642">
                  <c:v>25080.866666666701</c:v>
                </c:pt>
                <c:pt idx="643">
                  <c:v>25079</c:v>
                </c:pt>
                <c:pt idx="644">
                  <c:v>25079</c:v>
                </c:pt>
                <c:pt idx="645">
                  <c:v>25079</c:v>
                </c:pt>
                <c:pt idx="646">
                  <c:v>25311</c:v>
                </c:pt>
                <c:pt idx="647">
                  <c:v>25293.75</c:v>
                </c:pt>
                <c:pt idx="648">
                  <c:v>25483</c:v>
                </c:pt>
                <c:pt idx="649">
                  <c:v>26147.366666666701</c:v>
                </c:pt>
                <c:pt idx="650">
                  <c:v>26641</c:v>
                </c:pt>
                <c:pt idx="651">
                  <c:v>26592.983333333301</c:v>
                </c:pt>
                <c:pt idx="652">
                  <c:v>27184</c:v>
                </c:pt>
                <c:pt idx="653">
                  <c:v>27184</c:v>
                </c:pt>
                <c:pt idx="654">
                  <c:v>27184</c:v>
                </c:pt>
                <c:pt idx="655">
                  <c:v>27184</c:v>
                </c:pt>
                <c:pt idx="656">
                  <c:v>27922</c:v>
                </c:pt>
                <c:pt idx="657">
                  <c:v>27976</c:v>
                </c:pt>
                <c:pt idx="658">
                  <c:v>27904.333333333299</c:v>
                </c:pt>
                <c:pt idx="659">
                  <c:v>27864</c:v>
                </c:pt>
                <c:pt idx="660">
                  <c:v>27666.799999999999</c:v>
                </c:pt>
                <c:pt idx="661">
                  <c:v>27821</c:v>
                </c:pt>
                <c:pt idx="662">
                  <c:v>27564.333333333299</c:v>
                </c:pt>
                <c:pt idx="663">
                  <c:v>27556.3</c:v>
                </c:pt>
                <c:pt idx="664">
                  <c:v>27794.75</c:v>
                </c:pt>
                <c:pt idx="665">
                  <c:v>28043</c:v>
                </c:pt>
                <c:pt idx="666">
                  <c:v>27900.9</c:v>
                </c:pt>
                <c:pt idx="667">
                  <c:v>27284</c:v>
                </c:pt>
                <c:pt idx="668">
                  <c:v>27191</c:v>
                </c:pt>
                <c:pt idx="669">
                  <c:v>27209</c:v>
                </c:pt>
                <c:pt idx="670">
                  <c:v>27209</c:v>
                </c:pt>
                <c:pt idx="671">
                  <c:v>27200.6</c:v>
                </c:pt>
                <c:pt idx="672">
                  <c:v>27611</c:v>
                </c:pt>
                <c:pt idx="673">
                  <c:v>27611</c:v>
                </c:pt>
                <c:pt idx="674">
                  <c:v>27611</c:v>
                </c:pt>
                <c:pt idx="675">
                  <c:v>27497.5</c:v>
                </c:pt>
                <c:pt idx="676">
                  <c:v>27384</c:v>
                </c:pt>
                <c:pt idx="677">
                  <c:v>27384</c:v>
                </c:pt>
                <c:pt idx="678">
                  <c:v>27384</c:v>
                </c:pt>
                <c:pt idx="679">
                  <c:v>27614</c:v>
                </c:pt>
                <c:pt idx="680">
                  <c:v>27614</c:v>
                </c:pt>
                <c:pt idx="681">
                  <c:v>27614</c:v>
                </c:pt>
                <c:pt idx="682">
                  <c:v>27729</c:v>
                </c:pt>
                <c:pt idx="683">
                  <c:v>27729</c:v>
                </c:pt>
                <c:pt idx="684">
                  <c:v>27729</c:v>
                </c:pt>
                <c:pt idx="685">
                  <c:v>27729</c:v>
                </c:pt>
                <c:pt idx="686">
                  <c:v>27729</c:v>
                </c:pt>
                <c:pt idx="687">
                  <c:v>27729</c:v>
                </c:pt>
                <c:pt idx="688">
                  <c:v>27729</c:v>
                </c:pt>
                <c:pt idx="689">
                  <c:v>27729</c:v>
                </c:pt>
                <c:pt idx="690">
                  <c:v>27729</c:v>
                </c:pt>
                <c:pt idx="691">
                  <c:v>27729</c:v>
                </c:pt>
                <c:pt idx="692">
                  <c:v>27729</c:v>
                </c:pt>
                <c:pt idx="693">
                  <c:v>27729</c:v>
                </c:pt>
                <c:pt idx="694">
                  <c:v>27729</c:v>
                </c:pt>
                <c:pt idx="695">
                  <c:v>27777</c:v>
                </c:pt>
                <c:pt idx="696">
                  <c:v>27756.35</c:v>
                </c:pt>
                <c:pt idx="697">
                  <c:v>28724</c:v>
                </c:pt>
                <c:pt idx="698">
                  <c:v>28724</c:v>
                </c:pt>
                <c:pt idx="699">
                  <c:v>28724</c:v>
                </c:pt>
                <c:pt idx="700">
                  <c:v>28724</c:v>
                </c:pt>
                <c:pt idx="701">
                  <c:v>28724</c:v>
                </c:pt>
                <c:pt idx="702">
                  <c:v>28724</c:v>
                </c:pt>
                <c:pt idx="703">
                  <c:v>28982</c:v>
                </c:pt>
                <c:pt idx="704">
                  <c:v>28993.5333333333</c:v>
                </c:pt>
                <c:pt idx="705">
                  <c:v>29110</c:v>
                </c:pt>
                <c:pt idx="706">
                  <c:v>29110</c:v>
                </c:pt>
                <c:pt idx="707">
                  <c:v>28965.45</c:v>
                </c:pt>
                <c:pt idx="708">
                  <c:v>28941.5</c:v>
                </c:pt>
                <c:pt idx="709">
                  <c:v>29147.35</c:v>
                </c:pt>
                <c:pt idx="710">
                  <c:v>29104.333333333299</c:v>
                </c:pt>
                <c:pt idx="711">
                  <c:v>28611.666666666701</c:v>
                </c:pt>
                <c:pt idx="712">
                  <c:v>27917</c:v>
                </c:pt>
                <c:pt idx="713">
                  <c:v>27917</c:v>
                </c:pt>
                <c:pt idx="714">
                  <c:v>27173.666666666701</c:v>
                </c:pt>
                <c:pt idx="715">
                  <c:v>27372</c:v>
                </c:pt>
                <c:pt idx="716">
                  <c:v>27234.2166666667</c:v>
                </c:pt>
                <c:pt idx="717">
                  <c:v>27023.35</c:v>
                </c:pt>
                <c:pt idx="718">
                  <c:v>26765</c:v>
                </c:pt>
                <c:pt idx="719">
                  <c:v>26201.383333333299</c:v>
                </c:pt>
                <c:pt idx="720">
                  <c:v>26118</c:v>
                </c:pt>
                <c:pt idx="721">
                  <c:v>26118</c:v>
                </c:pt>
                <c:pt idx="722">
                  <c:v>25651.5</c:v>
                </c:pt>
                <c:pt idx="723">
                  <c:v>24615.666666666701</c:v>
                </c:pt>
                <c:pt idx="724">
                  <c:v>24575</c:v>
                </c:pt>
                <c:pt idx="725">
                  <c:v>24575</c:v>
                </c:pt>
                <c:pt idx="726">
                  <c:v>24575</c:v>
                </c:pt>
                <c:pt idx="727">
                  <c:v>24575</c:v>
                </c:pt>
                <c:pt idx="728">
                  <c:v>24773.05</c:v>
                </c:pt>
                <c:pt idx="729">
                  <c:v>24419.833333333299</c:v>
                </c:pt>
                <c:pt idx="730">
                  <c:v>24678</c:v>
                </c:pt>
                <c:pt idx="731">
                  <c:v>24921</c:v>
                </c:pt>
                <c:pt idx="732">
                  <c:v>24608.333333333299</c:v>
                </c:pt>
                <c:pt idx="733">
                  <c:v>24364</c:v>
                </c:pt>
                <c:pt idx="734">
                  <c:v>24387.333333333299</c:v>
                </c:pt>
                <c:pt idx="735">
                  <c:v>24653</c:v>
                </c:pt>
                <c:pt idx="736">
                  <c:v>24639.25</c:v>
                </c:pt>
                <c:pt idx="737">
                  <c:v>24620</c:v>
                </c:pt>
                <c:pt idx="738">
                  <c:v>24653</c:v>
                </c:pt>
                <c:pt idx="739">
                  <c:v>24653</c:v>
                </c:pt>
                <c:pt idx="740">
                  <c:v>25135.116666666701</c:v>
                </c:pt>
                <c:pt idx="741">
                  <c:v>25235.5</c:v>
                </c:pt>
                <c:pt idx="742">
                  <c:v>25748.666666666701</c:v>
                </c:pt>
                <c:pt idx="743">
                  <c:v>25889.05</c:v>
                </c:pt>
                <c:pt idx="744">
                  <c:v>25495.166666666701</c:v>
                </c:pt>
                <c:pt idx="745">
                  <c:v>25845.066666666698</c:v>
                </c:pt>
                <c:pt idx="746">
                  <c:v>26017</c:v>
                </c:pt>
                <c:pt idx="747">
                  <c:v>26017</c:v>
                </c:pt>
                <c:pt idx="748">
                  <c:v>25820</c:v>
                </c:pt>
                <c:pt idx="749">
                  <c:v>25815</c:v>
                </c:pt>
                <c:pt idx="750">
                  <c:v>25901</c:v>
                </c:pt>
                <c:pt idx="751">
                  <c:v>25899</c:v>
                </c:pt>
                <c:pt idx="752">
                  <c:v>25907</c:v>
                </c:pt>
                <c:pt idx="753">
                  <c:v>25819.816666666698</c:v>
                </c:pt>
                <c:pt idx="754">
                  <c:v>25575</c:v>
                </c:pt>
                <c:pt idx="755">
                  <c:v>25575</c:v>
                </c:pt>
                <c:pt idx="756">
                  <c:v>25712</c:v>
                </c:pt>
                <c:pt idx="757">
                  <c:v>25691.733333333301</c:v>
                </c:pt>
                <c:pt idx="758">
                  <c:v>25236.85</c:v>
                </c:pt>
                <c:pt idx="759">
                  <c:v>25023</c:v>
                </c:pt>
                <c:pt idx="760">
                  <c:v>25023</c:v>
                </c:pt>
                <c:pt idx="761">
                  <c:v>25023</c:v>
                </c:pt>
                <c:pt idx="762">
                  <c:v>25020.6</c:v>
                </c:pt>
                <c:pt idx="763">
                  <c:v>24951</c:v>
                </c:pt>
                <c:pt idx="764">
                  <c:v>24678.333333333299</c:v>
                </c:pt>
                <c:pt idx="765">
                  <c:v>24387</c:v>
                </c:pt>
                <c:pt idx="766">
                  <c:v>24387</c:v>
                </c:pt>
                <c:pt idx="767">
                  <c:v>24387</c:v>
                </c:pt>
                <c:pt idx="768">
                  <c:v>24950.333333333299</c:v>
                </c:pt>
                <c:pt idx="769">
                  <c:v>25167</c:v>
                </c:pt>
                <c:pt idx="770">
                  <c:v>25478</c:v>
                </c:pt>
                <c:pt idx="771">
                  <c:v>25478</c:v>
                </c:pt>
                <c:pt idx="772">
                  <c:v>25478</c:v>
                </c:pt>
                <c:pt idx="773">
                  <c:v>25478</c:v>
                </c:pt>
                <c:pt idx="774">
                  <c:v>25478</c:v>
                </c:pt>
                <c:pt idx="775">
                  <c:v>25478</c:v>
                </c:pt>
                <c:pt idx="776">
                  <c:v>25478</c:v>
                </c:pt>
                <c:pt idx="777">
                  <c:v>25336</c:v>
                </c:pt>
                <c:pt idx="778">
                  <c:v>25305.933333333302</c:v>
                </c:pt>
                <c:pt idx="779">
                  <c:v>25411</c:v>
                </c:pt>
                <c:pt idx="780">
                  <c:v>25601</c:v>
                </c:pt>
                <c:pt idx="781">
                  <c:v>25562.866666666701</c:v>
                </c:pt>
                <c:pt idx="782">
                  <c:v>25487.333333333299</c:v>
                </c:pt>
                <c:pt idx="783">
                  <c:v>25287.9666666667</c:v>
                </c:pt>
                <c:pt idx="784">
                  <c:v>24790</c:v>
                </c:pt>
                <c:pt idx="785">
                  <c:v>24790</c:v>
                </c:pt>
                <c:pt idx="786">
                  <c:v>24790</c:v>
                </c:pt>
                <c:pt idx="787">
                  <c:v>24790</c:v>
                </c:pt>
                <c:pt idx="788">
                  <c:v>24727.85</c:v>
                </c:pt>
                <c:pt idx="789">
                  <c:v>24456</c:v>
                </c:pt>
                <c:pt idx="790">
                  <c:v>24456</c:v>
                </c:pt>
                <c:pt idx="791">
                  <c:v>24611</c:v>
                </c:pt>
                <c:pt idx="792">
                  <c:v>24287</c:v>
                </c:pt>
                <c:pt idx="793">
                  <c:v>25409</c:v>
                </c:pt>
                <c:pt idx="794">
                  <c:v>25409</c:v>
                </c:pt>
                <c:pt idx="795">
                  <c:v>25409</c:v>
                </c:pt>
                <c:pt idx="796">
                  <c:v>25409</c:v>
                </c:pt>
                <c:pt idx="797">
                  <c:v>25395.4666666667</c:v>
                </c:pt>
                <c:pt idx="798">
                  <c:v>26433</c:v>
                </c:pt>
                <c:pt idx="799">
                  <c:v>26433</c:v>
                </c:pt>
                <c:pt idx="800">
                  <c:v>26750.916666666701</c:v>
                </c:pt>
                <c:pt idx="801">
                  <c:v>26540.1</c:v>
                </c:pt>
                <c:pt idx="802">
                  <c:v>26502</c:v>
                </c:pt>
                <c:pt idx="803">
                  <c:v>26211.4</c:v>
                </c:pt>
                <c:pt idx="804">
                  <c:v>26049</c:v>
                </c:pt>
                <c:pt idx="805">
                  <c:v>25451.200000000001</c:v>
                </c:pt>
                <c:pt idx="806">
                  <c:v>25092.15</c:v>
                </c:pt>
                <c:pt idx="807">
                  <c:v>25120</c:v>
                </c:pt>
                <c:pt idx="808">
                  <c:v>25199.4</c:v>
                </c:pt>
                <c:pt idx="809">
                  <c:v>25157.5333333333</c:v>
                </c:pt>
                <c:pt idx="810">
                  <c:v>24614.333333333299</c:v>
                </c:pt>
                <c:pt idx="811">
                  <c:v>24604</c:v>
                </c:pt>
                <c:pt idx="812">
                  <c:v>24604</c:v>
                </c:pt>
                <c:pt idx="813">
                  <c:v>24551.8</c:v>
                </c:pt>
                <c:pt idx="814">
                  <c:v>24807</c:v>
                </c:pt>
                <c:pt idx="815">
                  <c:v>24767.516666666699</c:v>
                </c:pt>
                <c:pt idx="816">
                  <c:v>24515</c:v>
                </c:pt>
                <c:pt idx="817">
                  <c:v>25915</c:v>
                </c:pt>
                <c:pt idx="818">
                  <c:v>26105</c:v>
                </c:pt>
                <c:pt idx="819">
                  <c:v>26105</c:v>
                </c:pt>
                <c:pt idx="820">
                  <c:v>26105</c:v>
                </c:pt>
                <c:pt idx="821">
                  <c:v>25739.833333333299</c:v>
                </c:pt>
                <c:pt idx="822">
                  <c:v>26008</c:v>
                </c:pt>
                <c:pt idx="823">
                  <c:v>26008</c:v>
                </c:pt>
                <c:pt idx="824">
                  <c:v>26316</c:v>
                </c:pt>
                <c:pt idx="825">
                  <c:v>26249.266666666699</c:v>
                </c:pt>
                <c:pt idx="826">
                  <c:v>25997.866666666701</c:v>
                </c:pt>
                <c:pt idx="827">
                  <c:v>25999</c:v>
                </c:pt>
                <c:pt idx="828">
                  <c:v>25789</c:v>
                </c:pt>
                <c:pt idx="829">
                  <c:v>25749</c:v>
                </c:pt>
                <c:pt idx="830">
                  <c:v>25687.5</c:v>
                </c:pt>
                <c:pt idx="831">
                  <c:v>25511</c:v>
                </c:pt>
                <c:pt idx="832">
                  <c:v>25450</c:v>
                </c:pt>
                <c:pt idx="833">
                  <c:v>25337.8</c:v>
                </c:pt>
                <c:pt idx="834">
                  <c:v>25325</c:v>
                </c:pt>
                <c:pt idx="835">
                  <c:v>24924.666666666701</c:v>
                </c:pt>
                <c:pt idx="836">
                  <c:v>24784</c:v>
                </c:pt>
                <c:pt idx="837">
                  <c:v>24729.65</c:v>
                </c:pt>
                <c:pt idx="838">
                  <c:v>24444</c:v>
                </c:pt>
                <c:pt idx="839">
                  <c:v>23776.5</c:v>
                </c:pt>
                <c:pt idx="840">
                  <c:v>23639</c:v>
                </c:pt>
                <c:pt idx="841">
                  <c:v>24035</c:v>
                </c:pt>
                <c:pt idx="842">
                  <c:v>24035</c:v>
                </c:pt>
                <c:pt idx="843">
                  <c:v>24422</c:v>
                </c:pt>
                <c:pt idx="844">
                  <c:v>24422</c:v>
                </c:pt>
                <c:pt idx="845">
                  <c:v>24422</c:v>
                </c:pt>
                <c:pt idx="846">
                  <c:v>24422</c:v>
                </c:pt>
                <c:pt idx="847">
                  <c:v>24422</c:v>
                </c:pt>
                <c:pt idx="848">
                  <c:v>24422</c:v>
                </c:pt>
                <c:pt idx="849">
                  <c:v>24019.5</c:v>
                </c:pt>
                <c:pt idx="850">
                  <c:v>23034.266666666699</c:v>
                </c:pt>
                <c:pt idx="851">
                  <c:v>23045.9666666667</c:v>
                </c:pt>
                <c:pt idx="852">
                  <c:v>23076</c:v>
                </c:pt>
                <c:pt idx="853">
                  <c:v>23052.25</c:v>
                </c:pt>
                <c:pt idx="854">
                  <c:v>22775.866666666701</c:v>
                </c:pt>
                <c:pt idx="855">
                  <c:v>22644.400000000001</c:v>
                </c:pt>
                <c:pt idx="856">
                  <c:v>22444.95</c:v>
                </c:pt>
                <c:pt idx="857">
                  <c:v>22245</c:v>
                </c:pt>
                <c:pt idx="858">
                  <c:v>22220</c:v>
                </c:pt>
                <c:pt idx="859">
                  <c:v>22104.2</c:v>
                </c:pt>
                <c:pt idx="860">
                  <c:v>21652.666666666701</c:v>
                </c:pt>
                <c:pt idx="861">
                  <c:v>21304</c:v>
                </c:pt>
                <c:pt idx="862">
                  <c:v>21304</c:v>
                </c:pt>
                <c:pt idx="863">
                  <c:v>21304</c:v>
                </c:pt>
                <c:pt idx="864">
                  <c:v>21323</c:v>
                </c:pt>
                <c:pt idx="865">
                  <c:v>21323</c:v>
                </c:pt>
                <c:pt idx="866">
                  <c:v>21323</c:v>
                </c:pt>
                <c:pt idx="867">
                  <c:v>21181</c:v>
                </c:pt>
                <c:pt idx="868">
                  <c:v>20755</c:v>
                </c:pt>
                <c:pt idx="869">
                  <c:v>20755</c:v>
                </c:pt>
                <c:pt idx="870">
                  <c:v>21697</c:v>
                </c:pt>
                <c:pt idx="871">
                  <c:v>21707</c:v>
                </c:pt>
                <c:pt idx="872">
                  <c:v>21707</c:v>
                </c:pt>
                <c:pt idx="873">
                  <c:v>22452</c:v>
                </c:pt>
                <c:pt idx="874">
                  <c:v>22375</c:v>
                </c:pt>
                <c:pt idx="875">
                  <c:v>22452</c:v>
                </c:pt>
                <c:pt idx="876">
                  <c:v>22452</c:v>
                </c:pt>
                <c:pt idx="877">
                  <c:v>22452</c:v>
                </c:pt>
                <c:pt idx="878">
                  <c:v>22452</c:v>
                </c:pt>
                <c:pt idx="879">
                  <c:v>22378</c:v>
                </c:pt>
                <c:pt idx="880">
                  <c:v>22223.333333333299</c:v>
                </c:pt>
                <c:pt idx="881">
                  <c:v>21750.400000000001</c:v>
                </c:pt>
                <c:pt idx="882">
                  <c:v>20887.666666666701</c:v>
                </c:pt>
                <c:pt idx="883">
                  <c:v>20689</c:v>
                </c:pt>
                <c:pt idx="884">
                  <c:v>20689</c:v>
                </c:pt>
                <c:pt idx="885">
                  <c:v>20689</c:v>
                </c:pt>
                <c:pt idx="886">
                  <c:v>20689</c:v>
                </c:pt>
                <c:pt idx="887">
                  <c:v>20946</c:v>
                </c:pt>
                <c:pt idx="888">
                  <c:v>20946</c:v>
                </c:pt>
                <c:pt idx="889">
                  <c:v>20946</c:v>
                </c:pt>
                <c:pt idx="890">
                  <c:v>20956</c:v>
                </c:pt>
                <c:pt idx="891">
                  <c:v>20956</c:v>
                </c:pt>
                <c:pt idx="892">
                  <c:v>20956</c:v>
                </c:pt>
                <c:pt idx="893">
                  <c:v>20956</c:v>
                </c:pt>
                <c:pt idx="894">
                  <c:v>20699</c:v>
                </c:pt>
                <c:pt idx="895">
                  <c:v>20761</c:v>
                </c:pt>
                <c:pt idx="896">
                  <c:v>20761</c:v>
                </c:pt>
                <c:pt idx="897">
                  <c:v>20727.400000000001</c:v>
                </c:pt>
                <c:pt idx="898">
                  <c:v>20315.2</c:v>
                </c:pt>
                <c:pt idx="899">
                  <c:v>20081</c:v>
                </c:pt>
                <c:pt idx="900">
                  <c:v>19230</c:v>
                </c:pt>
                <c:pt idx="901">
                  <c:v>19240</c:v>
                </c:pt>
                <c:pt idx="902">
                  <c:v>19763</c:v>
                </c:pt>
                <c:pt idx="903">
                  <c:v>19763</c:v>
                </c:pt>
                <c:pt idx="904">
                  <c:v>19744.366666666701</c:v>
                </c:pt>
                <c:pt idx="905">
                  <c:v>20079</c:v>
                </c:pt>
                <c:pt idx="906">
                  <c:v>20079</c:v>
                </c:pt>
                <c:pt idx="907">
                  <c:v>20074.333333333299</c:v>
                </c:pt>
                <c:pt idx="908">
                  <c:v>20133.599999999999</c:v>
                </c:pt>
                <c:pt idx="909">
                  <c:v>19737.016666666699</c:v>
                </c:pt>
                <c:pt idx="910">
                  <c:v>19697</c:v>
                </c:pt>
                <c:pt idx="911">
                  <c:v>19696.333333333299</c:v>
                </c:pt>
                <c:pt idx="912">
                  <c:v>19644</c:v>
                </c:pt>
                <c:pt idx="913">
                  <c:v>19633</c:v>
                </c:pt>
                <c:pt idx="914">
                  <c:v>19633</c:v>
                </c:pt>
                <c:pt idx="915">
                  <c:v>19633</c:v>
                </c:pt>
                <c:pt idx="916">
                  <c:v>19633</c:v>
                </c:pt>
                <c:pt idx="917">
                  <c:v>19633</c:v>
                </c:pt>
                <c:pt idx="918">
                  <c:v>19633</c:v>
                </c:pt>
                <c:pt idx="919">
                  <c:v>19144.866666666701</c:v>
                </c:pt>
                <c:pt idx="920">
                  <c:v>19956</c:v>
                </c:pt>
                <c:pt idx="921">
                  <c:v>19956</c:v>
                </c:pt>
                <c:pt idx="922">
                  <c:v>19989.25</c:v>
                </c:pt>
                <c:pt idx="923">
                  <c:v>20363</c:v>
                </c:pt>
                <c:pt idx="924">
                  <c:v>20363</c:v>
                </c:pt>
                <c:pt idx="925">
                  <c:v>20361.483333333301</c:v>
                </c:pt>
                <c:pt idx="926">
                  <c:v>20359.483333333301</c:v>
                </c:pt>
                <c:pt idx="927">
                  <c:v>20419</c:v>
                </c:pt>
                <c:pt idx="928">
                  <c:v>21048.333333333299</c:v>
                </c:pt>
                <c:pt idx="929">
                  <c:v>20649.666666666701</c:v>
                </c:pt>
                <c:pt idx="930">
                  <c:v>20877.900000000001</c:v>
                </c:pt>
                <c:pt idx="931">
                  <c:v>20617.266666666699</c:v>
                </c:pt>
                <c:pt idx="932">
                  <c:v>20084.650000000001</c:v>
                </c:pt>
                <c:pt idx="933">
                  <c:v>20163.2</c:v>
                </c:pt>
                <c:pt idx="934">
                  <c:v>20207</c:v>
                </c:pt>
                <c:pt idx="935">
                  <c:v>20295.05</c:v>
                </c:pt>
                <c:pt idx="936">
                  <c:v>20582</c:v>
                </c:pt>
                <c:pt idx="937">
                  <c:v>21091</c:v>
                </c:pt>
                <c:pt idx="938">
                  <c:v>21091</c:v>
                </c:pt>
                <c:pt idx="939">
                  <c:v>21091</c:v>
                </c:pt>
                <c:pt idx="940">
                  <c:v>21091</c:v>
                </c:pt>
                <c:pt idx="941">
                  <c:v>21091</c:v>
                </c:pt>
                <c:pt idx="942">
                  <c:v>21138</c:v>
                </c:pt>
                <c:pt idx="943">
                  <c:v>21943</c:v>
                </c:pt>
                <c:pt idx="944">
                  <c:v>21991</c:v>
                </c:pt>
                <c:pt idx="945">
                  <c:v>22080.45</c:v>
                </c:pt>
                <c:pt idx="946">
                  <c:v>22046.400000000001</c:v>
                </c:pt>
                <c:pt idx="947">
                  <c:v>21708.683333333302</c:v>
                </c:pt>
                <c:pt idx="948">
                  <c:v>21889.766666666699</c:v>
                </c:pt>
                <c:pt idx="949">
                  <c:v>22017.883333333299</c:v>
                </c:pt>
                <c:pt idx="950">
                  <c:v>21847.2166666667</c:v>
                </c:pt>
                <c:pt idx="951">
                  <c:v>21811</c:v>
                </c:pt>
                <c:pt idx="952">
                  <c:v>21287.200000000001</c:v>
                </c:pt>
                <c:pt idx="953">
                  <c:v>21902</c:v>
                </c:pt>
                <c:pt idx="954">
                  <c:v>21988</c:v>
                </c:pt>
                <c:pt idx="955">
                  <c:v>21988</c:v>
                </c:pt>
                <c:pt idx="956">
                  <c:v>21988</c:v>
                </c:pt>
                <c:pt idx="957">
                  <c:v>22032</c:v>
                </c:pt>
                <c:pt idx="958">
                  <c:v>22032</c:v>
                </c:pt>
                <c:pt idx="959">
                  <c:v>22028.5</c:v>
                </c:pt>
                <c:pt idx="960">
                  <c:v>22032</c:v>
                </c:pt>
                <c:pt idx="961">
                  <c:v>22032</c:v>
                </c:pt>
                <c:pt idx="962">
                  <c:v>22032</c:v>
                </c:pt>
                <c:pt idx="963">
                  <c:v>22032</c:v>
                </c:pt>
                <c:pt idx="964">
                  <c:v>22032</c:v>
                </c:pt>
                <c:pt idx="965">
                  <c:v>22032</c:v>
                </c:pt>
                <c:pt idx="966">
                  <c:v>22348.5</c:v>
                </c:pt>
                <c:pt idx="967">
                  <c:v>22285.599999999999</c:v>
                </c:pt>
                <c:pt idx="968">
                  <c:v>22311</c:v>
                </c:pt>
                <c:pt idx="969">
                  <c:v>22896</c:v>
                </c:pt>
                <c:pt idx="970">
                  <c:v>22896</c:v>
                </c:pt>
                <c:pt idx="971">
                  <c:v>22087.95</c:v>
                </c:pt>
                <c:pt idx="972">
                  <c:v>21818.25</c:v>
                </c:pt>
                <c:pt idx="973">
                  <c:v>21760.166666666701</c:v>
                </c:pt>
                <c:pt idx="974">
                  <c:v>21732</c:v>
                </c:pt>
                <c:pt idx="975">
                  <c:v>21628</c:v>
                </c:pt>
                <c:pt idx="976">
                  <c:v>21417</c:v>
                </c:pt>
                <c:pt idx="977">
                  <c:v>21417</c:v>
                </c:pt>
                <c:pt idx="978">
                  <c:v>21156.65</c:v>
                </c:pt>
                <c:pt idx="979">
                  <c:v>20982.933333333302</c:v>
                </c:pt>
                <c:pt idx="980">
                  <c:v>21087</c:v>
                </c:pt>
                <c:pt idx="981">
                  <c:v>20996.433333333302</c:v>
                </c:pt>
                <c:pt idx="982">
                  <c:v>21530.183333333302</c:v>
                </c:pt>
                <c:pt idx="983">
                  <c:v>21889.599999999999</c:v>
                </c:pt>
                <c:pt idx="984">
                  <c:v>22050.7833333333</c:v>
                </c:pt>
                <c:pt idx="985">
                  <c:v>22478.7</c:v>
                </c:pt>
                <c:pt idx="986">
                  <c:v>22487</c:v>
                </c:pt>
                <c:pt idx="987">
                  <c:v>22487</c:v>
                </c:pt>
                <c:pt idx="988">
                  <c:v>22748</c:v>
                </c:pt>
                <c:pt idx="989">
                  <c:v>22748</c:v>
                </c:pt>
                <c:pt idx="990">
                  <c:v>22748</c:v>
                </c:pt>
                <c:pt idx="991">
                  <c:v>22732.516666666699</c:v>
                </c:pt>
                <c:pt idx="992">
                  <c:v>23425</c:v>
                </c:pt>
                <c:pt idx="993">
                  <c:v>23253</c:v>
                </c:pt>
                <c:pt idx="994">
                  <c:v>23253</c:v>
                </c:pt>
                <c:pt idx="995">
                  <c:v>23579</c:v>
                </c:pt>
                <c:pt idx="996">
                  <c:v>23579</c:v>
                </c:pt>
                <c:pt idx="997">
                  <c:v>23542.666666666701</c:v>
                </c:pt>
                <c:pt idx="998">
                  <c:v>23415</c:v>
                </c:pt>
                <c:pt idx="999">
                  <c:v>23415</c:v>
                </c:pt>
                <c:pt idx="1000">
                  <c:v>23415</c:v>
                </c:pt>
                <c:pt idx="1001">
                  <c:v>23336.7</c:v>
                </c:pt>
                <c:pt idx="1002">
                  <c:v>22986.5333333333</c:v>
                </c:pt>
                <c:pt idx="1003">
                  <c:v>22874</c:v>
                </c:pt>
                <c:pt idx="1004">
                  <c:v>22864</c:v>
                </c:pt>
                <c:pt idx="1005">
                  <c:v>22882</c:v>
                </c:pt>
                <c:pt idx="1006">
                  <c:v>22713</c:v>
                </c:pt>
                <c:pt idx="1007">
                  <c:v>22713</c:v>
                </c:pt>
                <c:pt idx="1008">
                  <c:v>22731.85</c:v>
                </c:pt>
                <c:pt idx="1009">
                  <c:v>23474.166666666701</c:v>
                </c:pt>
                <c:pt idx="1010">
                  <c:v>23365</c:v>
                </c:pt>
                <c:pt idx="1011">
                  <c:v>23365</c:v>
                </c:pt>
                <c:pt idx="1012">
                  <c:v>23365</c:v>
                </c:pt>
                <c:pt idx="1013">
                  <c:v>23365</c:v>
                </c:pt>
                <c:pt idx="1014">
                  <c:v>23365</c:v>
                </c:pt>
                <c:pt idx="1015">
                  <c:v>23896</c:v>
                </c:pt>
                <c:pt idx="1016">
                  <c:v>23477.666666666701</c:v>
                </c:pt>
                <c:pt idx="1017">
                  <c:v>23767.599999999999</c:v>
                </c:pt>
                <c:pt idx="1018">
                  <c:v>23477</c:v>
                </c:pt>
                <c:pt idx="1019">
                  <c:v>23477</c:v>
                </c:pt>
                <c:pt idx="1020">
                  <c:v>23426.6</c:v>
                </c:pt>
                <c:pt idx="1021">
                  <c:v>23199</c:v>
                </c:pt>
                <c:pt idx="1022">
                  <c:v>23199</c:v>
                </c:pt>
                <c:pt idx="1023">
                  <c:v>23072.5333333333</c:v>
                </c:pt>
                <c:pt idx="1024">
                  <c:v>22928</c:v>
                </c:pt>
                <c:pt idx="1025">
                  <c:v>22771.083333333299</c:v>
                </c:pt>
                <c:pt idx="1026">
                  <c:v>22659</c:v>
                </c:pt>
                <c:pt idx="1027">
                  <c:v>22659</c:v>
                </c:pt>
                <c:pt idx="1028">
                  <c:v>22659</c:v>
                </c:pt>
                <c:pt idx="1029">
                  <c:v>22659</c:v>
                </c:pt>
                <c:pt idx="1030">
                  <c:v>22698.4666666667</c:v>
                </c:pt>
                <c:pt idx="1031">
                  <c:v>22640.066666666698</c:v>
                </c:pt>
                <c:pt idx="1032">
                  <c:v>21933</c:v>
                </c:pt>
                <c:pt idx="1033">
                  <c:v>25218</c:v>
                </c:pt>
                <c:pt idx="1034">
                  <c:v>25218</c:v>
                </c:pt>
                <c:pt idx="1035">
                  <c:v>25218</c:v>
                </c:pt>
                <c:pt idx="1036">
                  <c:v>25236</c:v>
                </c:pt>
                <c:pt idx="1037">
                  <c:v>25236</c:v>
                </c:pt>
                <c:pt idx="1038">
                  <c:v>25284.133333333299</c:v>
                </c:pt>
                <c:pt idx="1039">
                  <c:v>26857.8</c:v>
                </c:pt>
                <c:pt idx="1040">
                  <c:v>26855.3</c:v>
                </c:pt>
                <c:pt idx="1041">
                  <c:v>26896.5</c:v>
                </c:pt>
                <c:pt idx="1042">
                  <c:v>26961</c:v>
                </c:pt>
                <c:pt idx="1043">
                  <c:v>26850.666666666701</c:v>
                </c:pt>
                <c:pt idx="1044">
                  <c:v>27021</c:v>
                </c:pt>
                <c:pt idx="1045">
                  <c:v>27020.666666666701</c:v>
                </c:pt>
                <c:pt idx="1046">
                  <c:v>26964.45</c:v>
                </c:pt>
                <c:pt idx="1047">
                  <c:v>27038</c:v>
                </c:pt>
                <c:pt idx="1048">
                  <c:v>27038</c:v>
                </c:pt>
                <c:pt idx="1049">
                  <c:v>27038</c:v>
                </c:pt>
                <c:pt idx="1050">
                  <c:v>27034</c:v>
                </c:pt>
                <c:pt idx="1051">
                  <c:v>27034</c:v>
                </c:pt>
                <c:pt idx="1052">
                  <c:v>27034</c:v>
                </c:pt>
                <c:pt idx="1053">
                  <c:v>27034</c:v>
                </c:pt>
                <c:pt idx="1054">
                  <c:v>27034</c:v>
                </c:pt>
                <c:pt idx="1055">
                  <c:v>27034</c:v>
                </c:pt>
                <c:pt idx="1056">
                  <c:v>27821</c:v>
                </c:pt>
                <c:pt idx="1057">
                  <c:v>28032</c:v>
                </c:pt>
                <c:pt idx="1058">
                  <c:v>27680.1</c:v>
                </c:pt>
                <c:pt idx="1059">
                  <c:v>27615.983333333301</c:v>
                </c:pt>
                <c:pt idx="1060">
                  <c:v>27562</c:v>
                </c:pt>
                <c:pt idx="1061">
                  <c:v>27562</c:v>
                </c:pt>
                <c:pt idx="1062">
                  <c:v>28188</c:v>
                </c:pt>
                <c:pt idx="1063">
                  <c:v>28119.25</c:v>
                </c:pt>
                <c:pt idx="1064">
                  <c:v>28074</c:v>
                </c:pt>
                <c:pt idx="1065">
                  <c:v>28074</c:v>
                </c:pt>
                <c:pt idx="1066">
                  <c:v>28081</c:v>
                </c:pt>
                <c:pt idx="1067">
                  <c:v>27621.75</c:v>
                </c:pt>
                <c:pt idx="1068">
                  <c:v>27552</c:v>
                </c:pt>
                <c:pt idx="1069">
                  <c:v>27550.083333333299</c:v>
                </c:pt>
                <c:pt idx="1070">
                  <c:v>27620.5</c:v>
                </c:pt>
                <c:pt idx="1071">
                  <c:v>27946</c:v>
                </c:pt>
                <c:pt idx="1072">
                  <c:v>27995.666666666701</c:v>
                </c:pt>
                <c:pt idx="1073">
                  <c:v>27613</c:v>
                </c:pt>
                <c:pt idx="1074">
                  <c:v>27484.666666666701</c:v>
                </c:pt>
                <c:pt idx="1075">
                  <c:v>27398</c:v>
                </c:pt>
                <c:pt idx="1076">
                  <c:v>27398</c:v>
                </c:pt>
                <c:pt idx="1077">
                  <c:v>27398</c:v>
                </c:pt>
                <c:pt idx="1078">
                  <c:v>27398</c:v>
                </c:pt>
                <c:pt idx="1079">
                  <c:v>27396.25</c:v>
                </c:pt>
                <c:pt idx="1080">
                  <c:v>27293</c:v>
                </c:pt>
                <c:pt idx="1081">
                  <c:v>27898</c:v>
                </c:pt>
                <c:pt idx="1082">
                  <c:v>27898</c:v>
                </c:pt>
                <c:pt idx="1083">
                  <c:v>27898</c:v>
                </c:pt>
                <c:pt idx="1084">
                  <c:v>27898</c:v>
                </c:pt>
                <c:pt idx="1085">
                  <c:v>28206</c:v>
                </c:pt>
                <c:pt idx="1086">
                  <c:v>28267</c:v>
                </c:pt>
                <c:pt idx="1087">
                  <c:v>28407</c:v>
                </c:pt>
                <c:pt idx="1088">
                  <c:v>28414.95</c:v>
                </c:pt>
                <c:pt idx="1089">
                  <c:v>27970.816666666698</c:v>
                </c:pt>
                <c:pt idx="1090">
                  <c:v>28137</c:v>
                </c:pt>
                <c:pt idx="1091">
                  <c:v>28160.6</c:v>
                </c:pt>
                <c:pt idx="1092">
                  <c:v>28137</c:v>
                </c:pt>
                <c:pt idx="1093">
                  <c:v>28327.1</c:v>
                </c:pt>
                <c:pt idx="1094">
                  <c:v>28240</c:v>
                </c:pt>
                <c:pt idx="1095">
                  <c:v>28254</c:v>
                </c:pt>
                <c:pt idx="1096">
                  <c:v>28223.7</c:v>
                </c:pt>
                <c:pt idx="1097">
                  <c:v>28196</c:v>
                </c:pt>
                <c:pt idx="1098">
                  <c:v>28196</c:v>
                </c:pt>
                <c:pt idx="1099">
                  <c:v>28196</c:v>
                </c:pt>
                <c:pt idx="1100">
                  <c:v>28196</c:v>
                </c:pt>
                <c:pt idx="1101">
                  <c:v>28196</c:v>
                </c:pt>
                <c:pt idx="1102">
                  <c:v>28116</c:v>
                </c:pt>
                <c:pt idx="1103">
                  <c:v>28183.05</c:v>
                </c:pt>
                <c:pt idx="1104">
                  <c:v>27217</c:v>
                </c:pt>
                <c:pt idx="1105">
                  <c:v>27968</c:v>
                </c:pt>
                <c:pt idx="1106">
                  <c:v>27968</c:v>
                </c:pt>
                <c:pt idx="1107">
                  <c:v>27921.333333333299</c:v>
                </c:pt>
                <c:pt idx="1108">
                  <c:v>27688</c:v>
                </c:pt>
                <c:pt idx="1109">
                  <c:v>27688</c:v>
                </c:pt>
                <c:pt idx="1110">
                  <c:v>27688</c:v>
                </c:pt>
                <c:pt idx="1111">
                  <c:v>27721.5</c:v>
                </c:pt>
                <c:pt idx="1112">
                  <c:v>27573</c:v>
                </c:pt>
                <c:pt idx="1113">
                  <c:v>26962</c:v>
                </c:pt>
                <c:pt idx="1114">
                  <c:v>26395</c:v>
                </c:pt>
                <c:pt idx="1115">
                  <c:v>26341</c:v>
                </c:pt>
                <c:pt idx="1116">
                  <c:v>26368.95</c:v>
                </c:pt>
                <c:pt idx="1117">
                  <c:v>26629</c:v>
                </c:pt>
                <c:pt idx="1118">
                  <c:v>26629</c:v>
                </c:pt>
                <c:pt idx="1119">
                  <c:v>26472.916666666701</c:v>
                </c:pt>
                <c:pt idx="1120">
                  <c:v>26316</c:v>
                </c:pt>
                <c:pt idx="1121">
                  <c:v>26211</c:v>
                </c:pt>
                <c:pt idx="1122">
                  <c:v>26090.6</c:v>
                </c:pt>
                <c:pt idx="1123">
                  <c:v>26062</c:v>
                </c:pt>
                <c:pt idx="1124">
                  <c:v>26062</c:v>
                </c:pt>
                <c:pt idx="1125">
                  <c:v>26062</c:v>
                </c:pt>
                <c:pt idx="1126">
                  <c:v>26062</c:v>
                </c:pt>
                <c:pt idx="1127">
                  <c:v>26042.883333333299</c:v>
                </c:pt>
                <c:pt idx="1128">
                  <c:v>25201.45</c:v>
                </c:pt>
                <c:pt idx="1129">
                  <c:v>24722</c:v>
                </c:pt>
                <c:pt idx="1130">
                  <c:v>24722</c:v>
                </c:pt>
                <c:pt idx="1131">
                  <c:v>24722</c:v>
                </c:pt>
                <c:pt idx="1132">
                  <c:v>24722</c:v>
                </c:pt>
                <c:pt idx="1133">
                  <c:v>24722</c:v>
                </c:pt>
                <c:pt idx="1134">
                  <c:v>24722</c:v>
                </c:pt>
                <c:pt idx="1135">
                  <c:v>24766</c:v>
                </c:pt>
                <c:pt idx="1136">
                  <c:v>24485.0333333333</c:v>
                </c:pt>
                <c:pt idx="1137">
                  <c:v>24815.866666666701</c:v>
                </c:pt>
                <c:pt idx="1138">
                  <c:v>24548</c:v>
                </c:pt>
                <c:pt idx="1139">
                  <c:v>24548</c:v>
                </c:pt>
                <c:pt idx="1140">
                  <c:v>24548</c:v>
                </c:pt>
                <c:pt idx="1141">
                  <c:v>24543.566666666698</c:v>
                </c:pt>
                <c:pt idx="1142">
                  <c:v>24602.983333333301</c:v>
                </c:pt>
                <c:pt idx="1143">
                  <c:v>24151.266666666699</c:v>
                </c:pt>
                <c:pt idx="1144">
                  <c:v>24343.4</c:v>
                </c:pt>
                <c:pt idx="1145">
                  <c:v>24204.933333333302</c:v>
                </c:pt>
                <c:pt idx="1146">
                  <c:v>22914.733333333301</c:v>
                </c:pt>
                <c:pt idx="1147">
                  <c:v>22114.816666666698</c:v>
                </c:pt>
                <c:pt idx="1148">
                  <c:v>22480</c:v>
                </c:pt>
                <c:pt idx="1149">
                  <c:v>22553</c:v>
                </c:pt>
                <c:pt idx="1150">
                  <c:v>22553</c:v>
                </c:pt>
                <c:pt idx="1151">
                  <c:v>22280</c:v>
                </c:pt>
                <c:pt idx="1152">
                  <c:v>22717</c:v>
                </c:pt>
                <c:pt idx="1153">
                  <c:v>23431</c:v>
                </c:pt>
                <c:pt idx="1154">
                  <c:v>23431</c:v>
                </c:pt>
                <c:pt idx="1155">
                  <c:v>23431</c:v>
                </c:pt>
                <c:pt idx="1156">
                  <c:v>24674.666666666701</c:v>
                </c:pt>
                <c:pt idx="1157">
                  <c:v>24724</c:v>
                </c:pt>
                <c:pt idx="1158">
                  <c:v>24724</c:v>
                </c:pt>
                <c:pt idx="1159">
                  <c:v>24724</c:v>
                </c:pt>
                <c:pt idx="1160">
                  <c:v>24724.7833333333</c:v>
                </c:pt>
                <c:pt idx="1161">
                  <c:v>24724</c:v>
                </c:pt>
                <c:pt idx="1162">
                  <c:v>24724</c:v>
                </c:pt>
                <c:pt idx="1163">
                  <c:v>24800.6</c:v>
                </c:pt>
                <c:pt idx="1164">
                  <c:v>23482</c:v>
                </c:pt>
                <c:pt idx="1165">
                  <c:v>23322.35</c:v>
                </c:pt>
                <c:pt idx="1166">
                  <c:v>23118</c:v>
                </c:pt>
                <c:pt idx="1167">
                  <c:v>23334.5</c:v>
                </c:pt>
                <c:pt idx="1168">
                  <c:v>23180.5</c:v>
                </c:pt>
                <c:pt idx="1169">
                  <c:v>22942</c:v>
                </c:pt>
                <c:pt idx="1170">
                  <c:v>24235</c:v>
                </c:pt>
                <c:pt idx="1171">
                  <c:v>24224.166666666701</c:v>
                </c:pt>
                <c:pt idx="1172">
                  <c:v>24142</c:v>
                </c:pt>
                <c:pt idx="1173">
                  <c:v>24114</c:v>
                </c:pt>
                <c:pt idx="1174">
                  <c:v>24114</c:v>
                </c:pt>
                <c:pt idx="1175">
                  <c:v>23794.2166666667</c:v>
                </c:pt>
                <c:pt idx="1176">
                  <c:v>22396.883333333299</c:v>
                </c:pt>
                <c:pt idx="1177">
                  <c:v>23274</c:v>
                </c:pt>
                <c:pt idx="1178">
                  <c:v>23274</c:v>
                </c:pt>
                <c:pt idx="1179">
                  <c:v>23274</c:v>
                </c:pt>
                <c:pt idx="1180">
                  <c:v>23274</c:v>
                </c:pt>
                <c:pt idx="1181">
                  <c:v>22944.383333333299</c:v>
                </c:pt>
                <c:pt idx="1182">
                  <c:v>22847</c:v>
                </c:pt>
                <c:pt idx="1183">
                  <c:v>22848.333333333299</c:v>
                </c:pt>
                <c:pt idx="1184">
                  <c:v>22847</c:v>
                </c:pt>
                <c:pt idx="1185">
                  <c:v>22847</c:v>
                </c:pt>
                <c:pt idx="1186">
                  <c:v>22847</c:v>
                </c:pt>
                <c:pt idx="1187">
                  <c:v>22845.25</c:v>
                </c:pt>
                <c:pt idx="1188">
                  <c:v>24035</c:v>
                </c:pt>
                <c:pt idx="1189">
                  <c:v>23987.083333333299</c:v>
                </c:pt>
                <c:pt idx="1190">
                  <c:v>23920</c:v>
                </c:pt>
                <c:pt idx="1191">
                  <c:v>23605</c:v>
                </c:pt>
                <c:pt idx="1192">
                  <c:v>23733</c:v>
                </c:pt>
                <c:pt idx="1193">
                  <c:v>23713.0333333333</c:v>
                </c:pt>
                <c:pt idx="1194">
                  <c:v>23565.583333333299</c:v>
                </c:pt>
                <c:pt idx="1195">
                  <c:v>23407.333333333299</c:v>
                </c:pt>
                <c:pt idx="1196">
                  <c:v>23520</c:v>
                </c:pt>
                <c:pt idx="1197">
                  <c:v>23520</c:v>
                </c:pt>
                <c:pt idx="1198">
                  <c:v>23532</c:v>
                </c:pt>
                <c:pt idx="1199">
                  <c:v>23524.75</c:v>
                </c:pt>
                <c:pt idx="1200">
                  <c:v>23969.266666666699</c:v>
                </c:pt>
                <c:pt idx="1201">
                  <c:v>25324</c:v>
                </c:pt>
                <c:pt idx="1202">
                  <c:v>25008</c:v>
                </c:pt>
                <c:pt idx="1203">
                  <c:v>23779.65</c:v>
                </c:pt>
                <c:pt idx="1204">
                  <c:v>23715</c:v>
                </c:pt>
                <c:pt idx="1205">
                  <c:v>23715</c:v>
                </c:pt>
                <c:pt idx="1206">
                  <c:v>23640</c:v>
                </c:pt>
                <c:pt idx="1207">
                  <c:v>23899.683333333302</c:v>
                </c:pt>
                <c:pt idx="1208">
                  <c:v>24199.366666666701</c:v>
                </c:pt>
                <c:pt idx="1209">
                  <c:v>23961.7833333333</c:v>
                </c:pt>
                <c:pt idx="1210">
                  <c:v>23973</c:v>
                </c:pt>
                <c:pt idx="1211">
                  <c:v>24069</c:v>
                </c:pt>
                <c:pt idx="1212">
                  <c:v>24069</c:v>
                </c:pt>
                <c:pt idx="1213">
                  <c:v>24021.85</c:v>
                </c:pt>
                <c:pt idx="1214">
                  <c:v>23991.333333333299</c:v>
                </c:pt>
                <c:pt idx="1215">
                  <c:v>24072.799999999999</c:v>
                </c:pt>
                <c:pt idx="1216">
                  <c:v>23943.866666666701</c:v>
                </c:pt>
                <c:pt idx="1217">
                  <c:v>24242.383333333299</c:v>
                </c:pt>
                <c:pt idx="1218">
                  <c:v>24248</c:v>
                </c:pt>
                <c:pt idx="1219">
                  <c:v>24176.5</c:v>
                </c:pt>
                <c:pt idx="1220">
                  <c:v>23885.85</c:v>
                </c:pt>
                <c:pt idx="1221">
                  <c:v>23799.25</c:v>
                </c:pt>
                <c:pt idx="1222">
                  <c:v>24254.5</c:v>
                </c:pt>
                <c:pt idx="1223">
                  <c:v>24106.1</c:v>
                </c:pt>
                <c:pt idx="1224">
                  <c:v>24396</c:v>
                </c:pt>
                <c:pt idx="1225">
                  <c:v>24580.75</c:v>
                </c:pt>
                <c:pt idx="1226">
                  <c:v>24069</c:v>
                </c:pt>
                <c:pt idx="1227">
                  <c:v>24069</c:v>
                </c:pt>
                <c:pt idx="1228">
                  <c:v>24069</c:v>
                </c:pt>
                <c:pt idx="1229">
                  <c:v>24400</c:v>
                </c:pt>
                <c:pt idx="1230">
                  <c:v>24410</c:v>
                </c:pt>
                <c:pt idx="1231">
                  <c:v>24183.1</c:v>
                </c:pt>
                <c:pt idx="1232">
                  <c:v>25031</c:v>
                </c:pt>
                <c:pt idx="1233">
                  <c:v>25384</c:v>
                </c:pt>
                <c:pt idx="1234">
                  <c:v>25384</c:v>
                </c:pt>
                <c:pt idx="1235">
                  <c:v>25361.766666666699</c:v>
                </c:pt>
                <c:pt idx="1236">
                  <c:v>24928</c:v>
                </c:pt>
                <c:pt idx="1237">
                  <c:v>24859.5</c:v>
                </c:pt>
                <c:pt idx="1238">
                  <c:v>24914</c:v>
                </c:pt>
                <c:pt idx="1239">
                  <c:v>24751.116666666701</c:v>
                </c:pt>
                <c:pt idx="1240">
                  <c:v>24712</c:v>
                </c:pt>
                <c:pt idx="1241">
                  <c:v>24601.5</c:v>
                </c:pt>
                <c:pt idx="1242">
                  <c:v>24507</c:v>
                </c:pt>
                <c:pt idx="1243">
                  <c:v>24507</c:v>
                </c:pt>
                <c:pt idx="1244">
                  <c:v>24507</c:v>
                </c:pt>
                <c:pt idx="1245">
                  <c:v>24511</c:v>
                </c:pt>
                <c:pt idx="1246">
                  <c:v>24391</c:v>
                </c:pt>
                <c:pt idx="1247">
                  <c:v>24226</c:v>
                </c:pt>
                <c:pt idx="1248">
                  <c:v>24226</c:v>
                </c:pt>
                <c:pt idx="1249">
                  <c:v>24804</c:v>
                </c:pt>
                <c:pt idx="1250">
                  <c:v>24914</c:v>
                </c:pt>
                <c:pt idx="1251">
                  <c:v>24914</c:v>
                </c:pt>
                <c:pt idx="1252">
                  <c:v>24914</c:v>
                </c:pt>
                <c:pt idx="1253">
                  <c:v>25316</c:v>
                </c:pt>
                <c:pt idx="1254">
                  <c:v>25316</c:v>
                </c:pt>
                <c:pt idx="1255">
                  <c:v>25901.133333333299</c:v>
                </c:pt>
                <c:pt idx="1256">
                  <c:v>25638.266666666699</c:v>
                </c:pt>
                <c:pt idx="1257">
                  <c:v>25146.6</c:v>
                </c:pt>
                <c:pt idx="1258">
                  <c:v>25093</c:v>
                </c:pt>
                <c:pt idx="1259">
                  <c:v>25082.9666666667</c:v>
                </c:pt>
                <c:pt idx="1260">
                  <c:v>25015</c:v>
                </c:pt>
                <c:pt idx="1261">
                  <c:v>24962.6</c:v>
                </c:pt>
                <c:pt idx="1262">
                  <c:v>24884</c:v>
                </c:pt>
                <c:pt idx="1263">
                  <c:v>24822.666666666701</c:v>
                </c:pt>
                <c:pt idx="1264">
                  <c:v>24650.833333333299</c:v>
                </c:pt>
                <c:pt idx="1265">
                  <c:v>24324.316666666698</c:v>
                </c:pt>
                <c:pt idx="1266">
                  <c:v>24171</c:v>
                </c:pt>
                <c:pt idx="1267">
                  <c:v>23823.333333333299</c:v>
                </c:pt>
                <c:pt idx="1268">
                  <c:v>23441</c:v>
                </c:pt>
                <c:pt idx="1269">
                  <c:v>23441</c:v>
                </c:pt>
                <c:pt idx="1270">
                  <c:v>23441</c:v>
                </c:pt>
                <c:pt idx="1271">
                  <c:v>23441</c:v>
                </c:pt>
                <c:pt idx="1272">
                  <c:v>23683</c:v>
                </c:pt>
                <c:pt idx="1273">
                  <c:v>23678.9</c:v>
                </c:pt>
                <c:pt idx="1274">
                  <c:v>23407.766666666699</c:v>
                </c:pt>
                <c:pt idx="1275">
                  <c:v>23266</c:v>
                </c:pt>
                <c:pt idx="1276">
                  <c:v>23266</c:v>
                </c:pt>
                <c:pt idx="1277">
                  <c:v>23266</c:v>
                </c:pt>
                <c:pt idx="1278">
                  <c:v>23265.9666666667</c:v>
                </c:pt>
                <c:pt idx="1279">
                  <c:v>23227.5</c:v>
                </c:pt>
                <c:pt idx="1280">
                  <c:v>23271.116666666701</c:v>
                </c:pt>
                <c:pt idx="1281">
                  <c:v>23378.5</c:v>
                </c:pt>
                <c:pt idx="1282">
                  <c:v>23054.15</c:v>
                </c:pt>
                <c:pt idx="1283">
                  <c:v>22680</c:v>
                </c:pt>
                <c:pt idx="1284">
                  <c:v>22680</c:v>
                </c:pt>
                <c:pt idx="1285">
                  <c:v>22680</c:v>
                </c:pt>
                <c:pt idx="1286">
                  <c:v>22581.5</c:v>
                </c:pt>
                <c:pt idx="1287">
                  <c:v>22874.25</c:v>
                </c:pt>
                <c:pt idx="1288">
                  <c:v>22818.333333333299</c:v>
                </c:pt>
                <c:pt idx="1289">
                  <c:v>22953.333333333299</c:v>
                </c:pt>
                <c:pt idx="1290">
                  <c:v>22757.683333333302</c:v>
                </c:pt>
                <c:pt idx="1291">
                  <c:v>22755</c:v>
                </c:pt>
                <c:pt idx="1292">
                  <c:v>22804</c:v>
                </c:pt>
                <c:pt idx="1293">
                  <c:v>22520</c:v>
                </c:pt>
                <c:pt idx="1294">
                  <c:v>22141.75</c:v>
                </c:pt>
                <c:pt idx="1295">
                  <c:v>22707</c:v>
                </c:pt>
                <c:pt idx="1296">
                  <c:v>22707</c:v>
                </c:pt>
                <c:pt idx="1297">
                  <c:v>23015</c:v>
                </c:pt>
                <c:pt idx="1298">
                  <c:v>22712</c:v>
                </c:pt>
                <c:pt idx="1299">
                  <c:v>22692.35</c:v>
                </c:pt>
                <c:pt idx="1300">
                  <c:v>22385.083333333299</c:v>
                </c:pt>
                <c:pt idx="1301">
                  <c:v>22136</c:v>
                </c:pt>
                <c:pt idx="1302">
                  <c:v>22471</c:v>
                </c:pt>
                <c:pt idx="1303">
                  <c:v>22387</c:v>
                </c:pt>
                <c:pt idx="1304">
                  <c:v>22237.733333333301</c:v>
                </c:pt>
                <c:pt idx="1305">
                  <c:v>22161.733333333301</c:v>
                </c:pt>
                <c:pt idx="1306">
                  <c:v>22076.666666666701</c:v>
                </c:pt>
                <c:pt idx="1307">
                  <c:v>22120.5333333333</c:v>
                </c:pt>
                <c:pt idx="1308">
                  <c:v>22100</c:v>
                </c:pt>
                <c:pt idx="1309">
                  <c:v>22397</c:v>
                </c:pt>
                <c:pt idx="1310">
                  <c:v>22307.166666666701</c:v>
                </c:pt>
                <c:pt idx="1311">
                  <c:v>22192.666666666701</c:v>
                </c:pt>
                <c:pt idx="1312">
                  <c:v>22233</c:v>
                </c:pt>
                <c:pt idx="1313">
                  <c:v>22177.0333333333</c:v>
                </c:pt>
                <c:pt idx="1314">
                  <c:v>22061.8</c:v>
                </c:pt>
                <c:pt idx="1315">
                  <c:v>22031</c:v>
                </c:pt>
                <c:pt idx="1316">
                  <c:v>22031</c:v>
                </c:pt>
                <c:pt idx="1317">
                  <c:v>22031</c:v>
                </c:pt>
                <c:pt idx="1318">
                  <c:v>22031</c:v>
                </c:pt>
                <c:pt idx="1319">
                  <c:v>22724.0333333333</c:v>
                </c:pt>
                <c:pt idx="1320">
                  <c:v>22610.166666666701</c:v>
                </c:pt>
                <c:pt idx="1321">
                  <c:v>22920</c:v>
                </c:pt>
                <c:pt idx="1322">
                  <c:v>22920</c:v>
                </c:pt>
                <c:pt idx="1323">
                  <c:v>22920</c:v>
                </c:pt>
                <c:pt idx="1324">
                  <c:v>22920</c:v>
                </c:pt>
                <c:pt idx="1325">
                  <c:v>22920</c:v>
                </c:pt>
                <c:pt idx="1326">
                  <c:v>23038</c:v>
                </c:pt>
                <c:pt idx="1327">
                  <c:v>23626</c:v>
                </c:pt>
                <c:pt idx="1328">
                  <c:v>23833</c:v>
                </c:pt>
                <c:pt idx="1329">
                  <c:v>23785.5</c:v>
                </c:pt>
                <c:pt idx="1330">
                  <c:v>23870.233333333301</c:v>
                </c:pt>
                <c:pt idx="1331">
                  <c:v>23853</c:v>
                </c:pt>
                <c:pt idx="1332">
                  <c:v>23805.116666666701</c:v>
                </c:pt>
                <c:pt idx="1333">
                  <c:v>23776.333333333299</c:v>
                </c:pt>
                <c:pt idx="1334">
                  <c:v>23747</c:v>
                </c:pt>
                <c:pt idx="1335">
                  <c:v>23832</c:v>
                </c:pt>
                <c:pt idx="1336">
                  <c:v>23832</c:v>
                </c:pt>
                <c:pt idx="1337">
                  <c:v>23698.45</c:v>
                </c:pt>
                <c:pt idx="1338">
                  <c:v>23613.483333333301</c:v>
                </c:pt>
                <c:pt idx="1339">
                  <c:v>23685.4666666667</c:v>
                </c:pt>
                <c:pt idx="1340">
                  <c:v>23490.583333333299</c:v>
                </c:pt>
                <c:pt idx="1341">
                  <c:v>23434</c:v>
                </c:pt>
                <c:pt idx="1342">
                  <c:v>23209</c:v>
                </c:pt>
                <c:pt idx="1343">
                  <c:v>23188.183333333302</c:v>
                </c:pt>
                <c:pt idx="1344">
                  <c:v>22248</c:v>
                </c:pt>
                <c:pt idx="1345">
                  <c:v>22515.25</c:v>
                </c:pt>
                <c:pt idx="1346">
                  <c:v>22943</c:v>
                </c:pt>
                <c:pt idx="1347">
                  <c:v>22943</c:v>
                </c:pt>
                <c:pt idx="1348">
                  <c:v>22794.5</c:v>
                </c:pt>
                <c:pt idx="1349">
                  <c:v>22753</c:v>
                </c:pt>
                <c:pt idx="1350">
                  <c:v>22753</c:v>
                </c:pt>
                <c:pt idx="1351">
                  <c:v>22753</c:v>
                </c:pt>
                <c:pt idx="1352">
                  <c:v>22491</c:v>
                </c:pt>
                <c:pt idx="1353">
                  <c:v>22896</c:v>
                </c:pt>
                <c:pt idx="1354">
                  <c:v>22821</c:v>
                </c:pt>
                <c:pt idx="1355">
                  <c:v>22821</c:v>
                </c:pt>
                <c:pt idx="1356">
                  <c:v>22542.6</c:v>
                </c:pt>
                <c:pt idx="1357">
                  <c:v>22366.816666666698</c:v>
                </c:pt>
                <c:pt idx="1358">
                  <c:v>22395.266666666699</c:v>
                </c:pt>
                <c:pt idx="1359">
                  <c:v>22473</c:v>
                </c:pt>
                <c:pt idx="1360">
                  <c:v>22538</c:v>
                </c:pt>
                <c:pt idx="1361">
                  <c:v>22524</c:v>
                </c:pt>
                <c:pt idx="1362">
                  <c:v>22482</c:v>
                </c:pt>
                <c:pt idx="1363">
                  <c:v>22600</c:v>
                </c:pt>
                <c:pt idx="1364">
                  <c:v>22600</c:v>
                </c:pt>
                <c:pt idx="1365">
                  <c:v>22600</c:v>
                </c:pt>
                <c:pt idx="1366">
                  <c:v>22600</c:v>
                </c:pt>
                <c:pt idx="1367">
                  <c:v>22535.4</c:v>
                </c:pt>
                <c:pt idx="1368">
                  <c:v>22466.116666666701</c:v>
                </c:pt>
                <c:pt idx="1369">
                  <c:v>23582</c:v>
                </c:pt>
                <c:pt idx="1370">
                  <c:v>23582</c:v>
                </c:pt>
                <c:pt idx="1371">
                  <c:v>23582</c:v>
                </c:pt>
                <c:pt idx="1372">
                  <c:v>23582</c:v>
                </c:pt>
                <c:pt idx="1373">
                  <c:v>23582</c:v>
                </c:pt>
                <c:pt idx="1374">
                  <c:v>23578.733333333301</c:v>
                </c:pt>
                <c:pt idx="1375">
                  <c:v>23776</c:v>
                </c:pt>
                <c:pt idx="1376">
                  <c:v>23685.666666666701</c:v>
                </c:pt>
                <c:pt idx="1377">
                  <c:v>23716</c:v>
                </c:pt>
                <c:pt idx="1378">
                  <c:v>23182.666666666701</c:v>
                </c:pt>
                <c:pt idx="1379">
                  <c:v>24245.983333333301</c:v>
                </c:pt>
                <c:pt idx="1380">
                  <c:v>22179</c:v>
                </c:pt>
                <c:pt idx="1381">
                  <c:v>22038</c:v>
                </c:pt>
                <c:pt idx="1382">
                  <c:v>21128</c:v>
                </c:pt>
                <c:pt idx="1383">
                  <c:v>21358.400000000001</c:v>
                </c:pt>
                <c:pt idx="1384">
                  <c:v>21306</c:v>
                </c:pt>
                <c:pt idx="1385">
                  <c:v>20936.7</c:v>
                </c:pt>
                <c:pt idx="1386">
                  <c:v>21092.666666666701</c:v>
                </c:pt>
                <c:pt idx="1387">
                  <c:v>21137</c:v>
                </c:pt>
                <c:pt idx="1388">
                  <c:v>20550</c:v>
                </c:pt>
                <c:pt idx="1389">
                  <c:v>20518.333333333299</c:v>
                </c:pt>
                <c:pt idx="1390">
                  <c:v>20313</c:v>
                </c:pt>
                <c:pt idx="1391">
                  <c:v>20313</c:v>
                </c:pt>
                <c:pt idx="1392">
                  <c:v>20358</c:v>
                </c:pt>
                <c:pt idx="1393">
                  <c:v>20358</c:v>
                </c:pt>
                <c:pt idx="1394">
                  <c:v>20358</c:v>
                </c:pt>
                <c:pt idx="1395">
                  <c:v>20358</c:v>
                </c:pt>
                <c:pt idx="1396">
                  <c:v>20358</c:v>
                </c:pt>
                <c:pt idx="1397">
                  <c:v>20358</c:v>
                </c:pt>
                <c:pt idx="1398">
                  <c:v>20358</c:v>
                </c:pt>
                <c:pt idx="1399">
                  <c:v>20588</c:v>
                </c:pt>
                <c:pt idx="1400">
                  <c:v>20880</c:v>
                </c:pt>
                <c:pt idx="1401">
                  <c:v>21248.433333333302</c:v>
                </c:pt>
                <c:pt idx="1402">
                  <c:v>21204</c:v>
                </c:pt>
                <c:pt idx="1403">
                  <c:v>21190.133333333299</c:v>
                </c:pt>
                <c:pt idx="1404">
                  <c:v>21207.8</c:v>
                </c:pt>
                <c:pt idx="1405">
                  <c:v>21202</c:v>
                </c:pt>
                <c:pt idx="1406">
                  <c:v>21180.0333333333</c:v>
                </c:pt>
                <c:pt idx="1407">
                  <c:v>21158.666666666701</c:v>
                </c:pt>
                <c:pt idx="1408">
                  <c:v>21446.799999999999</c:v>
                </c:pt>
                <c:pt idx="1409">
                  <c:v>21203.65</c:v>
                </c:pt>
                <c:pt idx="1410">
                  <c:v>21590</c:v>
                </c:pt>
                <c:pt idx="1411">
                  <c:v>21552.166666666701</c:v>
                </c:pt>
                <c:pt idx="1412">
                  <c:v>21266</c:v>
                </c:pt>
                <c:pt idx="1413">
                  <c:v>21820</c:v>
                </c:pt>
                <c:pt idx="1414">
                  <c:v>21820</c:v>
                </c:pt>
                <c:pt idx="1415">
                  <c:v>21820</c:v>
                </c:pt>
                <c:pt idx="1416">
                  <c:v>21103.599999999999</c:v>
                </c:pt>
                <c:pt idx="1417">
                  <c:v>22309</c:v>
                </c:pt>
                <c:pt idx="1418">
                  <c:v>22309</c:v>
                </c:pt>
                <c:pt idx="1419">
                  <c:v>22309</c:v>
                </c:pt>
                <c:pt idx="1420">
                  <c:v>22394</c:v>
                </c:pt>
                <c:pt idx="1421">
                  <c:v>22392.416666666701</c:v>
                </c:pt>
                <c:pt idx="1422">
                  <c:v>22411</c:v>
                </c:pt>
                <c:pt idx="1423">
                  <c:v>22074.799999999999</c:v>
                </c:pt>
                <c:pt idx="1424">
                  <c:v>22204</c:v>
                </c:pt>
                <c:pt idx="1425">
                  <c:v>22204</c:v>
                </c:pt>
                <c:pt idx="1426">
                  <c:v>22485.9</c:v>
                </c:pt>
                <c:pt idx="1427">
                  <c:v>22394</c:v>
                </c:pt>
                <c:pt idx="1428">
                  <c:v>22979</c:v>
                </c:pt>
                <c:pt idx="1429">
                  <c:v>23047</c:v>
                </c:pt>
                <c:pt idx="1430">
                  <c:v>22936.166666666701</c:v>
                </c:pt>
                <c:pt idx="1431">
                  <c:v>22317.1</c:v>
                </c:pt>
                <c:pt idx="1432">
                  <c:v>22195</c:v>
                </c:pt>
                <c:pt idx="1433">
                  <c:v>20838.583333333299</c:v>
                </c:pt>
                <c:pt idx="1434">
                  <c:v>20558</c:v>
                </c:pt>
                <c:pt idx="1435">
                  <c:v>20162</c:v>
                </c:pt>
                <c:pt idx="1436">
                  <c:v>20107.566666666698</c:v>
                </c:pt>
                <c:pt idx="1437">
                  <c:v>20127</c:v>
                </c:pt>
                <c:pt idx="1438">
                  <c:v>20127</c:v>
                </c:pt>
                <c:pt idx="1439">
                  <c:v>20065.933333333302</c:v>
                </c:pt>
                <c:pt idx="1440">
                  <c:v>19898</c:v>
                </c:pt>
                <c:pt idx="1441">
                  <c:v>19916</c:v>
                </c:pt>
                <c:pt idx="1442">
                  <c:v>19916</c:v>
                </c:pt>
                <c:pt idx="1443">
                  <c:v>19890.666666666701</c:v>
                </c:pt>
                <c:pt idx="1444">
                  <c:v>19916</c:v>
                </c:pt>
                <c:pt idx="1445">
                  <c:v>19976</c:v>
                </c:pt>
                <c:pt idx="1446">
                  <c:v>19971.883333333299</c:v>
                </c:pt>
                <c:pt idx="1447">
                  <c:v>20061</c:v>
                </c:pt>
                <c:pt idx="1448">
                  <c:v>20102.2</c:v>
                </c:pt>
                <c:pt idx="1449">
                  <c:v>20098</c:v>
                </c:pt>
                <c:pt idx="1450">
                  <c:v>20018</c:v>
                </c:pt>
                <c:pt idx="1451">
                  <c:v>19979.133333333299</c:v>
                </c:pt>
                <c:pt idx="1452">
                  <c:v>19974</c:v>
                </c:pt>
                <c:pt idx="1453">
                  <c:v>19974</c:v>
                </c:pt>
                <c:pt idx="1454">
                  <c:v>19880.016666666699</c:v>
                </c:pt>
                <c:pt idx="1455">
                  <c:v>19670</c:v>
                </c:pt>
                <c:pt idx="1456">
                  <c:v>19533.4666666667</c:v>
                </c:pt>
                <c:pt idx="1457">
                  <c:v>19510</c:v>
                </c:pt>
                <c:pt idx="1458">
                  <c:v>19197.2</c:v>
                </c:pt>
                <c:pt idx="1459">
                  <c:v>19151</c:v>
                </c:pt>
                <c:pt idx="1460">
                  <c:v>19222</c:v>
                </c:pt>
                <c:pt idx="1461">
                  <c:v>19222</c:v>
                </c:pt>
                <c:pt idx="1462">
                  <c:v>19222</c:v>
                </c:pt>
                <c:pt idx="1463">
                  <c:v>19019.916666666701</c:v>
                </c:pt>
                <c:pt idx="1464">
                  <c:v>18199.45</c:v>
                </c:pt>
                <c:pt idx="1465">
                  <c:v>18877</c:v>
                </c:pt>
                <c:pt idx="1466">
                  <c:v>18877</c:v>
                </c:pt>
                <c:pt idx="1467">
                  <c:v>18877</c:v>
                </c:pt>
                <c:pt idx="1468">
                  <c:v>18965</c:v>
                </c:pt>
                <c:pt idx="1469">
                  <c:v>18926</c:v>
                </c:pt>
                <c:pt idx="1470">
                  <c:v>18900</c:v>
                </c:pt>
                <c:pt idx="1471">
                  <c:v>18900</c:v>
                </c:pt>
                <c:pt idx="1472">
                  <c:v>19151.099999999999</c:v>
                </c:pt>
                <c:pt idx="1473">
                  <c:v>18988</c:v>
                </c:pt>
                <c:pt idx="1474">
                  <c:v>18965.333333333299</c:v>
                </c:pt>
                <c:pt idx="1475">
                  <c:v>18878</c:v>
                </c:pt>
                <c:pt idx="1476">
                  <c:v>18844</c:v>
                </c:pt>
                <c:pt idx="1477">
                  <c:v>18774.599999999999</c:v>
                </c:pt>
                <c:pt idx="1478">
                  <c:v>18776</c:v>
                </c:pt>
                <c:pt idx="1479">
                  <c:v>18686</c:v>
                </c:pt>
                <c:pt idx="1480">
                  <c:v>18683</c:v>
                </c:pt>
                <c:pt idx="1481">
                  <c:v>18683</c:v>
                </c:pt>
                <c:pt idx="1482">
                  <c:v>18433.7</c:v>
                </c:pt>
                <c:pt idx="1483">
                  <c:v>18406</c:v>
                </c:pt>
                <c:pt idx="1484">
                  <c:v>18401</c:v>
                </c:pt>
                <c:pt idx="1485">
                  <c:v>18396</c:v>
                </c:pt>
                <c:pt idx="1486">
                  <c:v>19140</c:v>
                </c:pt>
                <c:pt idx="1487">
                  <c:v>19578.616666666701</c:v>
                </c:pt>
                <c:pt idx="1488">
                  <c:v>18807.833333333299</c:v>
                </c:pt>
                <c:pt idx="1489">
                  <c:v>19322</c:v>
                </c:pt>
                <c:pt idx="1490">
                  <c:v>19286.25</c:v>
                </c:pt>
                <c:pt idx="1491">
                  <c:v>18893</c:v>
                </c:pt>
                <c:pt idx="1492">
                  <c:v>18893</c:v>
                </c:pt>
                <c:pt idx="1493">
                  <c:v>18893</c:v>
                </c:pt>
                <c:pt idx="1494">
                  <c:v>18893</c:v>
                </c:pt>
                <c:pt idx="1495">
                  <c:v>18893</c:v>
                </c:pt>
                <c:pt idx="1496">
                  <c:v>19279</c:v>
                </c:pt>
                <c:pt idx="1497">
                  <c:v>19199</c:v>
                </c:pt>
                <c:pt idx="1498">
                  <c:v>19724.05</c:v>
                </c:pt>
                <c:pt idx="1499">
                  <c:v>19635.5333333333</c:v>
                </c:pt>
                <c:pt idx="1500">
                  <c:v>19369.633333333299</c:v>
                </c:pt>
                <c:pt idx="1501">
                  <c:v>18562</c:v>
                </c:pt>
                <c:pt idx="1502">
                  <c:v>18442.983333333301</c:v>
                </c:pt>
                <c:pt idx="1503">
                  <c:v>18464</c:v>
                </c:pt>
                <c:pt idx="1504">
                  <c:v>18455.066666666698</c:v>
                </c:pt>
                <c:pt idx="1505">
                  <c:v>17749.166666666701</c:v>
                </c:pt>
                <c:pt idx="1506">
                  <c:v>17479</c:v>
                </c:pt>
                <c:pt idx="1507">
                  <c:v>17479</c:v>
                </c:pt>
                <c:pt idx="1508">
                  <c:v>17015.166666666701</c:v>
                </c:pt>
                <c:pt idx="1509">
                  <c:v>16811.599999999999</c:v>
                </c:pt>
                <c:pt idx="1510">
                  <c:v>16674</c:v>
                </c:pt>
                <c:pt idx="1511">
                  <c:v>16665.150000000001</c:v>
                </c:pt>
                <c:pt idx="1512">
                  <c:v>16143</c:v>
                </c:pt>
                <c:pt idx="1513">
                  <c:v>16829</c:v>
                </c:pt>
                <c:pt idx="1514">
                  <c:v>16829</c:v>
                </c:pt>
                <c:pt idx="1515">
                  <c:v>16829</c:v>
                </c:pt>
                <c:pt idx="1516">
                  <c:v>16823.099999999999</c:v>
                </c:pt>
                <c:pt idx="1517">
                  <c:v>16956.5</c:v>
                </c:pt>
                <c:pt idx="1518">
                  <c:v>16882.3</c:v>
                </c:pt>
                <c:pt idx="1519">
                  <c:v>16277</c:v>
                </c:pt>
                <c:pt idx="1520">
                  <c:v>16277</c:v>
                </c:pt>
                <c:pt idx="1521">
                  <c:v>16277</c:v>
                </c:pt>
                <c:pt idx="1522">
                  <c:v>16264.2</c:v>
                </c:pt>
                <c:pt idx="1523">
                  <c:v>16532.133333333299</c:v>
                </c:pt>
                <c:pt idx="1524">
                  <c:v>16148</c:v>
                </c:pt>
                <c:pt idx="1525">
                  <c:v>16156</c:v>
                </c:pt>
                <c:pt idx="1526">
                  <c:v>16156</c:v>
                </c:pt>
                <c:pt idx="1527">
                  <c:v>16188</c:v>
                </c:pt>
                <c:pt idx="1528">
                  <c:v>16188</c:v>
                </c:pt>
                <c:pt idx="1529">
                  <c:v>16188</c:v>
                </c:pt>
                <c:pt idx="1530">
                  <c:v>16188</c:v>
                </c:pt>
                <c:pt idx="1531">
                  <c:v>16188</c:v>
                </c:pt>
                <c:pt idx="1532">
                  <c:v>16188</c:v>
                </c:pt>
                <c:pt idx="1533">
                  <c:v>16188</c:v>
                </c:pt>
                <c:pt idx="1534">
                  <c:v>16186.75</c:v>
                </c:pt>
                <c:pt idx="1535">
                  <c:v>16174.15</c:v>
                </c:pt>
                <c:pt idx="1536">
                  <c:v>15835.1166666667</c:v>
                </c:pt>
                <c:pt idx="1537">
                  <c:v>16293</c:v>
                </c:pt>
                <c:pt idx="1538">
                  <c:v>16293</c:v>
                </c:pt>
                <c:pt idx="1539">
                  <c:v>16293</c:v>
                </c:pt>
                <c:pt idx="1540">
                  <c:v>16293</c:v>
                </c:pt>
                <c:pt idx="1541">
                  <c:v>16293</c:v>
                </c:pt>
                <c:pt idx="1542">
                  <c:v>16293</c:v>
                </c:pt>
                <c:pt idx="1543">
                  <c:v>16340</c:v>
                </c:pt>
                <c:pt idx="1544">
                  <c:v>16413</c:v>
                </c:pt>
                <c:pt idx="1545">
                  <c:v>16359.9666666667</c:v>
                </c:pt>
                <c:pt idx="1546">
                  <c:v>16466</c:v>
                </c:pt>
                <c:pt idx="1547">
                  <c:v>16466</c:v>
                </c:pt>
                <c:pt idx="1548">
                  <c:v>16426</c:v>
                </c:pt>
                <c:pt idx="1549">
                  <c:v>16466</c:v>
                </c:pt>
                <c:pt idx="1550">
                  <c:v>16443.066666666698</c:v>
                </c:pt>
                <c:pt idx="1551">
                  <c:v>16518</c:v>
                </c:pt>
                <c:pt idx="1552">
                  <c:v>16525.083333333299</c:v>
                </c:pt>
                <c:pt idx="1553">
                  <c:v>16510.650000000001</c:v>
                </c:pt>
                <c:pt idx="1554">
                  <c:v>16478.016666666699</c:v>
                </c:pt>
                <c:pt idx="1555">
                  <c:v>16475</c:v>
                </c:pt>
                <c:pt idx="1556">
                  <c:v>16475</c:v>
                </c:pt>
                <c:pt idx="1557">
                  <c:v>16475</c:v>
                </c:pt>
                <c:pt idx="1558">
                  <c:v>16475</c:v>
                </c:pt>
                <c:pt idx="1559">
                  <c:v>16482.166666666701</c:v>
                </c:pt>
                <c:pt idx="1560">
                  <c:v>16478</c:v>
                </c:pt>
                <c:pt idx="1561">
                  <c:v>17755</c:v>
                </c:pt>
                <c:pt idx="1562">
                  <c:v>17755</c:v>
                </c:pt>
                <c:pt idx="1563">
                  <c:v>17712.9666666667</c:v>
                </c:pt>
                <c:pt idx="1564">
                  <c:v>17561</c:v>
                </c:pt>
                <c:pt idx="1565">
                  <c:v>17050.166666666701</c:v>
                </c:pt>
                <c:pt idx="1566">
                  <c:v>16995</c:v>
                </c:pt>
                <c:pt idx="1567">
                  <c:v>17090</c:v>
                </c:pt>
                <c:pt idx="1568">
                  <c:v>17090</c:v>
                </c:pt>
                <c:pt idx="1569">
                  <c:v>17090</c:v>
                </c:pt>
                <c:pt idx="1570">
                  <c:v>17332.599999999999</c:v>
                </c:pt>
                <c:pt idx="1571">
                  <c:v>17201.666666666701</c:v>
                </c:pt>
                <c:pt idx="1572">
                  <c:v>17211</c:v>
                </c:pt>
                <c:pt idx="1573">
                  <c:v>17211</c:v>
                </c:pt>
                <c:pt idx="1574">
                  <c:v>17211</c:v>
                </c:pt>
                <c:pt idx="1575">
                  <c:v>17031.833333333299</c:v>
                </c:pt>
                <c:pt idx="1576">
                  <c:v>16720.766666666699</c:v>
                </c:pt>
                <c:pt idx="1577">
                  <c:v>16678.2</c:v>
                </c:pt>
                <c:pt idx="1578">
                  <c:v>16745.666666666701</c:v>
                </c:pt>
                <c:pt idx="1579">
                  <c:v>17006</c:v>
                </c:pt>
                <c:pt idx="1580">
                  <c:v>17216</c:v>
                </c:pt>
                <c:pt idx="1581">
                  <c:v>17216</c:v>
                </c:pt>
                <c:pt idx="1582">
                  <c:v>17216</c:v>
                </c:pt>
                <c:pt idx="1583">
                  <c:v>17001.066666666698</c:v>
                </c:pt>
                <c:pt idx="1584">
                  <c:v>16731</c:v>
                </c:pt>
                <c:pt idx="1585">
                  <c:v>18076</c:v>
                </c:pt>
                <c:pt idx="1586">
                  <c:v>18076</c:v>
                </c:pt>
                <c:pt idx="1587">
                  <c:v>18076</c:v>
                </c:pt>
                <c:pt idx="1588">
                  <c:v>18076</c:v>
                </c:pt>
                <c:pt idx="1589">
                  <c:v>18076</c:v>
                </c:pt>
                <c:pt idx="1590">
                  <c:v>18467</c:v>
                </c:pt>
                <c:pt idx="1591">
                  <c:v>18489</c:v>
                </c:pt>
                <c:pt idx="1592">
                  <c:v>18385</c:v>
                </c:pt>
                <c:pt idx="1593">
                  <c:v>18175.566666666698</c:v>
                </c:pt>
                <c:pt idx="1594">
                  <c:v>18056</c:v>
                </c:pt>
                <c:pt idx="1595">
                  <c:v>18003</c:v>
                </c:pt>
                <c:pt idx="1596">
                  <c:v>18159.666666666701</c:v>
                </c:pt>
                <c:pt idx="1597">
                  <c:v>18098</c:v>
                </c:pt>
                <c:pt idx="1598">
                  <c:v>18098</c:v>
                </c:pt>
                <c:pt idx="1599">
                  <c:v>17835.5</c:v>
                </c:pt>
                <c:pt idx="1600">
                  <c:v>17862</c:v>
                </c:pt>
                <c:pt idx="1601">
                  <c:v>17686.3</c:v>
                </c:pt>
                <c:pt idx="1602">
                  <c:v>17655</c:v>
                </c:pt>
                <c:pt idx="1603">
                  <c:v>17658.833333333299</c:v>
                </c:pt>
                <c:pt idx="1604">
                  <c:v>17651.816666666698</c:v>
                </c:pt>
                <c:pt idx="1605">
                  <c:v>17958</c:v>
                </c:pt>
                <c:pt idx="1606">
                  <c:v>18867.866666666701</c:v>
                </c:pt>
                <c:pt idx="1607">
                  <c:v>18752.9666666667</c:v>
                </c:pt>
                <c:pt idx="1608">
                  <c:v>18752</c:v>
                </c:pt>
                <c:pt idx="1609">
                  <c:v>19509</c:v>
                </c:pt>
                <c:pt idx="1610">
                  <c:v>19509</c:v>
                </c:pt>
                <c:pt idx="1611">
                  <c:v>19509</c:v>
                </c:pt>
                <c:pt idx="1612">
                  <c:v>18832.900000000001</c:v>
                </c:pt>
                <c:pt idx="1613">
                  <c:v>18744</c:v>
                </c:pt>
                <c:pt idx="1614">
                  <c:v>18485.5</c:v>
                </c:pt>
                <c:pt idx="1615">
                  <c:v>18713</c:v>
                </c:pt>
                <c:pt idx="1616">
                  <c:v>18586.5</c:v>
                </c:pt>
                <c:pt idx="1617">
                  <c:v>18384</c:v>
                </c:pt>
                <c:pt idx="1618">
                  <c:v>18977.333333333299</c:v>
                </c:pt>
                <c:pt idx="1619">
                  <c:v>18888</c:v>
                </c:pt>
                <c:pt idx="1620">
                  <c:v>18880</c:v>
                </c:pt>
                <c:pt idx="1621">
                  <c:v>18875</c:v>
                </c:pt>
                <c:pt idx="1622">
                  <c:v>18875</c:v>
                </c:pt>
                <c:pt idx="1623">
                  <c:v>18875</c:v>
                </c:pt>
                <c:pt idx="1624">
                  <c:v>18875</c:v>
                </c:pt>
                <c:pt idx="1625">
                  <c:v>18757.166666666701</c:v>
                </c:pt>
                <c:pt idx="1626">
                  <c:v>18408</c:v>
                </c:pt>
                <c:pt idx="1627">
                  <c:v>18368</c:v>
                </c:pt>
                <c:pt idx="1628">
                  <c:v>18759</c:v>
                </c:pt>
                <c:pt idx="1629">
                  <c:v>18759</c:v>
                </c:pt>
                <c:pt idx="1630">
                  <c:v>18759</c:v>
                </c:pt>
                <c:pt idx="1631">
                  <c:v>18914</c:v>
                </c:pt>
                <c:pt idx="1632">
                  <c:v>18634</c:v>
                </c:pt>
                <c:pt idx="1633">
                  <c:v>20585.25</c:v>
                </c:pt>
                <c:pt idx="1634">
                  <c:v>20321</c:v>
                </c:pt>
                <c:pt idx="1635">
                  <c:v>20321</c:v>
                </c:pt>
                <c:pt idx="1636">
                  <c:v>20321</c:v>
                </c:pt>
                <c:pt idx="1637">
                  <c:v>20321</c:v>
                </c:pt>
                <c:pt idx="1638">
                  <c:v>20357</c:v>
                </c:pt>
                <c:pt idx="1639">
                  <c:v>20942</c:v>
                </c:pt>
                <c:pt idx="1640">
                  <c:v>20864.5</c:v>
                </c:pt>
                <c:pt idx="1641">
                  <c:v>20766.383333333299</c:v>
                </c:pt>
                <c:pt idx="1642">
                  <c:v>20810.8</c:v>
                </c:pt>
                <c:pt idx="1643">
                  <c:v>20849.7166666667</c:v>
                </c:pt>
                <c:pt idx="1644">
                  <c:v>20695.3</c:v>
                </c:pt>
                <c:pt idx="1645">
                  <c:v>20649</c:v>
                </c:pt>
                <c:pt idx="1646">
                  <c:v>20622.3</c:v>
                </c:pt>
                <c:pt idx="1647">
                  <c:v>20569</c:v>
                </c:pt>
                <c:pt idx="1648">
                  <c:v>20587.666666666701</c:v>
                </c:pt>
                <c:pt idx="1649">
                  <c:v>19938.933333333302</c:v>
                </c:pt>
                <c:pt idx="1650">
                  <c:v>20006</c:v>
                </c:pt>
                <c:pt idx="1651">
                  <c:v>19883.9666666667</c:v>
                </c:pt>
                <c:pt idx="1652">
                  <c:v>19568</c:v>
                </c:pt>
                <c:pt idx="1653">
                  <c:v>19378.066666666698</c:v>
                </c:pt>
                <c:pt idx="1654">
                  <c:v>19486</c:v>
                </c:pt>
                <c:pt idx="1655">
                  <c:v>19701.8</c:v>
                </c:pt>
                <c:pt idx="1656">
                  <c:v>19789.2833333333</c:v>
                </c:pt>
                <c:pt idx="1657">
                  <c:v>20737</c:v>
                </c:pt>
                <c:pt idx="1658">
                  <c:v>20663.116666666701</c:v>
                </c:pt>
                <c:pt idx="1659">
                  <c:v>20509</c:v>
                </c:pt>
                <c:pt idx="1660">
                  <c:v>20490</c:v>
                </c:pt>
                <c:pt idx="1661">
                  <c:v>20786</c:v>
                </c:pt>
                <c:pt idx="1662">
                  <c:v>20786</c:v>
                </c:pt>
                <c:pt idx="1663">
                  <c:v>20698</c:v>
                </c:pt>
                <c:pt idx="1664">
                  <c:v>20589</c:v>
                </c:pt>
                <c:pt idx="1665">
                  <c:v>20167</c:v>
                </c:pt>
                <c:pt idx="1666">
                  <c:v>20633</c:v>
                </c:pt>
                <c:pt idx="1667">
                  <c:v>20619.8</c:v>
                </c:pt>
                <c:pt idx="1668">
                  <c:v>20589</c:v>
                </c:pt>
                <c:pt idx="1669">
                  <c:v>20589</c:v>
                </c:pt>
                <c:pt idx="1670">
                  <c:v>20559</c:v>
                </c:pt>
                <c:pt idx="1671">
                  <c:v>20156.566666666698</c:v>
                </c:pt>
                <c:pt idx="1672">
                  <c:v>20034.666666666701</c:v>
                </c:pt>
                <c:pt idx="1673">
                  <c:v>19860.3</c:v>
                </c:pt>
                <c:pt idx="1674">
                  <c:v>19783.233333333301</c:v>
                </c:pt>
                <c:pt idx="1675">
                  <c:v>19661</c:v>
                </c:pt>
                <c:pt idx="1676">
                  <c:v>19661</c:v>
                </c:pt>
                <c:pt idx="1677">
                  <c:v>19661</c:v>
                </c:pt>
                <c:pt idx="1678">
                  <c:v>19851</c:v>
                </c:pt>
                <c:pt idx="1679">
                  <c:v>20040.366666666701</c:v>
                </c:pt>
                <c:pt idx="1680">
                  <c:v>19922</c:v>
                </c:pt>
                <c:pt idx="1681">
                  <c:v>20091</c:v>
                </c:pt>
                <c:pt idx="1682">
                  <c:v>20091</c:v>
                </c:pt>
                <c:pt idx="1683">
                  <c:v>20171</c:v>
                </c:pt>
                <c:pt idx="1684">
                  <c:v>20672</c:v>
                </c:pt>
                <c:pt idx="1685">
                  <c:v>20624</c:v>
                </c:pt>
                <c:pt idx="1686">
                  <c:v>20624</c:v>
                </c:pt>
                <c:pt idx="1687">
                  <c:v>20626</c:v>
                </c:pt>
                <c:pt idx="1688">
                  <c:v>20626</c:v>
                </c:pt>
                <c:pt idx="1689">
                  <c:v>20626</c:v>
                </c:pt>
                <c:pt idx="1690">
                  <c:v>20451.833333333299</c:v>
                </c:pt>
                <c:pt idx="1691">
                  <c:v>20433.3</c:v>
                </c:pt>
                <c:pt idx="1692">
                  <c:v>19632.766666666699</c:v>
                </c:pt>
                <c:pt idx="1693">
                  <c:v>19495.566666666698</c:v>
                </c:pt>
                <c:pt idx="1694">
                  <c:v>19435</c:v>
                </c:pt>
                <c:pt idx="1695">
                  <c:v>19177.5</c:v>
                </c:pt>
                <c:pt idx="1696">
                  <c:v>19069</c:v>
                </c:pt>
                <c:pt idx="1697">
                  <c:v>18027.349999999999</c:v>
                </c:pt>
                <c:pt idx="1698">
                  <c:v>17806.333333333299</c:v>
                </c:pt>
                <c:pt idx="1699">
                  <c:v>17711</c:v>
                </c:pt>
                <c:pt idx="1700">
                  <c:v>17722</c:v>
                </c:pt>
                <c:pt idx="1701">
                  <c:v>17722</c:v>
                </c:pt>
                <c:pt idx="1702">
                  <c:v>17617</c:v>
                </c:pt>
                <c:pt idx="1703">
                  <c:v>17510.666666666701</c:v>
                </c:pt>
                <c:pt idx="1704">
                  <c:v>17037.316666666698</c:v>
                </c:pt>
                <c:pt idx="1705">
                  <c:v>18412</c:v>
                </c:pt>
                <c:pt idx="1706">
                  <c:v>18412</c:v>
                </c:pt>
                <c:pt idx="1707">
                  <c:v>18412</c:v>
                </c:pt>
                <c:pt idx="1708">
                  <c:v>18412</c:v>
                </c:pt>
                <c:pt idx="1709">
                  <c:v>18412</c:v>
                </c:pt>
                <c:pt idx="1710">
                  <c:v>18412</c:v>
                </c:pt>
                <c:pt idx="1711">
                  <c:v>18612.666666666701</c:v>
                </c:pt>
                <c:pt idx="1712">
                  <c:v>18614</c:v>
                </c:pt>
                <c:pt idx="1713">
                  <c:v>18656.666666666701</c:v>
                </c:pt>
                <c:pt idx="1714">
                  <c:v>18600</c:v>
                </c:pt>
                <c:pt idx="1715">
                  <c:v>18981</c:v>
                </c:pt>
                <c:pt idx="1716">
                  <c:v>19049</c:v>
                </c:pt>
                <c:pt idx="1717">
                  <c:v>19044.349999999999</c:v>
                </c:pt>
                <c:pt idx="1718">
                  <c:v>18831.816666666698</c:v>
                </c:pt>
                <c:pt idx="1719">
                  <c:v>19286</c:v>
                </c:pt>
                <c:pt idx="1720">
                  <c:v>19254</c:v>
                </c:pt>
                <c:pt idx="1721">
                  <c:v>19222</c:v>
                </c:pt>
                <c:pt idx="1722">
                  <c:v>19222</c:v>
                </c:pt>
                <c:pt idx="1723">
                  <c:v>19102</c:v>
                </c:pt>
                <c:pt idx="1724">
                  <c:v>18375</c:v>
                </c:pt>
                <c:pt idx="1725">
                  <c:v>18371.583333333299</c:v>
                </c:pt>
                <c:pt idx="1726">
                  <c:v>18375</c:v>
                </c:pt>
                <c:pt idx="1727">
                  <c:v>18375</c:v>
                </c:pt>
                <c:pt idx="1728">
                  <c:v>18106</c:v>
                </c:pt>
                <c:pt idx="1729">
                  <c:v>18262</c:v>
                </c:pt>
                <c:pt idx="1730">
                  <c:v>18262</c:v>
                </c:pt>
                <c:pt idx="1731">
                  <c:v>18262</c:v>
                </c:pt>
                <c:pt idx="1732">
                  <c:v>18262</c:v>
                </c:pt>
                <c:pt idx="1733">
                  <c:v>18262</c:v>
                </c:pt>
                <c:pt idx="1734">
                  <c:v>17977</c:v>
                </c:pt>
                <c:pt idx="1735">
                  <c:v>17977</c:v>
                </c:pt>
                <c:pt idx="1736">
                  <c:v>17977</c:v>
                </c:pt>
                <c:pt idx="1737">
                  <c:v>17957.933333333302</c:v>
                </c:pt>
                <c:pt idx="1738">
                  <c:v>17935</c:v>
                </c:pt>
                <c:pt idx="1739">
                  <c:v>17865.516666666699</c:v>
                </c:pt>
                <c:pt idx="1740">
                  <c:v>17796.400000000001</c:v>
                </c:pt>
                <c:pt idx="1741">
                  <c:v>16668.233333333301</c:v>
                </c:pt>
                <c:pt idx="1742">
                  <c:v>15672.7</c:v>
                </c:pt>
                <c:pt idx="1743">
                  <c:v>15586</c:v>
                </c:pt>
                <c:pt idx="1744">
                  <c:v>15586</c:v>
                </c:pt>
                <c:pt idx="1745">
                  <c:v>15506</c:v>
                </c:pt>
                <c:pt idx="1746">
                  <c:v>15506</c:v>
                </c:pt>
                <c:pt idx="1747">
                  <c:v>15236.766666666699</c:v>
                </c:pt>
                <c:pt idx="1748">
                  <c:v>15097</c:v>
                </c:pt>
                <c:pt idx="1749">
                  <c:v>14625.666666666701</c:v>
                </c:pt>
                <c:pt idx="1750">
                  <c:v>14613</c:v>
                </c:pt>
                <c:pt idx="1751">
                  <c:v>14613</c:v>
                </c:pt>
                <c:pt idx="1752">
                  <c:v>14613</c:v>
                </c:pt>
                <c:pt idx="1753">
                  <c:v>14613</c:v>
                </c:pt>
                <c:pt idx="1754">
                  <c:v>14613</c:v>
                </c:pt>
                <c:pt idx="1755">
                  <c:v>14613</c:v>
                </c:pt>
                <c:pt idx="1756">
                  <c:v>14294</c:v>
                </c:pt>
                <c:pt idx="1757">
                  <c:v>14157</c:v>
                </c:pt>
                <c:pt idx="1758">
                  <c:v>14347.4</c:v>
                </c:pt>
                <c:pt idx="1759">
                  <c:v>14027.4666666667</c:v>
                </c:pt>
                <c:pt idx="1760">
                  <c:v>13907.8166666667</c:v>
                </c:pt>
                <c:pt idx="1761">
                  <c:v>13972.6</c:v>
                </c:pt>
                <c:pt idx="1762">
                  <c:v>14047</c:v>
                </c:pt>
                <c:pt idx="1763">
                  <c:v>13954.8666666667</c:v>
                </c:pt>
                <c:pt idx="1764">
                  <c:v>14024.5</c:v>
                </c:pt>
                <c:pt idx="1765">
                  <c:v>14276</c:v>
                </c:pt>
                <c:pt idx="1766">
                  <c:v>14276</c:v>
                </c:pt>
                <c:pt idx="1767">
                  <c:v>14276</c:v>
                </c:pt>
                <c:pt idx="1768">
                  <c:v>14267</c:v>
                </c:pt>
                <c:pt idx="1769">
                  <c:v>14222</c:v>
                </c:pt>
                <c:pt idx="1770">
                  <c:v>14276</c:v>
                </c:pt>
                <c:pt idx="1771">
                  <c:v>14443</c:v>
                </c:pt>
                <c:pt idx="1772">
                  <c:v>14443</c:v>
                </c:pt>
                <c:pt idx="1773">
                  <c:v>15115</c:v>
                </c:pt>
                <c:pt idx="1774">
                  <c:v>15115</c:v>
                </c:pt>
                <c:pt idx="1775">
                  <c:v>14613.9666666667</c:v>
                </c:pt>
                <c:pt idx="1776">
                  <c:v>15644</c:v>
                </c:pt>
                <c:pt idx="1777">
                  <c:v>15644</c:v>
                </c:pt>
                <c:pt idx="1778">
                  <c:v>15644</c:v>
                </c:pt>
                <c:pt idx="1779">
                  <c:v>15644</c:v>
                </c:pt>
                <c:pt idx="1780">
                  <c:v>15644</c:v>
                </c:pt>
                <c:pt idx="1781">
                  <c:v>15644</c:v>
                </c:pt>
                <c:pt idx="1782">
                  <c:v>15188</c:v>
                </c:pt>
                <c:pt idx="1783">
                  <c:v>15513</c:v>
                </c:pt>
                <c:pt idx="1784">
                  <c:v>15359.5666666667</c:v>
                </c:pt>
                <c:pt idx="1785">
                  <c:v>15273.166666666701</c:v>
                </c:pt>
                <c:pt idx="1786">
                  <c:v>15266</c:v>
                </c:pt>
                <c:pt idx="1787">
                  <c:v>15266</c:v>
                </c:pt>
                <c:pt idx="1788">
                  <c:v>15147.5</c:v>
                </c:pt>
                <c:pt idx="1789">
                  <c:v>15017.833333333299</c:v>
                </c:pt>
                <c:pt idx="1790">
                  <c:v>13789.5</c:v>
                </c:pt>
                <c:pt idx="1791">
                  <c:v>13732.333333333299</c:v>
                </c:pt>
                <c:pt idx="1792">
                  <c:v>13762</c:v>
                </c:pt>
                <c:pt idx="1793">
                  <c:v>13673.6</c:v>
                </c:pt>
                <c:pt idx="1794">
                  <c:v>13566.666666666701</c:v>
                </c:pt>
                <c:pt idx="1795">
                  <c:v>13355.166666666701</c:v>
                </c:pt>
                <c:pt idx="1796">
                  <c:v>13354</c:v>
                </c:pt>
                <c:pt idx="1797">
                  <c:v>13382</c:v>
                </c:pt>
                <c:pt idx="1798">
                  <c:v>13392</c:v>
                </c:pt>
                <c:pt idx="1799">
                  <c:v>13383.1166666667</c:v>
                </c:pt>
                <c:pt idx="1800">
                  <c:v>13255</c:v>
                </c:pt>
                <c:pt idx="1801">
                  <c:v>13321</c:v>
                </c:pt>
                <c:pt idx="1802">
                  <c:v>13321</c:v>
                </c:pt>
                <c:pt idx="1803">
                  <c:v>13321</c:v>
                </c:pt>
                <c:pt idx="1804">
                  <c:v>13331</c:v>
                </c:pt>
                <c:pt idx="1805">
                  <c:v>13261.25</c:v>
                </c:pt>
                <c:pt idx="1806">
                  <c:v>13176</c:v>
                </c:pt>
                <c:pt idx="1807">
                  <c:v>14027.266666666699</c:v>
                </c:pt>
                <c:pt idx="1808">
                  <c:v>13984</c:v>
                </c:pt>
                <c:pt idx="1809">
                  <c:v>13976.5</c:v>
                </c:pt>
                <c:pt idx="1810">
                  <c:v>14287.166666666701</c:v>
                </c:pt>
                <c:pt idx="1811">
                  <c:v>14283</c:v>
                </c:pt>
                <c:pt idx="1812">
                  <c:v>14283</c:v>
                </c:pt>
                <c:pt idx="1813">
                  <c:v>13744.333333333299</c:v>
                </c:pt>
                <c:pt idx="1814">
                  <c:v>13475</c:v>
                </c:pt>
                <c:pt idx="1815">
                  <c:v>13297.3166666667</c:v>
                </c:pt>
                <c:pt idx="1816">
                  <c:v>13771</c:v>
                </c:pt>
                <c:pt idx="1817">
                  <c:v>13825.5</c:v>
                </c:pt>
                <c:pt idx="1818">
                  <c:v>13651.6</c:v>
                </c:pt>
                <c:pt idx="1819">
                  <c:v>13675</c:v>
                </c:pt>
                <c:pt idx="1820">
                  <c:v>13909.016666666699</c:v>
                </c:pt>
                <c:pt idx="1821">
                  <c:v>13810.4666666667</c:v>
                </c:pt>
                <c:pt idx="1822">
                  <c:v>14132.5</c:v>
                </c:pt>
                <c:pt idx="1823">
                  <c:v>14302.6833333333</c:v>
                </c:pt>
                <c:pt idx="1824">
                  <c:v>13800.4</c:v>
                </c:pt>
                <c:pt idx="1825">
                  <c:v>14183.833333333299</c:v>
                </c:pt>
                <c:pt idx="1826">
                  <c:v>14092</c:v>
                </c:pt>
                <c:pt idx="1827">
                  <c:v>14136</c:v>
                </c:pt>
                <c:pt idx="1828">
                  <c:v>14100.8</c:v>
                </c:pt>
                <c:pt idx="1829">
                  <c:v>14092</c:v>
                </c:pt>
                <c:pt idx="1830">
                  <c:v>14092</c:v>
                </c:pt>
                <c:pt idx="1831">
                  <c:v>14220</c:v>
                </c:pt>
                <c:pt idx="1832">
                  <c:v>14220</c:v>
                </c:pt>
                <c:pt idx="1833">
                  <c:v>14298.95</c:v>
                </c:pt>
                <c:pt idx="1834">
                  <c:v>14293</c:v>
                </c:pt>
                <c:pt idx="1835">
                  <c:v>14186.2833333333</c:v>
                </c:pt>
                <c:pt idx="1836">
                  <c:v>14278</c:v>
                </c:pt>
                <c:pt idx="1837">
                  <c:v>14278</c:v>
                </c:pt>
                <c:pt idx="1838">
                  <c:v>14278</c:v>
                </c:pt>
                <c:pt idx="1839">
                  <c:v>14270</c:v>
                </c:pt>
                <c:pt idx="1840">
                  <c:v>14215.733333333301</c:v>
                </c:pt>
                <c:pt idx="1841">
                  <c:v>13899.233333333301</c:v>
                </c:pt>
                <c:pt idx="1842">
                  <c:v>13809.4</c:v>
                </c:pt>
                <c:pt idx="1843">
                  <c:v>13708.5</c:v>
                </c:pt>
                <c:pt idx="1844">
                  <c:v>13157</c:v>
                </c:pt>
                <c:pt idx="1845">
                  <c:v>12692</c:v>
                </c:pt>
                <c:pt idx="1846">
                  <c:v>12613</c:v>
                </c:pt>
                <c:pt idx="1847">
                  <c:v>13003.1333333333</c:v>
                </c:pt>
                <c:pt idx="1848">
                  <c:v>12836</c:v>
                </c:pt>
                <c:pt idx="1849">
                  <c:v>12836</c:v>
                </c:pt>
                <c:pt idx="1850">
                  <c:v>12836</c:v>
                </c:pt>
                <c:pt idx="1851">
                  <c:v>12836</c:v>
                </c:pt>
                <c:pt idx="1852">
                  <c:v>12836</c:v>
                </c:pt>
                <c:pt idx="1853">
                  <c:v>12578.3666666667</c:v>
                </c:pt>
                <c:pt idx="1854">
                  <c:v>12881</c:v>
                </c:pt>
                <c:pt idx="1855">
                  <c:v>12881</c:v>
                </c:pt>
                <c:pt idx="1856">
                  <c:v>13511.5</c:v>
                </c:pt>
                <c:pt idx="1857">
                  <c:v>13257.8166666667</c:v>
                </c:pt>
                <c:pt idx="1858">
                  <c:v>12877</c:v>
                </c:pt>
                <c:pt idx="1859">
                  <c:v>12674.733333333301</c:v>
                </c:pt>
                <c:pt idx="1860">
                  <c:v>12257.9</c:v>
                </c:pt>
                <c:pt idx="1861">
                  <c:v>12221</c:v>
                </c:pt>
                <c:pt idx="1862">
                  <c:v>12221</c:v>
                </c:pt>
                <c:pt idx="1863">
                  <c:v>12216.8</c:v>
                </c:pt>
                <c:pt idx="1864">
                  <c:v>12193</c:v>
                </c:pt>
                <c:pt idx="1865">
                  <c:v>12193</c:v>
                </c:pt>
                <c:pt idx="1866">
                  <c:v>12193</c:v>
                </c:pt>
                <c:pt idx="1867">
                  <c:v>12395.666666666701</c:v>
                </c:pt>
                <c:pt idx="1868">
                  <c:v>12592.333333333299</c:v>
                </c:pt>
                <c:pt idx="1869">
                  <c:v>12531</c:v>
                </c:pt>
                <c:pt idx="1870">
                  <c:v>13001.6833333333</c:v>
                </c:pt>
                <c:pt idx="1871">
                  <c:v>12625.45</c:v>
                </c:pt>
                <c:pt idx="1872">
                  <c:v>11355.416666666701</c:v>
                </c:pt>
                <c:pt idx="1873">
                  <c:v>12424</c:v>
                </c:pt>
                <c:pt idx="1874">
                  <c:v>12424</c:v>
                </c:pt>
                <c:pt idx="1875">
                  <c:v>12424</c:v>
                </c:pt>
                <c:pt idx="1876">
                  <c:v>12424</c:v>
                </c:pt>
                <c:pt idx="1877">
                  <c:v>12137.25</c:v>
                </c:pt>
                <c:pt idx="1878">
                  <c:v>12100</c:v>
                </c:pt>
                <c:pt idx="1879">
                  <c:v>12011.2833333333</c:v>
                </c:pt>
                <c:pt idx="1880">
                  <c:v>11994</c:v>
                </c:pt>
                <c:pt idx="1881">
                  <c:v>11994</c:v>
                </c:pt>
                <c:pt idx="1882">
                  <c:v>11965.8</c:v>
                </c:pt>
                <c:pt idx="1883">
                  <c:v>11881.666666666701</c:v>
                </c:pt>
                <c:pt idx="1884">
                  <c:v>11867</c:v>
                </c:pt>
                <c:pt idx="1885">
                  <c:v>11755.5333333333</c:v>
                </c:pt>
                <c:pt idx="1886">
                  <c:v>11685.4</c:v>
                </c:pt>
                <c:pt idx="1887">
                  <c:v>11872</c:v>
                </c:pt>
                <c:pt idx="1888">
                  <c:v>11802</c:v>
                </c:pt>
                <c:pt idx="1889">
                  <c:v>12063.333333333299</c:v>
                </c:pt>
                <c:pt idx="1890">
                  <c:v>12459.0333333333</c:v>
                </c:pt>
                <c:pt idx="1891">
                  <c:v>12709</c:v>
                </c:pt>
                <c:pt idx="1892">
                  <c:v>12640.733333333301</c:v>
                </c:pt>
                <c:pt idx="1893">
                  <c:v>12260.983333333301</c:v>
                </c:pt>
                <c:pt idx="1894">
                  <c:v>11928.4</c:v>
                </c:pt>
                <c:pt idx="1895">
                  <c:v>11717</c:v>
                </c:pt>
                <c:pt idx="1896">
                  <c:v>11753</c:v>
                </c:pt>
                <c:pt idx="1897">
                  <c:v>12231</c:v>
                </c:pt>
                <c:pt idx="1898">
                  <c:v>12895</c:v>
                </c:pt>
                <c:pt idx="1899">
                  <c:v>12895</c:v>
                </c:pt>
                <c:pt idx="1900">
                  <c:v>12895</c:v>
                </c:pt>
                <c:pt idx="1901">
                  <c:v>12868.166666666701</c:v>
                </c:pt>
                <c:pt idx="1902">
                  <c:v>13558</c:v>
                </c:pt>
                <c:pt idx="1903">
                  <c:v>12823.2</c:v>
                </c:pt>
                <c:pt idx="1904">
                  <c:v>13542</c:v>
                </c:pt>
                <c:pt idx="1905">
                  <c:v>12783.9333333333</c:v>
                </c:pt>
                <c:pt idx="1906">
                  <c:v>12679.6</c:v>
                </c:pt>
                <c:pt idx="1907">
                  <c:v>12715</c:v>
                </c:pt>
                <c:pt idx="1908">
                  <c:v>12434.1333333333</c:v>
                </c:pt>
                <c:pt idx="1909">
                  <c:v>12341</c:v>
                </c:pt>
                <c:pt idx="1910">
                  <c:v>12231.3166666667</c:v>
                </c:pt>
                <c:pt idx="1911">
                  <c:v>11190.416666666701</c:v>
                </c:pt>
                <c:pt idx="1912">
                  <c:v>10472.5666666667</c:v>
                </c:pt>
                <c:pt idx="1913">
                  <c:v>10532</c:v>
                </c:pt>
                <c:pt idx="1914">
                  <c:v>10456</c:v>
                </c:pt>
                <c:pt idx="1915">
                  <c:v>10479</c:v>
                </c:pt>
                <c:pt idx="1916">
                  <c:v>10524.666666666701</c:v>
                </c:pt>
                <c:pt idx="1917">
                  <c:v>11244</c:v>
                </c:pt>
                <c:pt idx="1918">
                  <c:v>11244</c:v>
                </c:pt>
                <c:pt idx="1919">
                  <c:v>11242.016666666699</c:v>
                </c:pt>
                <c:pt idx="1920">
                  <c:v>11125</c:v>
                </c:pt>
                <c:pt idx="1921">
                  <c:v>12044</c:v>
                </c:pt>
                <c:pt idx="1922">
                  <c:v>12044</c:v>
                </c:pt>
                <c:pt idx="1923">
                  <c:v>12044</c:v>
                </c:pt>
                <c:pt idx="1924">
                  <c:v>12044</c:v>
                </c:pt>
                <c:pt idx="1925">
                  <c:v>11743.9666666667</c:v>
                </c:pt>
                <c:pt idx="1926">
                  <c:v>11697.666666666701</c:v>
                </c:pt>
                <c:pt idx="1927">
                  <c:v>11660.666666666701</c:v>
                </c:pt>
                <c:pt idx="1928">
                  <c:v>11956.583333333299</c:v>
                </c:pt>
                <c:pt idx="1929">
                  <c:v>12103.65</c:v>
                </c:pt>
                <c:pt idx="1930">
                  <c:v>11294.9</c:v>
                </c:pt>
                <c:pt idx="1931">
                  <c:v>10722.2</c:v>
                </c:pt>
                <c:pt idx="1932">
                  <c:v>10485.1333333333</c:v>
                </c:pt>
                <c:pt idx="1933">
                  <c:v>10767.5333333333</c:v>
                </c:pt>
                <c:pt idx="1934">
                  <c:v>10487.15</c:v>
                </c:pt>
                <c:pt idx="1935">
                  <c:v>10447.5333333333</c:v>
                </c:pt>
                <c:pt idx="1936">
                  <c:v>10611.8666666667</c:v>
                </c:pt>
                <c:pt idx="1937">
                  <c:v>10388.333333333299</c:v>
                </c:pt>
                <c:pt idx="1938">
                  <c:v>10401.4666666667</c:v>
                </c:pt>
                <c:pt idx="1939">
                  <c:v>10352</c:v>
                </c:pt>
                <c:pt idx="1940">
                  <c:v>10333.666666666701</c:v>
                </c:pt>
                <c:pt idx="1941">
                  <c:v>10345</c:v>
                </c:pt>
                <c:pt idx="1942">
                  <c:v>10389</c:v>
                </c:pt>
                <c:pt idx="1943">
                  <c:v>10736</c:v>
                </c:pt>
                <c:pt idx="1944">
                  <c:v>10735.016666666699</c:v>
                </c:pt>
                <c:pt idx="1945">
                  <c:v>10768.2</c:v>
                </c:pt>
                <c:pt idx="1946">
                  <c:v>10692</c:v>
                </c:pt>
                <c:pt idx="1947">
                  <c:v>10692</c:v>
                </c:pt>
                <c:pt idx="1948">
                  <c:v>10692</c:v>
                </c:pt>
                <c:pt idx="1949">
                  <c:v>10690.5</c:v>
                </c:pt>
                <c:pt idx="1950">
                  <c:v>10747</c:v>
                </c:pt>
                <c:pt idx="1951">
                  <c:v>11302.5</c:v>
                </c:pt>
                <c:pt idx="1952">
                  <c:v>11296.5666666667</c:v>
                </c:pt>
                <c:pt idx="1953">
                  <c:v>11286.4666666667</c:v>
                </c:pt>
                <c:pt idx="1954">
                  <c:v>11270.8</c:v>
                </c:pt>
                <c:pt idx="1955">
                  <c:v>11135.083333333299</c:v>
                </c:pt>
                <c:pt idx="1956">
                  <c:v>10893.9666666667</c:v>
                </c:pt>
                <c:pt idx="1957">
                  <c:v>11362</c:v>
                </c:pt>
                <c:pt idx="1958">
                  <c:v>11350.75</c:v>
                </c:pt>
                <c:pt idx="1959">
                  <c:v>11164.65</c:v>
                </c:pt>
                <c:pt idx="1960">
                  <c:v>11174</c:v>
                </c:pt>
                <c:pt idx="1961">
                  <c:v>11162.3833333333</c:v>
                </c:pt>
                <c:pt idx="1962">
                  <c:v>11134.166666666701</c:v>
                </c:pt>
                <c:pt idx="1963">
                  <c:v>10786</c:v>
                </c:pt>
                <c:pt idx="1964">
                  <c:v>10704.8</c:v>
                </c:pt>
                <c:pt idx="1965">
                  <c:v>11018</c:v>
                </c:pt>
                <c:pt idx="1966">
                  <c:v>11018</c:v>
                </c:pt>
                <c:pt idx="1967">
                  <c:v>11018</c:v>
                </c:pt>
                <c:pt idx="1968">
                  <c:v>11018</c:v>
                </c:pt>
                <c:pt idx="1969">
                  <c:v>11018</c:v>
                </c:pt>
                <c:pt idx="1970">
                  <c:v>11018</c:v>
                </c:pt>
                <c:pt idx="1971">
                  <c:v>11018</c:v>
                </c:pt>
                <c:pt idx="1972">
                  <c:v>11018</c:v>
                </c:pt>
                <c:pt idx="1973">
                  <c:v>11106</c:v>
                </c:pt>
                <c:pt idx="1974">
                  <c:v>11155.4</c:v>
                </c:pt>
                <c:pt idx="1975">
                  <c:v>11150</c:v>
                </c:pt>
                <c:pt idx="1976">
                  <c:v>11246</c:v>
                </c:pt>
                <c:pt idx="1977">
                  <c:v>11230.4</c:v>
                </c:pt>
                <c:pt idx="1978">
                  <c:v>11176</c:v>
                </c:pt>
                <c:pt idx="1979">
                  <c:v>11224</c:v>
                </c:pt>
                <c:pt idx="1980">
                  <c:v>11662</c:v>
                </c:pt>
                <c:pt idx="1981">
                  <c:v>11612.666666666701</c:v>
                </c:pt>
                <c:pt idx="1982">
                  <c:v>11425</c:v>
                </c:pt>
                <c:pt idx="1983">
                  <c:v>11469</c:v>
                </c:pt>
                <c:pt idx="1984">
                  <c:v>11469</c:v>
                </c:pt>
                <c:pt idx="1985">
                  <c:v>11225.15</c:v>
                </c:pt>
                <c:pt idx="1986">
                  <c:v>11435.8833333333</c:v>
                </c:pt>
                <c:pt idx="1987">
                  <c:v>11641</c:v>
                </c:pt>
                <c:pt idx="1988">
                  <c:v>11654.766666666699</c:v>
                </c:pt>
                <c:pt idx="1989">
                  <c:v>11464</c:v>
                </c:pt>
                <c:pt idx="1990">
                  <c:v>11464</c:v>
                </c:pt>
                <c:pt idx="1991">
                  <c:v>11764.3833333333</c:v>
                </c:pt>
                <c:pt idx="1992">
                  <c:v>12231</c:v>
                </c:pt>
                <c:pt idx="1993">
                  <c:v>12599</c:v>
                </c:pt>
                <c:pt idx="1994">
                  <c:v>12599</c:v>
                </c:pt>
                <c:pt idx="1995">
                  <c:v>12599</c:v>
                </c:pt>
                <c:pt idx="1996">
                  <c:v>12528.666666666701</c:v>
                </c:pt>
                <c:pt idx="1997">
                  <c:v>12599</c:v>
                </c:pt>
                <c:pt idx="1998">
                  <c:v>12599</c:v>
                </c:pt>
                <c:pt idx="1999">
                  <c:v>12312.5</c:v>
                </c:pt>
                <c:pt idx="2000">
                  <c:v>12299</c:v>
                </c:pt>
                <c:pt idx="2001">
                  <c:v>12299</c:v>
                </c:pt>
                <c:pt idx="2002">
                  <c:v>12234</c:v>
                </c:pt>
                <c:pt idx="2003">
                  <c:v>11984.3666666667</c:v>
                </c:pt>
                <c:pt idx="2004">
                  <c:v>11931.5</c:v>
                </c:pt>
                <c:pt idx="2005">
                  <c:v>11829</c:v>
                </c:pt>
                <c:pt idx="2006">
                  <c:v>11829</c:v>
                </c:pt>
                <c:pt idx="2007">
                  <c:v>11829</c:v>
                </c:pt>
                <c:pt idx="2008">
                  <c:v>11885</c:v>
                </c:pt>
                <c:pt idx="2009">
                  <c:v>11896</c:v>
                </c:pt>
                <c:pt idx="2010">
                  <c:v>11896</c:v>
                </c:pt>
                <c:pt idx="2011">
                  <c:v>12011</c:v>
                </c:pt>
                <c:pt idx="2012">
                  <c:v>11974.833333333299</c:v>
                </c:pt>
                <c:pt idx="2013">
                  <c:v>12173</c:v>
                </c:pt>
                <c:pt idx="2014">
                  <c:v>12138</c:v>
                </c:pt>
                <c:pt idx="2015">
                  <c:v>12692.333333333299</c:v>
                </c:pt>
                <c:pt idx="2016">
                  <c:v>12600</c:v>
                </c:pt>
                <c:pt idx="2017">
                  <c:v>12757</c:v>
                </c:pt>
                <c:pt idx="2018">
                  <c:v>12757</c:v>
                </c:pt>
                <c:pt idx="2019">
                  <c:v>12736.0666666667</c:v>
                </c:pt>
                <c:pt idx="2020">
                  <c:v>12062.4</c:v>
                </c:pt>
                <c:pt idx="2021">
                  <c:v>13086</c:v>
                </c:pt>
                <c:pt idx="2022">
                  <c:v>13086</c:v>
                </c:pt>
                <c:pt idx="2023">
                  <c:v>13176.1333333333</c:v>
                </c:pt>
                <c:pt idx="2024">
                  <c:v>13086</c:v>
                </c:pt>
                <c:pt idx="2025">
                  <c:v>13086</c:v>
                </c:pt>
                <c:pt idx="2026">
                  <c:v>13086</c:v>
                </c:pt>
                <c:pt idx="2027">
                  <c:v>13086</c:v>
                </c:pt>
                <c:pt idx="2028">
                  <c:v>13052.4</c:v>
                </c:pt>
                <c:pt idx="2029">
                  <c:v>12989.666666666701</c:v>
                </c:pt>
                <c:pt idx="2030">
                  <c:v>12986</c:v>
                </c:pt>
                <c:pt idx="2031">
                  <c:v>12986</c:v>
                </c:pt>
                <c:pt idx="2032">
                  <c:v>12986</c:v>
                </c:pt>
                <c:pt idx="2033">
                  <c:v>13571</c:v>
                </c:pt>
                <c:pt idx="2034">
                  <c:v>13571</c:v>
                </c:pt>
                <c:pt idx="2035">
                  <c:v>13424.75</c:v>
                </c:pt>
                <c:pt idx="2036">
                  <c:v>12954.4666666667</c:v>
                </c:pt>
                <c:pt idx="2037">
                  <c:v>13537</c:v>
                </c:pt>
                <c:pt idx="2038">
                  <c:v>13537</c:v>
                </c:pt>
                <c:pt idx="2039">
                  <c:v>13532.766666666699</c:v>
                </c:pt>
                <c:pt idx="2040">
                  <c:v>13537</c:v>
                </c:pt>
                <c:pt idx="2041">
                  <c:v>13537</c:v>
                </c:pt>
                <c:pt idx="2042">
                  <c:v>13537</c:v>
                </c:pt>
                <c:pt idx="2043">
                  <c:v>13537</c:v>
                </c:pt>
                <c:pt idx="2044">
                  <c:v>13537</c:v>
                </c:pt>
                <c:pt idx="2045">
                  <c:v>13537</c:v>
                </c:pt>
                <c:pt idx="2046">
                  <c:v>13537</c:v>
                </c:pt>
                <c:pt idx="2047">
                  <c:v>13967</c:v>
                </c:pt>
                <c:pt idx="2048">
                  <c:v>13967</c:v>
                </c:pt>
                <c:pt idx="2049">
                  <c:v>13715.75</c:v>
                </c:pt>
                <c:pt idx="2050">
                  <c:v>12919.25</c:v>
                </c:pt>
                <c:pt idx="2051">
                  <c:v>13100</c:v>
                </c:pt>
                <c:pt idx="2052">
                  <c:v>13100</c:v>
                </c:pt>
                <c:pt idx="2053">
                  <c:v>12857.266666666699</c:v>
                </c:pt>
                <c:pt idx="2054">
                  <c:v>12688.583333333299</c:v>
                </c:pt>
                <c:pt idx="2055">
                  <c:v>12511.55</c:v>
                </c:pt>
                <c:pt idx="2056">
                  <c:v>11948</c:v>
                </c:pt>
                <c:pt idx="2057">
                  <c:v>11948</c:v>
                </c:pt>
                <c:pt idx="2058">
                  <c:v>12096.35</c:v>
                </c:pt>
                <c:pt idx="2059">
                  <c:v>12078</c:v>
                </c:pt>
                <c:pt idx="2060">
                  <c:v>11797.75</c:v>
                </c:pt>
                <c:pt idx="2061">
                  <c:v>12353</c:v>
                </c:pt>
                <c:pt idx="2062">
                  <c:v>12353</c:v>
                </c:pt>
                <c:pt idx="2063">
                  <c:v>12347.983333333301</c:v>
                </c:pt>
                <c:pt idx="2064">
                  <c:v>12472</c:v>
                </c:pt>
                <c:pt idx="2065">
                  <c:v>12934</c:v>
                </c:pt>
                <c:pt idx="2066">
                  <c:v>12934</c:v>
                </c:pt>
                <c:pt idx="2067">
                  <c:v>12934</c:v>
                </c:pt>
                <c:pt idx="2068">
                  <c:v>12934</c:v>
                </c:pt>
                <c:pt idx="2069">
                  <c:v>13041</c:v>
                </c:pt>
                <c:pt idx="2070">
                  <c:v>13041</c:v>
                </c:pt>
                <c:pt idx="2071">
                  <c:v>13041</c:v>
                </c:pt>
                <c:pt idx="2072">
                  <c:v>13041</c:v>
                </c:pt>
                <c:pt idx="2073">
                  <c:v>13041</c:v>
                </c:pt>
                <c:pt idx="2074">
                  <c:v>13041</c:v>
                </c:pt>
                <c:pt idx="2075">
                  <c:v>12934</c:v>
                </c:pt>
                <c:pt idx="2076">
                  <c:v>12923.166666666701</c:v>
                </c:pt>
                <c:pt idx="2077">
                  <c:v>12908</c:v>
                </c:pt>
                <c:pt idx="2078">
                  <c:v>12908</c:v>
                </c:pt>
                <c:pt idx="2079">
                  <c:v>12908</c:v>
                </c:pt>
                <c:pt idx="2080">
                  <c:v>13203</c:v>
                </c:pt>
                <c:pt idx="2081">
                  <c:v>12545.25</c:v>
                </c:pt>
                <c:pt idx="2082">
                  <c:v>12947.5</c:v>
                </c:pt>
                <c:pt idx="2083">
                  <c:v>13104</c:v>
                </c:pt>
                <c:pt idx="2084">
                  <c:v>12377</c:v>
                </c:pt>
                <c:pt idx="2085">
                  <c:v>12131</c:v>
                </c:pt>
                <c:pt idx="2086">
                  <c:v>13521</c:v>
                </c:pt>
                <c:pt idx="2087">
                  <c:v>13435.583333333299</c:v>
                </c:pt>
                <c:pt idx="2088">
                  <c:v>13396</c:v>
                </c:pt>
                <c:pt idx="2089">
                  <c:v>13396</c:v>
                </c:pt>
                <c:pt idx="2090">
                  <c:v>13396</c:v>
                </c:pt>
                <c:pt idx="2091">
                  <c:v>13396</c:v>
                </c:pt>
                <c:pt idx="2092">
                  <c:v>13396</c:v>
                </c:pt>
                <c:pt idx="2093">
                  <c:v>13704</c:v>
                </c:pt>
                <c:pt idx="2094">
                  <c:v>13560.266666666699</c:v>
                </c:pt>
                <c:pt idx="2095">
                  <c:v>13396</c:v>
                </c:pt>
                <c:pt idx="2096">
                  <c:v>13444</c:v>
                </c:pt>
                <c:pt idx="2097">
                  <c:v>13417.6</c:v>
                </c:pt>
                <c:pt idx="2098">
                  <c:v>13396</c:v>
                </c:pt>
                <c:pt idx="2099">
                  <c:v>13250.5333333333</c:v>
                </c:pt>
                <c:pt idx="2100">
                  <c:v>14049</c:v>
                </c:pt>
                <c:pt idx="2101">
                  <c:v>13894.833333333299</c:v>
                </c:pt>
                <c:pt idx="2102">
                  <c:v>13416</c:v>
                </c:pt>
                <c:pt idx="2103">
                  <c:v>13352.5</c:v>
                </c:pt>
                <c:pt idx="2104">
                  <c:v>12750</c:v>
                </c:pt>
                <c:pt idx="2105">
                  <c:v>12750</c:v>
                </c:pt>
                <c:pt idx="2106">
                  <c:v>12750</c:v>
                </c:pt>
                <c:pt idx="2107">
                  <c:v>12750</c:v>
                </c:pt>
                <c:pt idx="2108">
                  <c:v>12750</c:v>
                </c:pt>
                <c:pt idx="2109">
                  <c:v>12800</c:v>
                </c:pt>
                <c:pt idx="2110">
                  <c:v>12800</c:v>
                </c:pt>
                <c:pt idx="2111">
                  <c:v>12800</c:v>
                </c:pt>
                <c:pt idx="2112">
                  <c:v>13220</c:v>
                </c:pt>
                <c:pt idx="2113">
                  <c:v>13220</c:v>
                </c:pt>
                <c:pt idx="2114">
                  <c:v>13525</c:v>
                </c:pt>
                <c:pt idx="2115">
                  <c:v>13732</c:v>
                </c:pt>
                <c:pt idx="2116">
                  <c:v>13732</c:v>
                </c:pt>
                <c:pt idx="2117">
                  <c:v>13732</c:v>
                </c:pt>
                <c:pt idx="2118">
                  <c:v>13427</c:v>
                </c:pt>
                <c:pt idx="2119">
                  <c:v>13465</c:v>
                </c:pt>
                <c:pt idx="2120">
                  <c:v>13222.5666666667</c:v>
                </c:pt>
                <c:pt idx="2121">
                  <c:v>13006</c:v>
                </c:pt>
                <c:pt idx="2122">
                  <c:v>13140</c:v>
                </c:pt>
                <c:pt idx="2123">
                  <c:v>13075.8666666667</c:v>
                </c:pt>
                <c:pt idx="2124">
                  <c:v>12819.7833333333</c:v>
                </c:pt>
                <c:pt idx="2125">
                  <c:v>12704.333333333299</c:v>
                </c:pt>
                <c:pt idx="2126">
                  <c:v>12682</c:v>
                </c:pt>
                <c:pt idx="2127">
                  <c:v>12682</c:v>
                </c:pt>
                <c:pt idx="2128">
                  <c:v>11938.6</c:v>
                </c:pt>
                <c:pt idx="2129">
                  <c:v>11921</c:v>
                </c:pt>
                <c:pt idx="2130">
                  <c:v>11666</c:v>
                </c:pt>
                <c:pt idx="2131">
                  <c:v>11912</c:v>
                </c:pt>
                <c:pt idx="2132">
                  <c:v>11912</c:v>
                </c:pt>
                <c:pt idx="2133">
                  <c:v>11876.833333333299</c:v>
                </c:pt>
                <c:pt idx="2134">
                  <c:v>11701</c:v>
                </c:pt>
                <c:pt idx="2135">
                  <c:v>11701</c:v>
                </c:pt>
                <c:pt idx="2136">
                  <c:v>11701</c:v>
                </c:pt>
                <c:pt idx="2137">
                  <c:v>11701</c:v>
                </c:pt>
                <c:pt idx="2138">
                  <c:v>11701</c:v>
                </c:pt>
                <c:pt idx="2139">
                  <c:v>11701</c:v>
                </c:pt>
                <c:pt idx="2140">
                  <c:v>11701</c:v>
                </c:pt>
                <c:pt idx="2141">
                  <c:v>11701</c:v>
                </c:pt>
                <c:pt idx="2142">
                  <c:v>11833</c:v>
                </c:pt>
                <c:pt idx="2143">
                  <c:v>11475</c:v>
                </c:pt>
                <c:pt idx="2144">
                  <c:v>11351</c:v>
                </c:pt>
                <c:pt idx="2145">
                  <c:v>11351</c:v>
                </c:pt>
                <c:pt idx="2146">
                  <c:v>11351</c:v>
                </c:pt>
                <c:pt idx="2147">
                  <c:v>11709</c:v>
                </c:pt>
                <c:pt idx="2148">
                  <c:v>11709</c:v>
                </c:pt>
                <c:pt idx="2149">
                  <c:v>11709</c:v>
                </c:pt>
                <c:pt idx="2150">
                  <c:v>11938.9</c:v>
                </c:pt>
                <c:pt idx="2151">
                  <c:v>11779</c:v>
                </c:pt>
                <c:pt idx="2152">
                  <c:v>11636.8</c:v>
                </c:pt>
                <c:pt idx="2153">
                  <c:v>11511.8</c:v>
                </c:pt>
                <c:pt idx="2154">
                  <c:v>11095</c:v>
                </c:pt>
                <c:pt idx="2155">
                  <c:v>10813.0333333333</c:v>
                </c:pt>
                <c:pt idx="2156">
                  <c:v>10141.75</c:v>
                </c:pt>
                <c:pt idx="2157">
                  <c:v>9436</c:v>
                </c:pt>
                <c:pt idx="2158">
                  <c:v>9380</c:v>
                </c:pt>
                <c:pt idx="2159">
                  <c:v>9380</c:v>
                </c:pt>
                <c:pt idx="2160">
                  <c:v>10222</c:v>
                </c:pt>
                <c:pt idx="2161">
                  <c:v>10530</c:v>
                </c:pt>
                <c:pt idx="2162">
                  <c:v>9941.25</c:v>
                </c:pt>
                <c:pt idx="2163">
                  <c:v>9745</c:v>
                </c:pt>
                <c:pt idx="2164">
                  <c:v>9745</c:v>
                </c:pt>
                <c:pt idx="2165">
                  <c:v>9745</c:v>
                </c:pt>
                <c:pt idx="2166">
                  <c:v>10339</c:v>
                </c:pt>
                <c:pt idx="2167">
                  <c:v>10339</c:v>
                </c:pt>
                <c:pt idx="2168">
                  <c:v>10349</c:v>
                </c:pt>
                <c:pt idx="2169">
                  <c:v>10343.266666666699</c:v>
                </c:pt>
                <c:pt idx="2170">
                  <c:v>10313.166666666701</c:v>
                </c:pt>
                <c:pt idx="2171">
                  <c:v>9865.8666666666704</c:v>
                </c:pt>
                <c:pt idx="2172">
                  <c:v>9715.3333333333303</c:v>
                </c:pt>
                <c:pt idx="2173">
                  <c:v>9234.5833333333303</c:v>
                </c:pt>
                <c:pt idx="2174">
                  <c:v>9121</c:v>
                </c:pt>
                <c:pt idx="2175">
                  <c:v>9099.7333333333299</c:v>
                </c:pt>
                <c:pt idx="2176">
                  <c:v>9013.6333333333296</c:v>
                </c:pt>
                <c:pt idx="2177">
                  <c:v>8229</c:v>
                </c:pt>
                <c:pt idx="2178">
                  <c:v>8229</c:v>
                </c:pt>
                <c:pt idx="2179">
                  <c:v>8229</c:v>
                </c:pt>
                <c:pt idx="2180">
                  <c:v>8071</c:v>
                </c:pt>
                <c:pt idx="2181">
                  <c:v>8185.25</c:v>
                </c:pt>
                <c:pt idx="2182">
                  <c:v>8628</c:v>
                </c:pt>
                <c:pt idx="2183">
                  <c:v>8208</c:v>
                </c:pt>
                <c:pt idx="2184">
                  <c:v>8208</c:v>
                </c:pt>
                <c:pt idx="2185">
                  <c:v>9005</c:v>
                </c:pt>
                <c:pt idx="2186">
                  <c:v>9266.6666666666697</c:v>
                </c:pt>
                <c:pt idx="2187">
                  <c:v>8782.6666666666697</c:v>
                </c:pt>
                <c:pt idx="2188">
                  <c:v>8612</c:v>
                </c:pt>
                <c:pt idx="2189">
                  <c:v>8612</c:v>
                </c:pt>
                <c:pt idx="2190">
                  <c:v>8612</c:v>
                </c:pt>
                <c:pt idx="2191">
                  <c:v>8612</c:v>
                </c:pt>
                <c:pt idx="2192">
                  <c:v>8609.4166666666697</c:v>
                </c:pt>
                <c:pt idx="2193">
                  <c:v>8581</c:v>
                </c:pt>
                <c:pt idx="2194">
                  <c:v>8649.25</c:v>
                </c:pt>
                <c:pt idx="2195">
                  <c:v>9236</c:v>
                </c:pt>
                <c:pt idx="2196">
                  <c:v>9236</c:v>
                </c:pt>
                <c:pt idx="2197">
                  <c:v>9181.1333333333296</c:v>
                </c:pt>
                <c:pt idx="2198">
                  <c:v>9094</c:v>
                </c:pt>
                <c:pt idx="2199">
                  <c:v>9094</c:v>
                </c:pt>
                <c:pt idx="2200">
                  <c:v>9094</c:v>
                </c:pt>
                <c:pt idx="2201">
                  <c:v>9094</c:v>
                </c:pt>
                <c:pt idx="2202">
                  <c:v>9155.9666666666708</c:v>
                </c:pt>
                <c:pt idx="2203">
                  <c:v>8301.7833333333292</c:v>
                </c:pt>
                <c:pt idx="2204">
                  <c:v>8487</c:v>
                </c:pt>
                <c:pt idx="2205">
                  <c:v>8487</c:v>
                </c:pt>
                <c:pt idx="2206">
                  <c:v>8217.3666666666704</c:v>
                </c:pt>
                <c:pt idx="2207">
                  <c:v>8005.3333333333303</c:v>
                </c:pt>
              </c:numCache>
            </c:numRef>
          </c:yVal>
          <c:smooth val="0"/>
          <c:extLst>
            <c:ext xmlns:c16="http://schemas.microsoft.com/office/drawing/2014/chart" uri="{C3380CC4-5D6E-409C-BE32-E72D297353CC}">
              <c16:uniqueId val="{00000001-A6FB-4447-899F-438A22278906}"/>
            </c:ext>
          </c:extLst>
        </c:ser>
        <c:ser>
          <c:idx val="1"/>
          <c:order val="2"/>
          <c:tx>
            <c:strRef>
              <c:f>Mar2May!$E$1</c:f>
              <c:strCache>
                <c:ptCount val="1"/>
                <c:pt idx="0">
                  <c:v>2019</c:v>
                </c:pt>
              </c:strCache>
            </c:strRef>
          </c:tx>
          <c:spPr>
            <a:ln w="19050" cap="rnd">
              <a:solidFill>
                <a:schemeClr val="accent3"/>
              </a:solidFill>
              <a:round/>
            </a:ln>
            <a:effectLst/>
          </c:spPr>
          <c:marker>
            <c:symbol val="none"/>
          </c:marker>
          <c:xVal>
            <c:numRef>
              <c:f>Mar2May!$A$2:$A$2209</c:f>
              <c:numCache>
                <c:formatCode>m/d/yyyy\ h:mm</c:formatCode>
                <c:ptCount val="2208"/>
                <c:pt idx="0" formatCode="m/d/yyyy">
                  <c:v>43160</c:v>
                </c:pt>
                <c:pt idx="1">
                  <c:v>43160.041666666664</c:v>
                </c:pt>
                <c:pt idx="2">
                  <c:v>43160.083333333336</c:v>
                </c:pt>
                <c:pt idx="3">
                  <c:v>43160.125</c:v>
                </c:pt>
                <c:pt idx="4">
                  <c:v>43160.166666666664</c:v>
                </c:pt>
                <c:pt idx="5">
                  <c:v>43160.208333333336</c:v>
                </c:pt>
                <c:pt idx="6">
                  <c:v>43160.25</c:v>
                </c:pt>
                <c:pt idx="7">
                  <c:v>43160.291666666664</c:v>
                </c:pt>
                <c:pt idx="8">
                  <c:v>43160.333333333336</c:v>
                </c:pt>
                <c:pt idx="9">
                  <c:v>43160.375</c:v>
                </c:pt>
                <c:pt idx="10">
                  <c:v>43160.416666666664</c:v>
                </c:pt>
                <c:pt idx="11">
                  <c:v>43160.458333333336</c:v>
                </c:pt>
                <c:pt idx="12">
                  <c:v>43160.5</c:v>
                </c:pt>
                <c:pt idx="13">
                  <c:v>43160.541666666664</c:v>
                </c:pt>
                <c:pt idx="14">
                  <c:v>43160.583333333336</c:v>
                </c:pt>
                <c:pt idx="15">
                  <c:v>43160.625</c:v>
                </c:pt>
                <c:pt idx="16">
                  <c:v>43160.666666666664</c:v>
                </c:pt>
                <c:pt idx="17">
                  <c:v>43160.708333333336</c:v>
                </c:pt>
                <c:pt idx="18">
                  <c:v>43160.75</c:v>
                </c:pt>
                <c:pt idx="19">
                  <c:v>43160.791666666664</c:v>
                </c:pt>
                <c:pt idx="20">
                  <c:v>43160.833333333336</c:v>
                </c:pt>
                <c:pt idx="21">
                  <c:v>43160.875</c:v>
                </c:pt>
                <c:pt idx="22">
                  <c:v>43160.916666666664</c:v>
                </c:pt>
                <c:pt idx="23">
                  <c:v>43160.958333333336</c:v>
                </c:pt>
                <c:pt idx="24" formatCode="m/d/yyyy">
                  <c:v>43161</c:v>
                </c:pt>
                <c:pt idx="25">
                  <c:v>43161.041666666664</c:v>
                </c:pt>
                <c:pt idx="26">
                  <c:v>43161.083333333336</c:v>
                </c:pt>
                <c:pt idx="27">
                  <c:v>43161.125</c:v>
                </c:pt>
                <c:pt idx="28">
                  <c:v>43161.166666666664</c:v>
                </c:pt>
                <c:pt idx="29">
                  <c:v>43161.208333333336</c:v>
                </c:pt>
                <c:pt idx="30">
                  <c:v>43161.25</c:v>
                </c:pt>
                <c:pt idx="31">
                  <c:v>43161.291666666664</c:v>
                </c:pt>
                <c:pt idx="32">
                  <c:v>43161.333333333336</c:v>
                </c:pt>
                <c:pt idx="33">
                  <c:v>43161.375</c:v>
                </c:pt>
                <c:pt idx="34">
                  <c:v>43161.416666666664</c:v>
                </c:pt>
                <c:pt idx="35">
                  <c:v>43161.458333333336</c:v>
                </c:pt>
                <c:pt idx="36">
                  <c:v>43161.5</c:v>
                </c:pt>
                <c:pt idx="37">
                  <c:v>43161.541666666664</c:v>
                </c:pt>
                <c:pt idx="38">
                  <c:v>43161.583333333336</c:v>
                </c:pt>
                <c:pt idx="39">
                  <c:v>43161.625</c:v>
                </c:pt>
                <c:pt idx="40">
                  <c:v>43161.666666666664</c:v>
                </c:pt>
                <c:pt idx="41">
                  <c:v>43161.708333333336</c:v>
                </c:pt>
                <c:pt idx="42">
                  <c:v>43161.75</c:v>
                </c:pt>
                <c:pt idx="43">
                  <c:v>43161.791666666664</c:v>
                </c:pt>
                <c:pt idx="44">
                  <c:v>43161.833333333336</c:v>
                </c:pt>
                <c:pt idx="45">
                  <c:v>43161.875</c:v>
                </c:pt>
                <c:pt idx="46">
                  <c:v>43161.916666666664</c:v>
                </c:pt>
                <c:pt idx="47">
                  <c:v>43161.958333333336</c:v>
                </c:pt>
                <c:pt idx="48" formatCode="m/d/yyyy">
                  <c:v>43162</c:v>
                </c:pt>
                <c:pt idx="49">
                  <c:v>43162.041666666664</c:v>
                </c:pt>
                <c:pt idx="50">
                  <c:v>43162.083333333336</c:v>
                </c:pt>
                <c:pt idx="51">
                  <c:v>43162.125</c:v>
                </c:pt>
                <c:pt idx="52">
                  <c:v>43162.166666666664</c:v>
                </c:pt>
                <c:pt idx="53">
                  <c:v>43162.208333333336</c:v>
                </c:pt>
                <c:pt idx="54">
                  <c:v>43162.25</c:v>
                </c:pt>
                <c:pt idx="55">
                  <c:v>43162.291666666664</c:v>
                </c:pt>
                <c:pt idx="56">
                  <c:v>43162.333333333336</c:v>
                </c:pt>
                <c:pt idx="57">
                  <c:v>43162.375</c:v>
                </c:pt>
                <c:pt idx="58">
                  <c:v>43162.416666666664</c:v>
                </c:pt>
                <c:pt idx="59">
                  <c:v>43162.458333333336</c:v>
                </c:pt>
                <c:pt idx="60">
                  <c:v>43162.5</c:v>
                </c:pt>
                <c:pt idx="61">
                  <c:v>43162.541666666664</c:v>
                </c:pt>
                <c:pt idx="62">
                  <c:v>43162.583333333336</c:v>
                </c:pt>
                <c:pt idx="63">
                  <c:v>43162.625</c:v>
                </c:pt>
                <c:pt idx="64">
                  <c:v>43162.666666666664</c:v>
                </c:pt>
                <c:pt idx="65">
                  <c:v>43162.708333333336</c:v>
                </c:pt>
                <c:pt idx="66">
                  <c:v>43162.75</c:v>
                </c:pt>
                <c:pt idx="67">
                  <c:v>43162.791666666664</c:v>
                </c:pt>
                <c:pt idx="68">
                  <c:v>43162.833333333336</c:v>
                </c:pt>
                <c:pt idx="69">
                  <c:v>43162.875</c:v>
                </c:pt>
                <c:pt idx="70">
                  <c:v>43162.916666666664</c:v>
                </c:pt>
                <c:pt idx="71">
                  <c:v>43162.958333333336</c:v>
                </c:pt>
                <c:pt idx="72" formatCode="m/d/yyyy">
                  <c:v>43163</c:v>
                </c:pt>
                <c:pt idx="73">
                  <c:v>43163.041666666664</c:v>
                </c:pt>
                <c:pt idx="74">
                  <c:v>43163.083333333336</c:v>
                </c:pt>
                <c:pt idx="75">
                  <c:v>43163.125</c:v>
                </c:pt>
                <c:pt idx="76">
                  <c:v>43163.166666666664</c:v>
                </c:pt>
                <c:pt idx="77">
                  <c:v>43163.208333333336</c:v>
                </c:pt>
                <c:pt idx="78">
                  <c:v>43163.25</c:v>
                </c:pt>
                <c:pt idx="79">
                  <c:v>43163.291666666664</c:v>
                </c:pt>
                <c:pt idx="80">
                  <c:v>43163.333333333336</c:v>
                </c:pt>
                <c:pt idx="81">
                  <c:v>43163.375</c:v>
                </c:pt>
                <c:pt idx="82">
                  <c:v>43163.416666666664</c:v>
                </c:pt>
                <c:pt idx="83">
                  <c:v>43163.458333333336</c:v>
                </c:pt>
                <c:pt idx="84">
                  <c:v>43163.5</c:v>
                </c:pt>
                <c:pt idx="85">
                  <c:v>43163.541666666664</c:v>
                </c:pt>
                <c:pt idx="86">
                  <c:v>43163.583333333336</c:v>
                </c:pt>
                <c:pt idx="87">
                  <c:v>43163.625</c:v>
                </c:pt>
                <c:pt idx="88">
                  <c:v>43163.666666666664</c:v>
                </c:pt>
                <c:pt idx="89">
                  <c:v>43163.708333333336</c:v>
                </c:pt>
                <c:pt idx="90">
                  <c:v>43163.75</c:v>
                </c:pt>
                <c:pt idx="91">
                  <c:v>43163.791666666664</c:v>
                </c:pt>
                <c:pt idx="92">
                  <c:v>43163.833333333336</c:v>
                </c:pt>
                <c:pt idx="93">
                  <c:v>43163.875</c:v>
                </c:pt>
                <c:pt idx="94">
                  <c:v>43163.916666666664</c:v>
                </c:pt>
                <c:pt idx="95">
                  <c:v>43163.958333333336</c:v>
                </c:pt>
                <c:pt idx="96" formatCode="m/d/yyyy">
                  <c:v>43164</c:v>
                </c:pt>
                <c:pt idx="97">
                  <c:v>43164.041666666664</c:v>
                </c:pt>
                <c:pt idx="98">
                  <c:v>43164.083333333336</c:v>
                </c:pt>
                <c:pt idx="99">
                  <c:v>43164.125</c:v>
                </c:pt>
                <c:pt idx="100">
                  <c:v>43164.166666666664</c:v>
                </c:pt>
                <c:pt idx="101">
                  <c:v>43164.208333333336</c:v>
                </c:pt>
                <c:pt idx="102">
                  <c:v>43164.25</c:v>
                </c:pt>
                <c:pt idx="103">
                  <c:v>43164.291666666664</c:v>
                </c:pt>
                <c:pt idx="104">
                  <c:v>43164.333333333336</c:v>
                </c:pt>
                <c:pt idx="105">
                  <c:v>43164.375</c:v>
                </c:pt>
                <c:pt idx="106">
                  <c:v>43164.416666666664</c:v>
                </c:pt>
                <c:pt idx="107">
                  <c:v>43164.458333333336</c:v>
                </c:pt>
                <c:pt idx="108">
                  <c:v>43164.5</c:v>
                </c:pt>
                <c:pt idx="109">
                  <c:v>43164.541666666664</c:v>
                </c:pt>
                <c:pt idx="110">
                  <c:v>43164.583333333336</c:v>
                </c:pt>
                <c:pt idx="111">
                  <c:v>43164.625</c:v>
                </c:pt>
                <c:pt idx="112">
                  <c:v>43164.666666666664</c:v>
                </c:pt>
                <c:pt idx="113">
                  <c:v>43164.708333333336</c:v>
                </c:pt>
                <c:pt idx="114">
                  <c:v>43164.75</c:v>
                </c:pt>
                <c:pt idx="115">
                  <c:v>43164.791666666664</c:v>
                </c:pt>
                <c:pt idx="116">
                  <c:v>43164.833333333336</c:v>
                </c:pt>
                <c:pt idx="117">
                  <c:v>43164.875</c:v>
                </c:pt>
                <c:pt idx="118">
                  <c:v>43164.916666666664</c:v>
                </c:pt>
                <c:pt idx="119">
                  <c:v>43164.958333333336</c:v>
                </c:pt>
                <c:pt idx="120" formatCode="m/d/yyyy">
                  <c:v>43165</c:v>
                </c:pt>
                <c:pt idx="121">
                  <c:v>43165.041666666664</c:v>
                </c:pt>
                <c:pt idx="122">
                  <c:v>43165.083333333336</c:v>
                </c:pt>
                <c:pt idx="123">
                  <c:v>43165.125</c:v>
                </c:pt>
                <c:pt idx="124">
                  <c:v>43165.166666666664</c:v>
                </c:pt>
                <c:pt idx="125">
                  <c:v>43165.208333333336</c:v>
                </c:pt>
                <c:pt idx="126">
                  <c:v>43165.25</c:v>
                </c:pt>
                <c:pt idx="127">
                  <c:v>43165.291666666664</c:v>
                </c:pt>
                <c:pt idx="128">
                  <c:v>43165.333333333336</c:v>
                </c:pt>
                <c:pt idx="129">
                  <c:v>43165.375</c:v>
                </c:pt>
                <c:pt idx="130">
                  <c:v>43165.416666666664</c:v>
                </c:pt>
                <c:pt idx="131">
                  <c:v>43165.458333333336</c:v>
                </c:pt>
                <c:pt idx="132">
                  <c:v>43165.5</c:v>
                </c:pt>
                <c:pt idx="133">
                  <c:v>43165.541666666664</c:v>
                </c:pt>
                <c:pt idx="134">
                  <c:v>43165.583333333336</c:v>
                </c:pt>
                <c:pt idx="135">
                  <c:v>43165.625</c:v>
                </c:pt>
                <c:pt idx="136">
                  <c:v>43165.666666666664</c:v>
                </c:pt>
                <c:pt idx="137">
                  <c:v>43165.708333333336</c:v>
                </c:pt>
                <c:pt idx="138">
                  <c:v>43165.75</c:v>
                </c:pt>
                <c:pt idx="139">
                  <c:v>43165.791666666664</c:v>
                </c:pt>
                <c:pt idx="140">
                  <c:v>43165.833333333336</c:v>
                </c:pt>
                <c:pt idx="141">
                  <c:v>43165.875</c:v>
                </c:pt>
                <c:pt idx="142">
                  <c:v>43165.916666666664</c:v>
                </c:pt>
                <c:pt idx="143">
                  <c:v>43165.958333333336</c:v>
                </c:pt>
                <c:pt idx="144" formatCode="m/d/yyyy">
                  <c:v>43166</c:v>
                </c:pt>
                <c:pt idx="145">
                  <c:v>43166.041666666664</c:v>
                </c:pt>
                <c:pt idx="146">
                  <c:v>43166.083333333336</c:v>
                </c:pt>
                <c:pt idx="147">
                  <c:v>43166.125</c:v>
                </c:pt>
                <c:pt idx="148">
                  <c:v>43166.166666666664</c:v>
                </c:pt>
                <c:pt idx="149">
                  <c:v>43166.208333333336</c:v>
                </c:pt>
                <c:pt idx="150">
                  <c:v>43166.25</c:v>
                </c:pt>
                <c:pt idx="151">
                  <c:v>43166.291666666664</c:v>
                </c:pt>
                <c:pt idx="152">
                  <c:v>43166.333333333336</c:v>
                </c:pt>
                <c:pt idx="153">
                  <c:v>43166.375</c:v>
                </c:pt>
                <c:pt idx="154">
                  <c:v>43166.416666666664</c:v>
                </c:pt>
                <c:pt idx="155">
                  <c:v>43166.458333333336</c:v>
                </c:pt>
                <c:pt idx="156">
                  <c:v>43166.5</c:v>
                </c:pt>
                <c:pt idx="157">
                  <c:v>43166.541666666664</c:v>
                </c:pt>
                <c:pt idx="158">
                  <c:v>43166.583333333336</c:v>
                </c:pt>
                <c:pt idx="159">
                  <c:v>43166.625</c:v>
                </c:pt>
                <c:pt idx="160">
                  <c:v>43166.666666666664</c:v>
                </c:pt>
                <c:pt idx="161">
                  <c:v>43166.708333333336</c:v>
                </c:pt>
                <c:pt idx="162">
                  <c:v>43166.75</c:v>
                </c:pt>
                <c:pt idx="163">
                  <c:v>43166.791666666664</c:v>
                </c:pt>
                <c:pt idx="164">
                  <c:v>43166.833333333336</c:v>
                </c:pt>
                <c:pt idx="165">
                  <c:v>43166.875</c:v>
                </c:pt>
                <c:pt idx="166">
                  <c:v>43166.916666666664</c:v>
                </c:pt>
                <c:pt idx="167">
                  <c:v>43166.958333333336</c:v>
                </c:pt>
                <c:pt idx="168" formatCode="m/d/yyyy">
                  <c:v>43167</c:v>
                </c:pt>
                <c:pt idx="169">
                  <c:v>43167.041666666664</c:v>
                </c:pt>
                <c:pt idx="170">
                  <c:v>43167.083333333336</c:v>
                </c:pt>
                <c:pt idx="171">
                  <c:v>43167.125</c:v>
                </c:pt>
                <c:pt idx="172">
                  <c:v>43167.166666666664</c:v>
                </c:pt>
                <c:pt idx="173">
                  <c:v>43167.208333333336</c:v>
                </c:pt>
                <c:pt idx="174">
                  <c:v>43167.25</c:v>
                </c:pt>
                <c:pt idx="175">
                  <c:v>43167.291666666664</c:v>
                </c:pt>
                <c:pt idx="176">
                  <c:v>43167.333333333336</c:v>
                </c:pt>
                <c:pt idx="177">
                  <c:v>43167.375</c:v>
                </c:pt>
                <c:pt idx="178">
                  <c:v>43167.416666666664</c:v>
                </c:pt>
                <c:pt idx="179">
                  <c:v>43167.458333333336</c:v>
                </c:pt>
                <c:pt idx="180">
                  <c:v>43167.5</c:v>
                </c:pt>
                <c:pt idx="181">
                  <c:v>43167.541666666664</c:v>
                </c:pt>
                <c:pt idx="182">
                  <c:v>43167.583333333336</c:v>
                </c:pt>
                <c:pt idx="183">
                  <c:v>43167.625</c:v>
                </c:pt>
                <c:pt idx="184">
                  <c:v>43167.666666666664</c:v>
                </c:pt>
                <c:pt idx="185">
                  <c:v>43167.708333333336</c:v>
                </c:pt>
                <c:pt idx="186">
                  <c:v>43167.75</c:v>
                </c:pt>
                <c:pt idx="187">
                  <c:v>43167.791666666664</c:v>
                </c:pt>
                <c:pt idx="188">
                  <c:v>43167.833333333336</c:v>
                </c:pt>
                <c:pt idx="189">
                  <c:v>43167.875</c:v>
                </c:pt>
                <c:pt idx="190">
                  <c:v>43167.916666666664</c:v>
                </c:pt>
                <c:pt idx="191">
                  <c:v>43167.958333333336</c:v>
                </c:pt>
                <c:pt idx="192" formatCode="m/d/yyyy">
                  <c:v>43168</c:v>
                </c:pt>
                <c:pt idx="193">
                  <c:v>43168.041666666664</c:v>
                </c:pt>
                <c:pt idx="194">
                  <c:v>43168.083333333336</c:v>
                </c:pt>
                <c:pt idx="195">
                  <c:v>43168.125</c:v>
                </c:pt>
                <c:pt idx="196">
                  <c:v>43168.166666666664</c:v>
                </c:pt>
                <c:pt idx="197">
                  <c:v>43168.208333333336</c:v>
                </c:pt>
                <c:pt idx="198">
                  <c:v>43168.25</c:v>
                </c:pt>
                <c:pt idx="199">
                  <c:v>43168.291666666664</c:v>
                </c:pt>
                <c:pt idx="200">
                  <c:v>43168.333333333336</c:v>
                </c:pt>
                <c:pt idx="201">
                  <c:v>43168.375</c:v>
                </c:pt>
                <c:pt idx="202">
                  <c:v>43168.416666666664</c:v>
                </c:pt>
                <c:pt idx="203">
                  <c:v>43168.458333333336</c:v>
                </c:pt>
                <c:pt idx="204">
                  <c:v>43168.5</c:v>
                </c:pt>
                <c:pt idx="205">
                  <c:v>43168.541666666664</c:v>
                </c:pt>
                <c:pt idx="206">
                  <c:v>43168.583333333336</c:v>
                </c:pt>
                <c:pt idx="207">
                  <c:v>43168.625</c:v>
                </c:pt>
                <c:pt idx="208">
                  <c:v>43168.666666666664</c:v>
                </c:pt>
                <c:pt idx="209">
                  <c:v>43168.708333333336</c:v>
                </c:pt>
                <c:pt idx="210">
                  <c:v>43168.75</c:v>
                </c:pt>
                <c:pt idx="211">
                  <c:v>43168.791666666664</c:v>
                </c:pt>
                <c:pt idx="212">
                  <c:v>43168.833333333336</c:v>
                </c:pt>
                <c:pt idx="213">
                  <c:v>43168.875</c:v>
                </c:pt>
                <c:pt idx="214">
                  <c:v>43168.916666666664</c:v>
                </c:pt>
                <c:pt idx="215">
                  <c:v>43168.958333333336</c:v>
                </c:pt>
                <c:pt idx="216" formatCode="m/d/yyyy">
                  <c:v>43169</c:v>
                </c:pt>
                <c:pt idx="217">
                  <c:v>43169.041666666664</c:v>
                </c:pt>
                <c:pt idx="218">
                  <c:v>43169.083333333336</c:v>
                </c:pt>
                <c:pt idx="219">
                  <c:v>43169.125</c:v>
                </c:pt>
                <c:pt idx="220">
                  <c:v>43169.166666666664</c:v>
                </c:pt>
                <c:pt idx="221">
                  <c:v>43169.208333333336</c:v>
                </c:pt>
                <c:pt idx="222">
                  <c:v>43169.25</c:v>
                </c:pt>
                <c:pt idx="223">
                  <c:v>43169.291666666664</c:v>
                </c:pt>
                <c:pt idx="224">
                  <c:v>43169.333333333336</c:v>
                </c:pt>
                <c:pt idx="225">
                  <c:v>43169.375</c:v>
                </c:pt>
                <c:pt idx="226">
                  <c:v>43169.416666666664</c:v>
                </c:pt>
                <c:pt idx="227">
                  <c:v>43169.458333333336</c:v>
                </c:pt>
                <c:pt idx="228">
                  <c:v>43169.5</c:v>
                </c:pt>
                <c:pt idx="229">
                  <c:v>43169.541666666664</c:v>
                </c:pt>
                <c:pt idx="230">
                  <c:v>43169.583333333336</c:v>
                </c:pt>
                <c:pt idx="231">
                  <c:v>43169.625</c:v>
                </c:pt>
                <c:pt idx="232">
                  <c:v>43169.666666666664</c:v>
                </c:pt>
                <c:pt idx="233">
                  <c:v>43169.708333333336</c:v>
                </c:pt>
                <c:pt idx="234">
                  <c:v>43169.75</c:v>
                </c:pt>
                <c:pt idx="235">
                  <c:v>43169.791666666664</c:v>
                </c:pt>
                <c:pt idx="236">
                  <c:v>43169.833333333336</c:v>
                </c:pt>
                <c:pt idx="237">
                  <c:v>43169.875</c:v>
                </c:pt>
                <c:pt idx="238">
                  <c:v>43169.916666666664</c:v>
                </c:pt>
                <c:pt idx="239">
                  <c:v>43169.958333333336</c:v>
                </c:pt>
                <c:pt idx="240" formatCode="m/d/yyyy">
                  <c:v>43170</c:v>
                </c:pt>
                <c:pt idx="241">
                  <c:v>43170.041666666664</c:v>
                </c:pt>
                <c:pt idx="242">
                  <c:v>43170.083333333336</c:v>
                </c:pt>
                <c:pt idx="243">
                  <c:v>43170.125</c:v>
                </c:pt>
                <c:pt idx="244">
                  <c:v>43170.166666666664</c:v>
                </c:pt>
                <c:pt idx="245">
                  <c:v>43170.208333333336</c:v>
                </c:pt>
                <c:pt idx="246">
                  <c:v>43170.25</c:v>
                </c:pt>
                <c:pt idx="247">
                  <c:v>43170.291666666664</c:v>
                </c:pt>
                <c:pt idx="248">
                  <c:v>43170.333333333336</c:v>
                </c:pt>
                <c:pt idx="249">
                  <c:v>43170.375</c:v>
                </c:pt>
                <c:pt idx="250">
                  <c:v>43170.416666666664</c:v>
                </c:pt>
                <c:pt idx="251">
                  <c:v>43170.458333333336</c:v>
                </c:pt>
                <c:pt idx="252">
                  <c:v>43170.5</c:v>
                </c:pt>
                <c:pt idx="253">
                  <c:v>43170.541666666664</c:v>
                </c:pt>
                <c:pt idx="254">
                  <c:v>43170.583333333336</c:v>
                </c:pt>
                <c:pt idx="255">
                  <c:v>43170.625</c:v>
                </c:pt>
                <c:pt idx="256">
                  <c:v>43170.666666666664</c:v>
                </c:pt>
                <c:pt idx="257">
                  <c:v>43170.708333333336</c:v>
                </c:pt>
                <c:pt idx="258">
                  <c:v>43170.75</c:v>
                </c:pt>
                <c:pt idx="259">
                  <c:v>43170.791666666664</c:v>
                </c:pt>
                <c:pt idx="260">
                  <c:v>43170.833333333336</c:v>
                </c:pt>
                <c:pt idx="261">
                  <c:v>43170.875</c:v>
                </c:pt>
                <c:pt idx="262">
                  <c:v>43170.916666666664</c:v>
                </c:pt>
                <c:pt idx="263">
                  <c:v>43170.958333333336</c:v>
                </c:pt>
                <c:pt idx="264" formatCode="m/d/yyyy">
                  <c:v>43171</c:v>
                </c:pt>
                <c:pt idx="265">
                  <c:v>43171.041666666664</c:v>
                </c:pt>
                <c:pt idx="266">
                  <c:v>43171.083333333336</c:v>
                </c:pt>
                <c:pt idx="267">
                  <c:v>43171.125</c:v>
                </c:pt>
                <c:pt idx="268">
                  <c:v>43171.166666666664</c:v>
                </c:pt>
                <c:pt idx="269">
                  <c:v>43171.208333333336</c:v>
                </c:pt>
                <c:pt idx="270">
                  <c:v>43171.25</c:v>
                </c:pt>
                <c:pt idx="271">
                  <c:v>43171.291666666664</c:v>
                </c:pt>
                <c:pt idx="272">
                  <c:v>43171.333333333336</c:v>
                </c:pt>
                <c:pt idx="273">
                  <c:v>43171.375</c:v>
                </c:pt>
                <c:pt idx="274">
                  <c:v>43171.416666666664</c:v>
                </c:pt>
                <c:pt idx="275">
                  <c:v>43171.458333333336</c:v>
                </c:pt>
                <c:pt idx="276">
                  <c:v>43171.5</c:v>
                </c:pt>
                <c:pt idx="277">
                  <c:v>43171.541666666664</c:v>
                </c:pt>
                <c:pt idx="278">
                  <c:v>43171.583333333336</c:v>
                </c:pt>
                <c:pt idx="279">
                  <c:v>43171.625</c:v>
                </c:pt>
                <c:pt idx="280">
                  <c:v>43171.666666666664</c:v>
                </c:pt>
                <c:pt idx="281">
                  <c:v>43171.708333333336</c:v>
                </c:pt>
                <c:pt idx="282">
                  <c:v>43171.75</c:v>
                </c:pt>
                <c:pt idx="283">
                  <c:v>43171.791666666664</c:v>
                </c:pt>
                <c:pt idx="284">
                  <c:v>43171.833333333336</c:v>
                </c:pt>
                <c:pt idx="285">
                  <c:v>43171.875</c:v>
                </c:pt>
                <c:pt idx="286">
                  <c:v>43171.916666666664</c:v>
                </c:pt>
                <c:pt idx="287">
                  <c:v>43171.958333333336</c:v>
                </c:pt>
                <c:pt idx="288" formatCode="m/d/yyyy">
                  <c:v>43172</c:v>
                </c:pt>
                <c:pt idx="289">
                  <c:v>43172.041666666664</c:v>
                </c:pt>
                <c:pt idx="290">
                  <c:v>43172.083333333336</c:v>
                </c:pt>
                <c:pt idx="291">
                  <c:v>43172.125</c:v>
                </c:pt>
                <c:pt idx="292">
                  <c:v>43172.166666666664</c:v>
                </c:pt>
                <c:pt idx="293">
                  <c:v>43172.208333333336</c:v>
                </c:pt>
                <c:pt idx="294">
                  <c:v>43172.25</c:v>
                </c:pt>
                <c:pt idx="295">
                  <c:v>43172.291666666664</c:v>
                </c:pt>
                <c:pt idx="296">
                  <c:v>43172.333333333336</c:v>
                </c:pt>
                <c:pt idx="297">
                  <c:v>43172.375</c:v>
                </c:pt>
                <c:pt idx="298">
                  <c:v>43172.416666666664</c:v>
                </c:pt>
                <c:pt idx="299">
                  <c:v>43172.458333333336</c:v>
                </c:pt>
                <c:pt idx="300">
                  <c:v>43172.5</c:v>
                </c:pt>
                <c:pt idx="301">
                  <c:v>43172.541666666664</c:v>
                </c:pt>
                <c:pt idx="302">
                  <c:v>43172.583333333336</c:v>
                </c:pt>
                <c:pt idx="303">
                  <c:v>43172.625</c:v>
                </c:pt>
                <c:pt idx="304">
                  <c:v>43172.666666666664</c:v>
                </c:pt>
                <c:pt idx="305">
                  <c:v>43172.708333333336</c:v>
                </c:pt>
                <c:pt idx="306">
                  <c:v>43172.75</c:v>
                </c:pt>
                <c:pt idx="307">
                  <c:v>43172.791666666664</c:v>
                </c:pt>
                <c:pt idx="308">
                  <c:v>43172.833333333336</c:v>
                </c:pt>
                <c:pt idx="309">
                  <c:v>43172.875</c:v>
                </c:pt>
                <c:pt idx="310">
                  <c:v>43172.916666666664</c:v>
                </c:pt>
                <c:pt idx="311">
                  <c:v>43172.958333333336</c:v>
                </c:pt>
                <c:pt idx="312" formatCode="m/d/yyyy">
                  <c:v>43173</c:v>
                </c:pt>
                <c:pt idx="313">
                  <c:v>43173.041666666664</c:v>
                </c:pt>
                <c:pt idx="314">
                  <c:v>43173.083333333336</c:v>
                </c:pt>
                <c:pt idx="315">
                  <c:v>43173.125</c:v>
                </c:pt>
                <c:pt idx="316">
                  <c:v>43173.166666666664</c:v>
                </c:pt>
                <c:pt idx="317">
                  <c:v>43173.208333333336</c:v>
                </c:pt>
                <c:pt idx="318">
                  <c:v>43173.25</c:v>
                </c:pt>
                <c:pt idx="319">
                  <c:v>43173.291666666664</c:v>
                </c:pt>
                <c:pt idx="320">
                  <c:v>43173.333333333336</c:v>
                </c:pt>
                <c:pt idx="321">
                  <c:v>43173.375</c:v>
                </c:pt>
                <c:pt idx="322">
                  <c:v>43173.416666666664</c:v>
                </c:pt>
                <c:pt idx="323">
                  <c:v>43173.458333333336</c:v>
                </c:pt>
                <c:pt idx="324">
                  <c:v>43173.5</c:v>
                </c:pt>
                <c:pt idx="325">
                  <c:v>43173.541666666664</c:v>
                </c:pt>
                <c:pt idx="326">
                  <c:v>43173.583333333336</c:v>
                </c:pt>
                <c:pt idx="327">
                  <c:v>43173.625</c:v>
                </c:pt>
                <c:pt idx="328">
                  <c:v>43173.666666666664</c:v>
                </c:pt>
                <c:pt idx="329">
                  <c:v>43173.708333333336</c:v>
                </c:pt>
                <c:pt idx="330">
                  <c:v>43173.75</c:v>
                </c:pt>
                <c:pt idx="331">
                  <c:v>43173.791666666664</c:v>
                </c:pt>
                <c:pt idx="332">
                  <c:v>43173.833333333336</c:v>
                </c:pt>
                <c:pt idx="333">
                  <c:v>43173.875</c:v>
                </c:pt>
                <c:pt idx="334">
                  <c:v>43173.916666666664</c:v>
                </c:pt>
                <c:pt idx="335">
                  <c:v>43173.958333333336</c:v>
                </c:pt>
                <c:pt idx="336" formatCode="m/d/yyyy">
                  <c:v>43174</c:v>
                </c:pt>
                <c:pt idx="337">
                  <c:v>43174.041666666664</c:v>
                </c:pt>
                <c:pt idx="338">
                  <c:v>43174.083333333336</c:v>
                </c:pt>
                <c:pt idx="339">
                  <c:v>43174.125</c:v>
                </c:pt>
                <c:pt idx="340">
                  <c:v>43174.166666666664</c:v>
                </c:pt>
                <c:pt idx="341">
                  <c:v>43174.208333333336</c:v>
                </c:pt>
                <c:pt idx="342">
                  <c:v>43174.25</c:v>
                </c:pt>
                <c:pt idx="343">
                  <c:v>43174.291666666664</c:v>
                </c:pt>
                <c:pt idx="344">
                  <c:v>43174.333333333336</c:v>
                </c:pt>
                <c:pt idx="345">
                  <c:v>43174.375</c:v>
                </c:pt>
                <c:pt idx="346">
                  <c:v>43174.416666666664</c:v>
                </c:pt>
                <c:pt idx="347">
                  <c:v>43174.458333333336</c:v>
                </c:pt>
                <c:pt idx="348">
                  <c:v>43174.5</c:v>
                </c:pt>
                <c:pt idx="349">
                  <c:v>43174.541666666664</c:v>
                </c:pt>
                <c:pt idx="350">
                  <c:v>43174.583333333336</c:v>
                </c:pt>
                <c:pt idx="351">
                  <c:v>43174.625</c:v>
                </c:pt>
                <c:pt idx="352">
                  <c:v>43174.666666666664</c:v>
                </c:pt>
                <c:pt idx="353">
                  <c:v>43174.708333333336</c:v>
                </c:pt>
                <c:pt idx="354">
                  <c:v>43174.75</c:v>
                </c:pt>
                <c:pt idx="355">
                  <c:v>43174.791666666664</c:v>
                </c:pt>
                <c:pt idx="356">
                  <c:v>43174.833333333336</c:v>
                </c:pt>
                <c:pt idx="357">
                  <c:v>43174.875</c:v>
                </c:pt>
                <c:pt idx="358">
                  <c:v>43174.916666666664</c:v>
                </c:pt>
                <c:pt idx="359">
                  <c:v>43174.958333333336</c:v>
                </c:pt>
                <c:pt idx="360" formatCode="m/d/yyyy">
                  <c:v>43175</c:v>
                </c:pt>
                <c:pt idx="361">
                  <c:v>43175.041666666664</c:v>
                </c:pt>
                <c:pt idx="362">
                  <c:v>43175.083333333336</c:v>
                </c:pt>
                <c:pt idx="363">
                  <c:v>43175.125</c:v>
                </c:pt>
                <c:pt idx="364">
                  <c:v>43175.166666666664</c:v>
                </c:pt>
                <c:pt idx="365">
                  <c:v>43175.208333333336</c:v>
                </c:pt>
                <c:pt idx="366">
                  <c:v>43175.25</c:v>
                </c:pt>
                <c:pt idx="367">
                  <c:v>43175.291666666664</c:v>
                </c:pt>
                <c:pt idx="368">
                  <c:v>43175.333333333336</c:v>
                </c:pt>
                <c:pt idx="369">
                  <c:v>43175.375</c:v>
                </c:pt>
                <c:pt idx="370">
                  <c:v>43175.416666666664</c:v>
                </c:pt>
                <c:pt idx="371">
                  <c:v>43175.458333333336</c:v>
                </c:pt>
                <c:pt idx="372">
                  <c:v>43175.5</c:v>
                </c:pt>
                <c:pt idx="373">
                  <c:v>43175.541666666664</c:v>
                </c:pt>
                <c:pt idx="374">
                  <c:v>43175.583333333336</c:v>
                </c:pt>
                <c:pt idx="375">
                  <c:v>43175.625</c:v>
                </c:pt>
                <c:pt idx="376">
                  <c:v>43175.666666666664</c:v>
                </c:pt>
                <c:pt idx="377">
                  <c:v>43175.708333333336</c:v>
                </c:pt>
                <c:pt idx="378">
                  <c:v>43175.75</c:v>
                </c:pt>
                <c:pt idx="379">
                  <c:v>43175.791666666664</c:v>
                </c:pt>
                <c:pt idx="380">
                  <c:v>43175.833333333336</c:v>
                </c:pt>
                <c:pt idx="381">
                  <c:v>43175.875</c:v>
                </c:pt>
                <c:pt idx="382">
                  <c:v>43175.916666666664</c:v>
                </c:pt>
                <c:pt idx="383">
                  <c:v>43175.958333333336</c:v>
                </c:pt>
                <c:pt idx="384" formatCode="m/d/yyyy">
                  <c:v>43176</c:v>
                </c:pt>
                <c:pt idx="385">
                  <c:v>43176.041666666664</c:v>
                </c:pt>
                <c:pt idx="386">
                  <c:v>43176.083333333336</c:v>
                </c:pt>
                <c:pt idx="387">
                  <c:v>43176.125</c:v>
                </c:pt>
                <c:pt idx="388">
                  <c:v>43176.166666666664</c:v>
                </c:pt>
                <c:pt idx="389">
                  <c:v>43176.208333333336</c:v>
                </c:pt>
                <c:pt idx="390">
                  <c:v>43176.25</c:v>
                </c:pt>
                <c:pt idx="391">
                  <c:v>43176.291666666664</c:v>
                </c:pt>
                <c:pt idx="392">
                  <c:v>43176.333333333336</c:v>
                </c:pt>
                <c:pt idx="393">
                  <c:v>43176.375</c:v>
                </c:pt>
                <c:pt idx="394">
                  <c:v>43176.416666666664</c:v>
                </c:pt>
                <c:pt idx="395">
                  <c:v>43176.458333333336</c:v>
                </c:pt>
                <c:pt idx="396">
                  <c:v>43176.5</c:v>
                </c:pt>
                <c:pt idx="397">
                  <c:v>43176.541666666664</c:v>
                </c:pt>
                <c:pt idx="398">
                  <c:v>43176.583333333336</c:v>
                </c:pt>
                <c:pt idx="399">
                  <c:v>43176.625</c:v>
                </c:pt>
                <c:pt idx="400">
                  <c:v>43176.666666666664</c:v>
                </c:pt>
                <c:pt idx="401">
                  <c:v>43176.708333333336</c:v>
                </c:pt>
                <c:pt idx="402">
                  <c:v>43176.75</c:v>
                </c:pt>
                <c:pt idx="403">
                  <c:v>43176.791666666664</c:v>
                </c:pt>
                <c:pt idx="404">
                  <c:v>43176.833333333336</c:v>
                </c:pt>
                <c:pt idx="405">
                  <c:v>43176.875</c:v>
                </c:pt>
                <c:pt idx="406">
                  <c:v>43176.916666666664</c:v>
                </c:pt>
                <c:pt idx="407">
                  <c:v>43176.958333333336</c:v>
                </c:pt>
                <c:pt idx="408" formatCode="m/d/yyyy">
                  <c:v>43177</c:v>
                </c:pt>
                <c:pt idx="409">
                  <c:v>43177.041666666664</c:v>
                </c:pt>
                <c:pt idx="410">
                  <c:v>43177.083333333336</c:v>
                </c:pt>
                <c:pt idx="411">
                  <c:v>43177.125</c:v>
                </c:pt>
                <c:pt idx="412">
                  <c:v>43177.166666666664</c:v>
                </c:pt>
                <c:pt idx="413">
                  <c:v>43177.208333333336</c:v>
                </c:pt>
                <c:pt idx="414">
                  <c:v>43177.25</c:v>
                </c:pt>
                <c:pt idx="415">
                  <c:v>43177.291666666664</c:v>
                </c:pt>
                <c:pt idx="416">
                  <c:v>43177.333333333336</c:v>
                </c:pt>
                <c:pt idx="417">
                  <c:v>43177.375</c:v>
                </c:pt>
                <c:pt idx="418">
                  <c:v>43177.416666666664</c:v>
                </c:pt>
                <c:pt idx="419">
                  <c:v>43177.458333333336</c:v>
                </c:pt>
                <c:pt idx="420">
                  <c:v>43177.5</c:v>
                </c:pt>
                <c:pt idx="421">
                  <c:v>43177.541666666664</c:v>
                </c:pt>
                <c:pt idx="422">
                  <c:v>43177.583333333336</c:v>
                </c:pt>
                <c:pt idx="423">
                  <c:v>43177.625</c:v>
                </c:pt>
                <c:pt idx="424">
                  <c:v>43177.666666666664</c:v>
                </c:pt>
                <c:pt idx="425">
                  <c:v>43177.708333333336</c:v>
                </c:pt>
                <c:pt idx="426">
                  <c:v>43177.75</c:v>
                </c:pt>
                <c:pt idx="427">
                  <c:v>43177.791666666664</c:v>
                </c:pt>
                <c:pt idx="428">
                  <c:v>43177.833333333336</c:v>
                </c:pt>
                <c:pt idx="429">
                  <c:v>43177.875</c:v>
                </c:pt>
                <c:pt idx="430">
                  <c:v>43177.916666666664</c:v>
                </c:pt>
                <c:pt idx="431">
                  <c:v>43177.958333333336</c:v>
                </c:pt>
                <c:pt idx="432" formatCode="m/d/yyyy">
                  <c:v>43178</c:v>
                </c:pt>
                <c:pt idx="433">
                  <c:v>43178.041666666664</c:v>
                </c:pt>
                <c:pt idx="434">
                  <c:v>43178.083333333336</c:v>
                </c:pt>
                <c:pt idx="435">
                  <c:v>43178.125</c:v>
                </c:pt>
                <c:pt idx="436">
                  <c:v>43178.166666666664</c:v>
                </c:pt>
                <c:pt idx="437">
                  <c:v>43178.208333333336</c:v>
                </c:pt>
                <c:pt idx="438">
                  <c:v>43178.25</c:v>
                </c:pt>
                <c:pt idx="439">
                  <c:v>43178.291666666664</c:v>
                </c:pt>
                <c:pt idx="440">
                  <c:v>43178.333333333336</c:v>
                </c:pt>
                <c:pt idx="441">
                  <c:v>43178.375</c:v>
                </c:pt>
                <c:pt idx="442">
                  <c:v>43178.416666666664</c:v>
                </c:pt>
                <c:pt idx="443">
                  <c:v>43178.458333333336</c:v>
                </c:pt>
                <c:pt idx="444">
                  <c:v>43178.5</c:v>
                </c:pt>
                <c:pt idx="445">
                  <c:v>43178.541666666664</c:v>
                </c:pt>
                <c:pt idx="446">
                  <c:v>43178.583333333336</c:v>
                </c:pt>
                <c:pt idx="447">
                  <c:v>43178.625</c:v>
                </c:pt>
                <c:pt idx="448">
                  <c:v>43178.666666666664</c:v>
                </c:pt>
                <c:pt idx="449">
                  <c:v>43178.708333333336</c:v>
                </c:pt>
                <c:pt idx="450">
                  <c:v>43178.75</c:v>
                </c:pt>
                <c:pt idx="451">
                  <c:v>43178.791666666664</c:v>
                </c:pt>
                <c:pt idx="452">
                  <c:v>43178.833333333336</c:v>
                </c:pt>
                <c:pt idx="453">
                  <c:v>43178.875</c:v>
                </c:pt>
                <c:pt idx="454">
                  <c:v>43178.916666666664</c:v>
                </c:pt>
                <c:pt idx="455">
                  <c:v>43178.958333333336</c:v>
                </c:pt>
                <c:pt idx="456" formatCode="m/d/yyyy">
                  <c:v>43179</c:v>
                </c:pt>
                <c:pt idx="457">
                  <c:v>43179.041666666664</c:v>
                </c:pt>
                <c:pt idx="458">
                  <c:v>43179.083333333336</c:v>
                </c:pt>
                <c:pt idx="459">
                  <c:v>43179.125</c:v>
                </c:pt>
                <c:pt idx="460">
                  <c:v>43179.166666666664</c:v>
                </c:pt>
                <c:pt idx="461">
                  <c:v>43179.208333333336</c:v>
                </c:pt>
                <c:pt idx="462">
                  <c:v>43179.25</c:v>
                </c:pt>
                <c:pt idx="463">
                  <c:v>43179.291666666664</c:v>
                </c:pt>
                <c:pt idx="464">
                  <c:v>43179.333333333336</c:v>
                </c:pt>
                <c:pt idx="465">
                  <c:v>43179.375</c:v>
                </c:pt>
                <c:pt idx="466">
                  <c:v>43179.416666666664</c:v>
                </c:pt>
                <c:pt idx="467">
                  <c:v>43179.458333333336</c:v>
                </c:pt>
                <c:pt idx="468">
                  <c:v>43179.5</c:v>
                </c:pt>
                <c:pt idx="469">
                  <c:v>43179.541666666664</c:v>
                </c:pt>
                <c:pt idx="470">
                  <c:v>43179.583333333336</c:v>
                </c:pt>
                <c:pt idx="471">
                  <c:v>43179.625</c:v>
                </c:pt>
                <c:pt idx="472">
                  <c:v>43179.666666666664</c:v>
                </c:pt>
                <c:pt idx="473">
                  <c:v>43179.708333333336</c:v>
                </c:pt>
                <c:pt idx="474">
                  <c:v>43179.75</c:v>
                </c:pt>
                <c:pt idx="475">
                  <c:v>43179.791666666664</c:v>
                </c:pt>
                <c:pt idx="476">
                  <c:v>43179.833333333336</c:v>
                </c:pt>
                <c:pt idx="477">
                  <c:v>43179.875</c:v>
                </c:pt>
                <c:pt idx="478">
                  <c:v>43179.916666666664</c:v>
                </c:pt>
                <c:pt idx="479">
                  <c:v>43179.958333333336</c:v>
                </c:pt>
                <c:pt idx="480" formatCode="m/d/yyyy">
                  <c:v>43180</c:v>
                </c:pt>
                <c:pt idx="481">
                  <c:v>43180.041666666664</c:v>
                </c:pt>
                <c:pt idx="482">
                  <c:v>43180.083333333336</c:v>
                </c:pt>
                <c:pt idx="483">
                  <c:v>43180.125</c:v>
                </c:pt>
                <c:pt idx="484">
                  <c:v>43180.166666666664</c:v>
                </c:pt>
                <c:pt idx="485">
                  <c:v>43180.208333333336</c:v>
                </c:pt>
                <c:pt idx="486">
                  <c:v>43180.25</c:v>
                </c:pt>
                <c:pt idx="487">
                  <c:v>43180.291666666664</c:v>
                </c:pt>
                <c:pt idx="488">
                  <c:v>43180.333333333336</c:v>
                </c:pt>
                <c:pt idx="489">
                  <c:v>43180.375</c:v>
                </c:pt>
                <c:pt idx="490">
                  <c:v>43180.416666666664</c:v>
                </c:pt>
                <c:pt idx="491">
                  <c:v>43180.458333333336</c:v>
                </c:pt>
                <c:pt idx="492">
                  <c:v>43180.5</c:v>
                </c:pt>
                <c:pt idx="493">
                  <c:v>43180.541666666664</c:v>
                </c:pt>
                <c:pt idx="494">
                  <c:v>43180.583333333336</c:v>
                </c:pt>
                <c:pt idx="495">
                  <c:v>43180.625</c:v>
                </c:pt>
                <c:pt idx="496">
                  <c:v>43180.666666666664</c:v>
                </c:pt>
                <c:pt idx="497">
                  <c:v>43180.708333333336</c:v>
                </c:pt>
                <c:pt idx="498">
                  <c:v>43180.75</c:v>
                </c:pt>
                <c:pt idx="499">
                  <c:v>43180.791666666664</c:v>
                </c:pt>
                <c:pt idx="500">
                  <c:v>43180.833333333336</c:v>
                </c:pt>
                <c:pt idx="501">
                  <c:v>43180.875</c:v>
                </c:pt>
                <c:pt idx="502">
                  <c:v>43180.916666666664</c:v>
                </c:pt>
                <c:pt idx="503">
                  <c:v>43180.958333333336</c:v>
                </c:pt>
                <c:pt idx="504" formatCode="m/d/yyyy">
                  <c:v>43181</c:v>
                </c:pt>
                <c:pt idx="505">
                  <c:v>43181.041666666664</c:v>
                </c:pt>
                <c:pt idx="506">
                  <c:v>43181.083333333336</c:v>
                </c:pt>
                <c:pt idx="507">
                  <c:v>43181.125</c:v>
                </c:pt>
                <c:pt idx="508">
                  <c:v>43181.166666666664</c:v>
                </c:pt>
                <c:pt idx="509">
                  <c:v>43181.208333333336</c:v>
                </c:pt>
                <c:pt idx="510">
                  <c:v>43181.25</c:v>
                </c:pt>
                <c:pt idx="511">
                  <c:v>43181.291666666664</c:v>
                </c:pt>
                <c:pt idx="512">
                  <c:v>43181.333333333336</c:v>
                </c:pt>
                <c:pt idx="513">
                  <c:v>43181.375</c:v>
                </c:pt>
                <c:pt idx="514">
                  <c:v>43181.416666666664</c:v>
                </c:pt>
                <c:pt idx="515">
                  <c:v>43181.458333333336</c:v>
                </c:pt>
                <c:pt idx="516">
                  <c:v>43181.5</c:v>
                </c:pt>
                <c:pt idx="517">
                  <c:v>43181.541666666664</c:v>
                </c:pt>
                <c:pt idx="518">
                  <c:v>43181.583333333336</c:v>
                </c:pt>
                <c:pt idx="519">
                  <c:v>43181.625</c:v>
                </c:pt>
                <c:pt idx="520">
                  <c:v>43181.666666666664</c:v>
                </c:pt>
                <c:pt idx="521">
                  <c:v>43181.708333333336</c:v>
                </c:pt>
                <c:pt idx="522">
                  <c:v>43181.75</c:v>
                </c:pt>
                <c:pt idx="523">
                  <c:v>43181.791666666664</c:v>
                </c:pt>
                <c:pt idx="524">
                  <c:v>43181.833333333336</c:v>
                </c:pt>
                <c:pt idx="525">
                  <c:v>43181.875</c:v>
                </c:pt>
                <c:pt idx="526">
                  <c:v>43181.916666666664</c:v>
                </c:pt>
                <c:pt idx="527">
                  <c:v>43181.958333333336</c:v>
                </c:pt>
                <c:pt idx="528" formatCode="m/d/yyyy">
                  <c:v>43182</c:v>
                </c:pt>
                <c:pt idx="529">
                  <c:v>43182.041666666664</c:v>
                </c:pt>
                <c:pt idx="530">
                  <c:v>43182.083333333336</c:v>
                </c:pt>
                <c:pt idx="531">
                  <c:v>43182.125</c:v>
                </c:pt>
                <c:pt idx="532">
                  <c:v>43182.166666666664</c:v>
                </c:pt>
                <c:pt idx="533">
                  <c:v>43182.208333333336</c:v>
                </c:pt>
                <c:pt idx="534">
                  <c:v>43182.25</c:v>
                </c:pt>
                <c:pt idx="535">
                  <c:v>43182.291666666664</c:v>
                </c:pt>
                <c:pt idx="536">
                  <c:v>43182.333333333336</c:v>
                </c:pt>
                <c:pt idx="537">
                  <c:v>43182.375</c:v>
                </c:pt>
                <c:pt idx="538">
                  <c:v>43182.416666666664</c:v>
                </c:pt>
                <c:pt idx="539">
                  <c:v>43182.458333333336</c:v>
                </c:pt>
                <c:pt idx="540">
                  <c:v>43182.5</c:v>
                </c:pt>
                <c:pt idx="541">
                  <c:v>43182.541666666664</c:v>
                </c:pt>
                <c:pt idx="542">
                  <c:v>43182.583333333336</c:v>
                </c:pt>
                <c:pt idx="543">
                  <c:v>43182.625</c:v>
                </c:pt>
                <c:pt idx="544">
                  <c:v>43182.666666666664</c:v>
                </c:pt>
                <c:pt idx="545">
                  <c:v>43182.708333333336</c:v>
                </c:pt>
                <c:pt idx="546">
                  <c:v>43182.75</c:v>
                </c:pt>
                <c:pt idx="547">
                  <c:v>43182.791666666664</c:v>
                </c:pt>
                <c:pt idx="548">
                  <c:v>43182.833333333336</c:v>
                </c:pt>
                <c:pt idx="549">
                  <c:v>43182.875</c:v>
                </c:pt>
                <c:pt idx="550">
                  <c:v>43182.916666666664</c:v>
                </c:pt>
                <c:pt idx="551">
                  <c:v>43182.958333333336</c:v>
                </c:pt>
                <c:pt idx="552" formatCode="m/d/yyyy">
                  <c:v>43183</c:v>
                </c:pt>
                <c:pt idx="553">
                  <c:v>43183.041666666664</c:v>
                </c:pt>
                <c:pt idx="554">
                  <c:v>43183.083333333336</c:v>
                </c:pt>
                <c:pt idx="555">
                  <c:v>43183.125</c:v>
                </c:pt>
                <c:pt idx="556">
                  <c:v>43183.166666666664</c:v>
                </c:pt>
                <c:pt idx="557">
                  <c:v>43183.208333333336</c:v>
                </c:pt>
                <c:pt idx="558">
                  <c:v>43183.25</c:v>
                </c:pt>
                <c:pt idx="559">
                  <c:v>43183.291666666664</c:v>
                </c:pt>
                <c:pt idx="560">
                  <c:v>43183.333333333336</c:v>
                </c:pt>
                <c:pt idx="561">
                  <c:v>43183.375</c:v>
                </c:pt>
                <c:pt idx="562">
                  <c:v>43183.416666666664</c:v>
                </c:pt>
                <c:pt idx="563">
                  <c:v>43183.458333333336</c:v>
                </c:pt>
                <c:pt idx="564">
                  <c:v>43183.5</c:v>
                </c:pt>
                <c:pt idx="565">
                  <c:v>43183.541666666664</c:v>
                </c:pt>
                <c:pt idx="566">
                  <c:v>43183.583333333336</c:v>
                </c:pt>
                <c:pt idx="567">
                  <c:v>43183.625</c:v>
                </c:pt>
                <c:pt idx="568">
                  <c:v>43183.666666666664</c:v>
                </c:pt>
                <c:pt idx="569">
                  <c:v>43183.708333333336</c:v>
                </c:pt>
                <c:pt idx="570">
                  <c:v>43183.75</c:v>
                </c:pt>
                <c:pt idx="571">
                  <c:v>43183.791666666664</c:v>
                </c:pt>
                <c:pt idx="572">
                  <c:v>43183.833333333336</c:v>
                </c:pt>
                <c:pt idx="573">
                  <c:v>43183.875</c:v>
                </c:pt>
                <c:pt idx="574">
                  <c:v>43183.916666666664</c:v>
                </c:pt>
                <c:pt idx="575">
                  <c:v>43183.958333333336</c:v>
                </c:pt>
                <c:pt idx="576" formatCode="m/d/yyyy">
                  <c:v>43184</c:v>
                </c:pt>
                <c:pt idx="577">
                  <c:v>43184.041666666664</c:v>
                </c:pt>
                <c:pt idx="578">
                  <c:v>43184.083333333336</c:v>
                </c:pt>
                <c:pt idx="579">
                  <c:v>43184.125</c:v>
                </c:pt>
                <c:pt idx="580">
                  <c:v>43184.166666666664</c:v>
                </c:pt>
                <c:pt idx="581">
                  <c:v>43184.208333333336</c:v>
                </c:pt>
                <c:pt idx="582">
                  <c:v>43184.25</c:v>
                </c:pt>
                <c:pt idx="583">
                  <c:v>43184.291666666664</c:v>
                </c:pt>
                <c:pt idx="584">
                  <c:v>43184.333333333336</c:v>
                </c:pt>
                <c:pt idx="585">
                  <c:v>43184.375</c:v>
                </c:pt>
                <c:pt idx="586">
                  <c:v>43184.416666666664</c:v>
                </c:pt>
                <c:pt idx="587">
                  <c:v>43184.458333333336</c:v>
                </c:pt>
                <c:pt idx="588">
                  <c:v>43184.5</c:v>
                </c:pt>
                <c:pt idx="589">
                  <c:v>43184.541666666664</c:v>
                </c:pt>
                <c:pt idx="590">
                  <c:v>43184.583333333336</c:v>
                </c:pt>
                <c:pt idx="591">
                  <c:v>43184.625</c:v>
                </c:pt>
                <c:pt idx="592">
                  <c:v>43184.666666666664</c:v>
                </c:pt>
                <c:pt idx="593">
                  <c:v>43184.708333333336</c:v>
                </c:pt>
                <c:pt idx="594">
                  <c:v>43184.75</c:v>
                </c:pt>
                <c:pt idx="595">
                  <c:v>43184.791666666664</c:v>
                </c:pt>
                <c:pt idx="596">
                  <c:v>43184.833333333336</c:v>
                </c:pt>
                <c:pt idx="597">
                  <c:v>43184.875</c:v>
                </c:pt>
                <c:pt idx="598">
                  <c:v>43184.916666666664</c:v>
                </c:pt>
                <c:pt idx="599">
                  <c:v>43184.958333333336</c:v>
                </c:pt>
                <c:pt idx="600" formatCode="m/d/yyyy">
                  <c:v>43185</c:v>
                </c:pt>
                <c:pt idx="601">
                  <c:v>43185.041666666664</c:v>
                </c:pt>
                <c:pt idx="602">
                  <c:v>43185.083333333336</c:v>
                </c:pt>
                <c:pt idx="603">
                  <c:v>43185.125</c:v>
                </c:pt>
                <c:pt idx="604">
                  <c:v>43185.166666666664</c:v>
                </c:pt>
                <c:pt idx="605">
                  <c:v>43185.208333333336</c:v>
                </c:pt>
                <c:pt idx="606">
                  <c:v>43185.25</c:v>
                </c:pt>
                <c:pt idx="607">
                  <c:v>43185.291666666664</c:v>
                </c:pt>
                <c:pt idx="608">
                  <c:v>43185.333333333336</c:v>
                </c:pt>
                <c:pt idx="609">
                  <c:v>43185.375</c:v>
                </c:pt>
                <c:pt idx="610">
                  <c:v>43185.416666666664</c:v>
                </c:pt>
                <c:pt idx="611">
                  <c:v>43185.458333333336</c:v>
                </c:pt>
                <c:pt idx="612">
                  <c:v>43185.5</c:v>
                </c:pt>
                <c:pt idx="613">
                  <c:v>43185.541666666664</c:v>
                </c:pt>
                <c:pt idx="614">
                  <c:v>43185.583333333336</c:v>
                </c:pt>
                <c:pt idx="615">
                  <c:v>43185.625</c:v>
                </c:pt>
                <c:pt idx="616">
                  <c:v>43185.666666666664</c:v>
                </c:pt>
                <c:pt idx="617">
                  <c:v>43185.708333333336</c:v>
                </c:pt>
                <c:pt idx="618">
                  <c:v>43185.75</c:v>
                </c:pt>
                <c:pt idx="619">
                  <c:v>43185.791666666664</c:v>
                </c:pt>
                <c:pt idx="620">
                  <c:v>43185.833333333336</c:v>
                </c:pt>
                <c:pt idx="621">
                  <c:v>43185.875</c:v>
                </c:pt>
                <c:pt idx="622">
                  <c:v>43185.916666666664</c:v>
                </c:pt>
                <c:pt idx="623">
                  <c:v>43185.958333333336</c:v>
                </c:pt>
                <c:pt idx="624" formatCode="m/d/yyyy">
                  <c:v>43186</c:v>
                </c:pt>
                <c:pt idx="625">
                  <c:v>43186.041666666664</c:v>
                </c:pt>
                <c:pt idx="626">
                  <c:v>43186.083333333336</c:v>
                </c:pt>
                <c:pt idx="627">
                  <c:v>43186.125</c:v>
                </c:pt>
                <c:pt idx="628">
                  <c:v>43186.166666666664</c:v>
                </c:pt>
                <c:pt idx="629">
                  <c:v>43186.208333333336</c:v>
                </c:pt>
                <c:pt idx="630">
                  <c:v>43186.25</c:v>
                </c:pt>
                <c:pt idx="631">
                  <c:v>43186.291666666664</c:v>
                </c:pt>
                <c:pt idx="632">
                  <c:v>43186.333333333336</c:v>
                </c:pt>
                <c:pt idx="633">
                  <c:v>43186.375</c:v>
                </c:pt>
                <c:pt idx="634">
                  <c:v>43186.416666666664</c:v>
                </c:pt>
                <c:pt idx="635">
                  <c:v>43186.458333333336</c:v>
                </c:pt>
                <c:pt idx="636">
                  <c:v>43186.5</c:v>
                </c:pt>
                <c:pt idx="637">
                  <c:v>43186.541666666664</c:v>
                </c:pt>
                <c:pt idx="638">
                  <c:v>43186.583333333336</c:v>
                </c:pt>
                <c:pt idx="639">
                  <c:v>43186.625</c:v>
                </c:pt>
                <c:pt idx="640">
                  <c:v>43186.666666666664</c:v>
                </c:pt>
                <c:pt idx="641">
                  <c:v>43186.708333333336</c:v>
                </c:pt>
                <c:pt idx="642">
                  <c:v>43186.75</c:v>
                </c:pt>
                <c:pt idx="643">
                  <c:v>43186.791666666664</c:v>
                </c:pt>
                <c:pt idx="644">
                  <c:v>43186.833333333336</c:v>
                </c:pt>
                <c:pt idx="645">
                  <c:v>43186.875</c:v>
                </c:pt>
                <c:pt idx="646">
                  <c:v>43186.916666666664</c:v>
                </c:pt>
                <c:pt idx="647">
                  <c:v>43186.958333333336</c:v>
                </c:pt>
                <c:pt idx="648" formatCode="m/d/yyyy">
                  <c:v>43187</c:v>
                </c:pt>
                <c:pt idx="649">
                  <c:v>43187.041666666664</c:v>
                </c:pt>
                <c:pt idx="650">
                  <c:v>43187.083333333336</c:v>
                </c:pt>
                <c:pt idx="651">
                  <c:v>43187.125</c:v>
                </c:pt>
                <c:pt idx="652">
                  <c:v>43187.166666666664</c:v>
                </c:pt>
                <c:pt idx="653">
                  <c:v>43187.208333333336</c:v>
                </c:pt>
                <c:pt idx="654">
                  <c:v>43187.25</c:v>
                </c:pt>
                <c:pt idx="655">
                  <c:v>43187.291666666664</c:v>
                </c:pt>
                <c:pt idx="656">
                  <c:v>43187.333333333336</c:v>
                </c:pt>
                <c:pt idx="657">
                  <c:v>43187.375</c:v>
                </c:pt>
                <c:pt idx="658">
                  <c:v>43187.416666666664</c:v>
                </c:pt>
                <c:pt idx="659">
                  <c:v>43187.458333333336</c:v>
                </c:pt>
                <c:pt idx="660">
                  <c:v>43187.5</c:v>
                </c:pt>
                <c:pt idx="661">
                  <c:v>43187.541666666664</c:v>
                </c:pt>
                <c:pt idx="662">
                  <c:v>43187.583333333336</c:v>
                </c:pt>
                <c:pt idx="663">
                  <c:v>43187.625</c:v>
                </c:pt>
                <c:pt idx="664">
                  <c:v>43187.666666666664</c:v>
                </c:pt>
                <c:pt idx="665">
                  <c:v>43187.708333333336</c:v>
                </c:pt>
                <c:pt idx="666">
                  <c:v>43187.75</c:v>
                </c:pt>
                <c:pt idx="667">
                  <c:v>43187.791666666664</c:v>
                </c:pt>
                <c:pt idx="668">
                  <c:v>43187.833333333336</c:v>
                </c:pt>
                <c:pt idx="669">
                  <c:v>43187.875</c:v>
                </c:pt>
                <c:pt idx="670">
                  <c:v>43187.916666666664</c:v>
                </c:pt>
                <c:pt idx="671">
                  <c:v>43187.958333333336</c:v>
                </c:pt>
                <c:pt idx="672" formatCode="m/d/yyyy">
                  <c:v>43188</c:v>
                </c:pt>
                <c:pt idx="673">
                  <c:v>43188.041666666664</c:v>
                </c:pt>
                <c:pt idx="674">
                  <c:v>43188.083333333336</c:v>
                </c:pt>
                <c:pt idx="675">
                  <c:v>43188.125</c:v>
                </c:pt>
                <c:pt idx="676">
                  <c:v>43188.166666666664</c:v>
                </c:pt>
                <c:pt idx="677">
                  <c:v>43188.208333333336</c:v>
                </c:pt>
                <c:pt idx="678">
                  <c:v>43188.25</c:v>
                </c:pt>
                <c:pt idx="679">
                  <c:v>43188.291666666664</c:v>
                </c:pt>
                <c:pt idx="680">
                  <c:v>43188.333333333336</c:v>
                </c:pt>
                <c:pt idx="681">
                  <c:v>43188.375</c:v>
                </c:pt>
                <c:pt idx="682">
                  <c:v>43188.416666666664</c:v>
                </c:pt>
                <c:pt idx="683">
                  <c:v>43188.458333333336</c:v>
                </c:pt>
                <c:pt idx="684">
                  <c:v>43188.5</c:v>
                </c:pt>
                <c:pt idx="685">
                  <c:v>43188.541666666664</c:v>
                </c:pt>
                <c:pt idx="686">
                  <c:v>43188.583333333336</c:v>
                </c:pt>
                <c:pt idx="687">
                  <c:v>43188.625</c:v>
                </c:pt>
                <c:pt idx="688">
                  <c:v>43188.666666666664</c:v>
                </c:pt>
                <c:pt idx="689">
                  <c:v>43188.708333333336</c:v>
                </c:pt>
                <c:pt idx="690">
                  <c:v>43188.75</c:v>
                </c:pt>
                <c:pt idx="691">
                  <c:v>43188.791666666664</c:v>
                </c:pt>
                <c:pt idx="692">
                  <c:v>43188.833333333336</c:v>
                </c:pt>
                <c:pt idx="693">
                  <c:v>43188.875</c:v>
                </c:pt>
                <c:pt idx="694">
                  <c:v>43188.916666666664</c:v>
                </c:pt>
                <c:pt idx="695">
                  <c:v>43188.958333333336</c:v>
                </c:pt>
                <c:pt idx="696" formatCode="m/d/yyyy">
                  <c:v>43189</c:v>
                </c:pt>
                <c:pt idx="697">
                  <c:v>43189.041666666664</c:v>
                </c:pt>
                <c:pt idx="698">
                  <c:v>43189.083333333336</c:v>
                </c:pt>
                <c:pt idx="699">
                  <c:v>43189.125</c:v>
                </c:pt>
                <c:pt idx="700">
                  <c:v>43189.166666666664</c:v>
                </c:pt>
                <c:pt idx="701">
                  <c:v>43189.208333333336</c:v>
                </c:pt>
                <c:pt idx="702">
                  <c:v>43189.25</c:v>
                </c:pt>
                <c:pt idx="703">
                  <c:v>43189.291666666664</c:v>
                </c:pt>
                <c:pt idx="704">
                  <c:v>43189.333333333336</c:v>
                </c:pt>
                <c:pt idx="705">
                  <c:v>43189.375</c:v>
                </c:pt>
                <c:pt idx="706">
                  <c:v>43189.416666666664</c:v>
                </c:pt>
                <c:pt idx="707">
                  <c:v>43189.458333333336</c:v>
                </c:pt>
                <c:pt idx="708">
                  <c:v>43189.5</c:v>
                </c:pt>
                <c:pt idx="709">
                  <c:v>43189.541666666664</c:v>
                </c:pt>
                <c:pt idx="710">
                  <c:v>43189.583333333336</c:v>
                </c:pt>
                <c:pt idx="711">
                  <c:v>43189.625</c:v>
                </c:pt>
                <c:pt idx="712">
                  <c:v>43189.666666666664</c:v>
                </c:pt>
                <c:pt idx="713">
                  <c:v>43189.708333333336</c:v>
                </c:pt>
                <c:pt idx="714">
                  <c:v>43189.75</c:v>
                </c:pt>
                <c:pt idx="715">
                  <c:v>43189.791666666664</c:v>
                </c:pt>
                <c:pt idx="716">
                  <c:v>43189.833333333336</c:v>
                </c:pt>
                <c:pt idx="717">
                  <c:v>43189.875</c:v>
                </c:pt>
                <c:pt idx="718">
                  <c:v>43189.916666666664</c:v>
                </c:pt>
                <c:pt idx="719">
                  <c:v>43189.958333333336</c:v>
                </c:pt>
                <c:pt idx="720" formatCode="m/d/yyyy">
                  <c:v>43190</c:v>
                </c:pt>
                <c:pt idx="721">
                  <c:v>43190.041666666664</c:v>
                </c:pt>
                <c:pt idx="722">
                  <c:v>43190.083333333336</c:v>
                </c:pt>
                <c:pt idx="723">
                  <c:v>43190.125</c:v>
                </c:pt>
                <c:pt idx="724">
                  <c:v>43190.166666666664</c:v>
                </c:pt>
                <c:pt idx="725">
                  <c:v>43190.208333333336</c:v>
                </c:pt>
                <c:pt idx="726">
                  <c:v>43190.25</c:v>
                </c:pt>
                <c:pt idx="727">
                  <c:v>43190.291666666664</c:v>
                </c:pt>
                <c:pt idx="728">
                  <c:v>43190.333333333336</c:v>
                </c:pt>
                <c:pt idx="729">
                  <c:v>43190.375</c:v>
                </c:pt>
                <c:pt idx="730">
                  <c:v>43190.416666666664</c:v>
                </c:pt>
                <c:pt idx="731">
                  <c:v>43190.458333333336</c:v>
                </c:pt>
                <c:pt idx="732">
                  <c:v>43190.5</c:v>
                </c:pt>
                <c:pt idx="733">
                  <c:v>43190.541666666664</c:v>
                </c:pt>
                <c:pt idx="734">
                  <c:v>43190.583333333336</c:v>
                </c:pt>
                <c:pt idx="735">
                  <c:v>43190.625</c:v>
                </c:pt>
                <c:pt idx="736">
                  <c:v>43190.666666666664</c:v>
                </c:pt>
                <c:pt idx="737">
                  <c:v>43190.708333333336</c:v>
                </c:pt>
                <c:pt idx="738">
                  <c:v>43190.75</c:v>
                </c:pt>
                <c:pt idx="739">
                  <c:v>43190.791666666664</c:v>
                </c:pt>
                <c:pt idx="740">
                  <c:v>43190.833333333336</c:v>
                </c:pt>
                <c:pt idx="741">
                  <c:v>43190.875</c:v>
                </c:pt>
                <c:pt idx="742">
                  <c:v>43190.916666666664</c:v>
                </c:pt>
                <c:pt idx="743">
                  <c:v>43190.958333333336</c:v>
                </c:pt>
                <c:pt idx="744" formatCode="m/d/yyyy">
                  <c:v>43191</c:v>
                </c:pt>
                <c:pt idx="745">
                  <c:v>43191.041666666664</c:v>
                </c:pt>
                <c:pt idx="746">
                  <c:v>43191.083333333336</c:v>
                </c:pt>
                <c:pt idx="747">
                  <c:v>43191.125</c:v>
                </c:pt>
                <c:pt idx="748">
                  <c:v>43191.166666666664</c:v>
                </c:pt>
                <c:pt idx="749">
                  <c:v>43191.208333333336</c:v>
                </c:pt>
                <c:pt idx="750">
                  <c:v>43191.25</c:v>
                </c:pt>
                <c:pt idx="751">
                  <c:v>43191.291666666664</c:v>
                </c:pt>
                <c:pt idx="752">
                  <c:v>43191.333333333336</c:v>
                </c:pt>
                <c:pt idx="753">
                  <c:v>43191.375</c:v>
                </c:pt>
                <c:pt idx="754">
                  <c:v>43191.416666666664</c:v>
                </c:pt>
                <c:pt idx="755">
                  <c:v>43191.458333333336</c:v>
                </c:pt>
                <c:pt idx="756">
                  <c:v>43191.5</c:v>
                </c:pt>
                <c:pt idx="757">
                  <c:v>43191.541666666664</c:v>
                </c:pt>
                <c:pt idx="758">
                  <c:v>43191.583333333336</c:v>
                </c:pt>
                <c:pt idx="759">
                  <c:v>43191.625</c:v>
                </c:pt>
                <c:pt idx="760">
                  <c:v>43191.666666666664</c:v>
                </c:pt>
                <c:pt idx="761">
                  <c:v>43191.708333333336</c:v>
                </c:pt>
                <c:pt idx="762">
                  <c:v>43191.75</c:v>
                </c:pt>
                <c:pt idx="763">
                  <c:v>43191.791666666664</c:v>
                </c:pt>
                <c:pt idx="764">
                  <c:v>43191.833333333336</c:v>
                </c:pt>
                <c:pt idx="765">
                  <c:v>43191.875</c:v>
                </c:pt>
                <c:pt idx="766">
                  <c:v>43191.916666666664</c:v>
                </c:pt>
                <c:pt idx="767">
                  <c:v>43191.958333333336</c:v>
                </c:pt>
                <c:pt idx="768" formatCode="m/d/yyyy">
                  <c:v>43192</c:v>
                </c:pt>
                <c:pt idx="769">
                  <c:v>43192.041666666664</c:v>
                </c:pt>
                <c:pt idx="770">
                  <c:v>43192.083333333336</c:v>
                </c:pt>
                <c:pt idx="771">
                  <c:v>43192.125</c:v>
                </c:pt>
                <c:pt idx="772">
                  <c:v>43192.166666666664</c:v>
                </c:pt>
                <c:pt idx="773">
                  <c:v>43192.208333333336</c:v>
                </c:pt>
                <c:pt idx="774">
                  <c:v>43192.25</c:v>
                </c:pt>
                <c:pt idx="775">
                  <c:v>43192.291666666664</c:v>
                </c:pt>
                <c:pt idx="776">
                  <c:v>43192.333333333336</c:v>
                </c:pt>
                <c:pt idx="777">
                  <c:v>43192.375</c:v>
                </c:pt>
                <c:pt idx="778">
                  <c:v>43192.416666666664</c:v>
                </c:pt>
                <c:pt idx="779">
                  <c:v>43192.458333333336</c:v>
                </c:pt>
                <c:pt idx="780">
                  <c:v>43192.5</c:v>
                </c:pt>
                <c:pt idx="781">
                  <c:v>43192.541666666664</c:v>
                </c:pt>
                <c:pt idx="782">
                  <c:v>43192.583333333336</c:v>
                </c:pt>
                <c:pt idx="783">
                  <c:v>43192.625</c:v>
                </c:pt>
                <c:pt idx="784">
                  <c:v>43192.666666666664</c:v>
                </c:pt>
                <c:pt idx="785">
                  <c:v>43192.708333333336</c:v>
                </c:pt>
                <c:pt idx="786">
                  <c:v>43192.75</c:v>
                </c:pt>
                <c:pt idx="787">
                  <c:v>43192.791666666664</c:v>
                </c:pt>
                <c:pt idx="788">
                  <c:v>43192.833333333336</c:v>
                </c:pt>
                <c:pt idx="789">
                  <c:v>43192.875</c:v>
                </c:pt>
                <c:pt idx="790">
                  <c:v>43192.916666666664</c:v>
                </c:pt>
                <c:pt idx="791">
                  <c:v>43192.958333333336</c:v>
                </c:pt>
                <c:pt idx="792" formatCode="m/d/yyyy">
                  <c:v>43193</c:v>
                </c:pt>
                <c:pt idx="793">
                  <c:v>43193.041666666664</c:v>
                </c:pt>
                <c:pt idx="794">
                  <c:v>43193.083333333336</c:v>
                </c:pt>
                <c:pt idx="795">
                  <c:v>43193.125</c:v>
                </c:pt>
                <c:pt idx="796">
                  <c:v>43193.166666666664</c:v>
                </c:pt>
                <c:pt idx="797">
                  <c:v>43193.208333333336</c:v>
                </c:pt>
                <c:pt idx="798">
                  <c:v>43193.25</c:v>
                </c:pt>
                <c:pt idx="799">
                  <c:v>43193.291666666664</c:v>
                </c:pt>
                <c:pt idx="800">
                  <c:v>43193.333333333336</c:v>
                </c:pt>
                <c:pt idx="801">
                  <c:v>43193.375</c:v>
                </c:pt>
                <c:pt idx="802">
                  <c:v>43193.416666666664</c:v>
                </c:pt>
                <c:pt idx="803">
                  <c:v>43193.458333333336</c:v>
                </c:pt>
                <c:pt idx="804">
                  <c:v>43193.5</c:v>
                </c:pt>
                <c:pt idx="805">
                  <c:v>43193.541666666664</c:v>
                </c:pt>
                <c:pt idx="806">
                  <c:v>43193.583333333336</c:v>
                </c:pt>
                <c:pt idx="807">
                  <c:v>43193.625</c:v>
                </c:pt>
                <c:pt idx="808">
                  <c:v>43193.666666666664</c:v>
                </c:pt>
                <c:pt idx="809">
                  <c:v>43193.708333333336</c:v>
                </c:pt>
                <c:pt idx="810">
                  <c:v>43193.75</c:v>
                </c:pt>
                <c:pt idx="811">
                  <c:v>43193.791666666664</c:v>
                </c:pt>
                <c:pt idx="812">
                  <c:v>43193.833333333336</c:v>
                </c:pt>
                <c:pt idx="813">
                  <c:v>43193.875</c:v>
                </c:pt>
                <c:pt idx="814">
                  <c:v>43193.916666666664</c:v>
                </c:pt>
                <c:pt idx="815">
                  <c:v>43193.958333333336</c:v>
                </c:pt>
                <c:pt idx="816" formatCode="m/d/yyyy">
                  <c:v>43194</c:v>
                </c:pt>
                <c:pt idx="817">
                  <c:v>43194.041666666664</c:v>
                </c:pt>
                <c:pt idx="818">
                  <c:v>43194.083333333336</c:v>
                </c:pt>
                <c:pt idx="819">
                  <c:v>43194.125</c:v>
                </c:pt>
                <c:pt idx="820">
                  <c:v>43194.166666666664</c:v>
                </c:pt>
                <c:pt idx="821">
                  <c:v>43194.208333333336</c:v>
                </c:pt>
                <c:pt idx="822">
                  <c:v>43194.25</c:v>
                </c:pt>
                <c:pt idx="823">
                  <c:v>43194.291666666664</c:v>
                </c:pt>
                <c:pt idx="824">
                  <c:v>43194.333333333336</c:v>
                </c:pt>
                <c:pt idx="825">
                  <c:v>43194.375</c:v>
                </c:pt>
                <c:pt idx="826">
                  <c:v>43194.416666666664</c:v>
                </c:pt>
                <c:pt idx="827">
                  <c:v>43194.458333333336</c:v>
                </c:pt>
                <c:pt idx="828">
                  <c:v>43194.5</c:v>
                </c:pt>
                <c:pt idx="829">
                  <c:v>43194.541666666664</c:v>
                </c:pt>
                <c:pt idx="830">
                  <c:v>43194.583333333336</c:v>
                </c:pt>
                <c:pt idx="831">
                  <c:v>43194.625</c:v>
                </c:pt>
                <c:pt idx="832">
                  <c:v>43194.666666666664</c:v>
                </c:pt>
                <c:pt idx="833">
                  <c:v>43194.708333333336</c:v>
                </c:pt>
                <c:pt idx="834">
                  <c:v>43194.75</c:v>
                </c:pt>
                <c:pt idx="835">
                  <c:v>43194.791666666664</c:v>
                </c:pt>
                <c:pt idx="836">
                  <c:v>43194.833333333336</c:v>
                </c:pt>
                <c:pt idx="837">
                  <c:v>43194.875</c:v>
                </c:pt>
                <c:pt idx="838">
                  <c:v>43194.916666666664</c:v>
                </c:pt>
                <c:pt idx="839">
                  <c:v>43194.958333333336</c:v>
                </c:pt>
                <c:pt idx="840" formatCode="m/d/yyyy">
                  <c:v>43195</c:v>
                </c:pt>
                <c:pt idx="841">
                  <c:v>43195.041666666664</c:v>
                </c:pt>
                <c:pt idx="842">
                  <c:v>43195.083333333336</c:v>
                </c:pt>
                <c:pt idx="843">
                  <c:v>43195.125</c:v>
                </c:pt>
                <c:pt idx="844">
                  <c:v>43195.166666666664</c:v>
                </c:pt>
                <c:pt idx="845">
                  <c:v>43195.208333333336</c:v>
                </c:pt>
                <c:pt idx="846">
                  <c:v>43195.25</c:v>
                </c:pt>
                <c:pt idx="847">
                  <c:v>43195.291666666664</c:v>
                </c:pt>
                <c:pt idx="848">
                  <c:v>43195.333333333336</c:v>
                </c:pt>
                <c:pt idx="849">
                  <c:v>43195.375</c:v>
                </c:pt>
                <c:pt idx="850">
                  <c:v>43195.416666666664</c:v>
                </c:pt>
                <c:pt idx="851">
                  <c:v>43195.458333333336</c:v>
                </c:pt>
                <c:pt idx="852">
                  <c:v>43195.5</c:v>
                </c:pt>
                <c:pt idx="853">
                  <c:v>43195.541666666664</c:v>
                </c:pt>
                <c:pt idx="854">
                  <c:v>43195.583333333336</c:v>
                </c:pt>
                <c:pt idx="855">
                  <c:v>43195.625</c:v>
                </c:pt>
                <c:pt idx="856">
                  <c:v>43195.666666666664</c:v>
                </c:pt>
                <c:pt idx="857">
                  <c:v>43195.708333333336</c:v>
                </c:pt>
                <c:pt idx="858">
                  <c:v>43195.75</c:v>
                </c:pt>
                <c:pt idx="859">
                  <c:v>43195.791666666664</c:v>
                </c:pt>
                <c:pt idx="860">
                  <c:v>43195.833333333336</c:v>
                </c:pt>
                <c:pt idx="861">
                  <c:v>43195.875</c:v>
                </c:pt>
                <c:pt idx="862">
                  <c:v>43195.916666666664</c:v>
                </c:pt>
                <c:pt idx="863">
                  <c:v>43195.958333333336</c:v>
                </c:pt>
                <c:pt idx="864" formatCode="m/d/yyyy">
                  <c:v>43196</c:v>
                </c:pt>
                <c:pt idx="865">
                  <c:v>43196.041666666664</c:v>
                </c:pt>
                <c:pt idx="866">
                  <c:v>43196.083333333336</c:v>
                </c:pt>
                <c:pt idx="867">
                  <c:v>43196.125</c:v>
                </c:pt>
                <c:pt idx="868">
                  <c:v>43196.166666666664</c:v>
                </c:pt>
                <c:pt idx="869">
                  <c:v>43196.208333333336</c:v>
                </c:pt>
                <c:pt idx="870">
                  <c:v>43196.25</c:v>
                </c:pt>
                <c:pt idx="871">
                  <c:v>43196.291666666664</c:v>
                </c:pt>
                <c:pt idx="872">
                  <c:v>43196.333333333336</c:v>
                </c:pt>
                <c:pt idx="873">
                  <c:v>43196.375</c:v>
                </c:pt>
                <c:pt idx="874">
                  <c:v>43196.416666666664</c:v>
                </c:pt>
                <c:pt idx="875">
                  <c:v>43196.458333333336</c:v>
                </c:pt>
                <c:pt idx="876">
                  <c:v>43196.5</c:v>
                </c:pt>
                <c:pt idx="877">
                  <c:v>43196.541666666664</c:v>
                </c:pt>
                <c:pt idx="878">
                  <c:v>43196.583333333336</c:v>
                </c:pt>
                <c:pt idx="879">
                  <c:v>43196.625</c:v>
                </c:pt>
                <c:pt idx="880">
                  <c:v>43196.666666666664</c:v>
                </c:pt>
                <c:pt idx="881">
                  <c:v>43196.708333333336</c:v>
                </c:pt>
                <c:pt idx="882">
                  <c:v>43196.75</c:v>
                </c:pt>
                <c:pt idx="883">
                  <c:v>43196.791666666664</c:v>
                </c:pt>
                <c:pt idx="884">
                  <c:v>43196.833333333336</c:v>
                </c:pt>
                <c:pt idx="885">
                  <c:v>43196.875</c:v>
                </c:pt>
                <c:pt idx="886">
                  <c:v>43196.916666666664</c:v>
                </c:pt>
                <c:pt idx="887">
                  <c:v>43196.958333333336</c:v>
                </c:pt>
                <c:pt idx="888" formatCode="m/d/yyyy">
                  <c:v>43197</c:v>
                </c:pt>
                <c:pt idx="889">
                  <c:v>43197.041666666664</c:v>
                </c:pt>
                <c:pt idx="890">
                  <c:v>43197.083333333336</c:v>
                </c:pt>
                <c:pt idx="891">
                  <c:v>43197.125</c:v>
                </c:pt>
                <c:pt idx="892">
                  <c:v>43197.166666666664</c:v>
                </c:pt>
                <c:pt idx="893">
                  <c:v>43197.208333333336</c:v>
                </c:pt>
                <c:pt idx="894">
                  <c:v>43197.25</c:v>
                </c:pt>
                <c:pt idx="895">
                  <c:v>43197.291666666664</c:v>
                </c:pt>
                <c:pt idx="896">
                  <c:v>43197.333333333336</c:v>
                </c:pt>
                <c:pt idx="897">
                  <c:v>43197.375</c:v>
                </c:pt>
                <c:pt idx="898">
                  <c:v>43197.416666666664</c:v>
                </c:pt>
                <c:pt idx="899">
                  <c:v>43197.458333333336</c:v>
                </c:pt>
                <c:pt idx="900">
                  <c:v>43197.5</c:v>
                </c:pt>
                <c:pt idx="901">
                  <c:v>43197.541666666664</c:v>
                </c:pt>
                <c:pt idx="902">
                  <c:v>43197.583333333336</c:v>
                </c:pt>
                <c:pt idx="903">
                  <c:v>43197.625</c:v>
                </c:pt>
                <c:pt idx="904">
                  <c:v>43197.666666666664</c:v>
                </c:pt>
                <c:pt idx="905">
                  <c:v>43197.708333333336</c:v>
                </c:pt>
                <c:pt idx="906">
                  <c:v>43197.75</c:v>
                </c:pt>
                <c:pt idx="907">
                  <c:v>43197.791666666664</c:v>
                </c:pt>
                <c:pt idx="908">
                  <c:v>43197.833333333336</c:v>
                </c:pt>
                <c:pt idx="909">
                  <c:v>43197.875</c:v>
                </c:pt>
                <c:pt idx="910">
                  <c:v>43197.916666666664</c:v>
                </c:pt>
                <c:pt idx="911">
                  <c:v>43197.958333333336</c:v>
                </c:pt>
                <c:pt idx="912" formatCode="m/d/yyyy">
                  <c:v>43198</c:v>
                </c:pt>
                <c:pt idx="913">
                  <c:v>43198.041666666664</c:v>
                </c:pt>
                <c:pt idx="914">
                  <c:v>43198.083333333336</c:v>
                </c:pt>
                <c:pt idx="915">
                  <c:v>43198.125</c:v>
                </c:pt>
                <c:pt idx="916">
                  <c:v>43198.166666666664</c:v>
                </c:pt>
                <c:pt idx="917">
                  <c:v>43198.208333333336</c:v>
                </c:pt>
                <c:pt idx="918">
                  <c:v>43198.25</c:v>
                </c:pt>
                <c:pt idx="919">
                  <c:v>43198.291666666664</c:v>
                </c:pt>
                <c:pt idx="920">
                  <c:v>43198.333333333336</c:v>
                </c:pt>
                <c:pt idx="921">
                  <c:v>43198.375</c:v>
                </c:pt>
                <c:pt idx="922">
                  <c:v>43198.416666666664</c:v>
                </c:pt>
                <c:pt idx="923">
                  <c:v>43198.458333333336</c:v>
                </c:pt>
                <c:pt idx="924">
                  <c:v>43198.5</c:v>
                </c:pt>
                <c:pt idx="925">
                  <c:v>43198.541666666664</c:v>
                </c:pt>
                <c:pt idx="926">
                  <c:v>43198.583333333336</c:v>
                </c:pt>
                <c:pt idx="927">
                  <c:v>43198.625</c:v>
                </c:pt>
                <c:pt idx="928">
                  <c:v>43198.666666666664</c:v>
                </c:pt>
                <c:pt idx="929">
                  <c:v>43198.708333333336</c:v>
                </c:pt>
                <c:pt idx="930">
                  <c:v>43198.75</c:v>
                </c:pt>
                <c:pt idx="931">
                  <c:v>43198.791666666664</c:v>
                </c:pt>
                <c:pt idx="932">
                  <c:v>43198.833333333336</c:v>
                </c:pt>
                <c:pt idx="933">
                  <c:v>43198.875</c:v>
                </c:pt>
                <c:pt idx="934">
                  <c:v>43198.916666666664</c:v>
                </c:pt>
                <c:pt idx="935">
                  <c:v>43198.958333333336</c:v>
                </c:pt>
                <c:pt idx="936" formatCode="m/d/yyyy">
                  <c:v>43199</c:v>
                </c:pt>
                <c:pt idx="937">
                  <c:v>43199.041666666664</c:v>
                </c:pt>
                <c:pt idx="938">
                  <c:v>43199.083333333336</c:v>
                </c:pt>
                <c:pt idx="939">
                  <c:v>43199.125</c:v>
                </c:pt>
                <c:pt idx="940">
                  <c:v>43199.166666666664</c:v>
                </c:pt>
                <c:pt idx="941">
                  <c:v>43199.208333333336</c:v>
                </c:pt>
                <c:pt idx="942">
                  <c:v>43199.25</c:v>
                </c:pt>
                <c:pt idx="943">
                  <c:v>43199.291666666664</c:v>
                </c:pt>
                <c:pt idx="944">
                  <c:v>43199.333333333336</c:v>
                </c:pt>
                <c:pt idx="945">
                  <c:v>43199.375</c:v>
                </c:pt>
                <c:pt idx="946">
                  <c:v>43199.416666666664</c:v>
                </c:pt>
                <c:pt idx="947">
                  <c:v>43199.458333333336</c:v>
                </c:pt>
                <c:pt idx="948">
                  <c:v>43199.5</c:v>
                </c:pt>
                <c:pt idx="949">
                  <c:v>43199.541666666664</c:v>
                </c:pt>
                <c:pt idx="950">
                  <c:v>43199.583333333336</c:v>
                </c:pt>
                <c:pt idx="951">
                  <c:v>43199.625</c:v>
                </c:pt>
                <c:pt idx="952">
                  <c:v>43199.666666666664</c:v>
                </c:pt>
                <c:pt idx="953">
                  <c:v>43199.708333333336</c:v>
                </c:pt>
                <c:pt idx="954">
                  <c:v>43199.75</c:v>
                </c:pt>
                <c:pt idx="955">
                  <c:v>43199.791666666664</c:v>
                </c:pt>
                <c:pt idx="956">
                  <c:v>43199.833333333336</c:v>
                </c:pt>
                <c:pt idx="957">
                  <c:v>43199.875</c:v>
                </c:pt>
                <c:pt idx="958">
                  <c:v>43199.916666666664</c:v>
                </c:pt>
                <c:pt idx="959">
                  <c:v>43199.958333333336</c:v>
                </c:pt>
                <c:pt idx="960" formatCode="m/d/yyyy">
                  <c:v>43200</c:v>
                </c:pt>
                <c:pt idx="961">
                  <c:v>43200.041666666664</c:v>
                </c:pt>
                <c:pt idx="962">
                  <c:v>43200.083333333336</c:v>
                </c:pt>
                <c:pt idx="963">
                  <c:v>43200.125</c:v>
                </c:pt>
                <c:pt idx="964">
                  <c:v>43200.166666666664</c:v>
                </c:pt>
                <c:pt idx="965">
                  <c:v>43200.208333333336</c:v>
                </c:pt>
                <c:pt idx="966">
                  <c:v>43200.25</c:v>
                </c:pt>
                <c:pt idx="967">
                  <c:v>43200.291666666664</c:v>
                </c:pt>
                <c:pt idx="968">
                  <c:v>43200.333333333336</c:v>
                </c:pt>
                <c:pt idx="969">
                  <c:v>43200.375</c:v>
                </c:pt>
                <c:pt idx="970">
                  <c:v>43200.416666666664</c:v>
                </c:pt>
                <c:pt idx="971">
                  <c:v>43200.458333333336</c:v>
                </c:pt>
                <c:pt idx="972">
                  <c:v>43200.5</c:v>
                </c:pt>
                <c:pt idx="973">
                  <c:v>43200.541666666664</c:v>
                </c:pt>
                <c:pt idx="974">
                  <c:v>43200.583333333336</c:v>
                </c:pt>
                <c:pt idx="975">
                  <c:v>43200.625</c:v>
                </c:pt>
                <c:pt idx="976">
                  <c:v>43200.666666666664</c:v>
                </c:pt>
                <c:pt idx="977">
                  <c:v>43200.708333333336</c:v>
                </c:pt>
                <c:pt idx="978">
                  <c:v>43200.75</c:v>
                </c:pt>
                <c:pt idx="979">
                  <c:v>43200.791666666664</c:v>
                </c:pt>
                <c:pt idx="980">
                  <c:v>43200.833333333336</c:v>
                </c:pt>
                <c:pt idx="981">
                  <c:v>43200.875</c:v>
                </c:pt>
                <c:pt idx="982">
                  <c:v>43200.916666666664</c:v>
                </c:pt>
                <c:pt idx="983">
                  <c:v>43200.958333333336</c:v>
                </c:pt>
                <c:pt idx="984" formatCode="m/d/yyyy">
                  <c:v>43201</c:v>
                </c:pt>
                <c:pt idx="985">
                  <c:v>43201.041666666664</c:v>
                </c:pt>
                <c:pt idx="986">
                  <c:v>43201.083333333336</c:v>
                </c:pt>
                <c:pt idx="987">
                  <c:v>43201.125</c:v>
                </c:pt>
                <c:pt idx="988">
                  <c:v>43201.166666666664</c:v>
                </c:pt>
                <c:pt idx="989">
                  <c:v>43201.208333333336</c:v>
                </c:pt>
                <c:pt idx="990">
                  <c:v>43201.25</c:v>
                </c:pt>
                <c:pt idx="991">
                  <c:v>43201.291666666664</c:v>
                </c:pt>
                <c:pt idx="992">
                  <c:v>43201.333333333336</c:v>
                </c:pt>
                <c:pt idx="993">
                  <c:v>43201.375</c:v>
                </c:pt>
                <c:pt idx="994">
                  <c:v>43201.416666666664</c:v>
                </c:pt>
                <c:pt idx="995">
                  <c:v>43201.458333333336</c:v>
                </c:pt>
                <c:pt idx="996">
                  <c:v>43201.5</c:v>
                </c:pt>
                <c:pt idx="997">
                  <c:v>43201.541666666664</c:v>
                </c:pt>
                <c:pt idx="998">
                  <c:v>43201.583333333336</c:v>
                </c:pt>
                <c:pt idx="999">
                  <c:v>43201.625</c:v>
                </c:pt>
                <c:pt idx="1000">
                  <c:v>43201.666666666664</c:v>
                </c:pt>
                <c:pt idx="1001">
                  <c:v>43201.708333333336</c:v>
                </c:pt>
                <c:pt idx="1002">
                  <c:v>43201.75</c:v>
                </c:pt>
                <c:pt idx="1003">
                  <c:v>43201.791666666664</c:v>
                </c:pt>
                <c:pt idx="1004">
                  <c:v>43201.833333333336</c:v>
                </c:pt>
                <c:pt idx="1005">
                  <c:v>43201.875</c:v>
                </c:pt>
                <c:pt idx="1006">
                  <c:v>43201.916666666664</c:v>
                </c:pt>
                <c:pt idx="1007">
                  <c:v>43201.958333333336</c:v>
                </c:pt>
                <c:pt idx="1008" formatCode="m/d/yyyy">
                  <c:v>43202</c:v>
                </c:pt>
                <c:pt idx="1009">
                  <c:v>43202.041666666664</c:v>
                </c:pt>
                <c:pt idx="1010">
                  <c:v>43202.083333333336</c:v>
                </c:pt>
                <c:pt idx="1011">
                  <c:v>43202.125</c:v>
                </c:pt>
                <c:pt idx="1012">
                  <c:v>43202.166666666664</c:v>
                </c:pt>
                <c:pt idx="1013">
                  <c:v>43202.208333333336</c:v>
                </c:pt>
                <c:pt idx="1014">
                  <c:v>43202.25</c:v>
                </c:pt>
                <c:pt idx="1015">
                  <c:v>43202.291666666664</c:v>
                </c:pt>
                <c:pt idx="1016">
                  <c:v>43202.333333333336</c:v>
                </c:pt>
                <c:pt idx="1017">
                  <c:v>43202.375</c:v>
                </c:pt>
                <c:pt idx="1018">
                  <c:v>43202.416666666664</c:v>
                </c:pt>
                <c:pt idx="1019">
                  <c:v>43202.458333333336</c:v>
                </c:pt>
                <c:pt idx="1020">
                  <c:v>43202.5</c:v>
                </c:pt>
                <c:pt idx="1021">
                  <c:v>43202.541666666664</c:v>
                </c:pt>
                <c:pt idx="1022">
                  <c:v>43202.583333333336</c:v>
                </c:pt>
                <c:pt idx="1023">
                  <c:v>43202.625</c:v>
                </c:pt>
                <c:pt idx="1024">
                  <c:v>43202.666666666664</c:v>
                </c:pt>
                <c:pt idx="1025">
                  <c:v>43202.708333333336</c:v>
                </c:pt>
                <c:pt idx="1026">
                  <c:v>43202.75</c:v>
                </c:pt>
                <c:pt idx="1027">
                  <c:v>43202.791666666664</c:v>
                </c:pt>
                <c:pt idx="1028">
                  <c:v>43202.833333333336</c:v>
                </c:pt>
                <c:pt idx="1029">
                  <c:v>43202.875</c:v>
                </c:pt>
                <c:pt idx="1030">
                  <c:v>43202.916666666664</c:v>
                </c:pt>
                <c:pt idx="1031">
                  <c:v>43202.958333333336</c:v>
                </c:pt>
                <c:pt idx="1032" formatCode="m/d/yyyy">
                  <c:v>43203</c:v>
                </c:pt>
                <c:pt idx="1033">
                  <c:v>43203.041666666664</c:v>
                </c:pt>
                <c:pt idx="1034">
                  <c:v>43203.083333333336</c:v>
                </c:pt>
                <c:pt idx="1035">
                  <c:v>43203.125</c:v>
                </c:pt>
                <c:pt idx="1036">
                  <c:v>43203.166666666664</c:v>
                </c:pt>
                <c:pt idx="1037">
                  <c:v>43203.208333333336</c:v>
                </c:pt>
                <c:pt idx="1038">
                  <c:v>43203.25</c:v>
                </c:pt>
                <c:pt idx="1039">
                  <c:v>43203.291666666664</c:v>
                </c:pt>
                <c:pt idx="1040">
                  <c:v>43203.333333333336</c:v>
                </c:pt>
                <c:pt idx="1041">
                  <c:v>43203.375</c:v>
                </c:pt>
                <c:pt idx="1042">
                  <c:v>43203.416666666664</c:v>
                </c:pt>
                <c:pt idx="1043">
                  <c:v>43203.458333333336</c:v>
                </c:pt>
                <c:pt idx="1044">
                  <c:v>43203.5</c:v>
                </c:pt>
                <c:pt idx="1045">
                  <c:v>43203.541666666664</c:v>
                </c:pt>
                <c:pt idx="1046">
                  <c:v>43203.583333333336</c:v>
                </c:pt>
                <c:pt idx="1047">
                  <c:v>43203.625</c:v>
                </c:pt>
                <c:pt idx="1048">
                  <c:v>43203.666666666664</c:v>
                </c:pt>
                <c:pt idx="1049">
                  <c:v>43203.708333333336</c:v>
                </c:pt>
                <c:pt idx="1050">
                  <c:v>43203.75</c:v>
                </c:pt>
                <c:pt idx="1051">
                  <c:v>43203.791666666664</c:v>
                </c:pt>
                <c:pt idx="1052">
                  <c:v>43203.833333333336</c:v>
                </c:pt>
                <c:pt idx="1053">
                  <c:v>43203.875</c:v>
                </c:pt>
                <c:pt idx="1054">
                  <c:v>43203.916666666664</c:v>
                </c:pt>
                <c:pt idx="1055">
                  <c:v>43203.958333333336</c:v>
                </c:pt>
                <c:pt idx="1056" formatCode="m/d/yyyy">
                  <c:v>43204</c:v>
                </c:pt>
                <c:pt idx="1057">
                  <c:v>43204.041666666664</c:v>
                </c:pt>
                <c:pt idx="1058">
                  <c:v>43204.083333333336</c:v>
                </c:pt>
                <c:pt idx="1059">
                  <c:v>43204.125</c:v>
                </c:pt>
                <c:pt idx="1060">
                  <c:v>43204.166666666664</c:v>
                </c:pt>
                <c:pt idx="1061">
                  <c:v>43204.208333333336</c:v>
                </c:pt>
                <c:pt idx="1062">
                  <c:v>43204.25</c:v>
                </c:pt>
                <c:pt idx="1063">
                  <c:v>43204.291666666664</c:v>
                </c:pt>
                <c:pt idx="1064">
                  <c:v>43204.333333333336</c:v>
                </c:pt>
                <c:pt idx="1065">
                  <c:v>43204.375</c:v>
                </c:pt>
                <c:pt idx="1066">
                  <c:v>43204.416666666664</c:v>
                </c:pt>
                <c:pt idx="1067">
                  <c:v>43204.458333333336</c:v>
                </c:pt>
                <c:pt idx="1068">
                  <c:v>43204.5</c:v>
                </c:pt>
                <c:pt idx="1069">
                  <c:v>43204.541666666664</c:v>
                </c:pt>
                <c:pt idx="1070">
                  <c:v>43204.583333333336</c:v>
                </c:pt>
                <c:pt idx="1071">
                  <c:v>43204.625</c:v>
                </c:pt>
                <c:pt idx="1072">
                  <c:v>43204.666666666664</c:v>
                </c:pt>
                <c:pt idx="1073">
                  <c:v>43204.708333333336</c:v>
                </c:pt>
                <c:pt idx="1074">
                  <c:v>43204.75</c:v>
                </c:pt>
                <c:pt idx="1075">
                  <c:v>43204.791666666664</c:v>
                </c:pt>
                <c:pt idx="1076">
                  <c:v>43204.833333333336</c:v>
                </c:pt>
                <c:pt idx="1077">
                  <c:v>43204.875</c:v>
                </c:pt>
                <c:pt idx="1078">
                  <c:v>43204.916666666664</c:v>
                </c:pt>
                <c:pt idx="1079">
                  <c:v>43204.958333333336</c:v>
                </c:pt>
                <c:pt idx="1080" formatCode="m/d/yyyy">
                  <c:v>43205</c:v>
                </c:pt>
                <c:pt idx="1081">
                  <c:v>43205.041666666664</c:v>
                </c:pt>
                <c:pt idx="1082">
                  <c:v>43205.083333333336</c:v>
                </c:pt>
                <c:pt idx="1083">
                  <c:v>43205.125</c:v>
                </c:pt>
                <c:pt idx="1084">
                  <c:v>43205.166666666664</c:v>
                </c:pt>
                <c:pt idx="1085">
                  <c:v>43205.208333333336</c:v>
                </c:pt>
                <c:pt idx="1086">
                  <c:v>43205.25</c:v>
                </c:pt>
                <c:pt idx="1087">
                  <c:v>43205.291666666664</c:v>
                </c:pt>
                <c:pt idx="1088">
                  <c:v>43205.333333333336</c:v>
                </c:pt>
                <c:pt idx="1089">
                  <c:v>43205.375</c:v>
                </c:pt>
                <c:pt idx="1090">
                  <c:v>43205.416666666664</c:v>
                </c:pt>
                <c:pt idx="1091">
                  <c:v>43205.458333333336</c:v>
                </c:pt>
                <c:pt idx="1092">
                  <c:v>43205.5</c:v>
                </c:pt>
                <c:pt idx="1093">
                  <c:v>43205.541666666664</c:v>
                </c:pt>
                <c:pt idx="1094">
                  <c:v>43205.583333333336</c:v>
                </c:pt>
                <c:pt idx="1095">
                  <c:v>43205.625</c:v>
                </c:pt>
                <c:pt idx="1096">
                  <c:v>43205.666666666664</c:v>
                </c:pt>
                <c:pt idx="1097">
                  <c:v>43205.708333333336</c:v>
                </c:pt>
                <c:pt idx="1098">
                  <c:v>43205.75</c:v>
                </c:pt>
                <c:pt idx="1099">
                  <c:v>43205.791666666664</c:v>
                </c:pt>
                <c:pt idx="1100">
                  <c:v>43205.833333333336</c:v>
                </c:pt>
                <c:pt idx="1101">
                  <c:v>43205.875</c:v>
                </c:pt>
                <c:pt idx="1102">
                  <c:v>43205.916666666664</c:v>
                </c:pt>
                <c:pt idx="1103">
                  <c:v>43205.958333333336</c:v>
                </c:pt>
                <c:pt idx="1104" formatCode="m/d/yyyy">
                  <c:v>43206</c:v>
                </c:pt>
                <c:pt idx="1105">
                  <c:v>43206.041666666664</c:v>
                </c:pt>
                <c:pt idx="1106">
                  <c:v>43206.083333333336</c:v>
                </c:pt>
                <c:pt idx="1107">
                  <c:v>43206.125</c:v>
                </c:pt>
                <c:pt idx="1108">
                  <c:v>43206.166666666664</c:v>
                </c:pt>
                <c:pt idx="1109">
                  <c:v>43206.208333333336</c:v>
                </c:pt>
                <c:pt idx="1110">
                  <c:v>43206.25</c:v>
                </c:pt>
                <c:pt idx="1111">
                  <c:v>43206.291666666664</c:v>
                </c:pt>
                <c:pt idx="1112">
                  <c:v>43206.333333333336</c:v>
                </c:pt>
                <c:pt idx="1113">
                  <c:v>43206.375</c:v>
                </c:pt>
                <c:pt idx="1114">
                  <c:v>43206.416666666664</c:v>
                </c:pt>
                <c:pt idx="1115">
                  <c:v>43206.458333333336</c:v>
                </c:pt>
                <c:pt idx="1116">
                  <c:v>43206.5</c:v>
                </c:pt>
                <c:pt idx="1117">
                  <c:v>43206.541666666664</c:v>
                </c:pt>
                <c:pt idx="1118">
                  <c:v>43206.583333333336</c:v>
                </c:pt>
                <c:pt idx="1119">
                  <c:v>43206.625</c:v>
                </c:pt>
                <c:pt idx="1120">
                  <c:v>43206.666666666664</c:v>
                </c:pt>
                <c:pt idx="1121">
                  <c:v>43206.708333333336</c:v>
                </c:pt>
                <c:pt idx="1122">
                  <c:v>43206.75</c:v>
                </c:pt>
                <c:pt idx="1123">
                  <c:v>43206.791666666664</c:v>
                </c:pt>
                <c:pt idx="1124">
                  <c:v>43206.833333333336</c:v>
                </c:pt>
                <c:pt idx="1125">
                  <c:v>43206.875</c:v>
                </c:pt>
                <c:pt idx="1126">
                  <c:v>43206.916666666664</c:v>
                </c:pt>
                <c:pt idx="1127">
                  <c:v>43206.958333333336</c:v>
                </c:pt>
                <c:pt idx="1128" formatCode="m/d/yyyy">
                  <c:v>43207</c:v>
                </c:pt>
                <c:pt idx="1129">
                  <c:v>43207.041666666664</c:v>
                </c:pt>
                <c:pt idx="1130">
                  <c:v>43207.083333333336</c:v>
                </c:pt>
                <c:pt idx="1131">
                  <c:v>43207.125</c:v>
                </c:pt>
                <c:pt idx="1132">
                  <c:v>43207.166666666664</c:v>
                </c:pt>
                <c:pt idx="1133">
                  <c:v>43207.208333333336</c:v>
                </c:pt>
                <c:pt idx="1134">
                  <c:v>43207.25</c:v>
                </c:pt>
                <c:pt idx="1135">
                  <c:v>43207.291666666664</c:v>
                </c:pt>
                <c:pt idx="1136">
                  <c:v>43207.333333333336</c:v>
                </c:pt>
                <c:pt idx="1137">
                  <c:v>43207.375</c:v>
                </c:pt>
                <c:pt idx="1138">
                  <c:v>43207.416666666664</c:v>
                </c:pt>
                <c:pt idx="1139">
                  <c:v>43207.458333333336</c:v>
                </c:pt>
                <c:pt idx="1140">
                  <c:v>43207.5</c:v>
                </c:pt>
                <c:pt idx="1141">
                  <c:v>43207.541666666664</c:v>
                </c:pt>
                <c:pt idx="1142">
                  <c:v>43207.583333333336</c:v>
                </c:pt>
                <c:pt idx="1143">
                  <c:v>43207.625</c:v>
                </c:pt>
                <c:pt idx="1144">
                  <c:v>43207.666666666664</c:v>
                </c:pt>
                <c:pt idx="1145">
                  <c:v>43207.708333333336</c:v>
                </c:pt>
                <c:pt idx="1146">
                  <c:v>43207.75</c:v>
                </c:pt>
                <c:pt idx="1147">
                  <c:v>43207.791666666664</c:v>
                </c:pt>
                <c:pt idx="1148">
                  <c:v>43207.833333333336</c:v>
                </c:pt>
                <c:pt idx="1149">
                  <c:v>43207.875</c:v>
                </c:pt>
                <c:pt idx="1150">
                  <c:v>43207.916666666664</c:v>
                </c:pt>
                <c:pt idx="1151">
                  <c:v>43207.958333333336</c:v>
                </c:pt>
                <c:pt idx="1152" formatCode="m/d/yyyy">
                  <c:v>43208</c:v>
                </c:pt>
                <c:pt idx="1153">
                  <c:v>43208.041666666664</c:v>
                </c:pt>
                <c:pt idx="1154">
                  <c:v>43208.083333333336</c:v>
                </c:pt>
                <c:pt idx="1155">
                  <c:v>43208.125</c:v>
                </c:pt>
                <c:pt idx="1156">
                  <c:v>43208.166666666664</c:v>
                </c:pt>
                <c:pt idx="1157">
                  <c:v>43208.208333333336</c:v>
                </c:pt>
                <c:pt idx="1158">
                  <c:v>43208.25</c:v>
                </c:pt>
                <c:pt idx="1159">
                  <c:v>43208.291666666664</c:v>
                </c:pt>
                <c:pt idx="1160">
                  <c:v>43208.333333333336</c:v>
                </c:pt>
                <c:pt idx="1161">
                  <c:v>43208.375</c:v>
                </c:pt>
                <c:pt idx="1162">
                  <c:v>43208.416666666664</c:v>
                </c:pt>
                <c:pt idx="1163">
                  <c:v>43208.458333333336</c:v>
                </c:pt>
                <c:pt idx="1164">
                  <c:v>43208.5</c:v>
                </c:pt>
                <c:pt idx="1165">
                  <c:v>43208.541666666664</c:v>
                </c:pt>
                <c:pt idx="1166">
                  <c:v>43208.583333333336</c:v>
                </c:pt>
                <c:pt idx="1167">
                  <c:v>43208.625</c:v>
                </c:pt>
                <c:pt idx="1168">
                  <c:v>43208.666666666664</c:v>
                </c:pt>
                <c:pt idx="1169">
                  <c:v>43208.708333333336</c:v>
                </c:pt>
                <c:pt idx="1170">
                  <c:v>43208.75</c:v>
                </c:pt>
                <c:pt idx="1171">
                  <c:v>43208.791666666664</c:v>
                </c:pt>
                <c:pt idx="1172">
                  <c:v>43208.833333333336</c:v>
                </c:pt>
                <c:pt idx="1173">
                  <c:v>43208.875</c:v>
                </c:pt>
                <c:pt idx="1174">
                  <c:v>43208.916666666664</c:v>
                </c:pt>
                <c:pt idx="1175">
                  <c:v>43208.958333333336</c:v>
                </c:pt>
                <c:pt idx="1176" formatCode="m/d/yyyy">
                  <c:v>43209</c:v>
                </c:pt>
                <c:pt idx="1177">
                  <c:v>43209.041666666664</c:v>
                </c:pt>
                <c:pt idx="1178">
                  <c:v>43209.083333333336</c:v>
                </c:pt>
                <c:pt idx="1179">
                  <c:v>43209.125</c:v>
                </c:pt>
                <c:pt idx="1180">
                  <c:v>43209.166666666664</c:v>
                </c:pt>
                <c:pt idx="1181">
                  <c:v>43209.208333333336</c:v>
                </c:pt>
                <c:pt idx="1182">
                  <c:v>43209.25</c:v>
                </c:pt>
                <c:pt idx="1183">
                  <c:v>43209.291666666664</c:v>
                </c:pt>
                <c:pt idx="1184">
                  <c:v>43209.333333333336</c:v>
                </c:pt>
                <c:pt idx="1185">
                  <c:v>43209.375</c:v>
                </c:pt>
                <c:pt idx="1186">
                  <c:v>43209.416666666664</c:v>
                </c:pt>
                <c:pt idx="1187">
                  <c:v>43209.458333333336</c:v>
                </c:pt>
                <c:pt idx="1188">
                  <c:v>43209.5</c:v>
                </c:pt>
                <c:pt idx="1189">
                  <c:v>43209.541666666664</c:v>
                </c:pt>
                <c:pt idx="1190">
                  <c:v>43209.583333333336</c:v>
                </c:pt>
                <c:pt idx="1191">
                  <c:v>43209.625</c:v>
                </c:pt>
                <c:pt idx="1192">
                  <c:v>43209.666666666664</c:v>
                </c:pt>
                <c:pt idx="1193">
                  <c:v>43209.708333333336</c:v>
                </c:pt>
                <c:pt idx="1194">
                  <c:v>43209.75</c:v>
                </c:pt>
                <c:pt idx="1195">
                  <c:v>43209.791666666664</c:v>
                </c:pt>
                <c:pt idx="1196">
                  <c:v>43209.833333333336</c:v>
                </c:pt>
                <c:pt idx="1197">
                  <c:v>43209.875</c:v>
                </c:pt>
                <c:pt idx="1198">
                  <c:v>43209.916666666664</c:v>
                </c:pt>
                <c:pt idx="1199">
                  <c:v>43209.958333333336</c:v>
                </c:pt>
                <c:pt idx="1200" formatCode="m/d/yyyy">
                  <c:v>43210</c:v>
                </c:pt>
                <c:pt idx="1201">
                  <c:v>43210.041666666664</c:v>
                </c:pt>
                <c:pt idx="1202">
                  <c:v>43210.083333333336</c:v>
                </c:pt>
                <c:pt idx="1203">
                  <c:v>43210.125</c:v>
                </c:pt>
                <c:pt idx="1204">
                  <c:v>43210.166666666664</c:v>
                </c:pt>
                <c:pt idx="1205">
                  <c:v>43210.208333333336</c:v>
                </c:pt>
                <c:pt idx="1206">
                  <c:v>43210.25</c:v>
                </c:pt>
                <c:pt idx="1207">
                  <c:v>43210.291666666664</c:v>
                </c:pt>
                <c:pt idx="1208">
                  <c:v>43210.333333333336</c:v>
                </c:pt>
                <c:pt idx="1209">
                  <c:v>43210.375</c:v>
                </c:pt>
                <c:pt idx="1210">
                  <c:v>43210.416666666664</c:v>
                </c:pt>
                <c:pt idx="1211">
                  <c:v>43210.458333333336</c:v>
                </c:pt>
                <c:pt idx="1212">
                  <c:v>43210.5</c:v>
                </c:pt>
                <c:pt idx="1213">
                  <c:v>43210.541666666664</c:v>
                </c:pt>
                <c:pt idx="1214">
                  <c:v>43210.583333333336</c:v>
                </c:pt>
                <c:pt idx="1215">
                  <c:v>43210.625</c:v>
                </c:pt>
                <c:pt idx="1216">
                  <c:v>43210.666666666664</c:v>
                </c:pt>
                <c:pt idx="1217">
                  <c:v>43210.708333333336</c:v>
                </c:pt>
                <c:pt idx="1218">
                  <c:v>43210.75</c:v>
                </c:pt>
                <c:pt idx="1219">
                  <c:v>43210.791666666664</c:v>
                </c:pt>
                <c:pt idx="1220">
                  <c:v>43210.833333333336</c:v>
                </c:pt>
                <c:pt idx="1221">
                  <c:v>43210.875</c:v>
                </c:pt>
                <c:pt idx="1222">
                  <c:v>43210.916666666664</c:v>
                </c:pt>
                <c:pt idx="1223">
                  <c:v>43210.958333333336</c:v>
                </c:pt>
                <c:pt idx="1224" formatCode="m/d/yyyy">
                  <c:v>43211</c:v>
                </c:pt>
                <c:pt idx="1225">
                  <c:v>43211.041666666664</c:v>
                </c:pt>
                <c:pt idx="1226">
                  <c:v>43211.083333333336</c:v>
                </c:pt>
                <c:pt idx="1227">
                  <c:v>43211.125</c:v>
                </c:pt>
                <c:pt idx="1228">
                  <c:v>43211.166666666664</c:v>
                </c:pt>
                <c:pt idx="1229">
                  <c:v>43211.208333333336</c:v>
                </c:pt>
                <c:pt idx="1230">
                  <c:v>43211.25</c:v>
                </c:pt>
                <c:pt idx="1231">
                  <c:v>43211.291666666664</c:v>
                </c:pt>
                <c:pt idx="1232">
                  <c:v>43211.333333333336</c:v>
                </c:pt>
                <c:pt idx="1233">
                  <c:v>43211.375</c:v>
                </c:pt>
                <c:pt idx="1234">
                  <c:v>43211.416666666664</c:v>
                </c:pt>
                <c:pt idx="1235">
                  <c:v>43211.458333333336</c:v>
                </c:pt>
                <c:pt idx="1236">
                  <c:v>43211.5</c:v>
                </c:pt>
                <c:pt idx="1237">
                  <c:v>43211.541666666664</c:v>
                </c:pt>
                <c:pt idx="1238">
                  <c:v>43211.583333333336</c:v>
                </c:pt>
                <c:pt idx="1239">
                  <c:v>43211.625</c:v>
                </c:pt>
                <c:pt idx="1240">
                  <c:v>43211.666666666664</c:v>
                </c:pt>
                <c:pt idx="1241">
                  <c:v>43211.708333333336</c:v>
                </c:pt>
                <c:pt idx="1242">
                  <c:v>43211.75</c:v>
                </c:pt>
                <c:pt idx="1243">
                  <c:v>43211.791666666664</c:v>
                </c:pt>
                <c:pt idx="1244">
                  <c:v>43211.833333333336</c:v>
                </c:pt>
                <c:pt idx="1245">
                  <c:v>43211.875</c:v>
                </c:pt>
                <c:pt idx="1246">
                  <c:v>43211.916666666664</c:v>
                </c:pt>
                <c:pt idx="1247">
                  <c:v>43211.958333333336</c:v>
                </c:pt>
                <c:pt idx="1248" formatCode="m/d/yyyy">
                  <c:v>43212</c:v>
                </c:pt>
                <c:pt idx="1249">
                  <c:v>43212.041666666664</c:v>
                </c:pt>
                <c:pt idx="1250">
                  <c:v>43212.083333333336</c:v>
                </c:pt>
                <c:pt idx="1251">
                  <c:v>43212.125</c:v>
                </c:pt>
                <c:pt idx="1252">
                  <c:v>43212.166666666664</c:v>
                </c:pt>
                <c:pt idx="1253">
                  <c:v>43212.208333333336</c:v>
                </c:pt>
                <c:pt idx="1254">
                  <c:v>43212.25</c:v>
                </c:pt>
                <c:pt idx="1255">
                  <c:v>43212.291666666664</c:v>
                </c:pt>
                <c:pt idx="1256">
                  <c:v>43212.333333333336</c:v>
                </c:pt>
                <c:pt idx="1257">
                  <c:v>43212.375</c:v>
                </c:pt>
                <c:pt idx="1258">
                  <c:v>43212.416666666664</c:v>
                </c:pt>
                <c:pt idx="1259">
                  <c:v>43212.458333333336</c:v>
                </c:pt>
                <c:pt idx="1260">
                  <c:v>43212.5</c:v>
                </c:pt>
                <c:pt idx="1261">
                  <c:v>43212.541666666664</c:v>
                </c:pt>
                <c:pt idx="1262">
                  <c:v>43212.583333333336</c:v>
                </c:pt>
                <c:pt idx="1263">
                  <c:v>43212.625</c:v>
                </c:pt>
                <c:pt idx="1264">
                  <c:v>43212.666666666664</c:v>
                </c:pt>
                <c:pt idx="1265">
                  <c:v>43212.708333333336</c:v>
                </c:pt>
                <c:pt idx="1266">
                  <c:v>43212.75</c:v>
                </c:pt>
                <c:pt idx="1267">
                  <c:v>43212.791666666664</c:v>
                </c:pt>
                <c:pt idx="1268">
                  <c:v>43212.833333333336</c:v>
                </c:pt>
                <c:pt idx="1269">
                  <c:v>43212.875</c:v>
                </c:pt>
                <c:pt idx="1270">
                  <c:v>43212.916666666664</c:v>
                </c:pt>
                <c:pt idx="1271">
                  <c:v>43212.958333333336</c:v>
                </c:pt>
                <c:pt idx="1272" formatCode="m/d/yyyy">
                  <c:v>43213</c:v>
                </c:pt>
                <c:pt idx="1273">
                  <c:v>43213.041666666664</c:v>
                </c:pt>
                <c:pt idx="1274">
                  <c:v>43213.083333333336</c:v>
                </c:pt>
                <c:pt idx="1275">
                  <c:v>43213.125</c:v>
                </c:pt>
                <c:pt idx="1276">
                  <c:v>43213.166666666664</c:v>
                </c:pt>
                <c:pt idx="1277">
                  <c:v>43213.208333333336</c:v>
                </c:pt>
                <c:pt idx="1278">
                  <c:v>43213.25</c:v>
                </c:pt>
                <c:pt idx="1279">
                  <c:v>43213.291666666664</c:v>
                </c:pt>
                <c:pt idx="1280">
                  <c:v>43213.333333333336</c:v>
                </c:pt>
                <c:pt idx="1281">
                  <c:v>43213.375</c:v>
                </c:pt>
                <c:pt idx="1282">
                  <c:v>43213.416666666664</c:v>
                </c:pt>
                <c:pt idx="1283">
                  <c:v>43213.458333333336</c:v>
                </c:pt>
                <c:pt idx="1284">
                  <c:v>43213.5</c:v>
                </c:pt>
                <c:pt idx="1285">
                  <c:v>43213.541666666664</c:v>
                </c:pt>
                <c:pt idx="1286">
                  <c:v>43213.583333333336</c:v>
                </c:pt>
                <c:pt idx="1287">
                  <c:v>43213.625</c:v>
                </c:pt>
                <c:pt idx="1288">
                  <c:v>43213.666666666664</c:v>
                </c:pt>
                <c:pt idx="1289">
                  <c:v>43213.708333333336</c:v>
                </c:pt>
                <c:pt idx="1290">
                  <c:v>43213.75</c:v>
                </c:pt>
                <c:pt idx="1291">
                  <c:v>43213.791666666664</c:v>
                </c:pt>
                <c:pt idx="1292">
                  <c:v>43213.833333333336</c:v>
                </c:pt>
                <c:pt idx="1293">
                  <c:v>43213.875</c:v>
                </c:pt>
                <c:pt idx="1294">
                  <c:v>43213.916666666664</c:v>
                </c:pt>
                <c:pt idx="1295">
                  <c:v>43213.958333333336</c:v>
                </c:pt>
                <c:pt idx="1296" formatCode="m/d/yyyy">
                  <c:v>43214</c:v>
                </c:pt>
                <c:pt idx="1297">
                  <c:v>43214.041666666664</c:v>
                </c:pt>
                <c:pt idx="1298">
                  <c:v>43214.083333333336</c:v>
                </c:pt>
                <c:pt idx="1299">
                  <c:v>43214.125</c:v>
                </c:pt>
                <c:pt idx="1300">
                  <c:v>43214.166666666664</c:v>
                </c:pt>
                <c:pt idx="1301">
                  <c:v>43214.208333333336</c:v>
                </c:pt>
                <c:pt idx="1302">
                  <c:v>43214.25</c:v>
                </c:pt>
                <c:pt idx="1303">
                  <c:v>43214.291666666664</c:v>
                </c:pt>
                <c:pt idx="1304">
                  <c:v>43214.333333333336</c:v>
                </c:pt>
                <c:pt idx="1305">
                  <c:v>43214.375</c:v>
                </c:pt>
                <c:pt idx="1306">
                  <c:v>43214.416666666664</c:v>
                </c:pt>
                <c:pt idx="1307">
                  <c:v>43214.458333333336</c:v>
                </c:pt>
                <c:pt idx="1308">
                  <c:v>43214.5</c:v>
                </c:pt>
                <c:pt idx="1309">
                  <c:v>43214.541666666664</c:v>
                </c:pt>
                <c:pt idx="1310">
                  <c:v>43214.583333333336</c:v>
                </c:pt>
                <c:pt idx="1311">
                  <c:v>43214.625</c:v>
                </c:pt>
                <c:pt idx="1312">
                  <c:v>43214.666666666664</c:v>
                </c:pt>
                <c:pt idx="1313">
                  <c:v>43214.708333333336</c:v>
                </c:pt>
                <c:pt idx="1314">
                  <c:v>43214.75</c:v>
                </c:pt>
                <c:pt idx="1315">
                  <c:v>43214.791666666664</c:v>
                </c:pt>
                <c:pt idx="1316">
                  <c:v>43214.833333333336</c:v>
                </c:pt>
                <c:pt idx="1317">
                  <c:v>43214.875</c:v>
                </c:pt>
                <c:pt idx="1318">
                  <c:v>43214.916666666664</c:v>
                </c:pt>
                <c:pt idx="1319">
                  <c:v>43214.958333333336</c:v>
                </c:pt>
                <c:pt idx="1320" formatCode="m/d/yyyy">
                  <c:v>43215</c:v>
                </c:pt>
                <c:pt idx="1321">
                  <c:v>43215.041666666664</c:v>
                </c:pt>
                <c:pt idx="1322">
                  <c:v>43215.083333333336</c:v>
                </c:pt>
                <c:pt idx="1323">
                  <c:v>43215.125</c:v>
                </c:pt>
                <c:pt idx="1324">
                  <c:v>43215.166666666664</c:v>
                </c:pt>
                <c:pt idx="1325">
                  <c:v>43215.208333333336</c:v>
                </c:pt>
                <c:pt idx="1326">
                  <c:v>43215.25</c:v>
                </c:pt>
                <c:pt idx="1327">
                  <c:v>43215.291666666664</c:v>
                </c:pt>
                <c:pt idx="1328">
                  <c:v>43215.333333333336</c:v>
                </c:pt>
                <c:pt idx="1329">
                  <c:v>43215.375</c:v>
                </c:pt>
                <c:pt idx="1330">
                  <c:v>43215.416666666664</c:v>
                </c:pt>
                <c:pt idx="1331">
                  <c:v>43215.458333333336</c:v>
                </c:pt>
                <c:pt idx="1332">
                  <c:v>43215.5</c:v>
                </c:pt>
                <c:pt idx="1333">
                  <c:v>43215.541666666664</c:v>
                </c:pt>
                <c:pt idx="1334">
                  <c:v>43215.583333333336</c:v>
                </c:pt>
                <c:pt idx="1335">
                  <c:v>43215.625</c:v>
                </c:pt>
                <c:pt idx="1336">
                  <c:v>43215.666666666664</c:v>
                </c:pt>
                <c:pt idx="1337">
                  <c:v>43215.708333333336</c:v>
                </c:pt>
                <c:pt idx="1338">
                  <c:v>43215.75</c:v>
                </c:pt>
                <c:pt idx="1339">
                  <c:v>43215.791666666664</c:v>
                </c:pt>
                <c:pt idx="1340">
                  <c:v>43215.833333333336</c:v>
                </c:pt>
                <c:pt idx="1341">
                  <c:v>43215.875</c:v>
                </c:pt>
                <c:pt idx="1342">
                  <c:v>43215.916666666664</c:v>
                </c:pt>
                <c:pt idx="1343">
                  <c:v>43215.958333333336</c:v>
                </c:pt>
                <c:pt idx="1344" formatCode="m/d/yyyy">
                  <c:v>43216</c:v>
                </c:pt>
                <c:pt idx="1345">
                  <c:v>43216.041666666664</c:v>
                </c:pt>
                <c:pt idx="1346">
                  <c:v>43216.083333333336</c:v>
                </c:pt>
                <c:pt idx="1347">
                  <c:v>43216.125</c:v>
                </c:pt>
                <c:pt idx="1348">
                  <c:v>43216.166666666664</c:v>
                </c:pt>
                <c:pt idx="1349">
                  <c:v>43216.208333333336</c:v>
                </c:pt>
                <c:pt idx="1350">
                  <c:v>43216.25</c:v>
                </c:pt>
                <c:pt idx="1351">
                  <c:v>43216.291666666664</c:v>
                </c:pt>
                <c:pt idx="1352">
                  <c:v>43216.333333333336</c:v>
                </c:pt>
                <c:pt idx="1353">
                  <c:v>43216.375</c:v>
                </c:pt>
                <c:pt idx="1354">
                  <c:v>43216.416666666664</c:v>
                </c:pt>
                <c:pt idx="1355">
                  <c:v>43216.458333333336</c:v>
                </c:pt>
                <c:pt idx="1356">
                  <c:v>43216.5</c:v>
                </c:pt>
                <c:pt idx="1357">
                  <c:v>43216.541666666664</c:v>
                </c:pt>
                <c:pt idx="1358">
                  <c:v>43216.583333333336</c:v>
                </c:pt>
                <c:pt idx="1359">
                  <c:v>43216.625</c:v>
                </c:pt>
                <c:pt idx="1360">
                  <c:v>43216.666666666664</c:v>
                </c:pt>
                <c:pt idx="1361">
                  <c:v>43216.708333333336</c:v>
                </c:pt>
                <c:pt idx="1362">
                  <c:v>43216.75</c:v>
                </c:pt>
                <c:pt idx="1363">
                  <c:v>43216.791666666664</c:v>
                </c:pt>
                <c:pt idx="1364">
                  <c:v>43216.833333333336</c:v>
                </c:pt>
                <c:pt idx="1365">
                  <c:v>43216.875</c:v>
                </c:pt>
                <c:pt idx="1366">
                  <c:v>43216.916666666664</c:v>
                </c:pt>
                <c:pt idx="1367">
                  <c:v>43216.958333333336</c:v>
                </c:pt>
                <c:pt idx="1368" formatCode="m/d/yyyy">
                  <c:v>43217</c:v>
                </c:pt>
                <c:pt idx="1369">
                  <c:v>43217.041666666664</c:v>
                </c:pt>
                <c:pt idx="1370">
                  <c:v>43217.083333333336</c:v>
                </c:pt>
                <c:pt idx="1371">
                  <c:v>43217.125</c:v>
                </c:pt>
                <c:pt idx="1372">
                  <c:v>43217.166666666664</c:v>
                </c:pt>
                <c:pt idx="1373">
                  <c:v>43217.208333333336</c:v>
                </c:pt>
                <c:pt idx="1374">
                  <c:v>43217.25</c:v>
                </c:pt>
                <c:pt idx="1375">
                  <c:v>43217.291666666664</c:v>
                </c:pt>
                <c:pt idx="1376">
                  <c:v>43217.333333333336</c:v>
                </c:pt>
                <c:pt idx="1377">
                  <c:v>43217.375</c:v>
                </c:pt>
                <c:pt idx="1378">
                  <c:v>43217.416666666664</c:v>
                </c:pt>
                <c:pt idx="1379">
                  <c:v>43217.458333333336</c:v>
                </c:pt>
                <c:pt idx="1380">
                  <c:v>43217.5</c:v>
                </c:pt>
                <c:pt idx="1381">
                  <c:v>43217.541666666664</c:v>
                </c:pt>
                <c:pt idx="1382">
                  <c:v>43217.583333333336</c:v>
                </c:pt>
                <c:pt idx="1383">
                  <c:v>43217.625</c:v>
                </c:pt>
                <c:pt idx="1384">
                  <c:v>43217.666666666664</c:v>
                </c:pt>
                <c:pt idx="1385">
                  <c:v>43217.708333333336</c:v>
                </c:pt>
                <c:pt idx="1386">
                  <c:v>43217.75</c:v>
                </c:pt>
                <c:pt idx="1387">
                  <c:v>43217.791666666664</c:v>
                </c:pt>
                <c:pt idx="1388">
                  <c:v>43217.833333333336</c:v>
                </c:pt>
                <c:pt idx="1389">
                  <c:v>43217.875</c:v>
                </c:pt>
                <c:pt idx="1390">
                  <c:v>43217.916666666664</c:v>
                </c:pt>
                <c:pt idx="1391">
                  <c:v>43217.958333333336</c:v>
                </c:pt>
                <c:pt idx="1392" formatCode="m/d/yyyy">
                  <c:v>43218</c:v>
                </c:pt>
                <c:pt idx="1393">
                  <c:v>43218.041666666664</c:v>
                </c:pt>
                <c:pt idx="1394">
                  <c:v>43218.083333333336</c:v>
                </c:pt>
                <c:pt idx="1395">
                  <c:v>43218.125</c:v>
                </c:pt>
                <c:pt idx="1396">
                  <c:v>43218.166666666664</c:v>
                </c:pt>
                <c:pt idx="1397">
                  <c:v>43218.208333333336</c:v>
                </c:pt>
                <c:pt idx="1398">
                  <c:v>43218.25</c:v>
                </c:pt>
                <c:pt idx="1399">
                  <c:v>43218.291666666664</c:v>
                </c:pt>
                <c:pt idx="1400">
                  <c:v>43218.333333333336</c:v>
                </c:pt>
                <c:pt idx="1401">
                  <c:v>43218.375</c:v>
                </c:pt>
                <c:pt idx="1402">
                  <c:v>43218.416666666664</c:v>
                </c:pt>
                <c:pt idx="1403">
                  <c:v>43218.458333333336</c:v>
                </c:pt>
                <c:pt idx="1404">
                  <c:v>43218.5</c:v>
                </c:pt>
                <c:pt idx="1405">
                  <c:v>43218.541666666664</c:v>
                </c:pt>
                <c:pt idx="1406">
                  <c:v>43218.583333333336</c:v>
                </c:pt>
                <c:pt idx="1407">
                  <c:v>43218.625</c:v>
                </c:pt>
                <c:pt idx="1408">
                  <c:v>43218.666666666664</c:v>
                </c:pt>
                <c:pt idx="1409">
                  <c:v>43218.708333333336</c:v>
                </c:pt>
                <c:pt idx="1410">
                  <c:v>43218.75</c:v>
                </c:pt>
                <c:pt idx="1411">
                  <c:v>43218.791666666664</c:v>
                </c:pt>
                <c:pt idx="1412">
                  <c:v>43218.833333333336</c:v>
                </c:pt>
                <c:pt idx="1413">
                  <c:v>43218.875</c:v>
                </c:pt>
                <c:pt idx="1414">
                  <c:v>43218.916666666664</c:v>
                </c:pt>
                <c:pt idx="1415">
                  <c:v>43218.958333333336</c:v>
                </c:pt>
                <c:pt idx="1416" formatCode="m/d/yyyy">
                  <c:v>43219</c:v>
                </c:pt>
                <c:pt idx="1417">
                  <c:v>43219.041666666664</c:v>
                </c:pt>
                <c:pt idx="1418">
                  <c:v>43219.083333333336</c:v>
                </c:pt>
                <c:pt idx="1419">
                  <c:v>43219.125</c:v>
                </c:pt>
                <c:pt idx="1420">
                  <c:v>43219.166666666664</c:v>
                </c:pt>
                <c:pt idx="1421">
                  <c:v>43219.208333333336</c:v>
                </c:pt>
                <c:pt idx="1422">
                  <c:v>43219.25</c:v>
                </c:pt>
                <c:pt idx="1423">
                  <c:v>43219.291666666664</c:v>
                </c:pt>
                <c:pt idx="1424">
                  <c:v>43219.333333333336</c:v>
                </c:pt>
                <c:pt idx="1425">
                  <c:v>43219.375</c:v>
                </c:pt>
                <c:pt idx="1426">
                  <c:v>43219.416666666664</c:v>
                </c:pt>
                <c:pt idx="1427">
                  <c:v>43219.458333333336</c:v>
                </c:pt>
                <c:pt idx="1428">
                  <c:v>43219.5</c:v>
                </c:pt>
                <c:pt idx="1429">
                  <c:v>43219.541666666664</c:v>
                </c:pt>
                <c:pt idx="1430">
                  <c:v>43219.583333333336</c:v>
                </c:pt>
                <c:pt idx="1431">
                  <c:v>43219.625</c:v>
                </c:pt>
                <c:pt idx="1432">
                  <c:v>43219.666666666664</c:v>
                </c:pt>
                <c:pt idx="1433">
                  <c:v>43219.708333333336</c:v>
                </c:pt>
                <c:pt idx="1434">
                  <c:v>43219.75</c:v>
                </c:pt>
                <c:pt idx="1435">
                  <c:v>43219.791666666664</c:v>
                </c:pt>
                <c:pt idx="1436">
                  <c:v>43219.833333333336</c:v>
                </c:pt>
                <c:pt idx="1437">
                  <c:v>43219.875</c:v>
                </c:pt>
                <c:pt idx="1438">
                  <c:v>43219.916666666664</c:v>
                </c:pt>
                <c:pt idx="1439">
                  <c:v>43219.958333333336</c:v>
                </c:pt>
                <c:pt idx="1440" formatCode="m/d/yyyy">
                  <c:v>43220</c:v>
                </c:pt>
                <c:pt idx="1441">
                  <c:v>43220.041666666664</c:v>
                </c:pt>
                <c:pt idx="1442">
                  <c:v>43220.083333333336</c:v>
                </c:pt>
                <c:pt idx="1443">
                  <c:v>43220.125</c:v>
                </c:pt>
                <c:pt idx="1444">
                  <c:v>43220.166666666664</c:v>
                </c:pt>
                <c:pt idx="1445">
                  <c:v>43220.208333333336</c:v>
                </c:pt>
                <c:pt idx="1446">
                  <c:v>43220.25</c:v>
                </c:pt>
                <c:pt idx="1447">
                  <c:v>43220.291666666664</c:v>
                </c:pt>
                <c:pt idx="1448">
                  <c:v>43220.333333333336</c:v>
                </c:pt>
                <c:pt idx="1449">
                  <c:v>43220.375</c:v>
                </c:pt>
                <c:pt idx="1450">
                  <c:v>43220.416666666664</c:v>
                </c:pt>
                <c:pt idx="1451">
                  <c:v>43220.458333333336</c:v>
                </c:pt>
                <c:pt idx="1452">
                  <c:v>43220.5</c:v>
                </c:pt>
                <c:pt idx="1453">
                  <c:v>43220.541666666664</c:v>
                </c:pt>
                <c:pt idx="1454">
                  <c:v>43220.583333333336</c:v>
                </c:pt>
                <c:pt idx="1455">
                  <c:v>43220.625</c:v>
                </c:pt>
                <c:pt idx="1456">
                  <c:v>43220.666666666664</c:v>
                </c:pt>
                <c:pt idx="1457">
                  <c:v>43220.708333333336</c:v>
                </c:pt>
                <c:pt idx="1458">
                  <c:v>43220.75</c:v>
                </c:pt>
                <c:pt idx="1459">
                  <c:v>43220.791666666664</c:v>
                </c:pt>
                <c:pt idx="1460">
                  <c:v>43220.833333333336</c:v>
                </c:pt>
                <c:pt idx="1461">
                  <c:v>43220.875</c:v>
                </c:pt>
                <c:pt idx="1462">
                  <c:v>43220.916666666664</c:v>
                </c:pt>
                <c:pt idx="1463">
                  <c:v>43220.958333333336</c:v>
                </c:pt>
                <c:pt idx="1464" formatCode="m/d/yyyy">
                  <c:v>43221</c:v>
                </c:pt>
                <c:pt idx="1465">
                  <c:v>43221.041666666664</c:v>
                </c:pt>
                <c:pt idx="1466">
                  <c:v>43221.083333333336</c:v>
                </c:pt>
                <c:pt idx="1467">
                  <c:v>43221.125</c:v>
                </c:pt>
                <c:pt idx="1468">
                  <c:v>43221.166666666664</c:v>
                </c:pt>
                <c:pt idx="1469">
                  <c:v>43221.208333333336</c:v>
                </c:pt>
                <c:pt idx="1470">
                  <c:v>43221.25</c:v>
                </c:pt>
                <c:pt idx="1471">
                  <c:v>43221.291666666664</c:v>
                </c:pt>
                <c:pt idx="1472">
                  <c:v>43221.333333333336</c:v>
                </c:pt>
                <c:pt idx="1473">
                  <c:v>43221.375</c:v>
                </c:pt>
                <c:pt idx="1474">
                  <c:v>43221.416666666664</c:v>
                </c:pt>
                <c:pt idx="1475">
                  <c:v>43221.458333333336</c:v>
                </c:pt>
                <c:pt idx="1476">
                  <c:v>43221.5</c:v>
                </c:pt>
                <c:pt idx="1477">
                  <c:v>43221.541666666664</c:v>
                </c:pt>
                <c:pt idx="1478">
                  <c:v>43221.583333333336</c:v>
                </c:pt>
                <c:pt idx="1479">
                  <c:v>43221.625</c:v>
                </c:pt>
                <c:pt idx="1480">
                  <c:v>43221.666666666664</c:v>
                </c:pt>
                <c:pt idx="1481">
                  <c:v>43221.708333333336</c:v>
                </c:pt>
                <c:pt idx="1482">
                  <c:v>43221.75</c:v>
                </c:pt>
                <c:pt idx="1483">
                  <c:v>43221.791666666664</c:v>
                </c:pt>
                <c:pt idx="1484">
                  <c:v>43221.833333333336</c:v>
                </c:pt>
                <c:pt idx="1485">
                  <c:v>43221.875</c:v>
                </c:pt>
                <c:pt idx="1486">
                  <c:v>43221.916666666664</c:v>
                </c:pt>
                <c:pt idx="1487">
                  <c:v>43221.958333333336</c:v>
                </c:pt>
                <c:pt idx="1488" formatCode="m/d/yyyy">
                  <c:v>43222</c:v>
                </c:pt>
                <c:pt idx="1489">
                  <c:v>43222.041666666664</c:v>
                </c:pt>
                <c:pt idx="1490">
                  <c:v>43222.083333333336</c:v>
                </c:pt>
                <c:pt idx="1491">
                  <c:v>43222.125</c:v>
                </c:pt>
                <c:pt idx="1492">
                  <c:v>43222.166666666664</c:v>
                </c:pt>
                <c:pt idx="1493">
                  <c:v>43222.208333333336</c:v>
                </c:pt>
                <c:pt idx="1494">
                  <c:v>43222.25</c:v>
                </c:pt>
                <c:pt idx="1495">
                  <c:v>43222.291666666664</c:v>
                </c:pt>
                <c:pt idx="1496">
                  <c:v>43222.333333333336</c:v>
                </c:pt>
                <c:pt idx="1497">
                  <c:v>43222.375</c:v>
                </c:pt>
                <c:pt idx="1498">
                  <c:v>43222.416666666664</c:v>
                </c:pt>
                <c:pt idx="1499">
                  <c:v>43222.458333333336</c:v>
                </c:pt>
                <c:pt idx="1500">
                  <c:v>43222.5</c:v>
                </c:pt>
                <c:pt idx="1501">
                  <c:v>43222.541666666664</c:v>
                </c:pt>
                <c:pt idx="1502">
                  <c:v>43222.583333333336</c:v>
                </c:pt>
                <c:pt idx="1503">
                  <c:v>43222.625</c:v>
                </c:pt>
                <c:pt idx="1504">
                  <c:v>43222.666666666664</c:v>
                </c:pt>
                <c:pt idx="1505">
                  <c:v>43222.708333333336</c:v>
                </c:pt>
                <c:pt idx="1506">
                  <c:v>43222.75</c:v>
                </c:pt>
                <c:pt idx="1507">
                  <c:v>43222.791666666664</c:v>
                </c:pt>
                <c:pt idx="1508">
                  <c:v>43222.833333333336</c:v>
                </c:pt>
                <c:pt idx="1509">
                  <c:v>43222.875</c:v>
                </c:pt>
                <c:pt idx="1510">
                  <c:v>43222.916666666664</c:v>
                </c:pt>
                <c:pt idx="1511">
                  <c:v>43222.958333333336</c:v>
                </c:pt>
                <c:pt idx="1512" formatCode="m/d/yyyy">
                  <c:v>43223</c:v>
                </c:pt>
                <c:pt idx="1513">
                  <c:v>43223.041666666664</c:v>
                </c:pt>
                <c:pt idx="1514">
                  <c:v>43223.083333333336</c:v>
                </c:pt>
                <c:pt idx="1515">
                  <c:v>43223.125</c:v>
                </c:pt>
                <c:pt idx="1516">
                  <c:v>43223.166666666664</c:v>
                </c:pt>
                <c:pt idx="1517">
                  <c:v>43223.208333333336</c:v>
                </c:pt>
                <c:pt idx="1518">
                  <c:v>43223.25</c:v>
                </c:pt>
                <c:pt idx="1519">
                  <c:v>43223.291666666664</c:v>
                </c:pt>
                <c:pt idx="1520">
                  <c:v>43223.333333333336</c:v>
                </c:pt>
                <c:pt idx="1521">
                  <c:v>43223.375</c:v>
                </c:pt>
                <c:pt idx="1522">
                  <c:v>43223.416666666664</c:v>
                </c:pt>
                <c:pt idx="1523">
                  <c:v>43223.458333333336</c:v>
                </c:pt>
                <c:pt idx="1524">
                  <c:v>43223.5</c:v>
                </c:pt>
                <c:pt idx="1525">
                  <c:v>43223.541666666664</c:v>
                </c:pt>
                <c:pt idx="1526">
                  <c:v>43223.583333333336</c:v>
                </c:pt>
                <c:pt idx="1527">
                  <c:v>43223.625</c:v>
                </c:pt>
                <c:pt idx="1528">
                  <c:v>43223.666666666664</c:v>
                </c:pt>
                <c:pt idx="1529">
                  <c:v>43223.708333333336</c:v>
                </c:pt>
                <c:pt idx="1530">
                  <c:v>43223.75</c:v>
                </c:pt>
                <c:pt idx="1531">
                  <c:v>43223.791666666664</c:v>
                </c:pt>
                <c:pt idx="1532">
                  <c:v>43223.833333333336</c:v>
                </c:pt>
                <c:pt idx="1533">
                  <c:v>43223.875</c:v>
                </c:pt>
                <c:pt idx="1534">
                  <c:v>43223.916666666664</c:v>
                </c:pt>
                <c:pt idx="1535">
                  <c:v>43223.958333333336</c:v>
                </c:pt>
                <c:pt idx="1536" formatCode="m/d/yyyy">
                  <c:v>43224</c:v>
                </c:pt>
                <c:pt idx="1537">
                  <c:v>43224.041666666664</c:v>
                </c:pt>
                <c:pt idx="1538">
                  <c:v>43224.083333333336</c:v>
                </c:pt>
                <c:pt idx="1539">
                  <c:v>43224.125</c:v>
                </c:pt>
                <c:pt idx="1540">
                  <c:v>43224.166666666664</c:v>
                </c:pt>
                <c:pt idx="1541">
                  <c:v>43224.208333333336</c:v>
                </c:pt>
                <c:pt idx="1542">
                  <c:v>43224.25</c:v>
                </c:pt>
                <c:pt idx="1543">
                  <c:v>43224.291666666664</c:v>
                </c:pt>
                <c:pt idx="1544">
                  <c:v>43224.333333333336</c:v>
                </c:pt>
                <c:pt idx="1545">
                  <c:v>43224.375</c:v>
                </c:pt>
                <c:pt idx="1546">
                  <c:v>43224.416666666664</c:v>
                </c:pt>
                <c:pt idx="1547">
                  <c:v>43224.458333333336</c:v>
                </c:pt>
                <c:pt idx="1548">
                  <c:v>43224.5</c:v>
                </c:pt>
                <c:pt idx="1549">
                  <c:v>43224.541666666664</c:v>
                </c:pt>
                <c:pt idx="1550">
                  <c:v>43224.583333333336</c:v>
                </c:pt>
                <c:pt idx="1551">
                  <c:v>43224.625</c:v>
                </c:pt>
                <c:pt idx="1552">
                  <c:v>43224.666666666664</c:v>
                </c:pt>
                <c:pt idx="1553">
                  <c:v>43224.708333333336</c:v>
                </c:pt>
                <c:pt idx="1554">
                  <c:v>43224.75</c:v>
                </c:pt>
                <c:pt idx="1555">
                  <c:v>43224.791666666664</c:v>
                </c:pt>
                <c:pt idx="1556">
                  <c:v>43224.833333333336</c:v>
                </c:pt>
                <c:pt idx="1557">
                  <c:v>43224.875</c:v>
                </c:pt>
                <c:pt idx="1558">
                  <c:v>43224.916666666664</c:v>
                </c:pt>
                <c:pt idx="1559">
                  <c:v>43224.958333333336</c:v>
                </c:pt>
                <c:pt idx="1560" formatCode="m/d/yyyy">
                  <c:v>43225</c:v>
                </c:pt>
                <c:pt idx="1561">
                  <c:v>43225.041666666664</c:v>
                </c:pt>
                <c:pt idx="1562">
                  <c:v>43225.083333333336</c:v>
                </c:pt>
                <c:pt idx="1563">
                  <c:v>43225.125</c:v>
                </c:pt>
                <c:pt idx="1564">
                  <c:v>43225.166666666664</c:v>
                </c:pt>
                <c:pt idx="1565">
                  <c:v>43225.208333333336</c:v>
                </c:pt>
                <c:pt idx="1566">
                  <c:v>43225.25</c:v>
                </c:pt>
                <c:pt idx="1567">
                  <c:v>43225.291666666664</c:v>
                </c:pt>
                <c:pt idx="1568">
                  <c:v>43225.333333333336</c:v>
                </c:pt>
                <c:pt idx="1569">
                  <c:v>43225.375</c:v>
                </c:pt>
                <c:pt idx="1570">
                  <c:v>43225.416666666664</c:v>
                </c:pt>
                <c:pt idx="1571">
                  <c:v>43225.458333333336</c:v>
                </c:pt>
                <c:pt idx="1572">
                  <c:v>43225.5</c:v>
                </c:pt>
                <c:pt idx="1573">
                  <c:v>43225.541666666664</c:v>
                </c:pt>
                <c:pt idx="1574">
                  <c:v>43225.583333333336</c:v>
                </c:pt>
                <c:pt idx="1575">
                  <c:v>43225.625</c:v>
                </c:pt>
                <c:pt idx="1576">
                  <c:v>43225.666666666664</c:v>
                </c:pt>
                <c:pt idx="1577">
                  <c:v>43225.708333333336</c:v>
                </c:pt>
                <c:pt idx="1578">
                  <c:v>43225.75</c:v>
                </c:pt>
                <c:pt idx="1579">
                  <c:v>43225.791666666664</c:v>
                </c:pt>
                <c:pt idx="1580">
                  <c:v>43225.833333333336</c:v>
                </c:pt>
                <c:pt idx="1581">
                  <c:v>43225.875</c:v>
                </c:pt>
                <c:pt idx="1582">
                  <c:v>43225.916666666664</c:v>
                </c:pt>
                <c:pt idx="1583">
                  <c:v>43225.958333333336</c:v>
                </c:pt>
                <c:pt idx="1584" formatCode="m/d/yyyy">
                  <c:v>43226</c:v>
                </c:pt>
                <c:pt idx="1585">
                  <c:v>43226.041666666664</c:v>
                </c:pt>
                <c:pt idx="1586">
                  <c:v>43226.083333333336</c:v>
                </c:pt>
                <c:pt idx="1587">
                  <c:v>43226.125</c:v>
                </c:pt>
                <c:pt idx="1588">
                  <c:v>43226.166666666664</c:v>
                </c:pt>
                <c:pt idx="1589">
                  <c:v>43226.208333333336</c:v>
                </c:pt>
                <c:pt idx="1590">
                  <c:v>43226.25</c:v>
                </c:pt>
                <c:pt idx="1591">
                  <c:v>43226.291666666664</c:v>
                </c:pt>
                <c:pt idx="1592">
                  <c:v>43226.333333333336</c:v>
                </c:pt>
                <c:pt idx="1593">
                  <c:v>43226.375</c:v>
                </c:pt>
                <c:pt idx="1594">
                  <c:v>43226.416666666664</c:v>
                </c:pt>
                <c:pt idx="1595">
                  <c:v>43226.458333333336</c:v>
                </c:pt>
                <c:pt idx="1596">
                  <c:v>43226.5</c:v>
                </c:pt>
                <c:pt idx="1597">
                  <c:v>43226.541666666664</c:v>
                </c:pt>
                <c:pt idx="1598">
                  <c:v>43226.583333333336</c:v>
                </c:pt>
                <c:pt idx="1599">
                  <c:v>43226.625</c:v>
                </c:pt>
                <c:pt idx="1600">
                  <c:v>43226.666666666664</c:v>
                </c:pt>
                <c:pt idx="1601">
                  <c:v>43226.708333333336</c:v>
                </c:pt>
                <c:pt idx="1602">
                  <c:v>43226.75</c:v>
                </c:pt>
                <c:pt idx="1603">
                  <c:v>43226.791666666664</c:v>
                </c:pt>
                <c:pt idx="1604">
                  <c:v>43226.833333333336</c:v>
                </c:pt>
                <c:pt idx="1605">
                  <c:v>43226.875</c:v>
                </c:pt>
                <c:pt idx="1606">
                  <c:v>43226.916666666664</c:v>
                </c:pt>
                <c:pt idx="1607">
                  <c:v>43226.958333333336</c:v>
                </c:pt>
                <c:pt idx="1608" formatCode="m/d/yyyy">
                  <c:v>43227</c:v>
                </c:pt>
                <c:pt idx="1609">
                  <c:v>43227.041666666664</c:v>
                </c:pt>
                <c:pt idx="1610">
                  <c:v>43227.083333333336</c:v>
                </c:pt>
                <c:pt idx="1611">
                  <c:v>43227.125</c:v>
                </c:pt>
                <c:pt idx="1612">
                  <c:v>43227.166666666664</c:v>
                </c:pt>
                <c:pt idx="1613">
                  <c:v>43227.208333333336</c:v>
                </c:pt>
                <c:pt idx="1614">
                  <c:v>43227.25</c:v>
                </c:pt>
                <c:pt idx="1615">
                  <c:v>43227.291666666664</c:v>
                </c:pt>
                <c:pt idx="1616">
                  <c:v>43227.333333333336</c:v>
                </c:pt>
                <c:pt idx="1617">
                  <c:v>43227.375</c:v>
                </c:pt>
                <c:pt idx="1618">
                  <c:v>43227.416666666664</c:v>
                </c:pt>
                <c:pt idx="1619">
                  <c:v>43227.458333333336</c:v>
                </c:pt>
                <c:pt idx="1620">
                  <c:v>43227.5</c:v>
                </c:pt>
                <c:pt idx="1621">
                  <c:v>43227.541666666664</c:v>
                </c:pt>
                <c:pt idx="1622">
                  <c:v>43227.583333333336</c:v>
                </c:pt>
                <c:pt idx="1623">
                  <c:v>43227.625</c:v>
                </c:pt>
                <c:pt idx="1624">
                  <c:v>43227.666666666664</c:v>
                </c:pt>
                <c:pt idx="1625">
                  <c:v>43227.708333333336</c:v>
                </c:pt>
                <c:pt idx="1626">
                  <c:v>43227.75</c:v>
                </c:pt>
                <c:pt idx="1627">
                  <c:v>43227.791666666664</c:v>
                </c:pt>
                <c:pt idx="1628">
                  <c:v>43227.833333333336</c:v>
                </c:pt>
                <c:pt idx="1629">
                  <c:v>43227.875</c:v>
                </c:pt>
                <c:pt idx="1630">
                  <c:v>43227.916666666664</c:v>
                </c:pt>
                <c:pt idx="1631">
                  <c:v>43227.958333333336</c:v>
                </c:pt>
                <c:pt idx="1632" formatCode="m/d/yyyy">
                  <c:v>43228</c:v>
                </c:pt>
                <c:pt idx="1633">
                  <c:v>43228.041666666664</c:v>
                </c:pt>
                <c:pt idx="1634">
                  <c:v>43228.083333333336</c:v>
                </c:pt>
                <c:pt idx="1635">
                  <c:v>43228.125</c:v>
                </c:pt>
                <c:pt idx="1636">
                  <c:v>43228.166666666664</c:v>
                </c:pt>
                <c:pt idx="1637">
                  <c:v>43228.208333333336</c:v>
                </c:pt>
                <c:pt idx="1638">
                  <c:v>43228.25</c:v>
                </c:pt>
                <c:pt idx="1639">
                  <c:v>43228.291666666664</c:v>
                </c:pt>
                <c:pt idx="1640">
                  <c:v>43228.333333333336</c:v>
                </c:pt>
                <c:pt idx="1641">
                  <c:v>43228.375</c:v>
                </c:pt>
                <c:pt idx="1642">
                  <c:v>43228.416666666664</c:v>
                </c:pt>
                <c:pt idx="1643">
                  <c:v>43228.458333333336</c:v>
                </c:pt>
                <c:pt idx="1644">
                  <c:v>43228.5</c:v>
                </c:pt>
                <c:pt idx="1645">
                  <c:v>43228.541666666664</c:v>
                </c:pt>
                <c:pt idx="1646">
                  <c:v>43228.583333333336</c:v>
                </c:pt>
                <c:pt idx="1647">
                  <c:v>43228.625</c:v>
                </c:pt>
                <c:pt idx="1648">
                  <c:v>43228.666666666664</c:v>
                </c:pt>
                <c:pt idx="1649">
                  <c:v>43228.708333333336</c:v>
                </c:pt>
                <c:pt idx="1650">
                  <c:v>43228.75</c:v>
                </c:pt>
                <c:pt idx="1651">
                  <c:v>43228.791666666664</c:v>
                </c:pt>
                <c:pt idx="1652">
                  <c:v>43228.833333333336</c:v>
                </c:pt>
                <c:pt idx="1653">
                  <c:v>43228.875</c:v>
                </c:pt>
                <c:pt idx="1654">
                  <c:v>43228.916666666664</c:v>
                </c:pt>
                <c:pt idx="1655">
                  <c:v>43228.958333333336</c:v>
                </c:pt>
                <c:pt idx="1656" formatCode="m/d/yyyy">
                  <c:v>43229</c:v>
                </c:pt>
                <c:pt idx="1657">
                  <c:v>43229.041666666664</c:v>
                </c:pt>
                <c:pt idx="1658">
                  <c:v>43229.083333333336</c:v>
                </c:pt>
                <c:pt idx="1659">
                  <c:v>43229.125</c:v>
                </c:pt>
                <c:pt idx="1660">
                  <c:v>43229.166666666664</c:v>
                </c:pt>
                <c:pt idx="1661">
                  <c:v>43229.208333333336</c:v>
                </c:pt>
                <c:pt idx="1662">
                  <c:v>43229.25</c:v>
                </c:pt>
                <c:pt idx="1663">
                  <c:v>43229.291666666664</c:v>
                </c:pt>
                <c:pt idx="1664">
                  <c:v>43229.333333333336</c:v>
                </c:pt>
                <c:pt idx="1665">
                  <c:v>43229.375</c:v>
                </c:pt>
                <c:pt idx="1666">
                  <c:v>43229.416666666664</c:v>
                </c:pt>
                <c:pt idx="1667">
                  <c:v>43229.458333333336</c:v>
                </c:pt>
                <c:pt idx="1668">
                  <c:v>43229.5</c:v>
                </c:pt>
                <c:pt idx="1669">
                  <c:v>43229.541666666664</c:v>
                </c:pt>
                <c:pt idx="1670">
                  <c:v>43229.583333333336</c:v>
                </c:pt>
                <c:pt idx="1671">
                  <c:v>43229.625</c:v>
                </c:pt>
                <c:pt idx="1672">
                  <c:v>43229.666666666664</c:v>
                </c:pt>
                <c:pt idx="1673">
                  <c:v>43229.708333333336</c:v>
                </c:pt>
                <c:pt idx="1674">
                  <c:v>43229.75</c:v>
                </c:pt>
                <c:pt idx="1675">
                  <c:v>43229.791666666664</c:v>
                </c:pt>
                <c:pt idx="1676">
                  <c:v>43229.833333333336</c:v>
                </c:pt>
                <c:pt idx="1677">
                  <c:v>43229.875</c:v>
                </c:pt>
                <c:pt idx="1678">
                  <c:v>43229.916666666664</c:v>
                </c:pt>
                <c:pt idx="1679">
                  <c:v>43229.958333333336</c:v>
                </c:pt>
                <c:pt idx="1680" formatCode="m/d/yyyy">
                  <c:v>43230</c:v>
                </c:pt>
                <c:pt idx="1681">
                  <c:v>43230.041666666664</c:v>
                </c:pt>
                <c:pt idx="1682">
                  <c:v>43230.083333333336</c:v>
                </c:pt>
                <c:pt idx="1683">
                  <c:v>43230.125</c:v>
                </c:pt>
                <c:pt idx="1684">
                  <c:v>43230.166666666664</c:v>
                </c:pt>
                <c:pt idx="1685">
                  <c:v>43230.208333333336</c:v>
                </c:pt>
                <c:pt idx="1686">
                  <c:v>43230.25</c:v>
                </c:pt>
                <c:pt idx="1687">
                  <c:v>43230.291666666664</c:v>
                </c:pt>
                <c:pt idx="1688">
                  <c:v>43230.333333333336</c:v>
                </c:pt>
                <c:pt idx="1689">
                  <c:v>43230.375</c:v>
                </c:pt>
                <c:pt idx="1690">
                  <c:v>43230.416666666664</c:v>
                </c:pt>
                <c:pt idx="1691">
                  <c:v>43230.458333333336</c:v>
                </c:pt>
                <c:pt idx="1692">
                  <c:v>43230.5</c:v>
                </c:pt>
                <c:pt idx="1693">
                  <c:v>43230.541666666664</c:v>
                </c:pt>
                <c:pt idx="1694">
                  <c:v>43230.583333333336</c:v>
                </c:pt>
                <c:pt idx="1695">
                  <c:v>43230.625</c:v>
                </c:pt>
                <c:pt idx="1696">
                  <c:v>43230.666666666664</c:v>
                </c:pt>
                <c:pt idx="1697">
                  <c:v>43230.708333333336</c:v>
                </c:pt>
                <c:pt idx="1698">
                  <c:v>43230.75</c:v>
                </c:pt>
                <c:pt idx="1699">
                  <c:v>43230.791666666664</c:v>
                </c:pt>
                <c:pt idx="1700">
                  <c:v>43230.833333333336</c:v>
                </c:pt>
                <c:pt idx="1701">
                  <c:v>43230.875</c:v>
                </c:pt>
                <c:pt idx="1702">
                  <c:v>43230.916666666664</c:v>
                </c:pt>
                <c:pt idx="1703">
                  <c:v>43230.958333333336</c:v>
                </c:pt>
                <c:pt idx="1704" formatCode="m/d/yyyy">
                  <c:v>43231</c:v>
                </c:pt>
                <c:pt idx="1705">
                  <c:v>43231.041666666664</c:v>
                </c:pt>
                <c:pt idx="1706">
                  <c:v>43231.083333333336</c:v>
                </c:pt>
                <c:pt idx="1707">
                  <c:v>43231.125</c:v>
                </c:pt>
                <c:pt idx="1708">
                  <c:v>43231.166666666664</c:v>
                </c:pt>
                <c:pt idx="1709">
                  <c:v>43231.208333333336</c:v>
                </c:pt>
                <c:pt idx="1710">
                  <c:v>43231.25</c:v>
                </c:pt>
                <c:pt idx="1711">
                  <c:v>43231.291666666664</c:v>
                </c:pt>
                <c:pt idx="1712">
                  <c:v>43231.333333333336</c:v>
                </c:pt>
                <c:pt idx="1713">
                  <c:v>43231.375</c:v>
                </c:pt>
                <c:pt idx="1714">
                  <c:v>43231.416666666664</c:v>
                </c:pt>
                <c:pt idx="1715">
                  <c:v>43231.458333333336</c:v>
                </c:pt>
                <c:pt idx="1716">
                  <c:v>43231.5</c:v>
                </c:pt>
                <c:pt idx="1717">
                  <c:v>43231.541666666664</c:v>
                </c:pt>
                <c:pt idx="1718">
                  <c:v>43231.583333333336</c:v>
                </c:pt>
                <c:pt idx="1719">
                  <c:v>43231.625</c:v>
                </c:pt>
                <c:pt idx="1720">
                  <c:v>43231.666666666664</c:v>
                </c:pt>
                <c:pt idx="1721">
                  <c:v>43231.708333333336</c:v>
                </c:pt>
                <c:pt idx="1722">
                  <c:v>43231.75</c:v>
                </c:pt>
                <c:pt idx="1723">
                  <c:v>43231.791666666664</c:v>
                </c:pt>
                <c:pt idx="1724">
                  <c:v>43231.833333333336</c:v>
                </c:pt>
                <c:pt idx="1725">
                  <c:v>43231.875</c:v>
                </c:pt>
                <c:pt idx="1726">
                  <c:v>43231.916666666664</c:v>
                </c:pt>
                <c:pt idx="1727">
                  <c:v>43231.958333333336</c:v>
                </c:pt>
                <c:pt idx="1728" formatCode="m/d/yyyy">
                  <c:v>43232</c:v>
                </c:pt>
                <c:pt idx="1729">
                  <c:v>43232.041666666664</c:v>
                </c:pt>
                <c:pt idx="1730">
                  <c:v>43232.083333333336</c:v>
                </c:pt>
                <c:pt idx="1731">
                  <c:v>43232.125</c:v>
                </c:pt>
                <c:pt idx="1732">
                  <c:v>43232.166666666664</c:v>
                </c:pt>
                <c:pt idx="1733">
                  <c:v>43232.208333333336</c:v>
                </c:pt>
                <c:pt idx="1734">
                  <c:v>43232.25</c:v>
                </c:pt>
                <c:pt idx="1735">
                  <c:v>43232.291666666664</c:v>
                </c:pt>
                <c:pt idx="1736">
                  <c:v>43232.333333333336</c:v>
                </c:pt>
                <c:pt idx="1737">
                  <c:v>43232.375</c:v>
                </c:pt>
                <c:pt idx="1738">
                  <c:v>43232.416666666664</c:v>
                </c:pt>
                <c:pt idx="1739">
                  <c:v>43232.458333333336</c:v>
                </c:pt>
                <c:pt idx="1740">
                  <c:v>43232.5</c:v>
                </c:pt>
                <c:pt idx="1741">
                  <c:v>43232.541666666664</c:v>
                </c:pt>
                <c:pt idx="1742">
                  <c:v>43232.583333333336</c:v>
                </c:pt>
                <c:pt idx="1743">
                  <c:v>43232.625</c:v>
                </c:pt>
                <c:pt idx="1744">
                  <c:v>43232.666666666664</c:v>
                </c:pt>
                <c:pt idx="1745">
                  <c:v>43232.708333333336</c:v>
                </c:pt>
                <c:pt idx="1746">
                  <c:v>43232.75</c:v>
                </c:pt>
                <c:pt idx="1747">
                  <c:v>43232.791666666664</c:v>
                </c:pt>
                <c:pt idx="1748">
                  <c:v>43232.833333333336</c:v>
                </c:pt>
                <c:pt idx="1749">
                  <c:v>43232.875</c:v>
                </c:pt>
                <c:pt idx="1750">
                  <c:v>43232.916666666664</c:v>
                </c:pt>
                <c:pt idx="1751">
                  <c:v>43232.958333333336</c:v>
                </c:pt>
                <c:pt idx="1752" formatCode="m/d/yyyy">
                  <c:v>43233</c:v>
                </c:pt>
                <c:pt idx="1753">
                  <c:v>43233.041666666664</c:v>
                </c:pt>
                <c:pt idx="1754">
                  <c:v>43233.083333333336</c:v>
                </c:pt>
                <c:pt idx="1755">
                  <c:v>43233.125</c:v>
                </c:pt>
                <c:pt idx="1756">
                  <c:v>43233.166666666664</c:v>
                </c:pt>
                <c:pt idx="1757">
                  <c:v>43233.208333333336</c:v>
                </c:pt>
                <c:pt idx="1758">
                  <c:v>43233.25</c:v>
                </c:pt>
                <c:pt idx="1759">
                  <c:v>43233.291666666664</c:v>
                </c:pt>
                <c:pt idx="1760">
                  <c:v>43233.333333333336</c:v>
                </c:pt>
                <c:pt idx="1761">
                  <c:v>43233.375</c:v>
                </c:pt>
                <c:pt idx="1762">
                  <c:v>43233.416666666664</c:v>
                </c:pt>
                <c:pt idx="1763">
                  <c:v>43233.458333333336</c:v>
                </c:pt>
                <c:pt idx="1764">
                  <c:v>43233.5</c:v>
                </c:pt>
                <c:pt idx="1765">
                  <c:v>43233.541666666664</c:v>
                </c:pt>
                <c:pt idx="1766">
                  <c:v>43233.583333333336</c:v>
                </c:pt>
                <c:pt idx="1767">
                  <c:v>43233.625</c:v>
                </c:pt>
                <c:pt idx="1768">
                  <c:v>43233.666666666664</c:v>
                </c:pt>
                <c:pt idx="1769">
                  <c:v>43233.708333333336</c:v>
                </c:pt>
                <c:pt idx="1770">
                  <c:v>43233.75</c:v>
                </c:pt>
                <c:pt idx="1771">
                  <c:v>43233.791666666664</c:v>
                </c:pt>
                <c:pt idx="1772">
                  <c:v>43233.833333333336</c:v>
                </c:pt>
                <c:pt idx="1773">
                  <c:v>43233.875</c:v>
                </c:pt>
                <c:pt idx="1774">
                  <c:v>43233.916666666664</c:v>
                </c:pt>
                <c:pt idx="1775">
                  <c:v>43233.958333333336</c:v>
                </c:pt>
                <c:pt idx="1776" formatCode="m/d/yyyy">
                  <c:v>43234</c:v>
                </c:pt>
                <c:pt idx="1777">
                  <c:v>43234.041666666664</c:v>
                </c:pt>
                <c:pt idx="1778">
                  <c:v>43234.083333333336</c:v>
                </c:pt>
                <c:pt idx="1779">
                  <c:v>43234.125</c:v>
                </c:pt>
                <c:pt idx="1780">
                  <c:v>43234.166666666664</c:v>
                </c:pt>
                <c:pt idx="1781">
                  <c:v>43234.208333333336</c:v>
                </c:pt>
                <c:pt idx="1782">
                  <c:v>43234.25</c:v>
                </c:pt>
                <c:pt idx="1783">
                  <c:v>43234.291666666664</c:v>
                </c:pt>
                <c:pt idx="1784">
                  <c:v>43234.333333333336</c:v>
                </c:pt>
                <c:pt idx="1785">
                  <c:v>43234.375</c:v>
                </c:pt>
                <c:pt idx="1786">
                  <c:v>43234.416666666664</c:v>
                </c:pt>
                <c:pt idx="1787">
                  <c:v>43234.458333333336</c:v>
                </c:pt>
                <c:pt idx="1788">
                  <c:v>43234.5</c:v>
                </c:pt>
                <c:pt idx="1789">
                  <c:v>43234.541666666664</c:v>
                </c:pt>
                <c:pt idx="1790">
                  <c:v>43234.583333333336</c:v>
                </c:pt>
                <c:pt idx="1791">
                  <c:v>43234.625</c:v>
                </c:pt>
                <c:pt idx="1792">
                  <c:v>43234.666666666664</c:v>
                </c:pt>
                <c:pt idx="1793">
                  <c:v>43234.708333333336</c:v>
                </c:pt>
                <c:pt idx="1794">
                  <c:v>43234.75</c:v>
                </c:pt>
                <c:pt idx="1795">
                  <c:v>43234.791666666664</c:v>
                </c:pt>
                <c:pt idx="1796">
                  <c:v>43234.833333333336</c:v>
                </c:pt>
                <c:pt idx="1797">
                  <c:v>43234.875</c:v>
                </c:pt>
                <c:pt idx="1798">
                  <c:v>43234.916666666664</c:v>
                </c:pt>
                <c:pt idx="1799">
                  <c:v>43234.958333333336</c:v>
                </c:pt>
                <c:pt idx="1800" formatCode="m/d/yyyy">
                  <c:v>43235</c:v>
                </c:pt>
                <c:pt idx="1801">
                  <c:v>43235.041666666664</c:v>
                </c:pt>
                <c:pt idx="1802">
                  <c:v>43235.083333333336</c:v>
                </c:pt>
                <c:pt idx="1803">
                  <c:v>43235.125</c:v>
                </c:pt>
                <c:pt idx="1804">
                  <c:v>43235.166666666664</c:v>
                </c:pt>
                <c:pt idx="1805">
                  <c:v>43235.208333333336</c:v>
                </c:pt>
                <c:pt idx="1806">
                  <c:v>43235.25</c:v>
                </c:pt>
                <c:pt idx="1807">
                  <c:v>43235.291666666664</c:v>
                </c:pt>
                <c:pt idx="1808">
                  <c:v>43235.333333333336</c:v>
                </c:pt>
                <c:pt idx="1809">
                  <c:v>43235.375</c:v>
                </c:pt>
                <c:pt idx="1810">
                  <c:v>43235.416666666664</c:v>
                </c:pt>
                <c:pt idx="1811">
                  <c:v>43235.458333333336</c:v>
                </c:pt>
                <c:pt idx="1812">
                  <c:v>43235.5</c:v>
                </c:pt>
                <c:pt idx="1813">
                  <c:v>43235.541666666664</c:v>
                </c:pt>
                <c:pt idx="1814">
                  <c:v>43235.583333333336</c:v>
                </c:pt>
                <c:pt idx="1815">
                  <c:v>43235.625</c:v>
                </c:pt>
                <c:pt idx="1816">
                  <c:v>43235.666666666664</c:v>
                </c:pt>
                <c:pt idx="1817">
                  <c:v>43235.708333333336</c:v>
                </c:pt>
                <c:pt idx="1818">
                  <c:v>43235.75</c:v>
                </c:pt>
                <c:pt idx="1819">
                  <c:v>43235.791666666664</c:v>
                </c:pt>
                <c:pt idx="1820">
                  <c:v>43235.833333333336</c:v>
                </c:pt>
                <c:pt idx="1821">
                  <c:v>43235.875</c:v>
                </c:pt>
                <c:pt idx="1822">
                  <c:v>43235.916666666664</c:v>
                </c:pt>
                <c:pt idx="1823">
                  <c:v>43235.958333333336</c:v>
                </c:pt>
                <c:pt idx="1824" formatCode="m/d/yyyy">
                  <c:v>43236</c:v>
                </c:pt>
                <c:pt idx="1825">
                  <c:v>43236.041666666664</c:v>
                </c:pt>
                <c:pt idx="1826">
                  <c:v>43236.083333333336</c:v>
                </c:pt>
                <c:pt idx="1827">
                  <c:v>43236.125</c:v>
                </c:pt>
                <c:pt idx="1828">
                  <c:v>43236.166666666664</c:v>
                </c:pt>
                <c:pt idx="1829">
                  <c:v>43236.208333333336</c:v>
                </c:pt>
                <c:pt idx="1830">
                  <c:v>43236.25</c:v>
                </c:pt>
                <c:pt idx="1831">
                  <c:v>43236.291666666664</c:v>
                </c:pt>
                <c:pt idx="1832">
                  <c:v>43236.333333333336</c:v>
                </c:pt>
                <c:pt idx="1833">
                  <c:v>43236.375</c:v>
                </c:pt>
                <c:pt idx="1834">
                  <c:v>43236.416666666664</c:v>
                </c:pt>
                <c:pt idx="1835">
                  <c:v>43236.458333333336</c:v>
                </c:pt>
                <c:pt idx="1836">
                  <c:v>43236.5</c:v>
                </c:pt>
                <c:pt idx="1837">
                  <c:v>43236.541666666664</c:v>
                </c:pt>
                <c:pt idx="1838">
                  <c:v>43236.583333333336</c:v>
                </c:pt>
                <c:pt idx="1839">
                  <c:v>43236.625</c:v>
                </c:pt>
                <c:pt idx="1840">
                  <c:v>43236.666666666664</c:v>
                </c:pt>
                <c:pt idx="1841">
                  <c:v>43236.708333333336</c:v>
                </c:pt>
                <c:pt idx="1842">
                  <c:v>43236.75</c:v>
                </c:pt>
                <c:pt idx="1843">
                  <c:v>43236.791666666664</c:v>
                </c:pt>
                <c:pt idx="1844">
                  <c:v>43236.833333333336</c:v>
                </c:pt>
                <c:pt idx="1845">
                  <c:v>43236.875</c:v>
                </c:pt>
                <c:pt idx="1846">
                  <c:v>43236.916666666664</c:v>
                </c:pt>
                <c:pt idx="1847">
                  <c:v>43236.958333333336</c:v>
                </c:pt>
                <c:pt idx="1848" formatCode="m/d/yyyy">
                  <c:v>43237</c:v>
                </c:pt>
                <c:pt idx="1849">
                  <c:v>43237.041666666664</c:v>
                </c:pt>
                <c:pt idx="1850">
                  <c:v>43237.083333333336</c:v>
                </c:pt>
                <c:pt idx="1851">
                  <c:v>43237.125</c:v>
                </c:pt>
                <c:pt idx="1852">
                  <c:v>43237.166666666664</c:v>
                </c:pt>
                <c:pt idx="1853">
                  <c:v>43237.208333333336</c:v>
                </c:pt>
                <c:pt idx="1854">
                  <c:v>43237.25</c:v>
                </c:pt>
                <c:pt idx="1855">
                  <c:v>43237.291666666664</c:v>
                </c:pt>
                <c:pt idx="1856">
                  <c:v>43237.333333333336</c:v>
                </c:pt>
                <c:pt idx="1857">
                  <c:v>43237.375</c:v>
                </c:pt>
                <c:pt idx="1858">
                  <c:v>43237.416666666664</c:v>
                </c:pt>
                <c:pt idx="1859">
                  <c:v>43237.458333333336</c:v>
                </c:pt>
                <c:pt idx="1860">
                  <c:v>43237.5</c:v>
                </c:pt>
                <c:pt idx="1861">
                  <c:v>43237.541666666664</c:v>
                </c:pt>
                <c:pt idx="1862">
                  <c:v>43237.583333333336</c:v>
                </c:pt>
                <c:pt idx="1863">
                  <c:v>43237.625</c:v>
                </c:pt>
                <c:pt idx="1864">
                  <c:v>43237.666666666664</c:v>
                </c:pt>
                <c:pt idx="1865">
                  <c:v>43237.708333333336</c:v>
                </c:pt>
                <c:pt idx="1866">
                  <c:v>43237.75</c:v>
                </c:pt>
                <c:pt idx="1867">
                  <c:v>43237.791666666664</c:v>
                </c:pt>
                <c:pt idx="1868">
                  <c:v>43237.833333333336</c:v>
                </c:pt>
                <c:pt idx="1869">
                  <c:v>43237.875</c:v>
                </c:pt>
                <c:pt idx="1870">
                  <c:v>43237.916666666664</c:v>
                </c:pt>
                <c:pt idx="1871">
                  <c:v>43237.958333333336</c:v>
                </c:pt>
                <c:pt idx="1872" formatCode="m/d/yyyy">
                  <c:v>43238</c:v>
                </c:pt>
                <c:pt idx="1873">
                  <c:v>43238.041666666664</c:v>
                </c:pt>
                <c:pt idx="1874">
                  <c:v>43238.083333333336</c:v>
                </c:pt>
                <c:pt idx="1875">
                  <c:v>43238.125</c:v>
                </c:pt>
                <c:pt idx="1876">
                  <c:v>43238.166666666664</c:v>
                </c:pt>
                <c:pt idx="1877">
                  <c:v>43238.208333333336</c:v>
                </c:pt>
                <c:pt idx="1878">
                  <c:v>43238.25</c:v>
                </c:pt>
                <c:pt idx="1879">
                  <c:v>43238.291666666664</c:v>
                </c:pt>
                <c:pt idx="1880">
                  <c:v>43238.333333333336</c:v>
                </c:pt>
                <c:pt idx="1881">
                  <c:v>43238.375</c:v>
                </c:pt>
                <c:pt idx="1882">
                  <c:v>43238.416666666664</c:v>
                </c:pt>
                <c:pt idx="1883">
                  <c:v>43238.458333333336</c:v>
                </c:pt>
                <c:pt idx="1884">
                  <c:v>43238.5</c:v>
                </c:pt>
                <c:pt idx="1885">
                  <c:v>43238.541666666664</c:v>
                </c:pt>
                <c:pt idx="1886">
                  <c:v>43238.583333333336</c:v>
                </c:pt>
                <c:pt idx="1887">
                  <c:v>43238.625</c:v>
                </c:pt>
                <c:pt idx="1888">
                  <c:v>43238.666666666664</c:v>
                </c:pt>
                <c:pt idx="1889">
                  <c:v>43238.708333333336</c:v>
                </c:pt>
                <c:pt idx="1890">
                  <c:v>43238.75</c:v>
                </c:pt>
                <c:pt idx="1891">
                  <c:v>43238.791666666664</c:v>
                </c:pt>
                <c:pt idx="1892">
                  <c:v>43238.833333333336</c:v>
                </c:pt>
                <c:pt idx="1893">
                  <c:v>43238.875</c:v>
                </c:pt>
                <c:pt idx="1894">
                  <c:v>43238.916666666664</c:v>
                </c:pt>
                <c:pt idx="1895">
                  <c:v>43238.958333333336</c:v>
                </c:pt>
                <c:pt idx="1896" formatCode="m/d/yyyy">
                  <c:v>43239</c:v>
                </c:pt>
                <c:pt idx="1897">
                  <c:v>43239.041666666664</c:v>
                </c:pt>
                <c:pt idx="1898">
                  <c:v>43239.083333333336</c:v>
                </c:pt>
                <c:pt idx="1899">
                  <c:v>43239.125</c:v>
                </c:pt>
                <c:pt idx="1900">
                  <c:v>43239.166666666664</c:v>
                </c:pt>
                <c:pt idx="1901">
                  <c:v>43239.208333333336</c:v>
                </c:pt>
                <c:pt idx="1902">
                  <c:v>43239.25</c:v>
                </c:pt>
                <c:pt idx="1903">
                  <c:v>43239.291666666664</c:v>
                </c:pt>
                <c:pt idx="1904">
                  <c:v>43239.333333333336</c:v>
                </c:pt>
                <c:pt idx="1905">
                  <c:v>43239.375</c:v>
                </c:pt>
                <c:pt idx="1906">
                  <c:v>43239.416666666664</c:v>
                </c:pt>
                <c:pt idx="1907">
                  <c:v>43239.458333333336</c:v>
                </c:pt>
                <c:pt idx="1908">
                  <c:v>43239.5</c:v>
                </c:pt>
                <c:pt idx="1909">
                  <c:v>43239.541666666664</c:v>
                </c:pt>
                <c:pt idx="1910">
                  <c:v>43239.583333333336</c:v>
                </c:pt>
                <c:pt idx="1911">
                  <c:v>43239.625</c:v>
                </c:pt>
                <c:pt idx="1912">
                  <c:v>43239.666666666664</c:v>
                </c:pt>
                <c:pt idx="1913">
                  <c:v>43239.708333333336</c:v>
                </c:pt>
                <c:pt idx="1914">
                  <c:v>43239.75</c:v>
                </c:pt>
                <c:pt idx="1915">
                  <c:v>43239.791666666664</c:v>
                </c:pt>
                <c:pt idx="1916">
                  <c:v>43239.833333333336</c:v>
                </c:pt>
                <c:pt idx="1917">
                  <c:v>43239.875</c:v>
                </c:pt>
                <c:pt idx="1918">
                  <c:v>43239.916666666664</c:v>
                </c:pt>
                <c:pt idx="1919">
                  <c:v>43239.958333333336</c:v>
                </c:pt>
                <c:pt idx="1920" formatCode="m/d/yyyy">
                  <c:v>43240</c:v>
                </c:pt>
                <c:pt idx="1921">
                  <c:v>43240.041666666664</c:v>
                </c:pt>
                <c:pt idx="1922">
                  <c:v>43240.083333333336</c:v>
                </c:pt>
                <c:pt idx="1923">
                  <c:v>43240.125</c:v>
                </c:pt>
                <c:pt idx="1924">
                  <c:v>43240.166666666664</c:v>
                </c:pt>
                <c:pt idx="1925">
                  <c:v>43240.208333333336</c:v>
                </c:pt>
                <c:pt idx="1926">
                  <c:v>43240.25</c:v>
                </c:pt>
                <c:pt idx="1927">
                  <c:v>43240.291666666664</c:v>
                </c:pt>
                <c:pt idx="1928">
                  <c:v>43240.333333333336</c:v>
                </c:pt>
                <c:pt idx="1929">
                  <c:v>43240.375</c:v>
                </c:pt>
                <c:pt idx="1930">
                  <c:v>43240.416666666664</c:v>
                </c:pt>
                <c:pt idx="1931">
                  <c:v>43240.458333333336</c:v>
                </c:pt>
                <c:pt idx="1932">
                  <c:v>43240.5</c:v>
                </c:pt>
                <c:pt idx="1933">
                  <c:v>43240.541666666664</c:v>
                </c:pt>
                <c:pt idx="1934">
                  <c:v>43240.583333333336</c:v>
                </c:pt>
                <c:pt idx="1935">
                  <c:v>43240.625</c:v>
                </c:pt>
                <c:pt idx="1936">
                  <c:v>43240.666666666664</c:v>
                </c:pt>
                <c:pt idx="1937">
                  <c:v>43240.708333333336</c:v>
                </c:pt>
                <c:pt idx="1938">
                  <c:v>43240.75</c:v>
                </c:pt>
                <c:pt idx="1939">
                  <c:v>43240.791666666664</c:v>
                </c:pt>
                <c:pt idx="1940">
                  <c:v>43240.833333333336</c:v>
                </c:pt>
                <c:pt idx="1941">
                  <c:v>43240.875</c:v>
                </c:pt>
                <c:pt idx="1942">
                  <c:v>43240.916666666664</c:v>
                </c:pt>
                <c:pt idx="1943">
                  <c:v>43240.958333333336</c:v>
                </c:pt>
                <c:pt idx="1944" formatCode="m/d/yyyy">
                  <c:v>43241</c:v>
                </c:pt>
                <c:pt idx="1945">
                  <c:v>43241.041666666664</c:v>
                </c:pt>
                <c:pt idx="1946">
                  <c:v>43241.083333333336</c:v>
                </c:pt>
                <c:pt idx="1947">
                  <c:v>43241.125</c:v>
                </c:pt>
                <c:pt idx="1948">
                  <c:v>43241.166666666664</c:v>
                </c:pt>
                <c:pt idx="1949">
                  <c:v>43241.208333333336</c:v>
                </c:pt>
                <c:pt idx="1950">
                  <c:v>43241.25</c:v>
                </c:pt>
                <c:pt idx="1951">
                  <c:v>43241.291666666664</c:v>
                </c:pt>
                <c:pt idx="1952">
                  <c:v>43241.333333333336</c:v>
                </c:pt>
                <c:pt idx="1953">
                  <c:v>43241.375</c:v>
                </c:pt>
                <c:pt idx="1954">
                  <c:v>43241.416666666664</c:v>
                </c:pt>
                <c:pt idx="1955">
                  <c:v>43241.458333333336</c:v>
                </c:pt>
                <c:pt idx="1956">
                  <c:v>43241.5</c:v>
                </c:pt>
                <c:pt idx="1957">
                  <c:v>43241.541666666664</c:v>
                </c:pt>
                <c:pt idx="1958">
                  <c:v>43241.583333333336</c:v>
                </c:pt>
                <c:pt idx="1959">
                  <c:v>43241.625</c:v>
                </c:pt>
                <c:pt idx="1960">
                  <c:v>43241.666666666664</c:v>
                </c:pt>
                <c:pt idx="1961">
                  <c:v>43241.708333333336</c:v>
                </c:pt>
                <c:pt idx="1962">
                  <c:v>43241.75</c:v>
                </c:pt>
                <c:pt idx="1963">
                  <c:v>43241.791666666664</c:v>
                </c:pt>
                <c:pt idx="1964">
                  <c:v>43241.833333333336</c:v>
                </c:pt>
                <c:pt idx="1965">
                  <c:v>43241.875</c:v>
                </c:pt>
                <c:pt idx="1966">
                  <c:v>43241.916666666664</c:v>
                </c:pt>
                <c:pt idx="1967">
                  <c:v>43241.958333333336</c:v>
                </c:pt>
                <c:pt idx="1968" formatCode="m/d/yyyy">
                  <c:v>43242</c:v>
                </c:pt>
                <c:pt idx="1969">
                  <c:v>43242.041666666664</c:v>
                </c:pt>
                <c:pt idx="1970">
                  <c:v>43242.083333333336</c:v>
                </c:pt>
                <c:pt idx="1971">
                  <c:v>43242.125</c:v>
                </c:pt>
                <c:pt idx="1972">
                  <c:v>43242.166666666664</c:v>
                </c:pt>
                <c:pt idx="1973">
                  <c:v>43242.208333333336</c:v>
                </c:pt>
                <c:pt idx="1974">
                  <c:v>43242.25</c:v>
                </c:pt>
                <c:pt idx="1975">
                  <c:v>43242.291666666664</c:v>
                </c:pt>
                <c:pt idx="1976">
                  <c:v>43242.333333333336</c:v>
                </c:pt>
                <c:pt idx="1977">
                  <c:v>43242.375</c:v>
                </c:pt>
                <c:pt idx="1978">
                  <c:v>43242.416666666664</c:v>
                </c:pt>
                <c:pt idx="1979">
                  <c:v>43242.458333333336</c:v>
                </c:pt>
                <c:pt idx="1980">
                  <c:v>43242.5</c:v>
                </c:pt>
                <c:pt idx="1981">
                  <c:v>43242.541666666664</c:v>
                </c:pt>
                <c:pt idx="1982">
                  <c:v>43242.583333333336</c:v>
                </c:pt>
                <c:pt idx="1983">
                  <c:v>43242.625</c:v>
                </c:pt>
                <c:pt idx="1984">
                  <c:v>43242.666666666664</c:v>
                </c:pt>
                <c:pt idx="1985">
                  <c:v>43242.708333333336</c:v>
                </c:pt>
                <c:pt idx="1986">
                  <c:v>43242.75</c:v>
                </c:pt>
                <c:pt idx="1987">
                  <c:v>43242.791666666664</c:v>
                </c:pt>
                <c:pt idx="1988">
                  <c:v>43242.833333333336</c:v>
                </c:pt>
                <c:pt idx="1989">
                  <c:v>43242.875</c:v>
                </c:pt>
                <c:pt idx="1990">
                  <c:v>43242.916666666664</c:v>
                </c:pt>
                <c:pt idx="1991">
                  <c:v>43242.958333333336</c:v>
                </c:pt>
                <c:pt idx="1992" formatCode="m/d/yyyy">
                  <c:v>43243</c:v>
                </c:pt>
                <c:pt idx="1993">
                  <c:v>43243.041666666664</c:v>
                </c:pt>
                <c:pt idx="1994">
                  <c:v>43243.083333333336</c:v>
                </c:pt>
                <c:pt idx="1995">
                  <c:v>43243.125</c:v>
                </c:pt>
                <c:pt idx="1996">
                  <c:v>43243.166666666664</c:v>
                </c:pt>
                <c:pt idx="1997">
                  <c:v>43243.208333333336</c:v>
                </c:pt>
                <c:pt idx="1998">
                  <c:v>43243.25</c:v>
                </c:pt>
                <c:pt idx="1999">
                  <c:v>43243.291666666664</c:v>
                </c:pt>
                <c:pt idx="2000">
                  <c:v>43243.333333333336</c:v>
                </c:pt>
                <c:pt idx="2001">
                  <c:v>43243.375</c:v>
                </c:pt>
                <c:pt idx="2002">
                  <c:v>43243.416666666664</c:v>
                </c:pt>
                <c:pt idx="2003">
                  <c:v>43243.458333333336</c:v>
                </c:pt>
                <c:pt idx="2004">
                  <c:v>43243.5</c:v>
                </c:pt>
                <c:pt idx="2005">
                  <c:v>43243.541666666664</c:v>
                </c:pt>
                <c:pt idx="2006">
                  <c:v>43243.583333333336</c:v>
                </c:pt>
                <c:pt idx="2007">
                  <c:v>43243.625</c:v>
                </c:pt>
                <c:pt idx="2008">
                  <c:v>43243.666666666664</c:v>
                </c:pt>
                <c:pt idx="2009">
                  <c:v>43243.708333333336</c:v>
                </c:pt>
                <c:pt idx="2010">
                  <c:v>43243.75</c:v>
                </c:pt>
                <c:pt idx="2011">
                  <c:v>43243.791666666664</c:v>
                </c:pt>
                <c:pt idx="2012">
                  <c:v>43243.833333333336</c:v>
                </c:pt>
                <c:pt idx="2013">
                  <c:v>43243.875</c:v>
                </c:pt>
                <c:pt idx="2014">
                  <c:v>43243.916666666664</c:v>
                </c:pt>
                <c:pt idx="2015">
                  <c:v>43243.958333333336</c:v>
                </c:pt>
                <c:pt idx="2016" formatCode="m/d/yyyy">
                  <c:v>43244</c:v>
                </c:pt>
                <c:pt idx="2017">
                  <c:v>43244.041666666664</c:v>
                </c:pt>
                <c:pt idx="2018">
                  <c:v>43244.083333333336</c:v>
                </c:pt>
                <c:pt idx="2019">
                  <c:v>43244.125</c:v>
                </c:pt>
                <c:pt idx="2020">
                  <c:v>43244.166666666664</c:v>
                </c:pt>
                <c:pt idx="2021">
                  <c:v>43244.208333333336</c:v>
                </c:pt>
                <c:pt idx="2022">
                  <c:v>43244.25</c:v>
                </c:pt>
                <c:pt idx="2023">
                  <c:v>43244.291666666664</c:v>
                </c:pt>
                <c:pt idx="2024">
                  <c:v>43244.333333333336</c:v>
                </c:pt>
                <c:pt idx="2025">
                  <c:v>43244.375</c:v>
                </c:pt>
                <c:pt idx="2026">
                  <c:v>43244.416666666664</c:v>
                </c:pt>
                <c:pt idx="2027">
                  <c:v>43244.458333333336</c:v>
                </c:pt>
                <c:pt idx="2028">
                  <c:v>43244.5</c:v>
                </c:pt>
                <c:pt idx="2029">
                  <c:v>43244.541666666664</c:v>
                </c:pt>
                <c:pt idx="2030">
                  <c:v>43244.583333333336</c:v>
                </c:pt>
                <c:pt idx="2031">
                  <c:v>43244.625</c:v>
                </c:pt>
                <c:pt idx="2032">
                  <c:v>43244.666666666664</c:v>
                </c:pt>
                <c:pt idx="2033">
                  <c:v>43244.708333333336</c:v>
                </c:pt>
                <c:pt idx="2034">
                  <c:v>43244.75</c:v>
                </c:pt>
                <c:pt idx="2035">
                  <c:v>43244.791666666664</c:v>
                </c:pt>
                <c:pt idx="2036">
                  <c:v>43244.833333333336</c:v>
                </c:pt>
                <c:pt idx="2037">
                  <c:v>43244.875</c:v>
                </c:pt>
                <c:pt idx="2038">
                  <c:v>43244.916666666664</c:v>
                </c:pt>
                <c:pt idx="2039">
                  <c:v>43244.958333333336</c:v>
                </c:pt>
                <c:pt idx="2040" formatCode="m/d/yyyy">
                  <c:v>43245</c:v>
                </c:pt>
                <c:pt idx="2041">
                  <c:v>43245.041666666664</c:v>
                </c:pt>
                <c:pt idx="2042">
                  <c:v>43245.083333333336</c:v>
                </c:pt>
                <c:pt idx="2043">
                  <c:v>43245.125</c:v>
                </c:pt>
                <c:pt idx="2044">
                  <c:v>43245.166666666664</c:v>
                </c:pt>
                <c:pt idx="2045">
                  <c:v>43245.208333333336</c:v>
                </c:pt>
                <c:pt idx="2046">
                  <c:v>43245.25</c:v>
                </c:pt>
                <c:pt idx="2047">
                  <c:v>43245.291666666664</c:v>
                </c:pt>
                <c:pt idx="2048">
                  <c:v>43245.333333333336</c:v>
                </c:pt>
                <c:pt idx="2049">
                  <c:v>43245.375</c:v>
                </c:pt>
                <c:pt idx="2050">
                  <c:v>43245.416666666664</c:v>
                </c:pt>
                <c:pt idx="2051">
                  <c:v>43245.458333333336</c:v>
                </c:pt>
                <c:pt idx="2052">
                  <c:v>43245.5</c:v>
                </c:pt>
                <c:pt idx="2053">
                  <c:v>43245.541666666664</c:v>
                </c:pt>
                <c:pt idx="2054">
                  <c:v>43245.583333333336</c:v>
                </c:pt>
                <c:pt idx="2055">
                  <c:v>43245.625</c:v>
                </c:pt>
                <c:pt idx="2056">
                  <c:v>43245.666666666664</c:v>
                </c:pt>
                <c:pt idx="2057">
                  <c:v>43245.708333333336</c:v>
                </c:pt>
                <c:pt idx="2058">
                  <c:v>43245.75</c:v>
                </c:pt>
                <c:pt idx="2059">
                  <c:v>43245.791666666664</c:v>
                </c:pt>
                <c:pt idx="2060">
                  <c:v>43245.833333333336</c:v>
                </c:pt>
                <c:pt idx="2061">
                  <c:v>43245.875</c:v>
                </c:pt>
                <c:pt idx="2062">
                  <c:v>43245.916666666664</c:v>
                </c:pt>
                <c:pt idx="2063">
                  <c:v>43245.958333333336</c:v>
                </c:pt>
                <c:pt idx="2064" formatCode="m/d/yyyy">
                  <c:v>43246</c:v>
                </c:pt>
                <c:pt idx="2065">
                  <c:v>43246.041666666664</c:v>
                </c:pt>
                <c:pt idx="2066">
                  <c:v>43246.083333333336</c:v>
                </c:pt>
                <c:pt idx="2067">
                  <c:v>43246.125</c:v>
                </c:pt>
                <c:pt idx="2068">
                  <c:v>43246.166666666664</c:v>
                </c:pt>
                <c:pt idx="2069">
                  <c:v>43246.208333333336</c:v>
                </c:pt>
                <c:pt idx="2070">
                  <c:v>43246.25</c:v>
                </c:pt>
                <c:pt idx="2071">
                  <c:v>43246.291666666664</c:v>
                </c:pt>
                <c:pt idx="2072">
                  <c:v>43246.333333333336</c:v>
                </c:pt>
                <c:pt idx="2073">
                  <c:v>43246.375</c:v>
                </c:pt>
                <c:pt idx="2074">
                  <c:v>43246.416666666664</c:v>
                </c:pt>
                <c:pt idx="2075">
                  <c:v>43246.458333333336</c:v>
                </c:pt>
                <c:pt idx="2076">
                  <c:v>43246.5</c:v>
                </c:pt>
                <c:pt idx="2077">
                  <c:v>43246.541666666664</c:v>
                </c:pt>
                <c:pt idx="2078">
                  <c:v>43246.583333333336</c:v>
                </c:pt>
                <c:pt idx="2079">
                  <c:v>43246.625</c:v>
                </c:pt>
                <c:pt idx="2080">
                  <c:v>43246.666666666664</c:v>
                </c:pt>
                <c:pt idx="2081">
                  <c:v>43246.708333333336</c:v>
                </c:pt>
                <c:pt idx="2082">
                  <c:v>43246.75</c:v>
                </c:pt>
                <c:pt idx="2083">
                  <c:v>43246.791666666664</c:v>
                </c:pt>
                <c:pt idx="2084">
                  <c:v>43246.833333333336</c:v>
                </c:pt>
                <c:pt idx="2085">
                  <c:v>43246.875</c:v>
                </c:pt>
                <c:pt idx="2086">
                  <c:v>43246.916666666664</c:v>
                </c:pt>
                <c:pt idx="2087">
                  <c:v>43246.958333333336</c:v>
                </c:pt>
                <c:pt idx="2088" formatCode="m/d/yyyy">
                  <c:v>43247</c:v>
                </c:pt>
                <c:pt idx="2089">
                  <c:v>43247.041666666664</c:v>
                </c:pt>
                <c:pt idx="2090">
                  <c:v>43247.083333333336</c:v>
                </c:pt>
                <c:pt idx="2091">
                  <c:v>43247.125</c:v>
                </c:pt>
                <c:pt idx="2092">
                  <c:v>43247.166666666664</c:v>
                </c:pt>
                <c:pt idx="2093">
                  <c:v>43247.208333333336</c:v>
                </c:pt>
                <c:pt idx="2094">
                  <c:v>43247.25</c:v>
                </c:pt>
                <c:pt idx="2095">
                  <c:v>43247.291666666664</c:v>
                </c:pt>
                <c:pt idx="2096">
                  <c:v>43247.333333333336</c:v>
                </c:pt>
                <c:pt idx="2097">
                  <c:v>43247.375</c:v>
                </c:pt>
                <c:pt idx="2098">
                  <c:v>43247.416666666664</c:v>
                </c:pt>
                <c:pt idx="2099">
                  <c:v>43247.458333333336</c:v>
                </c:pt>
                <c:pt idx="2100">
                  <c:v>43247.5</c:v>
                </c:pt>
                <c:pt idx="2101">
                  <c:v>43247.541666666664</c:v>
                </c:pt>
                <c:pt idx="2102">
                  <c:v>43247.583333333336</c:v>
                </c:pt>
                <c:pt idx="2103">
                  <c:v>43247.625</c:v>
                </c:pt>
                <c:pt idx="2104">
                  <c:v>43247.666666666664</c:v>
                </c:pt>
                <c:pt idx="2105">
                  <c:v>43247.708333333336</c:v>
                </c:pt>
                <c:pt idx="2106">
                  <c:v>43247.75</c:v>
                </c:pt>
                <c:pt idx="2107">
                  <c:v>43247.791666666664</c:v>
                </c:pt>
                <c:pt idx="2108">
                  <c:v>43247.833333333336</c:v>
                </c:pt>
                <c:pt idx="2109">
                  <c:v>43247.875</c:v>
                </c:pt>
                <c:pt idx="2110">
                  <c:v>43247.916666666664</c:v>
                </c:pt>
                <c:pt idx="2111">
                  <c:v>43247.958333333336</c:v>
                </c:pt>
                <c:pt idx="2112" formatCode="m/d/yyyy">
                  <c:v>43248</c:v>
                </c:pt>
                <c:pt idx="2113">
                  <c:v>43248.041666666664</c:v>
                </c:pt>
                <c:pt idx="2114">
                  <c:v>43248.083333333336</c:v>
                </c:pt>
                <c:pt idx="2115">
                  <c:v>43248.125</c:v>
                </c:pt>
                <c:pt idx="2116">
                  <c:v>43248.166666666664</c:v>
                </c:pt>
                <c:pt idx="2117">
                  <c:v>43248.208333333336</c:v>
                </c:pt>
                <c:pt idx="2118">
                  <c:v>43248.25</c:v>
                </c:pt>
                <c:pt idx="2119">
                  <c:v>43248.291666666664</c:v>
                </c:pt>
                <c:pt idx="2120">
                  <c:v>43248.333333333336</c:v>
                </c:pt>
                <c:pt idx="2121">
                  <c:v>43248.375</c:v>
                </c:pt>
                <c:pt idx="2122">
                  <c:v>43248.416666666664</c:v>
                </c:pt>
                <c:pt idx="2123">
                  <c:v>43248.458333333336</c:v>
                </c:pt>
                <c:pt idx="2124">
                  <c:v>43248.5</c:v>
                </c:pt>
                <c:pt idx="2125">
                  <c:v>43248.541666666664</c:v>
                </c:pt>
                <c:pt idx="2126">
                  <c:v>43248.583333333336</c:v>
                </c:pt>
                <c:pt idx="2127">
                  <c:v>43248.625</c:v>
                </c:pt>
                <c:pt idx="2128">
                  <c:v>43248.666666666664</c:v>
                </c:pt>
                <c:pt idx="2129">
                  <c:v>43248.708333333336</c:v>
                </c:pt>
                <c:pt idx="2130">
                  <c:v>43248.75</c:v>
                </c:pt>
                <c:pt idx="2131">
                  <c:v>43248.791666666664</c:v>
                </c:pt>
                <c:pt idx="2132">
                  <c:v>43248.833333333336</c:v>
                </c:pt>
                <c:pt idx="2133">
                  <c:v>43248.875</c:v>
                </c:pt>
                <c:pt idx="2134">
                  <c:v>43248.916666666664</c:v>
                </c:pt>
                <c:pt idx="2135">
                  <c:v>43248.958333333336</c:v>
                </c:pt>
                <c:pt idx="2136" formatCode="m/d/yyyy">
                  <c:v>43249</c:v>
                </c:pt>
                <c:pt idx="2137">
                  <c:v>43249.041666666664</c:v>
                </c:pt>
                <c:pt idx="2138">
                  <c:v>43249.083333333336</c:v>
                </c:pt>
                <c:pt idx="2139">
                  <c:v>43249.125</c:v>
                </c:pt>
                <c:pt idx="2140">
                  <c:v>43249.166666666664</c:v>
                </c:pt>
                <c:pt idx="2141">
                  <c:v>43249.208333333336</c:v>
                </c:pt>
                <c:pt idx="2142">
                  <c:v>43249.25</c:v>
                </c:pt>
                <c:pt idx="2143">
                  <c:v>43249.291666666664</c:v>
                </c:pt>
                <c:pt idx="2144">
                  <c:v>43249.333333333336</c:v>
                </c:pt>
                <c:pt idx="2145">
                  <c:v>43249.375</c:v>
                </c:pt>
                <c:pt idx="2146">
                  <c:v>43249.416666666664</c:v>
                </c:pt>
                <c:pt idx="2147">
                  <c:v>43249.458333333336</c:v>
                </c:pt>
                <c:pt idx="2148">
                  <c:v>43249.5</c:v>
                </c:pt>
                <c:pt idx="2149">
                  <c:v>43249.541666666664</c:v>
                </c:pt>
                <c:pt idx="2150">
                  <c:v>43249.583333333336</c:v>
                </c:pt>
                <c:pt idx="2151">
                  <c:v>43249.625</c:v>
                </c:pt>
                <c:pt idx="2152">
                  <c:v>43249.666666666664</c:v>
                </c:pt>
                <c:pt idx="2153">
                  <c:v>43249.708333333336</c:v>
                </c:pt>
                <c:pt idx="2154">
                  <c:v>43249.75</c:v>
                </c:pt>
                <c:pt idx="2155">
                  <c:v>43249.791666666664</c:v>
                </c:pt>
                <c:pt idx="2156">
                  <c:v>43249.833333333336</c:v>
                </c:pt>
                <c:pt idx="2157">
                  <c:v>43249.875</c:v>
                </c:pt>
                <c:pt idx="2158">
                  <c:v>43249.916666666664</c:v>
                </c:pt>
                <c:pt idx="2159">
                  <c:v>43249.958333333336</c:v>
                </c:pt>
                <c:pt idx="2160" formatCode="m/d/yyyy">
                  <c:v>43250</c:v>
                </c:pt>
                <c:pt idx="2161">
                  <c:v>43250.041666666664</c:v>
                </c:pt>
                <c:pt idx="2162">
                  <c:v>43250.083333333336</c:v>
                </c:pt>
                <c:pt idx="2163">
                  <c:v>43250.125</c:v>
                </c:pt>
                <c:pt idx="2164">
                  <c:v>43250.166666666664</c:v>
                </c:pt>
                <c:pt idx="2165">
                  <c:v>43250.208333333336</c:v>
                </c:pt>
                <c:pt idx="2166">
                  <c:v>43250.25</c:v>
                </c:pt>
                <c:pt idx="2167">
                  <c:v>43250.291666666664</c:v>
                </c:pt>
                <c:pt idx="2168">
                  <c:v>43250.333333333336</c:v>
                </c:pt>
                <c:pt idx="2169">
                  <c:v>43250.375</c:v>
                </c:pt>
                <c:pt idx="2170">
                  <c:v>43250.416666666664</c:v>
                </c:pt>
                <c:pt idx="2171">
                  <c:v>43250.458333333336</c:v>
                </c:pt>
                <c:pt idx="2172">
                  <c:v>43250.5</c:v>
                </c:pt>
                <c:pt idx="2173">
                  <c:v>43250.541666666664</c:v>
                </c:pt>
                <c:pt idx="2174">
                  <c:v>43250.583333333336</c:v>
                </c:pt>
                <c:pt idx="2175">
                  <c:v>43250.625</c:v>
                </c:pt>
                <c:pt idx="2176">
                  <c:v>43250.666666666664</c:v>
                </c:pt>
                <c:pt idx="2177">
                  <c:v>43250.708333333336</c:v>
                </c:pt>
                <c:pt idx="2178">
                  <c:v>43250.75</c:v>
                </c:pt>
                <c:pt idx="2179">
                  <c:v>43250.791666666664</c:v>
                </c:pt>
                <c:pt idx="2180">
                  <c:v>43250.833333333336</c:v>
                </c:pt>
                <c:pt idx="2181">
                  <c:v>43250.875</c:v>
                </c:pt>
                <c:pt idx="2182">
                  <c:v>43250.916666666664</c:v>
                </c:pt>
                <c:pt idx="2183">
                  <c:v>43250.958333333336</c:v>
                </c:pt>
                <c:pt idx="2184" formatCode="m/d/yyyy">
                  <c:v>43251</c:v>
                </c:pt>
                <c:pt idx="2185">
                  <c:v>43251.041666666664</c:v>
                </c:pt>
                <c:pt idx="2186">
                  <c:v>43251.083333333336</c:v>
                </c:pt>
                <c:pt idx="2187">
                  <c:v>43251.125</c:v>
                </c:pt>
                <c:pt idx="2188">
                  <c:v>43251.166666666664</c:v>
                </c:pt>
                <c:pt idx="2189">
                  <c:v>43251.208333333336</c:v>
                </c:pt>
                <c:pt idx="2190">
                  <c:v>43251.25</c:v>
                </c:pt>
                <c:pt idx="2191">
                  <c:v>43251.291666666664</c:v>
                </c:pt>
                <c:pt idx="2192">
                  <c:v>43251.333333333336</c:v>
                </c:pt>
                <c:pt idx="2193">
                  <c:v>43251.375</c:v>
                </c:pt>
                <c:pt idx="2194">
                  <c:v>43251.416666666664</c:v>
                </c:pt>
                <c:pt idx="2195">
                  <c:v>43251.458333333336</c:v>
                </c:pt>
                <c:pt idx="2196">
                  <c:v>43251.5</c:v>
                </c:pt>
                <c:pt idx="2197">
                  <c:v>43251.541666666664</c:v>
                </c:pt>
                <c:pt idx="2198">
                  <c:v>43251.583333333336</c:v>
                </c:pt>
                <c:pt idx="2199">
                  <c:v>43251.625</c:v>
                </c:pt>
                <c:pt idx="2200">
                  <c:v>43251.666666666664</c:v>
                </c:pt>
                <c:pt idx="2201">
                  <c:v>43251.708333333336</c:v>
                </c:pt>
                <c:pt idx="2202">
                  <c:v>43251.75</c:v>
                </c:pt>
                <c:pt idx="2203">
                  <c:v>43251.791666666664</c:v>
                </c:pt>
                <c:pt idx="2204">
                  <c:v>43251.833333333336</c:v>
                </c:pt>
                <c:pt idx="2205">
                  <c:v>43251.875</c:v>
                </c:pt>
                <c:pt idx="2206">
                  <c:v>43251.916666666664</c:v>
                </c:pt>
                <c:pt idx="2207">
                  <c:v>43251.958333333336</c:v>
                </c:pt>
              </c:numCache>
            </c:numRef>
          </c:xVal>
          <c:yVal>
            <c:numRef>
              <c:f>Mar2May!$E$2:$E$2209</c:f>
              <c:numCache>
                <c:formatCode>General</c:formatCode>
                <c:ptCount val="2208"/>
                <c:pt idx="0">
                  <c:v>9814.2000000000007</c:v>
                </c:pt>
                <c:pt idx="1">
                  <c:v>10866</c:v>
                </c:pt>
                <c:pt idx="2">
                  <c:v>11459.583333333299</c:v>
                </c:pt>
                <c:pt idx="3">
                  <c:v>11361</c:v>
                </c:pt>
                <c:pt idx="4">
                  <c:v>11361</c:v>
                </c:pt>
                <c:pt idx="5">
                  <c:v>11361</c:v>
                </c:pt>
                <c:pt idx="6">
                  <c:v>11243</c:v>
                </c:pt>
                <c:pt idx="7">
                  <c:v>11252.2166666667</c:v>
                </c:pt>
                <c:pt idx="8">
                  <c:v>11125</c:v>
                </c:pt>
                <c:pt idx="9">
                  <c:v>11118.9333333333</c:v>
                </c:pt>
                <c:pt idx="10">
                  <c:v>11118</c:v>
                </c:pt>
                <c:pt idx="11">
                  <c:v>11118</c:v>
                </c:pt>
                <c:pt idx="12">
                  <c:v>11113.45</c:v>
                </c:pt>
                <c:pt idx="13">
                  <c:v>11297</c:v>
                </c:pt>
                <c:pt idx="14">
                  <c:v>11104.1</c:v>
                </c:pt>
                <c:pt idx="15">
                  <c:v>10979</c:v>
                </c:pt>
                <c:pt idx="16">
                  <c:v>10888.833333333299</c:v>
                </c:pt>
                <c:pt idx="17">
                  <c:v>10656.266666666699</c:v>
                </c:pt>
                <c:pt idx="18">
                  <c:v>10572.3</c:v>
                </c:pt>
                <c:pt idx="19">
                  <c:v>10518</c:v>
                </c:pt>
                <c:pt idx="20">
                  <c:v>10450</c:v>
                </c:pt>
                <c:pt idx="21">
                  <c:v>10875</c:v>
                </c:pt>
                <c:pt idx="22">
                  <c:v>10652</c:v>
                </c:pt>
                <c:pt idx="23">
                  <c:v>10868</c:v>
                </c:pt>
                <c:pt idx="24">
                  <c:v>10868</c:v>
                </c:pt>
                <c:pt idx="25">
                  <c:v>12067</c:v>
                </c:pt>
                <c:pt idx="26">
                  <c:v>12067</c:v>
                </c:pt>
                <c:pt idx="27">
                  <c:v>11810.35</c:v>
                </c:pt>
                <c:pt idx="28">
                  <c:v>12717.8</c:v>
                </c:pt>
                <c:pt idx="29">
                  <c:v>12452</c:v>
                </c:pt>
                <c:pt idx="30">
                  <c:v>12449</c:v>
                </c:pt>
                <c:pt idx="31">
                  <c:v>12449</c:v>
                </c:pt>
                <c:pt idx="32">
                  <c:v>12449</c:v>
                </c:pt>
                <c:pt idx="33">
                  <c:v>12449</c:v>
                </c:pt>
                <c:pt idx="34">
                  <c:v>12449</c:v>
                </c:pt>
                <c:pt idx="35">
                  <c:v>12449</c:v>
                </c:pt>
                <c:pt idx="36">
                  <c:v>12449</c:v>
                </c:pt>
                <c:pt idx="37">
                  <c:v>12452</c:v>
                </c:pt>
                <c:pt idx="38">
                  <c:v>12443</c:v>
                </c:pt>
                <c:pt idx="39">
                  <c:v>12443</c:v>
                </c:pt>
                <c:pt idx="40">
                  <c:v>12198.9666666667</c:v>
                </c:pt>
                <c:pt idx="41">
                  <c:v>11868</c:v>
                </c:pt>
                <c:pt idx="42">
                  <c:v>11710.15</c:v>
                </c:pt>
                <c:pt idx="43">
                  <c:v>10442</c:v>
                </c:pt>
                <c:pt idx="44">
                  <c:v>10442</c:v>
                </c:pt>
                <c:pt idx="45">
                  <c:v>10399.083333333299</c:v>
                </c:pt>
                <c:pt idx="46">
                  <c:v>10335</c:v>
                </c:pt>
                <c:pt idx="47">
                  <c:v>10253.799999999999</c:v>
                </c:pt>
                <c:pt idx="48">
                  <c:v>10247</c:v>
                </c:pt>
                <c:pt idx="49">
                  <c:v>10247</c:v>
                </c:pt>
                <c:pt idx="50">
                  <c:v>10247</c:v>
                </c:pt>
                <c:pt idx="51">
                  <c:v>10247</c:v>
                </c:pt>
                <c:pt idx="52">
                  <c:v>10247</c:v>
                </c:pt>
                <c:pt idx="53">
                  <c:v>10539</c:v>
                </c:pt>
                <c:pt idx="54">
                  <c:v>10539</c:v>
                </c:pt>
                <c:pt idx="55">
                  <c:v>10539</c:v>
                </c:pt>
                <c:pt idx="56">
                  <c:v>10575</c:v>
                </c:pt>
                <c:pt idx="57">
                  <c:v>10575</c:v>
                </c:pt>
                <c:pt idx="58">
                  <c:v>10790.6</c:v>
                </c:pt>
                <c:pt idx="59">
                  <c:v>10784</c:v>
                </c:pt>
                <c:pt idx="60">
                  <c:v>12176</c:v>
                </c:pt>
                <c:pt idx="61">
                  <c:v>12176</c:v>
                </c:pt>
                <c:pt idx="62">
                  <c:v>12176</c:v>
                </c:pt>
                <c:pt idx="63">
                  <c:v>12176</c:v>
                </c:pt>
                <c:pt idx="64">
                  <c:v>12176</c:v>
                </c:pt>
                <c:pt idx="65">
                  <c:v>12176</c:v>
                </c:pt>
                <c:pt idx="66">
                  <c:v>12176</c:v>
                </c:pt>
                <c:pt idx="67">
                  <c:v>12176</c:v>
                </c:pt>
                <c:pt idx="68">
                  <c:v>12176</c:v>
                </c:pt>
                <c:pt idx="69">
                  <c:v>12176</c:v>
                </c:pt>
                <c:pt idx="70">
                  <c:v>12482.5</c:v>
                </c:pt>
                <c:pt idx="71">
                  <c:v>12176</c:v>
                </c:pt>
                <c:pt idx="72">
                  <c:v>11827.85</c:v>
                </c:pt>
                <c:pt idx="73">
                  <c:v>12244</c:v>
                </c:pt>
                <c:pt idx="74">
                  <c:v>12176</c:v>
                </c:pt>
                <c:pt idx="75">
                  <c:v>12054.333333333299</c:v>
                </c:pt>
                <c:pt idx="76">
                  <c:v>11537.416666666701</c:v>
                </c:pt>
                <c:pt idx="77">
                  <c:v>12111</c:v>
                </c:pt>
                <c:pt idx="78">
                  <c:v>12111</c:v>
                </c:pt>
                <c:pt idx="79">
                  <c:v>12357</c:v>
                </c:pt>
                <c:pt idx="80">
                  <c:v>13010</c:v>
                </c:pt>
                <c:pt idx="81">
                  <c:v>12947.4333333333</c:v>
                </c:pt>
                <c:pt idx="82">
                  <c:v>12722.55</c:v>
                </c:pt>
                <c:pt idx="83">
                  <c:v>12651.3666666667</c:v>
                </c:pt>
                <c:pt idx="84">
                  <c:v>12564.05</c:v>
                </c:pt>
                <c:pt idx="85">
                  <c:v>11866</c:v>
                </c:pt>
                <c:pt idx="86">
                  <c:v>11866</c:v>
                </c:pt>
                <c:pt idx="87">
                  <c:v>11866</c:v>
                </c:pt>
                <c:pt idx="88">
                  <c:v>11866</c:v>
                </c:pt>
                <c:pt idx="89">
                  <c:v>11866</c:v>
                </c:pt>
                <c:pt idx="90">
                  <c:v>12185</c:v>
                </c:pt>
                <c:pt idx="91">
                  <c:v>12185</c:v>
                </c:pt>
                <c:pt idx="92">
                  <c:v>12232</c:v>
                </c:pt>
                <c:pt idx="93">
                  <c:v>12232</c:v>
                </c:pt>
                <c:pt idx="94">
                  <c:v>12232</c:v>
                </c:pt>
                <c:pt idx="95">
                  <c:v>12458.583333333299</c:v>
                </c:pt>
                <c:pt idx="96">
                  <c:v>12388.333333333299</c:v>
                </c:pt>
                <c:pt idx="97">
                  <c:v>12184.4</c:v>
                </c:pt>
                <c:pt idx="98">
                  <c:v>12610.1166666667</c:v>
                </c:pt>
                <c:pt idx="99">
                  <c:v>12656</c:v>
                </c:pt>
                <c:pt idx="100">
                  <c:v>12677.9333333333</c:v>
                </c:pt>
                <c:pt idx="101">
                  <c:v>12995.3</c:v>
                </c:pt>
                <c:pt idx="102">
                  <c:v>13570.166666666701</c:v>
                </c:pt>
                <c:pt idx="103">
                  <c:v>13654</c:v>
                </c:pt>
                <c:pt idx="104">
                  <c:v>13642.8</c:v>
                </c:pt>
                <c:pt idx="105">
                  <c:v>13562.6333333333</c:v>
                </c:pt>
                <c:pt idx="106">
                  <c:v>13393.8666666667</c:v>
                </c:pt>
                <c:pt idx="107">
                  <c:v>13154.166666666701</c:v>
                </c:pt>
                <c:pt idx="108">
                  <c:v>13096.8</c:v>
                </c:pt>
                <c:pt idx="109">
                  <c:v>13021.666666666701</c:v>
                </c:pt>
                <c:pt idx="110">
                  <c:v>12911.333333333299</c:v>
                </c:pt>
                <c:pt idx="111">
                  <c:v>12683.35</c:v>
                </c:pt>
                <c:pt idx="112">
                  <c:v>12833.2833333333</c:v>
                </c:pt>
                <c:pt idx="113">
                  <c:v>12553</c:v>
                </c:pt>
                <c:pt idx="114">
                  <c:v>12511</c:v>
                </c:pt>
                <c:pt idx="115">
                  <c:v>12803</c:v>
                </c:pt>
                <c:pt idx="116">
                  <c:v>12803</c:v>
                </c:pt>
                <c:pt idx="117">
                  <c:v>12803</c:v>
                </c:pt>
                <c:pt idx="118">
                  <c:v>12803</c:v>
                </c:pt>
                <c:pt idx="119">
                  <c:v>12803</c:v>
                </c:pt>
                <c:pt idx="120">
                  <c:v>12950</c:v>
                </c:pt>
                <c:pt idx="121">
                  <c:v>12950</c:v>
                </c:pt>
                <c:pt idx="122">
                  <c:v>12950</c:v>
                </c:pt>
                <c:pt idx="123">
                  <c:v>12950</c:v>
                </c:pt>
                <c:pt idx="124">
                  <c:v>12883.1333333333</c:v>
                </c:pt>
                <c:pt idx="125">
                  <c:v>12950</c:v>
                </c:pt>
                <c:pt idx="126">
                  <c:v>12950</c:v>
                </c:pt>
                <c:pt idx="127">
                  <c:v>12921.6</c:v>
                </c:pt>
                <c:pt idx="128">
                  <c:v>12950</c:v>
                </c:pt>
                <c:pt idx="129">
                  <c:v>12950</c:v>
                </c:pt>
                <c:pt idx="130">
                  <c:v>12950</c:v>
                </c:pt>
                <c:pt idx="131">
                  <c:v>13560</c:v>
                </c:pt>
                <c:pt idx="132">
                  <c:v>12248</c:v>
                </c:pt>
                <c:pt idx="133">
                  <c:v>12210.4</c:v>
                </c:pt>
                <c:pt idx="134">
                  <c:v>11979.3</c:v>
                </c:pt>
                <c:pt idx="135">
                  <c:v>11995</c:v>
                </c:pt>
                <c:pt idx="136">
                  <c:v>11920</c:v>
                </c:pt>
                <c:pt idx="137">
                  <c:v>11944</c:v>
                </c:pt>
                <c:pt idx="138">
                  <c:v>11944</c:v>
                </c:pt>
                <c:pt idx="139">
                  <c:v>11944</c:v>
                </c:pt>
                <c:pt idx="140">
                  <c:v>11864.666666666701</c:v>
                </c:pt>
                <c:pt idx="141">
                  <c:v>12157.25</c:v>
                </c:pt>
                <c:pt idx="142">
                  <c:v>13806</c:v>
                </c:pt>
                <c:pt idx="143">
                  <c:v>15003</c:v>
                </c:pt>
                <c:pt idx="144">
                  <c:v>15003</c:v>
                </c:pt>
                <c:pt idx="145">
                  <c:v>18726</c:v>
                </c:pt>
                <c:pt idx="146">
                  <c:v>18726</c:v>
                </c:pt>
                <c:pt idx="147">
                  <c:v>18726</c:v>
                </c:pt>
                <c:pt idx="148">
                  <c:v>18726</c:v>
                </c:pt>
                <c:pt idx="149">
                  <c:v>18726</c:v>
                </c:pt>
                <c:pt idx="150">
                  <c:v>19120</c:v>
                </c:pt>
                <c:pt idx="151">
                  <c:v>19650</c:v>
                </c:pt>
                <c:pt idx="152">
                  <c:v>19650</c:v>
                </c:pt>
                <c:pt idx="153">
                  <c:v>19662</c:v>
                </c:pt>
                <c:pt idx="154">
                  <c:v>19757.916666666701</c:v>
                </c:pt>
                <c:pt idx="155">
                  <c:v>19760</c:v>
                </c:pt>
                <c:pt idx="156">
                  <c:v>19850</c:v>
                </c:pt>
                <c:pt idx="157">
                  <c:v>19850</c:v>
                </c:pt>
                <c:pt idx="158">
                  <c:v>19850</c:v>
                </c:pt>
                <c:pt idx="159">
                  <c:v>19826.166666666701</c:v>
                </c:pt>
                <c:pt idx="160">
                  <c:v>19728.266666666699</c:v>
                </c:pt>
                <c:pt idx="161">
                  <c:v>19668.45</c:v>
                </c:pt>
                <c:pt idx="162">
                  <c:v>19611.633333333299</c:v>
                </c:pt>
                <c:pt idx="163">
                  <c:v>19098.8</c:v>
                </c:pt>
                <c:pt idx="164">
                  <c:v>19082</c:v>
                </c:pt>
                <c:pt idx="165">
                  <c:v>19082</c:v>
                </c:pt>
                <c:pt idx="166">
                  <c:v>19082</c:v>
                </c:pt>
                <c:pt idx="167">
                  <c:v>19081.866666666701</c:v>
                </c:pt>
                <c:pt idx="168">
                  <c:v>18624.25</c:v>
                </c:pt>
                <c:pt idx="169">
                  <c:v>19941</c:v>
                </c:pt>
                <c:pt idx="170">
                  <c:v>20499</c:v>
                </c:pt>
                <c:pt idx="171">
                  <c:v>20499</c:v>
                </c:pt>
                <c:pt idx="172">
                  <c:v>20499</c:v>
                </c:pt>
                <c:pt idx="173">
                  <c:v>20499</c:v>
                </c:pt>
                <c:pt idx="174">
                  <c:v>20499</c:v>
                </c:pt>
                <c:pt idx="175">
                  <c:v>20499</c:v>
                </c:pt>
                <c:pt idx="176">
                  <c:v>20530</c:v>
                </c:pt>
                <c:pt idx="177">
                  <c:v>20640</c:v>
                </c:pt>
                <c:pt idx="178">
                  <c:v>20416.8</c:v>
                </c:pt>
                <c:pt idx="179">
                  <c:v>20082</c:v>
                </c:pt>
                <c:pt idx="180">
                  <c:v>20082</c:v>
                </c:pt>
                <c:pt idx="181">
                  <c:v>20077.4666666667</c:v>
                </c:pt>
                <c:pt idx="182">
                  <c:v>19763.066666666698</c:v>
                </c:pt>
                <c:pt idx="183">
                  <c:v>19555</c:v>
                </c:pt>
                <c:pt idx="184">
                  <c:v>19555</c:v>
                </c:pt>
                <c:pt idx="185">
                  <c:v>19555</c:v>
                </c:pt>
                <c:pt idx="186">
                  <c:v>19675</c:v>
                </c:pt>
                <c:pt idx="187">
                  <c:v>19657.666666666701</c:v>
                </c:pt>
                <c:pt idx="188">
                  <c:v>19595</c:v>
                </c:pt>
                <c:pt idx="189">
                  <c:v>19546</c:v>
                </c:pt>
                <c:pt idx="190">
                  <c:v>20157</c:v>
                </c:pt>
                <c:pt idx="191">
                  <c:v>20302</c:v>
                </c:pt>
                <c:pt idx="192">
                  <c:v>20467</c:v>
                </c:pt>
                <c:pt idx="193">
                  <c:v>21465</c:v>
                </c:pt>
                <c:pt idx="194">
                  <c:v>21465</c:v>
                </c:pt>
                <c:pt idx="195">
                  <c:v>21465</c:v>
                </c:pt>
                <c:pt idx="196">
                  <c:v>22289</c:v>
                </c:pt>
                <c:pt idx="197">
                  <c:v>22289</c:v>
                </c:pt>
                <c:pt idx="198">
                  <c:v>22289</c:v>
                </c:pt>
                <c:pt idx="199">
                  <c:v>22168.733333333301</c:v>
                </c:pt>
                <c:pt idx="200">
                  <c:v>22184</c:v>
                </c:pt>
                <c:pt idx="201">
                  <c:v>22026.5</c:v>
                </c:pt>
                <c:pt idx="202">
                  <c:v>23282</c:v>
                </c:pt>
                <c:pt idx="203">
                  <c:v>23146</c:v>
                </c:pt>
                <c:pt idx="204">
                  <c:v>23078</c:v>
                </c:pt>
                <c:pt idx="205">
                  <c:v>22958</c:v>
                </c:pt>
                <c:pt idx="206">
                  <c:v>22958</c:v>
                </c:pt>
                <c:pt idx="207">
                  <c:v>22520.9</c:v>
                </c:pt>
                <c:pt idx="208">
                  <c:v>22506</c:v>
                </c:pt>
                <c:pt idx="209">
                  <c:v>22506</c:v>
                </c:pt>
                <c:pt idx="210">
                  <c:v>22513</c:v>
                </c:pt>
                <c:pt idx="211">
                  <c:v>22643</c:v>
                </c:pt>
                <c:pt idx="212">
                  <c:v>22643</c:v>
                </c:pt>
                <c:pt idx="213">
                  <c:v>22377.5</c:v>
                </c:pt>
                <c:pt idx="214">
                  <c:v>22373</c:v>
                </c:pt>
                <c:pt idx="215">
                  <c:v>22697.7166666667</c:v>
                </c:pt>
                <c:pt idx="216">
                  <c:v>22978</c:v>
                </c:pt>
                <c:pt idx="217">
                  <c:v>22871</c:v>
                </c:pt>
                <c:pt idx="218">
                  <c:v>22848</c:v>
                </c:pt>
                <c:pt idx="219">
                  <c:v>22783</c:v>
                </c:pt>
                <c:pt idx="220">
                  <c:v>22478.9</c:v>
                </c:pt>
                <c:pt idx="221">
                  <c:v>22494</c:v>
                </c:pt>
                <c:pt idx="222">
                  <c:v>22491.5</c:v>
                </c:pt>
                <c:pt idx="223">
                  <c:v>22458</c:v>
                </c:pt>
                <c:pt idx="224">
                  <c:v>22414</c:v>
                </c:pt>
                <c:pt idx="225">
                  <c:v>22414</c:v>
                </c:pt>
                <c:pt idx="226">
                  <c:v>22414</c:v>
                </c:pt>
                <c:pt idx="227">
                  <c:v>22414</c:v>
                </c:pt>
                <c:pt idx="228">
                  <c:v>22369</c:v>
                </c:pt>
                <c:pt idx="229">
                  <c:v>22364</c:v>
                </c:pt>
                <c:pt idx="230">
                  <c:v>22364</c:v>
                </c:pt>
                <c:pt idx="231">
                  <c:v>22059</c:v>
                </c:pt>
                <c:pt idx="232">
                  <c:v>21754</c:v>
                </c:pt>
                <c:pt idx="233">
                  <c:v>22220</c:v>
                </c:pt>
                <c:pt idx="234">
                  <c:v>22220</c:v>
                </c:pt>
                <c:pt idx="235">
                  <c:v>22100.416666666701</c:v>
                </c:pt>
                <c:pt idx="236">
                  <c:v>21933</c:v>
                </c:pt>
                <c:pt idx="237">
                  <c:v>21933</c:v>
                </c:pt>
                <c:pt idx="238">
                  <c:v>21467</c:v>
                </c:pt>
                <c:pt idx="239">
                  <c:v>21467</c:v>
                </c:pt>
                <c:pt idx="240">
                  <c:v>21467</c:v>
                </c:pt>
                <c:pt idx="241">
                  <c:v>21687</c:v>
                </c:pt>
                <c:pt idx="242">
                  <c:v>21687</c:v>
                </c:pt>
                <c:pt idx="243">
                  <c:v>21687</c:v>
                </c:pt>
                <c:pt idx="244">
                  <c:v>21709</c:v>
                </c:pt>
                <c:pt idx="245">
                  <c:v>21731</c:v>
                </c:pt>
                <c:pt idx="246">
                  <c:v>21730.65</c:v>
                </c:pt>
                <c:pt idx="247">
                  <c:v>21728</c:v>
                </c:pt>
                <c:pt idx="248">
                  <c:v>21843.05</c:v>
                </c:pt>
                <c:pt idx="249">
                  <c:v>21788.6</c:v>
                </c:pt>
                <c:pt idx="250">
                  <c:v>21760</c:v>
                </c:pt>
                <c:pt idx="251">
                  <c:v>21833</c:v>
                </c:pt>
                <c:pt idx="252">
                  <c:v>21833</c:v>
                </c:pt>
                <c:pt idx="253">
                  <c:v>21820.75</c:v>
                </c:pt>
                <c:pt idx="254">
                  <c:v>21686</c:v>
                </c:pt>
                <c:pt idx="255">
                  <c:v>21918</c:v>
                </c:pt>
                <c:pt idx="256">
                  <c:v>21891.866666666701</c:v>
                </c:pt>
                <c:pt idx="257">
                  <c:v>22136</c:v>
                </c:pt>
                <c:pt idx="258">
                  <c:v>22136</c:v>
                </c:pt>
                <c:pt idx="259">
                  <c:v>22117.25</c:v>
                </c:pt>
                <c:pt idx="260">
                  <c:v>22061</c:v>
                </c:pt>
                <c:pt idx="261">
                  <c:v>21791.566666666698</c:v>
                </c:pt>
                <c:pt idx="262">
                  <c:v>22442</c:v>
                </c:pt>
                <c:pt idx="263">
                  <c:v>22442</c:v>
                </c:pt>
                <c:pt idx="264">
                  <c:v>22442</c:v>
                </c:pt>
                <c:pt idx="265">
                  <c:v>21914</c:v>
                </c:pt>
                <c:pt idx="266">
                  <c:v>21914</c:v>
                </c:pt>
                <c:pt idx="267">
                  <c:v>21914</c:v>
                </c:pt>
                <c:pt idx="268">
                  <c:v>21914</c:v>
                </c:pt>
                <c:pt idx="269">
                  <c:v>21914</c:v>
                </c:pt>
                <c:pt idx="270">
                  <c:v>21939.583333333299</c:v>
                </c:pt>
                <c:pt idx="271">
                  <c:v>22040</c:v>
                </c:pt>
                <c:pt idx="272">
                  <c:v>22039.5333333333</c:v>
                </c:pt>
                <c:pt idx="273">
                  <c:v>22964</c:v>
                </c:pt>
                <c:pt idx="274">
                  <c:v>22322.916666666701</c:v>
                </c:pt>
                <c:pt idx="275">
                  <c:v>22234</c:v>
                </c:pt>
                <c:pt idx="276">
                  <c:v>21928.25</c:v>
                </c:pt>
                <c:pt idx="277">
                  <c:v>21364</c:v>
                </c:pt>
                <c:pt idx="278">
                  <c:v>21295.666666666701</c:v>
                </c:pt>
                <c:pt idx="279">
                  <c:v>21305.333333333299</c:v>
                </c:pt>
                <c:pt idx="280">
                  <c:v>21254</c:v>
                </c:pt>
                <c:pt idx="281">
                  <c:v>20962</c:v>
                </c:pt>
                <c:pt idx="282">
                  <c:v>20887.25</c:v>
                </c:pt>
                <c:pt idx="283">
                  <c:v>20882</c:v>
                </c:pt>
                <c:pt idx="284">
                  <c:v>20882</c:v>
                </c:pt>
                <c:pt idx="285">
                  <c:v>20838.3</c:v>
                </c:pt>
                <c:pt idx="286">
                  <c:v>20836</c:v>
                </c:pt>
                <c:pt idx="287">
                  <c:v>20836</c:v>
                </c:pt>
                <c:pt idx="288">
                  <c:v>20836</c:v>
                </c:pt>
                <c:pt idx="289">
                  <c:v>20892</c:v>
                </c:pt>
                <c:pt idx="290">
                  <c:v>20892</c:v>
                </c:pt>
                <c:pt idx="291">
                  <c:v>20892</c:v>
                </c:pt>
                <c:pt idx="292">
                  <c:v>20892</c:v>
                </c:pt>
                <c:pt idx="293">
                  <c:v>21679</c:v>
                </c:pt>
                <c:pt idx="294">
                  <c:v>21679</c:v>
                </c:pt>
                <c:pt idx="295">
                  <c:v>21508.483333333301</c:v>
                </c:pt>
                <c:pt idx="296">
                  <c:v>20892</c:v>
                </c:pt>
                <c:pt idx="297">
                  <c:v>20892</c:v>
                </c:pt>
                <c:pt idx="298">
                  <c:v>21125</c:v>
                </c:pt>
                <c:pt idx="299">
                  <c:v>21170.333333333299</c:v>
                </c:pt>
                <c:pt idx="300">
                  <c:v>21130</c:v>
                </c:pt>
                <c:pt idx="301">
                  <c:v>21130</c:v>
                </c:pt>
                <c:pt idx="302">
                  <c:v>21130</c:v>
                </c:pt>
                <c:pt idx="303">
                  <c:v>21083.333333333299</c:v>
                </c:pt>
                <c:pt idx="304">
                  <c:v>21074</c:v>
                </c:pt>
                <c:pt idx="305">
                  <c:v>21074</c:v>
                </c:pt>
                <c:pt idx="306">
                  <c:v>21074</c:v>
                </c:pt>
                <c:pt idx="307">
                  <c:v>21074</c:v>
                </c:pt>
                <c:pt idx="308">
                  <c:v>21074</c:v>
                </c:pt>
                <c:pt idx="309">
                  <c:v>21074</c:v>
                </c:pt>
                <c:pt idx="310">
                  <c:v>21043.85</c:v>
                </c:pt>
                <c:pt idx="311">
                  <c:v>21164</c:v>
                </c:pt>
                <c:pt idx="312">
                  <c:v>21164</c:v>
                </c:pt>
                <c:pt idx="313">
                  <c:v>21220</c:v>
                </c:pt>
                <c:pt idx="314">
                  <c:v>21220</c:v>
                </c:pt>
                <c:pt idx="315">
                  <c:v>21220</c:v>
                </c:pt>
                <c:pt idx="316">
                  <c:v>21220</c:v>
                </c:pt>
                <c:pt idx="317">
                  <c:v>21220</c:v>
                </c:pt>
                <c:pt idx="318">
                  <c:v>21220</c:v>
                </c:pt>
                <c:pt idx="319">
                  <c:v>21346</c:v>
                </c:pt>
                <c:pt idx="320">
                  <c:v>21346</c:v>
                </c:pt>
                <c:pt idx="321">
                  <c:v>21346</c:v>
                </c:pt>
                <c:pt idx="322">
                  <c:v>21346</c:v>
                </c:pt>
                <c:pt idx="323">
                  <c:v>21355.083333333299</c:v>
                </c:pt>
                <c:pt idx="324">
                  <c:v>21333.733333333301</c:v>
                </c:pt>
                <c:pt idx="325">
                  <c:v>21284</c:v>
                </c:pt>
                <c:pt idx="326">
                  <c:v>21254.133333333299</c:v>
                </c:pt>
                <c:pt idx="327">
                  <c:v>21228</c:v>
                </c:pt>
                <c:pt idx="328">
                  <c:v>20424.0333333333</c:v>
                </c:pt>
                <c:pt idx="329">
                  <c:v>20585</c:v>
                </c:pt>
                <c:pt idx="330">
                  <c:v>20585</c:v>
                </c:pt>
                <c:pt idx="331">
                  <c:v>20585</c:v>
                </c:pt>
                <c:pt idx="332">
                  <c:v>20585</c:v>
                </c:pt>
                <c:pt idx="333">
                  <c:v>20585</c:v>
                </c:pt>
                <c:pt idx="334">
                  <c:v>20548.900000000001</c:v>
                </c:pt>
                <c:pt idx="335">
                  <c:v>20790</c:v>
                </c:pt>
                <c:pt idx="336">
                  <c:v>21202</c:v>
                </c:pt>
                <c:pt idx="337">
                  <c:v>22691</c:v>
                </c:pt>
                <c:pt idx="338">
                  <c:v>22691</c:v>
                </c:pt>
                <c:pt idx="339">
                  <c:v>22691</c:v>
                </c:pt>
                <c:pt idx="340">
                  <c:v>22691</c:v>
                </c:pt>
                <c:pt idx="341">
                  <c:v>23259</c:v>
                </c:pt>
                <c:pt idx="342">
                  <c:v>23094</c:v>
                </c:pt>
                <c:pt idx="343">
                  <c:v>23094</c:v>
                </c:pt>
                <c:pt idx="344">
                  <c:v>23094</c:v>
                </c:pt>
                <c:pt idx="345">
                  <c:v>23148</c:v>
                </c:pt>
                <c:pt idx="346">
                  <c:v>23394</c:v>
                </c:pt>
                <c:pt idx="347">
                  <c:v>23394</c:v>
                </c:pt>
                <c:pt idx="348">
                  <c:v>23343.433333333302</c:v>
                </c:pt>
                <c:pt idx="349">
                  <c:v>23188</c:v>
                </c:pt>
                <c:pt idx="350">
                  <c:v>23138.5</c:v>
                </c:pt>
                <c:pt idx="351">
                  <c:v>23075.333333333299</c:v>
                </c:pt>
                <c:pt idx="352">
                  <c:v>23070</c:v>
                </c:pt>
                <c:pt idx="353">
                  <c:v>23070</c:v>
                </c:pt>
                <c:pt idx="354">
                  <c:v>23070</c:v>
                </c:pt>
                <c:pt idx="355">
                  <c:v>22984.666666666701</c:v>
                </c:pt>
                <c:pt idx="356">
                  <c:v>22418</c:v>
                </c:pt>
                <c:pt idx="357">
                  <c:v>22418</c:v>
                </c:pt>
                <c:pt idx="358">
                  <c:v>22528.833333333299</c:v>
                </c:pt>
                <c:pt idx="359">
                  <c:v>21883.016666666699</c:v>
                </c:pt>
                <c:pt idx="360">
                  <c:v>21028</c:v>
                </c:pt>
                <c:pt idx="361">
                  <c:v>24307</c:v>
                </c:pt>
                <c:pt idx="362">
                  <c:v>24307</c:v>
                </c:pt>
                <c:pt idx="363">
                  <c:v>24784</c:v>
                </c:pt>
                <c:pt idx="364">
                  <c:v>24784</c:v>
                </c:pt>
                <c:pt idx="365">
                  <c:v>24784</c:v>
                </c:pt>
                <c:pt idx="366">
                  <c:v>24784</c:v>
                </c:pt>
                <c:pt idx="367">
                  <c:v>24784</c:v>
                </c:pt>
                <c:pt idx="368">
                  <c:v>24784</c:v>
                </c:pt>
                <c:pt idx="369">
                  <c:v>24784</c:v>
                </c:pt>
                <c:pt idx="370">
                  <c:v>24928</c:v>
                </c:pt>
                <c:pt idx="371">
                  <c:v>24851.200000000001</c:v>
                </c:pt>
                <c:pt idx="372">
                  <c:v>24784</c:v>
                </c:pt>
                <c:pt idx="373">
                  <c:v>24784</c:v>
                </c:pt>
                <c:pt idx="374">
                  <c:v>24789.200000000001</c:v>
                </c:pt>
                <c:pt idx="375">
                  <c:v>24640.083333333299</c:v>
                </c:pt>
                <c:pt idx="376">
                  <c:v>24581</c:v>
                </c:pt>
                <c:pt idx="377">
                  <c:v>24581</c:v>
                </c:pt>
                <c:pt idx="378">
                  <c:v>24581</c:v>
                </c:pt>
                <c:pt idx="379">
                  <c:v>24581</c:v>
                </c:pt>
                <c:pt idx="380">
                  <c:v>24581</c:v>
                </c:pt>
                <c:pt idx="381">
                  <c:v>24581</c:v>
                </c:pt>
                <c:pt idx="382">
                  <c:v>24581</c:v>
                </c:pt>
                <c:pt idx="383">
                  <c:v>24529.95</c:v>
                </c:pt>
                <c:pt idx="384">
                  <c:v>24527</c:v>
                </c:pt>
                <c:pt idx="385">
                  <c:v>25104</c:v>
                </c:pt>
                <c:pt idx="386">
                  <c:v>25104</c:v>
                </c:pt>
                <c:pt idx="387">
                  <c:v>25104</c:v>
                </c:pt>
                <c:pt idx="388">
                  <c:v>25104</c:v>
                </c:pt>
                <c:pt idx="389">
                  <c:v>25104</c:v>
                </c:pt>
                <c:pt idx="390">
                  <c:v>25104</c:v>
                </c:pt>
                <c:pt idx="391">
                  <c:v>25919</c:v>
                </c:pt>
                <c:pt idx="392">
                  <c:v>25919</c:v>
                </c:pt>
                <c:pt idx="393">
                  <c:v>25919</c:v>
                </c:pt>
                <c:pt idx="394">
                  <c:v>25921.9666666667</c:v>
                </c:pt>
                <c:pt idx="395">
                  <c:v>25919</c:v>
                </c:pt>
                <c:pt idx="396">
                  <c:v>25919</c:v>
                </c:pt>
                <c:pt idx="397">
                  <c:v>25919</c:v>
                </c:pt>
                <c:pt idx="398">
                  <c:v>25919</c:v>
                </c:pt>
                <c:pt idx="399">
                  <c:v>25919</c:v>
                </c:pt>
                <c:pt idx="400">
                  <c:v>25919</c:v>
                </c:pt>
                <c:pt idx="401">
                  <c:v>25919</c:v>
                </c:pt>
                <c:pt idx="402">
                  <c:v>25919</c:v>
                </c:pt>
                <c:pt idx="403">
                  <c:v>25919</c:v>
                </c:pt>
                <c:pt idx="404">
                  <c:v>25919</c:v>
                </c:pt>
                <c:pt idx="405">
                  <c:v>25919</c:v>
                </c:pt>
                <c:pt idx="406">
                  <c:v>25919</c:v>
                </c:pt>
                <c:pt idx="407">
                  <c:v>26085.666666666701</c:v>
                </c:pt>
                <c:pt idx="408">
                  <c:v>25948</c:v>
                </c:pt>
                <c:pt idx="409">
                  <c:v>26012</c:v>
                </c:pt>
                <c:pt idx="410">
                  <c:v>26012</c:v>
                </c:pt>
                <c:pt idx="411">
                  <c:v>26012</c:v>
                </c:pt>
                <c:pt idx="412">
                  <c:v>26012</c:v>
                </c:pt>
                <c:pt idx="413">
                  <c:v>26071.333333333299</c:v>
                </c:pt>
                <c:pt idx="414">
                  <c:v>26012</c:v>
                </c:pt>
                <c:pt idx="415">
                  <c:v>26449</c:v>
                </c:pt>
                <c:pt idx="416">
                  <c:v>26449</c:v>
                </c:pt>
                <c:pt idx="417">
                  <c:v>26211.7</c:v>
                </c:pt>
                <c:pt idx="418">
                  <c:v>26199.35</c:v>
                </c:pt>
                <c:pt idx="419">
                  <c:v>26130</c:v>
                </c:pt>
                <c:pt idx="420">
                  <c:v>26260</c:v>
                </c:pt>
                <c:pt idx="421">
                  <c:v>26739.5</c:v>
                </c:pt>
                <c:pt idx="422">
                  <c:v>26646.5</c:v>
                </c:pt>
                <c:pt idx="423">
                  <c:v>26200</c:v>
                </c:pt>
                <c:pt idx="424">
                  <c:v>26011</c:v>
                </c:pt>
                <c:pt idx="425">
                  <c:v>25966.333333333299</c:v>
                </c:pt>
                <c:pt idx="426">
                  <c:v>25963</c:v>
                </c:pt>
                <c:pt idx="427">
                  <c:v>25963</c:v>
                </c:pt>
                <c:pt idx="428">
                  <c:v>26187</c:v>
                </c:pt>
                <c:pt idx="429">
                  <c:v>26187</c:v>
                </c:pt>
                <c:pt idx="430">
                  <c:v>26187</c:v>
                </c:pt>
                <c:pt idx="431">
                  <c:v>26186.2</c:v>
                </c:pt>
                <c:pt idx="432">
                  <c:v>26282</c:v>
                </c:pt>
                <c:pt idx="433">
                  <c:v>26282</c:v>
                </c:pt>
                <c:pt idx="434">
                  <c:v>26282</c:v>
                </c:pt>
                <c:pt idx="435">
                  <c:v>26282</c:v>
                </c:pt>
                <c:pt idx="436">
                  <c:v>26282</c:v>
                </c:pt>
                <c:pt idx="437">
                  <c:v>26282</c:v>
                </c:pt>
                <c:pt idx="438">
                  <c:v>26282</c:v>
                </c:pt>
                <c:pt idx="439">
                  <c:v>26349</c:v>
                </c:pt>
                <c:pt idx="440">
                  <c:v>26704</c:v>
                </c:pt>
                <c:pt idx="441">
                  <c:v>27574</c:v>
                </c:pt>
                <c:pt idx="442">
                  <c:v>27594</c:v>
                </c:pt>
                <c:pt idx="443">
                  <c:v>27594</c:v>
                </c:pt>
                <c:pt idx="444">
                  <c:v>27552.333333333299</c:v>
                </c:pt>
                <c:pt idx="445">
                  <c:v>27321.066666666698</c:v>
                </c:pt>
                <c:pt idx="446">
                  <c:v>27137.2833333333</c:v>
                </c:pt>
                <c:pt idx="447">
                  <c:v>26458</c:v>
                </c:pt>
                <c:pt idx="448">
                  <c:v>26255</c:v>
                </c:pt>
                <c:pt idx="449">
                  <c:v>26255</c:v>
                </c:pt>
                <c:pt idx="450">
                  <c:v>26247.5333333333</c:v>
                </c:pt>
                <c:pt idx="451">
                  <c:v>26298.25</c:v>
                </c:pt>
                <c:pt idx="452">
                  <c:v>26502</c:v>
                </c:pt>
                <c:pt idx="453">
                  <c:v>26502</c:v>
                </c:pt>
                <c:pt idx="454">
                  <c:v>26502</c:v>
                </c:pt>
                <c:pt idx="455">
                  <c:v>26490.05</c:v>
                </c:pt>
                <c:pt idx="456">
                  <c:v>25662.083333333299</c:v>
                </c:pt>
                <c:pt idx="457">
                  <c:v>26114</c:v>
                </c:pt>
                <c:pt idx="458">
                  <c:v>26114</c:v>
                </c:pt>
                <c:pt idx="459">
                  <c:v>26114</c:v>
                </c:pt>
                <c:pt idx="460">
                  <c:v>26114</c:v>
                </c:pt>
                <c:pt idx="461">
                  <c:v>26114</c:v>
                </c:pt>
                <c:pt idx="462">
                  <c:v>25729.333333333299</c:v>
                </c:pt>
                <c:pt idx="463">
                  <c:v>25658</c:v>
                </c:pt>
                <c:pt idx="464">
                  <c:v>25658</c:v>
                </c:pt>
                <c:pt idx="465">
                  <c:v>25658</c:v>
                </c:pt>
                <c:pt idx="466">
                  <c:v>25424</c:v>
                </c:pt>
                <c:pt idx="467">
                  <c:v>25424</c:v>
                </c:pt>
                <c:pt idx="468">
                  <c:v>25416.416666666701</c:v>
                </c:pt>
                <c:pt idx="469">
                  <c:v>25428</c:v>
                </c:pt>
                <c:pt idx="470">
                  <c:v>25444.133333333299</c:v>
                </c:pt>
                <c:pt idx="471">
                  <c:v>25254</c:v>
                </c:pt>
                <c:pt idx="472">
                  <c:v>25204</c:v>
                </c:pt>
                <c:pt idx="473">
                  <c:v>25204</c:v>
                </c:pt>
                <c:pt idx="474">
                  <c:v>25204</c:v>
                </c:pt>
                <c:pt idx="475">
                  <c:v>25204</c:v>
                </c:pt>
                <c:pt idx="476">
                  <c:v>25204</c:v>
                </c:pt>
                <c:pt idx="477">
                  <c:v>25204</c:v>
                </c:pt>
                <c:pt idx="478">
                  <c:v>25204</c:v>
                </c:pt>
                <c:pt idx="479">
                  <c:v>25143.166666666701</c:v>
                </c:pt>
                <c:pt idx="480">
                  <c:v>24732</c:v>
                </c:pt>
                <c:pt idx="481">
                  <c:v>24977</c:v>
                </c:pt>
                <c:pt idx="482">
                  <c:v>24977</c:v>
                </c:pt>
                <c:pt idx="483">
                  <c:v>24977</c:v>
                </c:pt>
                <c:pt idx="484">
                  <c:v>25067</c:v>
                </c:pt>
                <c:pt idx="485">
                  <c:v>25067</c:v>
                </c:pt>
                <c:pt idx="486">
                  <c:v>25202</c:v>
                </c:pt>
                <c:pt idx="487">
                  <c:v>25178.6</c:v>
                </c:pt>
                <c:pt idx="488">
                  <c:v>25202</c:v>
                </c:pt>
                <c:pt idx="489">
                  <c:v>25202</c:v>
                </c:pt>
                <c:pt idx="490">
                  <c:v>25202</c:v>
                </c:pt>
                <c:pt idx="491">
                  <c:v>25202</c:v>
                </c:pt>
                <c:pt idx="492">
                  <c:v>25199.066666666698</c:v>
                </c:pt>
                <c:pt idx="493">
                  <c:v>25232.333333333299</c:v>
                </c:pt>
                <c:pt idx="494">
                  <c:v>25031.833333333299</c:v>
                </c:pt>
                <c:pt idx="495">
                  <c:v>24969</c:v>
                </c:pt>
                <c:pt idx="496">
                  <c:v>24945.5</c:v>
                </c:pt>
                <c:pt idx="497">
                  <c:v>24890</c:v>
                </c:pt>
                <c:pt idx="498">
                  <c:v>24890</c:v>
                </c:pt>
                <c:pt idx="499">
                  <c:v>24963</c:v>
                </c:pt>
                <c:pt idx="500">
                  <c:v>24959.316666666698</c:v>
                </c:pt>
                <c:pt idx="501">
                  <c:v>25085</c:v>
                </c:pt>
                <c:pt idx="502">
                  <c:v>25232.6</c:v>
                </c:pt>
                <c:pt idx="503">
                  <c:v>25210.7166666667</c:v>
                </c:pt>
                <c:pt idx="504">
                  <c:v>24744</c:v>
                </c:pt>
                <c:pt idx="505">
                  <c:v>24744</c:v>
                </c:pt>
                <c:pt idx="506">
                  <c:v>24744</c:v>
                </c:pt>
                <c:pt idx="507">
                  <c:v>24744</c:v>
                </c:pt>
                <c:pt idx="508">
                  <c:v>24744</c:v>
                </c:pt>
                <c:pt idx="509">
                  <c:v>25018</c:v>
                </c:pt>
                <c:pt idx="510">
                  <c:v>25018</c:v>
                </c:pt>
                <c:pt idx="511">
                  <c:v>25267</c:v>
                </c:pt>
                <c:pt idx="512">
                  <c:v>25976.5</c:v>
                </c:pt>
                <c:pt idx="513">
                  <c:v>25785.7</c:v>
                </c:pt>
                <c:pt idx="514">
                  <c:v>25637</c:v>
                </c:pt>
                <c:pt idx="515">
                  <c:v>25777.333333333299</c:v>
                </c:pt>
                <c:pt idx="516">
                  <c:v>25770</c:v>
                </c:pt>
                <c:pt idx="517">
                  <c:v>25920</c:v>
                </c:pt>
                <c:pt idx="518">
                  <c:v>25959.35</c:v>
                </c:pt>
                <c:pt idx="519">
                  <c:v>25199</c:v>
                </c:pt>
                <c:pt idx="520">
                  <c:v>25081.9</c:v>
                </c:pt>
                <c:pt idx="521">
                  <c:v>24415</c:v>
                </c:pt>
                <c:pt idx="522">
                  <c:v>24415</c:v>
                </c:pt>
                <c:pt idx="523">
                  <c:v>24657</c:v>
                </c:pt>
                <c:pt idx="524">
                  <c:v>24600.5333333333</c:v>
                </c:pt>
                <c:pt idx="525">
                  <c:v>24415</c:v>
                </c:pt>
                <c:pt idx="526">
                  <c:v>24415</c:v>
                </c:pt>
                <c:pt idx="527">
                  <c:v>24993.666666666701</c:v>
                </c:pt>
                <c:pt idx="528">
                  <c:v>23670.416666666701</c:v>
                </c:pt>
                <c:pt idx="529">
                  <c:v>25208</c:v>
                </c:pt>
                <c:pt idx="530">
                  <c:v>25208</c:v>
                </c:pt>
                <c:pt idx="531">
                  <c:v>25208</c:v>
                </c:pt>
                <c:pt idx="532">
                  <c:v>25208</c:v>
                </c:pt>
                <c:pt idx="533">
                  <c:v>25162.333333333299</c:v>
                </c:pt>
                <c:pt idx="534">
                  <c:v>24934</c:v>
                </c:pt>
                <c:pt idx="535">
                  <c:v>25052</c:v>
                </c:pt>
                <c:pt idx="536">
                  <c:v>25052</c:v>
                </c:pt>
                <c:pt idx="537">
                  <c:v>25052</c:v>
                </c:pt>
                <c:pt idx="538">
                  <c:v>25123.25</c:v>
                </c:pt>
                <c:pt idx="539">
                  <c:v>24605.4666666667</c:v>
                </c:pt>
                <c:pt idx="540">
                  <c:v>24092.05</c:v>
                </c:pt>
                <c:pt idx="541">
                  <c:v>24010.333333333299</c:v>
                </c:pt>
                <c:pt idx="542">
                  <c:v>23882.5</c:v>
                </c:pt>
                <c:pt idx="543">
                  <c:v>23853</c:v>
                </c:pt>
                <c:pt idx="544">
                  <c:v>23853</c:v>
                </c:pt>
                <c:pt idx="545">
                  <c:v>23805.116666666701</c:v>
                </c:pt>
                <c:pt idx="546">
                  <c:v>23676.6</c:v>
                </c:pt>
                <c:pt idx="547">
                  <c:v>23711.916666666701</c:v>
                </c:pt>
                <c:pt idx="548">
                  <c:v>23041</c:v>
                </c:pt>
                <c:pt idx="549">
                  <c:v>23079.666666666701</c:v>
                </c:pt>
                <c:pt idx="550">
                  <c:v>23249</c:v>
                </c:pt>
                <c:pt idx="551">
                  <c:v>23244.916666666701</c:v>
                </c:pt>
                <c:pt idx="552">
                  <c:v>23789</c:v>
                </c:pt>
                <c:pt idx="553">
                  <c:v>24491</c:v>
                </c:pt>
                <c:pt idx="554">
                  <c:v>24491</c:v>
                </c:pt>
                <c:pt idx="555">
                  <c:v>24491</c:v>
                </c:pt>
                <c:pt idx="556">
                  <c:v>24491</c:v>
                </c:pt>
                <c:pt idx="557">
                  <c:v>24491</c:v>
                </c:pt>
                <c:pt idx="558">
                  <c:v>24491</c:v>
                </c:pt>
                <c:pt idx="559">
                  <c:v>24490.35</c:v>
                </c:pt>
                <c:pt idx="560">
                  <c:v>24491</c:v>
                </c:pt>
                <c:pt idx="561">
                  <c:v>24570</c:v>
                </c:pt>
                <c:pt idx="562">
                  <c:v>24464.5</c:v>
                </c:pt>
                <c:pt idx="563">
                  <c:v>24443</c:v>
                </c:pt>
                <c:pt idx="564">
                  <c:v>24687</c:v>
                </c:pt>
                <c:pt idx="565">
                  <c:v>24559</c:v>
                </c:pt>
                <c:pt idx="566">
                  <c:v>24559</c:v>
                </c:pt>
                <c:pt idx="567">
                  <c:v>24559</c:v>
                </c:pt>
                <c:pt idx="568">
                  <c:v>24739.8</c:v>
                </c:pt>
                <c:pt idx="569">
                  <c:v>24477</c:v>
                </c:pt>
                <c:pt idx="570">
                  <c:v>24477</c:v>
                </c:pt>
                <c:pt idx="571">
                  <c:v>24233.9</c:v>
                </c:pt>
                <c:pt idx="572">
                  <c:v>23926</c:v>
                </c:pt>
                <c:pt idx="573">
                  <c:v>23587.583333333299</c:v>
                </c:pt>
                <c:pt idx="574">
                  <c:v>23448</c:v>
                </c:pt>
                <c:pt idx="575">
                  <c:v>23448</c:v>
                </c:pt>
                <c:pt idx="576">
                  <c:v>23262.5</c:v>
                </c:pt>
                <c:pt idx="577">
                  <c:v>24381</c:v>
                </c:pt>
                <c:pt idx="578">
                  <c:v>24381</c:v>
                </c:pt>
                <c:pt idx="579">
                  <c:v>24381</c:v>
                </c:pt>
                <c:pt idx="580">
                  <c:v>24381</c:v>
                </c:pt>
                <c:pt idx="581">
                  <c:v>24381</c:v>
                </c:pt>
                <c:pt idx="582">
                  <c:v>23954</c:v>
                </c:pt>
                <c:pt idx="583">
                  <c:v>24096</c:v>
                </c:pt>
                <c:pt idx="584">
                  <c:v>23985.9666666667</c:v>
                </c:pt>
                <c:pt idx="585">
                  <c:v>23347.583333333299</c:v>
                </c:pt>
                <c:pt idx="586">
                  <c:v>23415</c:v>
                </c:pt>
                <c:pt idx="587">
                  <c:v>23723</c:v>
                </c:pt>
                <c:pt idx="588">
                  <c:v>23443.25</c:v>
                </c:pt>
                <c:pt idx="589">
                  <c:v>23259.666666666701</c:v>
                </c:pt>
                <c:pt idx="590">
                  <c:v>23120</c:v>
                </c:pt>
                <c:pt idx="591">
                  <c:v>23120</c:v>
                </c:pt>
                <c:pt idx="592">
                  <c:v>23115.9666666667</c:v>
                </c:pt>
                <c:pt idx="593">
                  <c:v>23091</c:v>
                </c:pt>
                <c:pt idx="594">
                  <c:v>22760.6</c:v>
                </c:pt>
                <c:pt idx="595">
                  <c:v>23091</c:v>
                </c:pt>
                <c:pt idx="596">
                  <c:v>23091</c:v>
                </c:pt>
                <c:pt idx="597">
                  <c:v>22758.5</c:v>
                </c:pt>
                <c:pt idx="598">
                  <c:v>22521</c:v>
                </c:pt>
                <c:pt idx="599">
                  <c:v>22521</c:v>
                </c:pt>
                <c:pt idx="600">
                  <c:v>22521</c:v>
                </c:pt>
                <c:pt idx="601">
                  <c:v>22521</c:v>
                </c:pt>
                <c:pt idx="602">
                  <c:v>22521</c:v>
                </c:pt>
                <c:pt idx="603">
                  <c:v>22521</c:v>
                </c:pt>
                <c:pt idx="604">
                  <c:v>22521</c:v>
                </c:pt>
                <c:pt idx="605">
                  <c:v>22521</c:v>
                </c:pt>
                <c:pt idx="606">
                  <c:v>22521</c:v>
                </c:pt>
                <c:pt idx="607">
                  <c:v>22521</c:v>
                </c:pt>
                <c:pt idx="608">
                  <c:v>22521</c:v>
                </c:pt>
                <c:pt idx="609">
                  <c:v>22529</c:v>
                </c:pt>
                <c:pt idx="610">
                  <c:v>22529</c:v>
                </c:pt>
                <c:pt idx="611">
                  <c:v>22529</c:v>
                </c:pt>
                <c:pt idx="612">
                  <c:v>22371</c:v>
                </c:pt>
                <c:pt idx="613">
                  <c:v>23073</c:v>
                </c:pt>
                <c:pt idx="614">
                  <c:v>23069</c:v>
                </c:pt>
                <c:pt idx="615">
                  <c:v>23007.9</c:v>
                </c:pt>
                <c:pt idx="616">
                  <c:v>23007</c:v>
                </c:pt>
                <c:pt idx="617">
                  <c:v>23007</c:v>
                </c:pt>
                <c:pt idx="618">
                  <c:v>23651</c:v>
                </c:pt>
                <c:pt idx="619">
                  <c:v>23698.0333333333</c:v>
                </c:pt>
                <c:pt idx="620">
                  <c:v>23536</c:v>
                </c:pt>
                <c:pt idx="621">
                  <c:v>23536</c:v>
                </c:pt>
                <c:pt idx="622">
                  <c:v>23536</c:v>
                </c:pt>
                <c:pt idx="623">
                  <c:v>23465.05</c:v>
                </c:pt>
                <c:pt idx="624">
                  <c:v>22139</c:v>
                </c:pt>
                <c:pt idx="625">
                  <c:v>23053</c:v>
                </c:pt>
                <c:pt idx="626">
                  <c:v>23053</c:v>
                </c:pt>
                <c:pt idx="627">
                  <c:v>23053</c:v>
                </c:pt>
                <c:pt idx="628">
                  <c:v>23053</c:v>
                </c:pt>
                <c:pt idx="629">
                  <c:v>23053</c:v>
                </c:pt>
                <c:pt idx="630">
                  <c:v>23053</c:v>
                </c:pt>
                <c:pt idx="631">
                  <c:v>23053</c:v>
                </c:pt>
                <c:pt idx="632">
                  <c:v>23053</c:v>
                </c:pt>
                <c:pt idx="633">
                  <c:v>23053</c:v>
                </c:pt>
                <c:pt idx="634">
                  <c:v>23053</c:v>
                </c:pt>
                <c:pt idx="635">
                  <c:v>23183</c:v>
                </c:pt>
                <c:pt idx="636">
                  <c:v>23928</c:v>
                </c:pt>
                <c:pt idx="637">
                  <c:v>23928</c:v>
                </c:pt>
                <c:pt idx="638">
                  <c:v>23928</c:v>
                </c:pt>
                <c:pt idx="639">
                  <c:v>23928</c:v>
                </c:pt>
                <c:pt idx="640">
                  <c:v>23928</c:v>
                </c:pt>
                <c:pt idx="641">
                  <c:v>23928</c:v>
                </c:pt>
                <c:pt idx="642">
                  <c:v>23928</c:v>
                </c:pt>
                <c:pt idx="643">
                  <c:v>23928</c:v>
                </c:pt>
                <c:pt idx="644">
                  <c:v>23928</c:v>
                </c:pt>
                <c:pt idx="645">
                  <c:v>23928</c:v>
                </c:pt>
                <c:pt idx="646">
                  <c:v>23928</c:v>
                </c:pt>
                <c:pt idx="647">
                  <c:v>23928</c:v>
                </c:pt>
                <c:pt idx="648">
                  <c:v>23928</c:v>
                </c:pt>
                <c:pt idx="649">
                  <c:v>24348</c:v>
                </c:pt>
                <c:pt idx="650">
                  <c:v>24348</c:v>
                </c:pt>
                <c:pt idx="651">
                  <c:v>24348</c:v>
                </c:pt>
                <c:pt idx="652">
                  <c:v>24348</c:v>
                </c:pt>
                <c:pt idx="653">
                  <c:v>24348</c:v>
                </c:pt>
                <c:pt idx="654">
                  <c:v>24348</c:v>
                </c:pt>
                <c:pt idx="655">
                  <c:v>24400</c:v>
                </c:pt>
                <c:pt idx="656">
                  <c:v>24500</c:v>
                </c:pt>
                <c:pt idx="657">
                  <c:v>24451.599999999999</c:v>
                </c:pt>
                <c:pt idx="658">
                  <c:v>24233</c:v>
                </c:pt>
                <c:pt idx="659">
                  <c:v>24233</c:v>
                </c:pt>
                <c:pt idx="660">
                  <c:v>24233</c:v>
                </c:pt>
                <c:pt idx="661">
                  <c:v>24233</c:v>
                </c:pt>
                <c:pt idx="662">
                  <c:v>24229</c:v>
                </c:pt>
                <c:pt idx="663">
                  <c:v>24160.2</c:v>
                </c:pt>
                <c:pt idx="664">
                  <c:v>23908.933333333302</c:v>
                </c:pt>
                <c:pt idx="665">
                  <c:v>23850</c:v>
                </c:pt>
                <c:pt idx="666">
                  <c:v>23798.15</c:v>
                </c:pt>
                <c:pt idx="667">
                  <c:v>23750.616666666701</c:v>
                </c:pt>
                <c:pt idx="668">
                  <c:v>23710.799999999999</c:v>
                </c:pt>
                <c:pt idx="669">
                  <c:v>23694</c:v>
                </c:pt>
                <c:pt idx="670">
                  <c:v>23694</c:v>
                </c:pt>
                <c:pt idx="671">
                  <c:v>23694</c:v>
                </c:pt>
                <c:pt idx="672">
                  <c:v>23694.45</c:v>
                </c:pt>
                <c:pt idx="673">
                  <c:v>23721</c:v>
                </c:pt>
                <c:pt idx="674">
                  <c:v>23721</c:v>
                </c:pt>
                <c:pt idx="675">
                  <c:v>23721</c:v>
                </c:pt>
                <c:pt idx="676">
                  <c:v>23721</c:v>
                </c:pt>
                <c:pt idx="677">
                  <c:v>23759</c:v>
                </c:pt>
                <c:pt idx="678">
                  <c:v>23721</c:v>
                </c:pt>
                <c:pt idx="679">
                  <c:v>23962</c:v>
                </c:pt>
                <c:pt idx="680">
                  <c:v>24017</c:v>
                </c:pt>
                <c:pt idx="681">
                  <c:v>24017</c:v>
                </c:pt>
                <c:pt idx="682">
                  <c:v>24021.166666666701</c:v>
                </c:pt>
                <c:pt idx="683">
                  <c:v>23910.333333333299</c:v>
                </c:pt>
                <c:pt idx="684">
                  <c:v>23343</c:v>
                </c:pt>
                <c:pt idx="685">
                  <c:v>23320.5</c:v>
                </c:pt>
                <c:pt idx="686">
                  <c:v>23362</c:v>
                </c:pt>
                <c:pt idx="687">
                  <c:v>23362</c:v>
                </c:pt>
                <c:pt idx="688">
                  <c:v>23251.45</c:v>
                </c:pt>
                <c:pt idx="689">
                  <c:v>23435</c:v>
                </c:pt>
                <c:pt idx="690">
                  <c:v>23435</c:v>
                </c:pt>
                <c:pt idx="691">
                  <c:v>23426</c:v>
                </c:pt>
                <c:pt idx="692">
                  <c:v>23426</c:v>
                </c:pt>
                <c:pt idx="693">
                  <c:v>23464</c:v>
                </c:pt>
                <c:pt idx="694">
                  <c:v>23464</c:v>
                </c:pt>
                <c:pt idx="695">
                  <c:v>23548.4666666667</c:v>
                </c:pt>
                <c:pt idx="696">
                  <c:v>22136</c:v>
                </c:pt>
                <c:pt idx="697">
                  <c:v>23464</c:v>
                </c:pt>
                <c:pt idx="698">
                  <c:v>23464</c:v>
                </c:pt>
                <c:pt idx="699">
                  <c:v>24349</c:v>
                </c:pt>
                <c:pt idx="700">
                  <c:v>24349</c:v>
                </c:pt>
                <c:pt idx="701">
                  <c:v>24349</c:v>
                </c:pt>
                <c:pt idx="702">
                  <c:v>24311</c:v>
                </c:pt>
                <c:pt idx="703">
                  <c:v>24013</c:v>
                </c:pt>
                <c:pt idx="704">
                  <c:v>24013</c:v>
                </c:pt>
                <c:pt idx="705">
                  <c:v>24013</c:v>
                </c:pt>
                <c:pt idx="706">
                  <c:v>24013</c:v>
                </c:pt>
                <c:pt idx="707">
                  <c:v>24013</c:v>
                </c:pt>
                <c:pt idx="708">
                  <c:v>23990.3</c:v>
                </c:pt>
                <c:pt idx="709">
                  <c:v>23770</c:v>
                </c:pt>
                <c:pt idx="710">
                  <c:v>23722</c:v>
                </c:pt>
                <c:pt idx="711">
                  <c:v>23722</c:v>
                </c:pt>
                <c:pt idx="712">
                  <c:v>23722</c:v>
                </c:pt>
                <c:pt idx="713">
                  <c:v>23722</c:v>
                </c:pt>
                <c:pt idx="714">
                  <c:v>23722</c:v>
                </c:pt>
                <c:pt idx="715">
                  <c:v>24240</c:v>
                </c:pt>
                <c:pt idx="716">
                  <c:v>24246.266666666699</c:v>
                </c:pt>
                <c:pt idx="717">
                  <c:v>23960</c:v>
                </c:pt>
                <c:pt idx="718">
                  <c:v>23960</c:v>
                </c:pt>
                <c:pt idx="719">
                  <c:v>23710.333333333299</c:v>
                </c:pt>
                <c:pt idx="720">
                  <c:v>23303</c:v>
                </c:pt>
                <c:pt idx="721">
                  <c:v>24418</c:v>
                </c:pt>
                <c:pt idx="722">
                  <c:v>24418</c:v>
                </c:pt>
                <c:pt idx="723">
                  <c:v>24526.799999999999</c:v>
                </c:pt>
                <c:pt idx="724">
                  <c:v>24764.5</c:v>
                </c:pt>
                <c:pt idx="725">
                  <c:v>24598.5333333333</c:v>
                </c:pt>
                <c:pt idx="726">
                  <c:v>25217</c:v>
                </c:pt>
                <c:pt idx="727">
                  <c:v>25217</c:v>
                </c:pt>
                <c:pt idx="728">
                  <c:v>24994.916666666701</c:v>
                </c:pt>
                <c:pt idx="729">
                  <c:v>24684</c:v>
                </c:pt>
                <c:pt idx="730">
                  <c:v>24684</c:v>
                </c:pt>
                <c:pt idx="731">
                  <c:v>24684</c:v>
                </c:pt>
                <c:pt idx="732">
                  <c:v>24684</c:v>
                </c:pt>
                <c:pt idx="733">
                  <c:v>24466.833333333299</c:v>
                </c:pt>
                <c:pt idx="734">
                  <c:v>23645.866666666701</c:v>
                </c:pt>
                <c:pt idx="735">
                  <c:v>23320</c:v>
                </c:pt>
                <c:pt idx="736">
                  <c:v>23215</c:v>
                </c:pt>
                <c:pt idx="737">
                  <c:v>22975</c:v>
                </c:pt>
                <c:pt idx="738">
                  <c:v>22218.6</c:v>
                </c:pt>
                <c:pt idx="739">
                  <c:v>22654</c:v>
                </c:pt>
                <c:pt idx="740">
                  <c:v>22656</c:v>
                </c:pt>
                <c:pt idx="741">
                  <c:v>22646</c:v>
                </c:pt>
                <c:pt idx="742">
                  <c:v>22646</c:v>
                </c:pt>
                <c:pt idx="743">
                  <c:v>22589.200000000001</c:v>
                </c:pt>
                <c:pt idx="744">
                  <c:v>22084</c:v>
                </c:pt>
                <c:pt idx="745">
                  <c:v>22545</c:v>
                </c:pt>
                <c:pt idx="746">
                  <c:v>22545</c:v>
                </c:pt>
                <c:pt idx="747">
                  <c:v>22482.916666666701</c:v>
                </c:pt>
                <c:pt idx="748">
                  <c:v>21800</c:v>
                </c:pt>
                <c:pt idx="749">
                  <c:v>21800</c:v>
                </c:pt>
                <c:pt idx="750">
                  <c:v>21882.3</c:v>
                </c:pt>
                <c:pt idx="751">
                  <c:v>21520</c:v>
                </c:pt>
                <c:pt idx="752">
                  <c:v>21549</c:v>
                </c:pt>
                <c:pt idx="753">
                  <c:v>21549</c:v>
                </c:pt>
                <c:pt idx="754">
                  <c:v>22294.266666666699</c:v>
                </c:pt>
                <c:pt idx="755">
                  <c:v>22291</c:v>
                </c:pt>
                <c:pt idx="756">
                  <c:v>22290.733333333301</c:v>
                </c:pt>
                <c:pt idx="757">
                  <c:v>22472</c:v>
                </c:pt>
                <c:pt idx="758">
                  <c:v>22472</c:v>
                </c:pt>
                <c:pt idx="759">
                  <c:v>22759</c:v>
                </c:pt>
                <c:pt idx="760">
                  <c:v>22759</c:v>
                </c:pt>
                <c:pt idx="761">
                  <c:v>22743.05</c:v>
                </c:pt>
                <c:pt idx="762">
                  <c:v>22730</c:v>
                </c:pt>
                <c:pt idx="763">
                  <c:v>22730</c:v>
                </c:pt>
                <c:pt idx="764">
                  <c:v>22768</c:v>
                </c:pt>
                <c:pt idx="765">
                  <c:v>22729.333333333299</c:v>
                </c:pt>
                <c:pt idx="766">
                  <c:v>22477</c:v>
                </c:pt>
                <c:pt idx="767">
                  <c:v>22462.25</c:v>
                </c:pt>
                <c:pt idx="768">
                  <c:v>21518.25</c:v>
                </c:pt>
                <c:pt idx="769">
                  <c:v>22822</c:v>
                </c:pt>
                <c:pt idx="770">
                  <c:v>22822</c:v>
                </c:pt>
                <c:pt idx="771">
                  <c:v>22822</c:v>
                </c:pt>
                <c:pt idx="772">
                  <c:v>22822</c:v>
                </c:pt>
                <c:pt idx="773">
                  <c:v>22815.983333333301</c:v>
                </c:pt>
                <c:pt idx="774">
                  <c:v>22813.316666666698</c:v>
                </c:pt>
                <c:pt idx="775">
                  <c:v>22813</c:v>
                </c:pt>
                <c:pt idx="776">
                  <c:v>22813</c:v>
                </c:pt>
                <c:pt idx="777">
                  <c:v>22857.183333333302</c:v>
                </c:pt>
                <c:pt idx="778">
                  <c:v>22867</c:v>
                </c:pt>
                <c:pt idx="779">
                  <c:v>23058</c:v>
                </c:pt>
                <c:pt idx="780">
                  <c:v>22754.516666666699</c:v>
                </c:pt>
                <c:pt idx="781">
                  <c:v>22570</c:v>
                </c:pt>
                <c:pt idx="782">
                  <c:v>22555.599999999999</c:v>
                </c:pt>
                <c:pt idx="783">
                  <c:v>22522</c:v>
                </c:pt>
                <c:pt idx="784">
                  <c:v>22468</c:v>
                </c:pt>
                <c:pt idx="785">
                  <c:v>22458.816666666698</c:v>
                </c:pt>
                <c:pt idx="786">
                  <c:v>22468</c:v>
                </c:pt>
                <c:pt idx="787">
                  <c:v>22468</c:v>
                </c:pt>
                <c:pt idx="788">
                  <c:v>21776.066666666698</c:v>
                </c:pt>
                <c:pt idx="789">
                  <c:v>21585</c:v>
                </c:pt>
                <c:pt idx="790">
                  <c:v>21585</c:v>
                </c:pt>
                <c:pt idx="791">
                  <c:v>21585</c:v>
                </c:pt>
                <c:pt idx="792">
                  <c:v>21585</c:v>
                </c:pt>
                <c:pt idx="793">
                  <c:v>21714</c:v>
                </c:pt>
                <c:pt idx="794">
                  <c:v>21714</c:v>
                </c:pt>
                <c:pt idx="795">
                  <c:v>21714</c:v>
                </c:pt>
                <c:pt idx="796">
                  <c:v>21695.333333333299</c:v>
                </c:pt>
                <c:pt idx="797">
                  <c:v>21714</c:v>
                </c:pt>
                <c:pt idx="798">
                  <c:v>21743</c:v>
                </c:pt>
                <c:pt idx="799">
                  <c:v>21598.933333333302</c:v>
                </c:pt>
                <c:pt idx="800">
                  <c:v>21685.7833333333</c:v>
                </c:pt>
                <c:pt idx="801">
                  <c:v>21893</c:v>
                </c:pt>
                <c:pt idx="802">
                  <c:v>21857.75</c:v>
                </c:pt>
                <c:pt idx="803">
                  <c:v>21860.6</c:v>
                </c:pt>
                <c:pt idx="804">
                  <c:v>21962.733333333301</c:v>
                </c:pt>
                <c:pt idx="805">
                  <c:v>21623.416666666701</c:v>
                </c:pt>
                <c:pt idx="806">
                  <c:v>21614.6</c:v>
                </c:pt>
                <c:pt idx="807">
                  <c:v>21601</c:v>
                </c:pt>
                <c:pt idx="808">
                  <c:v>21593.200000000001</c:v>
                </c:pt>
                <c:pt idx="809">
                  <c:v>21536.9666666667</c:v>
                </c:pt>
                <c:pt idx="810">
                  <c:v>21361.7166666667</c:v>
                </c:pt>
                <c:pt idx="811">
                  <c:v>21129.4</c:v>
                </c:pt>
                <c:pt idx="812">
                  <c:v>21184</c:v>
                </c:pt>
                <c:pt idx="813">
                  <c:v>21184</c:v>
                </c:pt>
                <c:pt idx="814">
                  <c:v>21184</c:v>
                </c:pt>
                <c:pt idx="815">
                  <c:v>21182.833333333299</c:v>
                </c:pt>
                <c:pt idx="816">
                  <c:v>20634.9666666667</c:v>
                </c:pt>
                <c:pt idx="817">
                  <c:v>22087.583333333299</c:v>
                </c:pt>
                <c:pt idx="818">
                  <c:v>21992</c:v>
                </c:pt>
                <c:pt idx="819">
                  <c:v>21992</c:v>
                </c:pt>
                <c:pt idx="820">
                  <c:v>21992</c:v>
                </c:pt>
                <c:pt idx="821">
                  <c:v>21992</c:v>
                </c:pt>
                <c:pt idx="822">
                  <c:v>21992</c:v>
                </c:pt>
                <c:pt idx="823">
                  <c:v>21992</c:v>
                </c:pt>
                <c:pt idx="824">
                  <c:v>21992</c:v>
                </c:pt>
                <c:pt idx="825">
                  <c:v>21984.883333333299</c:v>
                </c:pt>
                <c:pt idx="826">
                  <c:v>21922</c:v>
                </c:pt>
                <c:pt idx="827">
                  <c:v>21941.433333333302</c:v>
                </c:pt>
                <c:pt idx="828">
                  <c:v>22014</c:v>
                </c:pt>
                <c:pt idx="829">
                  <c:v>22001.4</c:v>
                </c:pt>
                <c:pt idx="830">
                  <c:v>22067.75</c:v>
                </c:pt>
                <c:pt idx="831">
                  <c:v>22139</c:v>
                </c:pt>
                <c:pt idx="832">
                  <c:v>22154</c:v>
                </c:pt>
                <c:pt idx="833">
                  <c:v>22139</c:v>
                </c:pt>
                <c:pt idx="834">
                  <c:v>22300</c:v>
                </c:pt>
                <c:pt idx="835">
                  <c:v>22655.4666666667</c:v>
                </c:pt>
                <c:pt idx="836">
                  <c:v>22349.133333333299</c:v>
                </c:pt>
                <c:pt idx="837">
                  <c:v>22408</c:v>
                </c:pt>
                <c:pt idx="838">
                  <c:v>22408</c:v>
                </c:pt>
                <c:pt idx="839">
                  <c:v>22408</c:v>
                </c:pt>
                <c:pt idx="840">
                  <c:v>22504</c:v>
                </c:pt>
                <c:pt idx="841">
                  <c:v>22504</c:v>
                </c:pt>
                <c:pt idx="842">
                  <c:v>22504</c:v>
                </c:pt>
                <c:pt idx="843">
                  <c:v>22504</c:v>
                </c:pt>
                <c:pt idx="844">
                  <c:v>21922</c:v>
                </c:pt>
                <c:pt idx="845">
                  <c:v>21994</c:v>
                </c:pt>
                <c:pt idx="846">
                  <c:v>22028</c:v>
                </c:pt>
                <c:pt idx="847">
                  <c:v>22028</c:v>
                </c:pt>
                <c:pt idx="848">
                  <c:v>22028</c:v>
                </c:pt>
                <c:pt idx="849">
                  <c:v>22484.400000000001</c:v>
                </c:pt>
                <c:pt idx="850">
                  <c:v>22110.833333333299</c:v>
                </c:pt>
                <c:pt idx="851">
                  <c:v>22390.799999999999</c:v>
                </c:pt>
                <c:pt idx="852">
                  <c:v>21962.5333333333</c:v>
                </c:pt>
                <c:pt idx="853">
                  <c:v>21920</c:v>
                </c:pt>
                <c:pt idx="854">
                  <c:v>21612.85</c:v>
                </c:pt>
                <c:pt idx="855">
                  <c:v>20837</c:v>
                </c:pt>
                <c:pt idx="856">
                  <c:v>20756.266666666699</c:v>
                </c:pt>
                <c:pt idx="857">
                  <c:v>21354.333333333299</c:v>
                </c:pt>
                <c:pt idx="858">
                  <c:v>21295.666666666701</c:v>
                </c:pt>
                <c:pt idx="859">
                  <c:v>21288</c:v>
                </c:pt>
                <c:pt idx="860">
                  <c:v>21749.95</c:v>
                </c:pt>
                <c:pt idx="861">
                  <c:v>21744</c:v>
                </c:pt>
                <c:pt idx="862">
                  <c:v>21744</c:v>
                </c:pt>
                <c:pt idx="863">
                  <c:v>21865</c:v>
                </c:pt>
                <c:pt idx="864">
                  <c:v>22374.366666666701</c:v>
                </c:pt>
                <c:pt idx="865">
                  <c:v>23622</c:v>
                </c:pt>
                <c:pt idx="866">
                  <c:v>23511.083333333299</c:v>
                </c:pt>
                <c:pt idx="867">
                  <c:v>23512</c:v>
                </c:pt>
                <c:pt idx="868">
                  <c:v>23512</c:v>
                </c:pt>
                <c:pt idx="869">
                  <c:v>23512</c:v>
                </c:pt>
                <c:pt idx="870">
                  <c:v>23513.766666666699</c:v>
                </c:pt>
                <c:pt idx="871">
                  <c:v>23623</c:v>
                </c:pt>
                <c:pt idx="872">
                  <c:v>23623</c:v>
                </c:pt>
                <c:pt idx="873">
                  <c:v>23786.7833333333</c:v>
                </c:pt>
                <c:pt idx="874">
                  <c:v>23590.75</c:v>
                </c:pt>
                <c:pt idx="875">
                  <c:v>23208.516666666699</c:v>
                </c:pt>
                <c:pt idx="876">
                  <c:v>23129</c:v>
                </c:pt>
                <c:pt idx="877">
                  <c:v>23129</c:v>
                </c:pt>
                <c:pt idx="878">
                  <c:v>23129</c:v>
                </c:pt>
                <c:pt idx="879">
                  <c:v>23129</c:v>
                </c:pt>
                <c:pt idx="880">
                  <c:v>23129</c:v>
                </c:pt>
                <c:pt idx="881">
                  <c:v>23085</c:v>
                </c:pt>
                <c:pt idx="882">
                  <c:v>22950</c:v>
                </c:pt>
                <c:pt idx="883">
                  <c:v>23085</c:v>
                </c:pt>
                <c:pt idx="884">
                  <c:v>23085</c:v>
                </c:pt>
                <c:pt idx="885">
                  <c:v>23085</c:v>
                </c:pt>
                <c:pt idx="886">
                  <c:v>23085</c:v>
                </c:pt>
                <c:pt idx="887">
                  <c:v>23085</c:v>
                </c:pt>
                <c:pt idx="888">
                  <c:v>23004.366666666701</c:v>
                </c:pt>
                <c:pt idx="889">
                  <c:v>23553.4666666667</c:v>
                </c:pt>
                <c:pt idx="890">
                  <c:v>23519</c:v>
                </c:pt>
                <c:pt idx="891">
                  <c:v>23519</c:v>
                </c:pt>
                <c:pt idx="892">
                  <c:v>23519</c:v>
                </c:pt>
                <c:pt idx="893">
                  <c:v>23519</c:v>
                </c:pt>
                <c:pt idx="894">
                  <c:v>23709</c:v>
                </c:pt>
                <c:pt idx="895">
                  <c:v>23709</c:v>
                </c:pt>
                <c:pt idx="896">
                  <c:v>23709</c:v>
                </c:pt>
                <c:pt idx="897">
                  <c:v>23756</c:v>
                </c:pt>
                <c:pt idx="898">
                  <c:v>23709</c:v>
                </c:pt>
                <c:pt idx="899">
                  <c:v>23709</c:v>
                </c:pt>
                <c:pt idx="900">
                  <c:v>23709</c:v>
                </c:pt>
                <c:pt idx="901">
                  <c:v>23864</c:v>
                </c:pt>
                <c:pt idx="902">
                  <c:v>23864</c:v>
                </c:pt>
                <c:pt idx="903">
                  <c:v>23864</c:v>
                </c:pt>
                <c:pt idx="904">
                  <c:v>23855.75</c:v>
                </c:pt>
                <c:pt idx="905">
                  <c:v>23454</c:v>
                </c:pt>
                <c:pt idx="906">
                  <c:v>22774.416666666701</c:v>
                </c:pt>
                <c:pt idx="907">
                  <c:v>22712</c:v>
                </c:pt>
                <c:pt idx="908">
                  <c:v>22277</c:v>
                </c:pt>
                <c:pt idx="909">
                  <c:v>22277</c:v>
                </c:pt>
                <c:pt idx="910">
                  <c:v>22277</c:v>
                </c:pt>
                <c:pt idx="911">
                  <c:v>22253.0333333333</c:v>
                </c:pt>
                <c:pt idx="912">
                  <c:v>22133</c:v>
                </c:pt>
                <c:pt idx="913">
                  <c:v>23516</c:v>
                </c:pt>
                <c:pt idx="914">
                  <c:v>23516</c:v>
                </c:pt>
                <c:pt idx="915">
                  <c:v>23516</c:v>
                </c:pt>
                <c:pt idx="916">
                  <c:v>24296</c:v>
                </c:pt>
                <c:pt idx="917">
                  <c:v>24296</c:v>
                </c:pt>
                <c:pt idx="918">
                  <c:v>24427</c:v>
                </c:pt>
                <c:pt idx="919">
                  <c:v>24427</c:v>
                </c:pt>
                <c:pt idx="920">
                  <c:v>24444</c:v>
                </c:pt>
                <c:pt idx="921">
                  <c:v>24480.55</c:v>
                </c:pt>
                <c:pt idx="922">
                  <c:v>24499</c:v>
                </c:pt>
                <c:pt idx="923">
                  <c:v>24460.666666666701</c:v>
                </c:pt>
                <c:pt idx="924">
                  <c:v>24452</c:v>
                </c:pt>
                <c:pt idx="925">
                  <c:v>24298.5333333333</c:v>
                </c:pt>
                <c:pt idx="926">
                  <c:v>23989</c:v>
                </c:pt>
                <c:pt idx="927">
                  <c:v>23983.933333333302</c:v>
                </c:pt>
                <c:pt idx="928">
                  <c:v>23870.75</c:v>
                </c:pt>
                <c:pt idx="929">
                  <c:v>23231</c:v>
                </c:pt>
                <c:pt idx="930">
                  <c:v>23031.5333333333</c:v>
                </c:pt>
                <c:pt idx="931">
                  <c:v>23097.083333333299</c:v>
                </c:pt>
                <c:pt idx="932">
                  <c:v>23255</c:v>
                </c:pt>
                <c:pt idx="933">
                  <c:v>23305</c:v>
                </c:pt>
                <c:pt idx="934">
                  <c:v>23299</c:v>
                </c:pt>
                <c:pt idx="935">
                  <c:v>23353</c:v>
                </c:pt>
                <c:pt idx="936">
                  <c:v>23445</c:v>
                </c:pt>
                <c:pt idx="937">
                  <c:v>23445</c:v>
                </c:pt>
                <c:pt idx="938">
                  <c:v>24388</c:v>
                </c:pt>
                <c:pt idx="939">
                  <c:v>24388</c:v>
                </c:pt>
                <c:pt idx="940">
                  <c:v>24388</c:v>
                </c:pt>
                <c:pt idx="941">
                  <c:v>24388</c:v>
                </c:pt>
                <c:pt idx="942">
                  <c:v>24388</c:v>
                </c:pt>
                <c:pt idx="943">
                  <c:v>24434</c:v>
                </c:pt>
                <c:pt idx="944">
                  <c:v>25202</c:v>
                </c:pt>
                <c:pt idx="945">
                  <c:v>26093.066666666698</c:v>
                </c:pt>
                <c:pt idx="946">
                  <c:v>25706.7833333333</c:v>
                </c:pt>
                <c:pt idx="947">
                  <c:v>25701.200000000001</c:v>
                </c:pt>
                <c:pt idx="948">
                  <c:v>25688</c:v>
                </c:pt>
                <c:pt idx="949">
                  <c:v>25688</c:v>
                </c:pt>
                <c:pt idx="950">
                  <c:v>25630.65</c:v>
                </c:pt>
                <c:pt idx="951">
                  <c:v>25783</c:v>
                </c:pt>
                <c:pt idx="952">
                  <c:v>25774.1</c:v>
                </c:pt>
                <c:pt idx="953">
                  <c:v>25748</c:v>
                </c:pt>
                <c:pt idx="954">
                  <c:v>25116.066666666698</c:v>
                </c:pt>
                <c:pt idx="955">
                  <c:v>25148.933333333302</c:v>
                </c:pt>
                <c:pt idx="956">
                  <c:v>25053.599999999999</c:v>
                </c:pt>
                <c:pt idx="957">
                  <c:v>25060</c:v>
                </c:pt>
                <c:pt idx="958">
                  <c:v>23012</c:v>
                </c:pt>
                <c:pt idx="959">
                  <c:v>24034</c:v>
                </c:pt>
                <c:pt idx="960">
                  <c:v>23606.25</c:v>
                </c:pt>
                <c:pt idx="961">
                  <c:v>23782</c:v>
                </c:pt>
                <c:pt idx="962">
                  <c:v>23782</c:v>
                </c:pt>
                <c:pt idx="963">
                  <c:v>23782</c:v>
                </c:pt>
                <c:pt idx="964">
                  <c:v>23739.5333333333</c:v>
                </c:pt>
                <c:pt idx="965">
                  <c:v>23730</c:v>
                </c:pt>
                <c:pt idx="966">
                  <c:v>23730</c:v>
                </c:pt>
                <c:pt idx="967">
                  <c:v>23805</c:v>
                </c:pt>
                <c:pt idx="968">
                  <c:v>24094.400000000001</c:v>
                </c:pt>
                <c:pt idx="969">
                  <c:v>23913.583333333299</c:v>
                </c:pt>
                <c:pt idx="970">
                  <c:v>23857.233333333301</c:v>
                </c:pt>
                <c:pt idx="971">
                  <c:v>23771</c:v>
                </c:pt>
                <c:pt idx="972">
                  <c:v>23771</c:v>
                </c:pt>
                <c:pt idx="973">
                  <c:v>23771</c:v>
                </c:pt>
                <c:pt idx="974">
                  <c:v>23561.266666666699</c:v>
                </c:pt>
                <c:pt idx="975">
                  <c:v>23529</c:v>
                </c:pt>
                <c:pt idx="976">
                  <c:v>23178.316666666698</c:v>
                </c:pt>
                <c:pt idx="977">
                  <c:v>22896.166666666701</c:v>
                </c:pt>
                <c:pt idx="978">
                  <c:v>22782</c:v>
                </c:pt>
                <c:pt idx="979">
                  <c:v>22782</c:v>
                </c:pt>
                <c:pt idx="980">
                  <c:v>22782</c:v>
                </c:pt>
                <c:pt idx="981">
                  <c:v>22761.599999999999</c:v>
                </c:pt>
                <c:pt idx="982">
                  <c:v>22725.0333333333</c:v>
                </c:pt>
                <c:pt idx="983">
                  <c:v>22712</c:v>
                </c:pt>
                <c:pt idx="984">
                  <c:v>23357</c:v>
                </c:pt>
                <c:pt idx="985">
                  <c:v>24094.7</c:v>
                </c:pt>
                <c:pt idx="986">
                  <c:v>23525</c:v>
                </c:pt>
                <c:pt idx="987">
                  <c:v>23495.666666666701</c:v>
                </c:pt>
                <c:pt idx="988">
                  <c:v>24395</c:v>
                </c:pt>
                <c:pt idx="989">
                  <c:v>24395</c:v>
                </c:pt>
                <c:pt idx="990">
                  <c:v>24395</c:v>
                </c:pt>
                <c:pt idx="991">
                  <c:v>24424</c:v>
                </c:pt>
                <c:pt idx="992">
                  <c:v>24439</c:v>
                </c:pt>
                <c:pt idx="993">
                  <c:v>24408</c:v>
                </c:pt>
                <c:pt idx="994">
                  <c:v>25003</c:v>
                </c:pt>
                <c:pt idx="995">
                  <c:v>25613.25</c:v>
                </c:pt>
                <c:pt idx="996">
                  <c:v>25792.433333333302</c:v>
                </c:pt>
                <c:pt idx="997">
                  <c:v>25573</c:v>
                </c:pt>
                <c:pt idx="998">
                  <c:v>25573</c:v>
                </c:pt>
                <c:pt idx="999">
                  <c:v>25573</c:v>
                </c:pt>
                <c:pt idx="1000">
                  <c:v>25301.65</c:v>
                </c:pt>
                <c:pt idx="1001">
                  <c:v>25228</c:v>
                </c:pt>
                <c:pt idx="1002">
                  <c:v>25228</c:v>
                </c:pt>
                <c:pt idx="1003">
                  <c:v>25380</c:v>
                </c:pt>
                <c:pt idx="1004">
                  <c:v>24419.483333333301</c:v>
                </c:pt>
                <c:pt idx="1005">
                  <c:v>24433.983333333301</c:v>
                </c:pt>
                <c:pt idx="1006">
                  <c:v>24385.083333333299</c:v>
                </c:pt>
                <c:pt idx="1007">
                  <c:v>24365.683333333302</c:v>
                </c:pt>
                <c:pt idx="1008">
                  <c:v>24047.266666666699</c:v>
                </c:pt>
                <c:pt idx="1009">
                  <c:v>24607</c:v>
                </c:pt>
                <c:pt idx="1010">
                  <c:v>24607</c:v>
                </c:pt>
                <c:pt idx="1011">
                  <c:v>24607</c:v>
                </c:pt>
                <c:pt idx="1012">
                  <c:v>24537.166666666701</c:v>
                </c:pt>
                <c:pt idx="1013">
                  <c:v>24093</c:v>
                </c:pt>
                <c:pt idx="1014">
                  <c:v>23801.383333333299</c:v>
                </c:pt>
                <c:pt idx="1015">
                  <c:v>23733.516666666699</c:v>
                </c:pt>
                <c:pt idx="1016">
                  <c:v>24222</c:v>
                </c:pt>
                <c:pt idx="1017">
                  <c:v>24148.133333333299</c:v>
                </c:pt>
                <c:pt idx="1018">
                  <c:v>24006</c:v>
                </c:pt>
                <c:pt idx="1019">
                  <c:v>23620.333333333299</c:v>
                </c:pt>
                <c:pt idx="1020">
                  <c:v>23475.5</c:v>
                </c:pt>
                <c:pt idx="1021">
                  <c:v>23464.75</c:v>
                </c:pt>
                <c:pt idx="1022">
                  <c:v>23449</c:v>
                </c:pt>
                <c:pt idx="1023">
                  <c:v>23449</c:v>
                </c:pt>
                <c:pt idx="1024">
                  <c:v>23407.666666666701</c:v>
                </c:pt>
                <c:pt idx="1025">
                  <c:v>22852.616666666701</c:v>
                </c:pt>
                <c:pt idx="1026">
                  <c:v>22807</c:v>
                </c:pt>
                <c:pt idx="1027">
                  <c:v>22685.333333333299</c:v>
                </c:pt>
                <c:pt idx="1028">
                  <c:v>22836</c:v>
                </c:pt>
                <c:pt idx="1029">
                  <c:v>22753.583333333299</c:v>
                </c:pt>
                <c:pt idx="1030">
                  <c:v>22940</c:v>
                </c:pt>
                <c:pt idx="1031">
                  <c:v>23090.2</c:v>
                </c:pt>
                <c:pt idx="1032">
                  <c:v>23039</c:v>
                </c:pt>
                <c:pt idx="1033">
                  <c:v>24811</c:v>
                </c:pt>
                <c:pt idx="1034">
                  <c:v>24811</c:v>
                </c:pt>
                <c:pt idx="1035">
                  <c:v>24811</c:v>
                </c:pt>
                <c:pt idx="1036">
                  <c:v>24811</c:v>
                </c:pt>
                <c:pt idx="1037">
                  <c:v>24811</c:v>
                </c:pt>
                <c:pt idx="1038">
                  <c:v>24811</c:v>
                </c:pt>
                <c:pt idx="1039">
                  <c:v>24858</c:v>
                </c:pt>
                <c:pt idx="1040">
                  <c:v>24793</c:v>
                </c:pt>
                <c:pt idx="1041">
                  <c:v>24839.383333333299</c:v>
                </c:pt>
                <c:pt idx="1042">
                  <c:v>24783</c:v>
                </c:pt>
                <c:pt idx="1043">
                  <c:v>24972</c:v>
                </c:pt>
                <c:pt idx="1044">
                  <c:v>24966.333333333299</c:v>
                </c:pt>
                <c:pt idx="1045">
                  <c:v>24642.05</c:v>
                </c:pt>
                <c:pt idx="1046">
                  <c:v>24588.5333333333</c:v>
                </c:pt>
                <c:pt idx="1047">
                  <c:v>24290.3</c:v>
                </c:pt>
                <c:pt idx="1048">
                  <c:v>24074.916666666701</c:v>
                </c:pt>
                <c:pt idx="1049">
                  <c:v>24056</c:v>
                </c:pt>
                <c:pt idx="1050">
                  <c:v>24056</c:v>
                </c:pt>
                <c:pt idx="1051">
                  <c:v>23821.266666666699</c:v>
                </c:pt>
                <c:pt idx="1052">
                  <c:v>23685</c:v>
                </c:pt>
                <c:pt idx="1053">
                  <c:v>23685</c:v>
                </c:pt>
                <c:pt idx="1054">
                  <c:v>23685</c:v>
                </c:pt>
                <c:pt idx="1055">
                  <c:v>23676.983333333301</c:v>
                </c:pt>
                <c:pt idx="1056">
                  <c:v>23561</c:v>
                </c:pt>
                <c:pt idx="1057">
                  <c:v>25106</c:v>
                </c:pt>
                <c:pt idx="1058">
                  <c:v>25125</c:v>
                </c:pt>
                <c:pt idx="1059">
                  <c:v>25125</c:v>
                </c:pt>
                <c:pt idx="1060">
                  <c:v>25068.016666666699</c:v>
                </c:pt>
                <c:pt idx="1061">
                  <c:v>24959</c:v>
                </c:pt>
                <c:pt idx="1062">
                  <c:v>24906.333333333299</c:v>
                </c:pt>
                <c:pt idx="1063">
                  <c:v>24687</c:v>
                </c:pt>
                <c:pt idx="1064">
                  <c:v>24687</c:v>
                </c:pt>
                <c:pt idx="1065">
                  <c:v>24687</c:v>
                </c:pt>
                <c:pt idx="1066">
                  <c:v>24687</c:v>
                </c:pt>
                <c:pt idx="1067">
                  <c:v>24686.266666666699</c:v>
                </c:pt>
                <c:pt idx="1068">
                  <c:v>25185</c:v>
                </c:pt>
                <c:pt idx="1069">
                  <c:v>25185</c:v>
                </c:pt>
                <c:pt idx="1070">
                  <c:v>25185</c:v>
                </c:pt>
                <c:pt idx="1071">
                  <c:v>25085.45</c:v>
                </c:pt>
                <c:pt idx="1072">
                  <c:v>24948.2</c:v>
                </c:pt>
                <c:pt idx="1073">
                  <c:v>24913</c:v>
                </c:pt>
                <c:pt idx="1074">
                  <c:v>24932</c:v>
                </c:pt>
                <c:pt idx="1075">
                  <c:v>24932</c:v>
                </c:pt>
                <c:pt idx="1076">
                  <c:v>24932</c:v>
                </c:pt>
                <c:pt idx="1077">
                  <c:v>24913</c:v>
                </c:pt>
                <c:pt idx="1078">
                  <c:v>24913</c:v>
                </c:pt>
                <c:pt idx="1079">
                  <c:v>25300.45</c:v>
                </c:pt>
                <c:pt idx="1080">
                  <c:v>25341</c:v>
                </c:pt>
                <c:pt idx="1081">
                  <c:v>26255</c:v>
                </c:pt>
                <c:pt idx="1082">
                  <c:v>26274</c:v>
                </c:pt>
                <c:pt idx="1083">
                  <c:v>26274</c:v>
                </c:pt>
                <c:pt idx="1084">
                  <c:v>26354</c:v>
                </c:pt>
                <c:pt idx="1085">
                  <c:v>26426.766666666699</c:v>
                </c:pt>
                <c:pt idx="1086">
                  <c:v>26520</c:v>
                </c:pt>
                <c:pt idx="1087">
                  <c:v>26535</c:v>
                </c:pt>
                <c:pt idx="1088">
                  <c:v>26244.266666666699</c:v>
                </c:pt>
                <c:pt idx="1089">
                  <c:v>26394</c:v>
                </c:pt>
                <c:pt idx="1090">
                  <c:v>26324.7</c:v>
                </c:pt>
                <c:pt idx="1091">
                  <c:v>26003.733333333301</c:v>
                </c:pt>
                <c:pt idx="1092">
                  <c:v>25493.333333333299</c:v>
                </c:pt>
                <c:pt idx="1093">
                  <c:v>25097</c:v>
                </c:pt>
                <c:pt idx="1094">
                  <c:v>25409.9</c:v>
                </c:pt>
                <c:pt idx="1095">
                  <c:v>25221.616666666701</c:v>
                </c:pt>
                <c:pt idx="1096">
                  <c:v>25027</c:v>
                </c:pt>
                <c:pt idx="1097">
                  <c:v>24593.166666666701</c:v>
                </c:pt>
                <c:pt idx="1098">
                  <c:v>24353</c:v>
                </c:pt>
                <c:pt idx="1099">
                  <c:v>24353</c:v>
                </c:pt>
                <c:pt idx="1100">
                  <c:v>24465</c:v>
                </c:pt>
                <c:pt idx="1101">
                  <c:v>24357.45</c:v>
                </c:pt>
                <c:pt idx="1102">
                  <c:v>24235</c:v>
                </c:pt>
                <c:pt idx="1103">
                  <c:v>24202.266666666699</c:v>
                </c:pt>
                <c:pt idx="1104">
                  <c:v>24216</c:v>
                </c:pt>
                <c:pt idx="1105">
                  <c:v>24528</c:v>
                </c:pt>
                <c:pt idx="1106">
                  <c:v>24528</c:v>
                </c:pt>
                <c:pt idx="1107">
                  <c:v>25151</c:v>
                </c:pt>
                <c:pt idx="1108">
                  <c:v>25151</c:v>
                </c:pt>
                <c:pt idx="1109">
                  <c:v>25151</c:v>
                </c:pt>
                <c:pt idx="1110">
                  <c:v>25179.166666666701</c:v>
                </c:pt>
                <c:pt idx="1111">
                  <c:v>25234.416666666701</c:v>
                </c:pt>
                <c:pt idx="1112">
                  <c:v>24908.333333333299</c:v>
                </c:pt>
                <c:pt idx="1113">
                  <c:v>24675</c:v>
                </c:pt>
                <c:pt idx="1114">
                  <c:v>24581.8</c:v>
                </c:pt>
                <c:pt idx="1115">
                  <c:v>25038.266666666699</c:v>
                </c:pt>
                <c:pt idx="1116">
                  <c:v>25035.200000000001</c:v>
                </c:pt>
                <c:pt idx="1117">
                  <c:v>24925</c:v>
                </c:pt>
                <c:pt idx="1118">
                  <c:v>24796.5333333333</c:v>
                </c:pt>
                <c:pt idx="1119">
                  <c:v>24636</c:v>
                </c:pt>
                <c:pt idx="1120">
                  <c:v>24562</c:v>
                </c:pt>
                <c:pt idx="1121">
                  <c:v>24577</c:v>
                </c:pt>
                <c:pt idx="1122">
                  <c:v>24596</c:v>
                </c:pt>
                <c:pt idx="1123">
                  <c:v>24596</c:v>
                </c:pt>
                <c:pt idx="1124">
                  <c:v>24596</c:v>
                </c:pt>
                <c:pt idx="1125">
                  <c:v>24676</c:v>
                </c:pt>
                <c:pt idx="1126">
                  <c:v>24465</c:v>
                </c:pt>
                <c:pt idx="1127">
                  <c:v>23894.266666666699</c:v>
                </c:pt>
                <c:pt idx="1128">
                  <c:v>23996.016666666699</c:v>
                </c:pt>
                <c:pt idx="1129">
                  <c:v>24718.083333333299</c:v>
                </c:pt>
                <c:pt idx="1130">
                  <c:v>24893</c:v>
                </c:pt>
                <c:pt idx="1131">
                  <c:v>24852.3</c:v>
                </c:pt>
                <c:pt idx="1132">
                  <c:v>24819</c:v>
                </c:pt>
                <c:pt idx="1133">
                  <c:v>24819</c:v>
                </c:pt>
                <c:pt idx="1134">
                  <c:v>24798.400000000001</c:v>
                </c:pt>
                <c:pt idx="1135">
                  <c:v>24744.666666666701</c:v>
                </c:pt>
                <c:pt idx="1136">
                  <c:v>24404</c:v>
                </c:pt>
                <c:pt idx="1137">
                  <c:v>24621.666666666701</c:v>
                </c:pt>
                <c:pt idx="1138">
                  <c:v>24414.333333333299</c:v>
                </c:pt>
                <c:pt idx="1139">
                  <c:v>23802</c:v>
                </c:pt>
                <c:pt idx="1140">
                  <c:v>23451.066666666698</c:v>
                </c:pt>
                <c:pt idx="1141">
                  <c:v>23369.766666666699</c:v>
                </c:pt>
                <c:pt idx="1142">
                  <c:v>23349</c:v>
                </c:pt>
                <c:pt idx="1143">
                  <c:v>23158.6</c:v>
                </c:pt>
                <c:pt idx="1144">
                  <c:v>22536.733333333301</c:v>
                </c:pt>
                <c:pt idx="1145">
                  <c:v>22667.166666666701</c:v>
                </c:pt>
                <c:pt idx="1146">
                  <c:v>22612.083333333299</c:v>
                </c:pt>
                <c:pt idx="1147">
                  <c:v>22213.666666666701</c:v>
                </c:pt>
                <c:pt idx="1148">
                  <c:v>21960.733333333301</c:v>
                </c:pt>
                <c:pt idx="1149">
                  <c:v>21783</c:v>
                </c:pt>
                <c:pt idx="1150">
                  <c:v>21703</c:v>
                </c:pt>
                <c:pt idx="1151">
                  <c:v>21697.15</c:v>
                </c:pt>
                <c:pt idx="1152">
                  <c:v>21703</c:v>
                </c:pt>
                <c:pt idx="1153">
                  <c:v>22471</c:v>
                </c:pt>
                <c:pt idx="1154">
                  <c:v>22471</c:v>
                </c:pt>
                <c:pt idx="1155">
                  <c:v>22471</c:v>
                </c:pt>
                <c:pt idx="1156">
                  <c:v>22471</c:v>
                </c:pt>
                <c:pt idx="1157">
                  <c:v>22456.5333333333</c:v>
                </c:pt>
                <c:pt idx="1158">
                  <c:v>22829</c:v>
                </c:pt>
                <c:pt idx="1159">
                  <c:v>22875</c:v>
                </c:pt>
                <c:pt idx="1160">
                  <c:v>22925</c:v>
                </c:pt>
                <c:pt idx="1161">
                  <c:v>22917.333333333299</c:v>
                </c:pt>
                <c:pt idx="1162">
                  <c:v>23373</c:v>
                </c:pt>
                <c:pt idx="1163">
                  <c:v>23373</c:v>
                </c:pt>
                <c:pt idx="1164">
                  <c:v>23373</c:v>
                </c:pt>
                <c:pt idx="1165">
                  <c:v>23251.866666666701</c:v>
                </c:pt>
                <c:pt idx="1166">
                  <c:v>23799.599999999999</c:v>
                </c:pt>
                <c:pt idx="1167">
                  <c:v>23599.5</c:v>
                </c:pt>
                <c:pt idx="1168">
                  <c:v>23421</c:v>
                </c:pt>
                <c:pt idx="1169">
                  <c:v>23613.333333333299</c:v>
                </c:pt>
                <c:pt idx="1170">
                  <c:v>23343.083333333299</c:v>
                </c:pt>
                <c:pt idx="1171">
                  <c:v>22996.3</c:v>
                </c:pt>
                <c:pt idx="1172">
                  <c:v>22533.5</c:v>
                </c:pt>
                <c:pt idx="1173">
                  <c:v>22134.833333333299</c:v>
                </c:pt>
                <c:pt idx="1174">
                  <c:v>22121.4</c:v>
                </c:pt>
                <c:pt idx="1175">
                  <c:v>22743.683333333302</c:v>
                </c:pt>
                <c:pt idx="1176">
                  <c:v>21318.55</c:v>
                </c:pt>
                <c:pt idx="1177">
                  <c:v>22330.133333333299</c:v>
                </c:pt>
                <c:pt idx="1178">
                  <c:v>21394</c:v>
                </c:pt>
                <c:pt idx="1179">
                  <c:v>21394</c:v>
                </c:pt>
                <c:pt idx="1180">
                  <c:v>21394</c:v>
                </c:pt>
                <c:pt idx="1181">
                  <c:v>21394</c:v>
                </c:pt>
                <c:pt idx="1182">
                  <c:v>21394</c:v>
                </c:pt>
                <c:pt idx="1183">
                  <c:v>21394</c:v>
                </c:pt>
                <c:pt idx="1184">
                  <c:v>21488</c:v>
                </c:pt>
                <c:pt idx="1185">
                  <c:v>22059</c:v>
                </c:pt>
                <c:pt idx="1186">
                  <c:v>21755.95</c:v>
                </c:pt>
                <c:pt idx="1187">
                  <c:v>21332.866666666701</c:v>
                </c:pt>
                <c:pt idx="1188">
                  <c:v>20997.5</c:v>
                </c:pt>
                <c:pt idx="1189">
                  <c:v>21475</c:v>
                </c:pt>
                <c:pt idx="1190">
                  <c:v>21058.3</c:v>
                </c:pt>
                <c:pt idx="1191">
                  <c:v>19969.25</c:v>
                </c:pt>
                <c:pt idx="1192">
                  <c:v>19871.183333333302</c:v>
                </c:pt>
                <c:pt idx="1193">
                  <c:v>19966.833333333299</c:v>
                </c:pt>
                <c:pt idx="1194">
                  <c:v>19971.5333333333</c:v>
                </c:pt>
                <c:pt idx="1195">
                  <c:v>20019.733333333301</c:v>
                </c:pt>
                <c:pt idx="1196">
                  <c:v>19579.666666666701</c:v>
                </c:pt>
                <c:pt idx="1197">
                  <c:v>19449</c:v>
                </c:pt>
                <c:pt idx="1198">
                  <c:v>19449</c:v>
                </c:pt>
                <c:pt idx="1199">
                  <c:v>19447.366666666701</c:v>
                </c:pt>
                <c:pt idx="1200">
                  <c:v>19538.0333333333</c:v>
                </c:pt>
                <c:pt idx="1201">
                  <c:v>20333</c:v>
                </c:pt>
                <c:pt idx="1202">
                  <c:v>20333</c:v>
                </c:pt>
                <c:pt idx="1203">
                  <c:v>20333</c:v>
                </c:pt>
                <c:pt idx="1204">
                  <c:v>20223.633333333299</c:v>
                </c:pt>
                <c:pt idx="1205">
                  <c:v>20175</c:v>
                </c:pt>
                <c:pt idx="1206">
                  <c:v>20175</c:v>
                </c:pt>
                <c:pt idx="1207">
                  <c:v>20217</c:v>
                </c:pt>
                <c:pt idx="1208">
                  <c:v>20217</c:v>
                </c:pt>
                <c:pt idx="1209">
                  <c:v>20217</c:v>
                </c:pt>
                <c:pt idx="1210">
                  <c:v>20168.433333333302</c:v>
                </c:pt>
                <c:pt idx="1211">
                  <c:v>20123</c:v>
                </c:pt>
                <c:pt idx="1212">
                  <c:v>20123</c:v>
                </c:pt>
                <c:pt idx="1213">
                  <c:v>20123</c:v>
                </c:pt>
                <c:pt idx="1214">
                  <c:v>20123</c:v>
                </c:pt>
                <c:pt idx="1215">
                  <c:v>20123</c:v>
                </c:pt>
                <c:pt idx="1216">
                  <c:v>20123</c:v>
                </c:pt>
                <c:pt idx="1217">
                  <c:v>20123</c:v>
                </c:pt>
                <c:pt idx="1218">
                  <c:v>20123</c:v>
                </c:pt>
                <c:pt idx="1219">
                  <c:v>20705</c:v>
                </c:pt>
                <c:pt idx="1220">
                  <c:v>20705</c:v>
                </c:pt>
                <c:pt idx="1221">
                  <c:v>20705</c:v>
                </c:pt>
                <c:pt idx="1222">
                  <c:v>20328.5</c:v>
                </c:pt>
                <c:pt idx="1223">
                  <c:v>20705</c:v>
                </c:pt>
                <c:pt idx="1224">
                  <c:v>21015</c:v>
                </c:pt>
                <c:pt idx="1225">
                  <c:v>21078</c:v>
                </c:pt>
                <c:pt idx="1226">
                  <c:v>21078</c:v>
                </c:pt>
                <c:pt idx="1227">
                  <c:v>21078</c:v>
                </c:pt>
                <c:pt idx="1228">
                  <c:v>21078</c:v>
                </c:pt>
                <c:pt idx="1229">
                  <c:v>21352</c:v>
                </c:pt>
                <c:pt idx="1230">
                  <c:v>21352</c:v>
                </c:pt>
                <c:pt idx="1231">
                  <c:v>21298</c:v>
                </c:pt>
                <c:pt idx="1232">
                  <c:v>21298</c:v>
                </c:pt>
                <c:pt idx="1233">
                  <c:v>21119.366666666701</c:v>
                </c:pt>
                <c:pt idx="1234">
                  <c:v>21024</c:v>
                </c:pt>
                <c:pt idx="1235">
                  <c:v>21024</c:v>
                </c:pt>
                <c:pt idx="1236">
                  <c:v>22229</c:v>
                </c:pt>
                <c:pt idx="1237">
                  <c:v>22229</c:v>
                </c:pt>
                <c:pt idx="1238">
                  <c:v>22236</c:v>
                </c:pt>
                <c:pt idx="1239">
                  <c:v>22236</c:v>
                </c:pt>
                <c:pt idx="1240">
                  <c:v>23041</c:v>
                </c:pt>
                <c:pt idx="1241">
                  <c:v>22504.333333333299</c:v>
                </c:pt>
                <c:pt idx="1242">
                  <c:v>22236</c:v>
                </c:pt>
                <c:pt idx="1243">
                  <c:v>22285</c:v>
                </c:pt>
                <c:pt idx="1244">
                  <c:v>22285</c:v>
                </c:pt>
                <c:pt idx="1245">
                  <c:v>22285</c:v>
                </c:pt>
                <c:pt idx="1246">
                  <c:v>22335</c:v>
                </c:pt>
                <c:pt idx="1247">
                  <c:v>22333.833333333299</c:v>
                </c:pt>
                <c:pt idx="1248">
                  <c:v>22001</c:v>
                </c:pt>
                <c:pt idx="1249">
                  <c:v>24306</c:v>
                </c:pt>
                <c:pt idx="1250">
                  <c:v>24306</c:v>
                </c:pt>
                <c:pt idx="1251">
                  <c:v>25092.666666666701</c:v>
                </c:pt>
                <c:pt idx="1252">
                  <c:v>25061</c:v>
                </c:pt>
                <c:pt idx="1253">
                  <c:v>25033.233333333301</c:v>
                </c:pt>
                <c:pt idx="1254">
                  <c:v>25092</c:v>
                </c:pt>
                <c:pt idx="1255">
                  <c:v>25540</c:v>
                </c:pt>
                <c:pt idx="1256">
                  <c:v>25560</c:v>
                </c:pt>
                <c:pt idx="1257">
                  <c:v>26128</c:v>
                </c:pt>
                <c:pt idx="1258">
                  <c:v>26128</c:v>
                </c:pt>
                <c:pt idx="1259">
                  <c:v>26125.5</c:v>
                </c:pt>
                <c:pt idx="1260">
                  <c:v>25978</c:v>
                </c:pt>
                <c:pt idx="1261">
                  <c:v>25746.666666666701</c:v>
                </c:pt>
                <c:pt idx="1262">
                  <c:v>25788</c:v>
                </c:pt>
                <c:pt idx="1263">
                  <c:v>26277.5</c:v>
                </c:pt>
                <c:pt idx="1264">
                  <c:v>25932.05</c:v>
                </c:pt>
                <c:pt idx="1265">
                  <c:v>25213.333333333299</c:v>
                </c:pt>
                <c:pt idx="1266">
                  <c:v>25045</c:v>
                </c:pt>
                <c:pt idx="1267">
                  <c:v>25254.333333333299</c:v>
                </c:pt>
                <c:pt idx="1268">
                  <c:v>25291</c:v>
                </c:pt>
                <c:pt idx="1269">
                  <c:v>25291</c:v>
                </c:pt>
                <c:pt idx="1270">
                  <c:v>25371</c:v>
                </c:pt>
                <c:pt idx="1271">
                  <c:v>25365.200000000001</c:v>
                </c:pt>
                <c:pt idx="1272">
                  <c:v>25273</c:v>
                </c:pt>
                <c:pt idx="1273">
                  <c:v>25651.7</c:v>
                </c:pt>
                <c:pt idx="1274">
                  <c:v>25771</c:v>
                </c:pt>
                <c:pt idx="1275">
                  <c:v>25767.833333333299</c:v>
                </c:pt>
                <c:pt idx="1276">
                  <c:v>25518.400000000001</c:v>
                </c:pt>
                <c:pt idx="1277">
                  <c:v>25304.666666666701</c:v>
                </c:pt>
                <c:pt idx="1278">
                  <c:v>25573</c:v>
                </c:pt>
                <c:pt idx="1279">
                  <c:v>25578</c:v>
                </c:pt>
                <c:pt idx="1280">
                  <c:v>25875</c:v>
                </c:pt>
                <c:pt idx="1281">
                  <c:v>25975</c:v>
                </c:pt>
                <c:pt idx="1282">
                  <c:v>26215</c:v>
                </c:pt>
                <c:pt idx="1283">
                  <c:v>25377.5</c:v>
                </c:pt>
                <c:pt idx="1284">
                  <c:v>24990.3</c:v>
                </c:pt>
                <c:pt idx="1285">
                  <c:v>24718.9</c:v>
                </c:pt>
                <c:pt idx="1286">
                  <c:v>24403.583333333299</c:v>
                </c:pt>
                <c:pt idx="1287">
                  <c:v>24128.366666666701</c:v>
                </c:pt>
                <c:pt idx="1288">
                  <c:v>23679.666666666701</c:v>
                </c:pt>
                <c:pt idx="1289">
                  <c:v>24128.133333333299</c:v>
                </c:pt>
                <c:pt idx="1290">
                  <c:v>24032.5</c:v>
                </c:pt>
                <c:pt idx="1291">
                  <c:v>24231.5</c:v>
                </c:pt>
                <c:pt idx="1292">
                  <c:v>23767</c:v>
                </c:pt>
                <c:pt idx="1293">
                  <c:v>23946.5</c:v>
                </c:pt>
                <c:pt idx="1294">
                  <c:v>23764.45</c:v>
                </c:pt>
                <c:pt idx="1295">
                  <c:v>23402.083333333299</c:v>
                </c:pt>
                <c:pt idx="1296">
                  <c:v>22893</c:v>
                </c:pt>
                <c:pt idx="1297">
                  <c:v>22893</c:v>
                </c:pt>
                <c:pt idx="1298">
                  <c:v>22893</c:v>
                </c:pt>
                <c:pt idx="1299">
                  <c:v>22893</c:v>
                </c:pt>
                <c:pt idx="1300">
                  <c:v>22893</c:v>
                </c:pt>
                <c:pt idx="1301">
                  <c:v>22893</c:v>
                </c:pt>
                <c:pt idx="1302">
                  <c:v>22901</c:v>
                </c:pt>
                <c:pt idx="1303">
                  <c:v>22981</c:v>
                </c:pt>
                <c:pt idx="1304">
                  <c:v>23002</c:v>
                </c:pt>
                <c:pt idx="1305">
                  <c:v>23350.400000000001</c:v>
                </c:pt>
                <c:pt idx="1306">
                  <c:v>23190.316666666698</c:v>
                </c:pt>
                <c:pt idx="1307">
                  <c:v>23553</c:v>
                </c:pt>
                <c:pt idx="1308">
                  <c:v>23316.400000000001</c:v>
                </c:pt>
                <c:pt idx="1309">
                  <c:v>23370</c:v>
                </c:pt>
                <c:pt idx="1310">
                  <c:v>23094.816666666698</c:v>
                </c:pt>
                <c:pt idx="1311">
                  <c:v>22937.983333333301</c:v>
                </c:pt>
                <c:pt idx="1312">
                  <c:v>22910</c:v>
                </c:pt>
                <c:pt idx="1313">
                  <c:v>22927.75</c:v>
                </c:pt>
                <c:pt idx="1314">
                  <c:v>22967</c:v>
                </c:pt>
                <c:pt idx="1315">
                  <c:v>23031.383333333299</c:v>
                </c:pt>
                <c:pt idx="1316">
                  <c:v>22972.833333333299</c:v>
                </c:pt>
                <c:pt idx="1317">
                  <c:v>23677.4</c:v>
                </c:pt>
                <c:pt idx="1318">
                  <c:v>23619</c:v>
                </c:pt>
                <c:pt idx="1319">
                  <c:v>23613.75</c:v>
                </c:pt>
                <c:pt idx="1320">
                  <c:v>24346</c:v>
                </c:pt>
                <c:pt idx="1321">
                  <c:v>24702</c:v>
                </c:pt>
                <c:pt idx="1322">
                  <c:v>24798.333333333299</c:v>
                </c:pt>
                <c:pt idx="1323">
                  <c:v>24747</c:v>
                </c:pt>
                <c:pt idx="1324">
                  <c:v>24747</c:v>
                </c:pt>
                <c:pt idx="1325">
                  <c:v>24747</c:v>
                </c:pt>
                <c:pt idx="1326">
                  <c:v>24204.083333333299</c:v>
                </c:pt>
                <c:pt idx="1327">
                  <c:v>23986</c:v>
                </c:pt>
                <c:pt idx="1328">
                  <c:v>24060</c:v>
                </c:pt>
                <c:pt idx="1329">
                  <c:v>24038</c:v>
                </c:pt>
                <c:pt idx="1330">
                  <c:v>23855.166666666701</c:v>
                </c:pt>
                <c:pt idx="1331">
                  <c:v>23785</c:v>
                </c:pt>
                <c:pt idx="1332">
                  <c:v>24640</c:v>
                </c:pt>
                <c:pt idx="1333">
                  <c:v>24613.85</c:v>
                </c:pt>
                <c:pt idx="1334">
                  <c:v>24024.5333333333</c:v>
                </c:pt>
                <c:pt idx="1335">
                  <c:v>23440.75</c:v>
                </c:pt>
                <c:pt idx="1336">
                  <c:v>23367.5</c:v>
                </c:pt>
                <c:pt idx="1337">
                  <c:v>22986</c:v>
                </c:pt>
                <c:pt idx="1338">
                  <c:v>23073</c:v>
                </c:pt>
                <c:pt idx="1339">
                  <c:v>22819.133333333299</c:v>
                </c:pt>
                <c:pt idx="1340">
                  <c:v>22737.983333333301</c:v>
                </c:pt>
                <c:pt idx="1341">
                  <c:v>22566.866666666701</c:v>
                </c:pt>
                <c:pt idx="1342">
                  <c:v>23125</c:v>
                </c:pt>
                <c:pt idx="1343">
                  <c:v>22412.5</c:v>
                </c:pt>
                <c:pt idx="1344">
                  <c:v>22243.333333333299</c:v>
                </c:pt>
                <c:pt idx="1345">
                  <c:v>22505</c:v>
                </c:pt>
                <c:pt idx="1346">
                  <c:v>22505</c:v>
                </c:pt>
                <c:pt idx="1347">
                  <c:v>22505</c:v>
                </c:pt>
                <c:pt idx="1348">
                  <c:v>22505</c:v>
                </c:pt>
                <c:pt idx="1349">
                  <c:v>22955</c:v>
                </c:pt>
                <c:pt idx="1350">
                  <c:v>22829.25</c:v>
                </c:pt>
                <c:pt idx="1351">
                  <c:v>22512.5</c:v>
                </c:pt>
                <c:pt idx="1352">
                  <c:v>22540.383333333299</c:v>
                </c:pt>
                <c:pt idx="1353">
                  <c:v>22404</c:v>
                </c:pt>
                <c:pt idx="1354">
                  <c:v>22378.766666666699</c:v>
                </c:pt>
                <c:pt idx="1355">
                  <c:v>22342</c:v>
                </c:pt>
                <c:pt idx="1356">
                  <c:v>22107.666666666701</c:v>
                </c:pt>
                <c:pt idx="1357">
                  <c:v>22129.35</c:v>
                </c:pt>
                <c:pt idx="1358">
                  <c:v>22247</c:v>
                </c:pt>
                <c:pt idx="1359">
                  <c:v>22014.483333333301</c:v>
                </c:pt>
                <c:pt idx="1360">
                  <c:v>21724.5</c:v>
                </c:pt>
                <c:pt idx="1361">
                  <c:v>21644</c:v>
                </c:pt>
                <c:pt idx="1362">
                  <c:v>21596.166666666701</c:v>
                </c:pt>
                <c:pt idx="1363">
                  <c:v>21705</c:v>
                </c:pt>
                <c:pt idx="1364">
                  <c:v>21661.3</c:v>
                </c:pt>
                <c:pt idx="1365">
                  <c:v>21941.166666666701</c:v>
                </c:pt>
                <c:pt idx="1366">
                  <c:v>21951</c:v>
                </c:pt>
                <c:pt idx="1367">
                  <c:v>21653.75</c:v>
                </c:pt>
                <c:pt idx="1368">
                  <c:v>22277.416666666701</c:v>
                </c:pt>
                <c:pt idx="1369">
                  <c:v>23187</c:v>
                </c:pt>
                <c:pt idx="1370">
                  <c:v>23187</c:v>
                </c:pt>
                <c:pt idx="1371">
                  <c:v>23187</c:v>
                </c:pt>
                <c:pt idx="1372">
                  <c:v>23187</c:v>
                </c:pt>
                <c:pt idx="1373">
                  <c:v>23187</c:v>
                </c:pt>
                <c:pt idx="1374">
                  <c:v>23293</c:v>
                </c:pt>
                <c:pt idx="1375">
                  <c:v>23571.933333333302</c:v>
                </c:pt>
                <c:pt idx="1376">
                  <c:v>23543.333333333299</c:v>
                </c:pt>
                <c:pt idx="1377">
                  <c:v>23225.200000000001</c:v>
                </c:pt>
                <c:pt idx="1378">
                  <c:v>23089.066666666698</c:v>
                </c:pt>
                <c:pt idx="1379">
                  <c:v>23028.400000000001</c:v>
                </c:pt>
                <c:pt idx="1380">
                  <c:v>22954</c:v>
                </c:pt>
                <c:pt idx="1381">
                  <c:v>22900.933333333302</c:v>
                </c:pt>
                <c:pt idx="1382">
                  <c:v>23062</c:v>
                </c:pt>
                <c:pt idx="1383">
                  <c:v>22996</c:v>
                </c:pt>
                <c:pt idx="1384">
                  <c:v>22459.4</c:v>
                </c:pt>
                <c:pt idx="1385">
                  <c:v>21806.483333333301</c:v>
                </c:pt>
                <c:pt idx="1386">
                  <c:v>21509</c:v>
                </c:pt>
                <c:pt idx="1387">
                  <c:v>21493.133333333299</c:v>
                </c:pt>
                <c:pt idx="1388">
                  <c:v>21429.75</c:v>
                </c:pt>
                <c:pt idx="1389">
                  <c:v>21298</c:v>
                </c:pt>
                <c:pt idx="1390">
                  <c:v>21317</c:v>
                </c:pt>
                <c:pt idx="1391">
                  <c:v>20175</c:v>
                </c:pt>
                <c:pt idx="1392">
                  <c:v>21317</c:v>
                </c:pt>
                <c:pt idx="1393">
                  <c:v>21317</c:v>
                </c:pt>
                <c:pt idx="1394">
                  <c:v>21309.083333333299</c:v>
                </c:pt>
                <c:pt idx="1395">
                  <c:v>21298</c:v>
                </c:pt>
                <c:pt idx="1396">
                  <c:v>21298</c:v>
                </c:pt>
                <c:pt idx="1397">
                  <c:v>21298</c:v>
                </c:pt>
                <c:pt idx="1398">
                  <c:v>21298</c:v>
                </c:pt>
                <c:pt idx="1399">
                  <c:v>21298</c:v>
                </c:pt>
                <c:pt idx="1400">
                  <c:v>21298</c:v>
                </c:pt>
                <c:pt idx="1401">
                  <c:v>21327</c:v>
                </c:pt>
                <c:pt idx="1402">
                  <c:v>21327</c:v>
                </c:pt>
                <c:pt idx="1403">
                  <c:v>21323.616666666701</c:v>
                </c:pt>
                <c:pt idx="1404">
                  <c:v>21298</c:v>
                </c:pt>
                <c:pt idx="1405">
                  <c:v>21298</c:v>
                </c:pt>
                <c:pt idx="1406">
                  <c:v>21298</c:v>
                </c:pt>
                <c:pt idx="1407">
                  <c:v>21398</c:v>
                </c:pt>
                <c:pt idx="1408">
                  <c:v>20770</c:v>
                </c:pt>
                <c:pt idx="1409">
                  <c:v>20770</c:v>
                </c:pt>
                <c:pt idx="1410">
                  <c:v>20766.7</c:v>
                </c:pt>
                <c:pt idx="1411">
                  <c:v>20968</c:v>
                </c:pt>
                <c:pt idx="1412">
                  <c:v>20968</c:v>
                </c:pt>
                <c:pt idx="1413">
                  <c:v>20968</c:v>
                </c:pt>
                <c:pt idx="1414">
                  <c:v>20968</c:v>
                </c:pt>
                <c:pt idx="1415">
                  <c:v>20720.366666666701</c:v>
                </c:pt>
                <c:pt idx="1416">
                  <c:v>20549.4666666667</c:v>
                </c:pt>
                <c:pt idx="1417">
                  <c:v>20949</c:v>
                </c:pt>
                <c:pt idx="1418">
                  <c:v>20949</c:v>
                </c:pt>
                <c:pt idx="1419">
                  <c:v>20949</c:v>
                </c:pt>
                <c:pt idx="1420">
                  <c:v>20949</c:v>
                </c:pt>
                <c:pt idx="1421">
                  <c:v>20949</c:v>
                </c:pt>
                <c:pt idx="1422">
                  <c:v>21048</c:v>
                </c:pt>
                <c:pt idx="1423">
                  <c:v>21239</c:v>
                </c:pt>
                <c:pt idx="1424">
                  <c:v>21411</c:v>
                </c:pt>
                <c:pt idx="1425">
                  <c:v>21455</c:v>
                </c:pt>
                <c:pt idx="1426">
                  <c:v>21469.35</c:v>
                </c:pt>
                <c:pt idx="1427">
                  <c:v>20782.4666666667</c:v>
                </c:pt>
                <c:pt idx="1428">
                  <c:v>20318</c:v>
                </c:pt>
                <c:pt idx="1429">
                  <c:v>20289.833333333299</c:v>
                </c:pt>
                <c:pt idx="1430">
                  <c:v>20181.0333333333</c:v>
                </c:pt>
                <c:pt idx="1431">
                  <c:v>20169</c:v>
                </c:pt>
                <c:pt idx="1432">
                  <c:v>20100</c:v>
                </c:pt>
                <c:pt idx="1433">
                  <c:v>20027.5</c:v>
                </c:pt>
                <c:pt idx="1434">
                  <c:v>19956.083333333299</c:v>
                </c:pt>
                <c:pt idx="1435">
                  <c:v>19971</c:v>
                </c:pt>
                <c:pt idx="1436">
                  <c:v>19777.4666666667</c:v>
                </c:pt>
                <c:pt idx="1437">
                  <c:v>19428</c:v>
                </c:pt>
                <c:pt idx="1438">
                  <c:v>19410.7833333333</c:v>
                </c:pt>
                <c:pt idx="1439">
                  <c:v>19707.166666666701</c:v>
                </c:pt>
                <c:pt idx="1440">
                  <c:v>19091.2166666667</c:v>
                </c:pt>
                <c:pt idx="1441">
                  <c:v>20726</c:v>
                </c:pt>
                <c:pt idx="1442">
                  <c:v>20747</c:v>
                </c:pt>
                <c:pt idx="1443">
                  <c:v>20747</c:v>
                </c:pt>
                <c:pt idx="1444">
                  <c:v>20747</c:v>
                </c:pt>
                <c:pt idx="1445">
                  <c:v>20747</c:v>
                </c:pt>
                <c:pt idx="1446">
                  <c:v>20797</c:v>
                </c:pt>
                <c:pt idx="1447">
                  <c:v>20933.849999999999</c:v>
                </c:pt>
                <c:pt idx="1448">
                  <c:v>20952.7</c:v>
                </c:pt>
                <c:pt idx="1449">
                  <c:v>20865.75</c:v>
                </c:pt>
                <c:pt idx="1450">
                  <c:v>21568</c:v>
                </c:pt>
                <c:pt idx="1451">
                  <c:v>21568</c:v>
                </c:pt>
                <c:pt idx="1452">
                  <c:v>21568.883333333299</c:v>
                </c:pt>
                <c:pt idx="1453">
                  <c:v>21348</c:v>
                </c:pt>
                <c:pt idx="1454">
                  <c:v>21515</c:v>
                </c:pt>
                <c:pt idx="1455">
                  <c:v>21515</c:v>
                </c:pt>
                <c:pt idx="1456">
                  <c:v>21484.5</c:v>
                </c:pt>
                <c:pt idx="1457">
                  <c:v>21507</c:v>
                </c:pt>
                <c:pt idx="1458">
                  <c:v>21507</c:v>
                </c:pt>
                <c:pt idx="1459">
                  <c:v>21581</c:v>
                </c:pt>
                <c:pt idx="1460">
                  <c:v>21304.5333333333</c:v>
                </c:pt>
                <c:pt idx="1461">
                  <c:v>21045.4</c:v>
                </c:pt>
                <c:pt idx="1462">
                  <c:v>20983</c:v>
                </c:pt>
                <c:pt idx="1463">
                  <c:v>21216</c:v>
                </c:pt>
                <c:pt idx="1464">
                  <c:v>21216</c:v>
                </c:pt>
                <c:pt idx="1465">
                  <c:v>21216</c:v>
                </c:pt>
                <c:pt idx="1466">
                  <c:v>21216</c:v>
                </c:pt>
                <c:pt idx="1467">
                  <c:v>21216</c:v>
                </c:pt>
                <c:pt idx="1468">
                  <c:v>21216</c:v>
                </c:pt>
                <c:pt idx="1469">
                  <c:v>21216</c:v>
                </c:pt>
                <c:pt idx="1470">
                  <c:v>21474</c:v>
                </c:pt>
                <c:pt idx="1471">
                  <c:v>21461.75</c:v>
                </c:pt>
                <c:pt idx="1472">
                  <c:v>21512</c:v>
                </c:pt>
                <c:pt idx="1473">
                  <c:v>21453.7166666667</c:v>
                </c:pt>
                <c:pt idx="1474">
                  <c:v>21411.5</c:v>
                </c:pt>
                <c:pt idx="1475">
                  <c:v>22319.333333333299</c:v>
                </c:pt>
                <c:pt idx="1476">
                  <c:v>22354</c:v>
                </c:pt>
                <c:pt idx="1477">
                  <c:v>22258.633333333299</c:v>
                </c:pt>
                <c:pt idx="1478">
                  <c:v>21880.266666666699</c:v>
                </c:pt>
                <c:pt idx="1479">
                  <c:v>21820.5</c:v>
                </c:pt>
                <c:pt idx="1480">
                  <c:v>21700</c:v>
                </c:pt>
                <c:pt idx="1481">
                  <c:v>21471.8</c:v>
                </c:pt>
                <c:pt idx="1482">
                  <c:v>21557</c:v>
                </c:pt>
                <c:pt idx="1483">
                  <c:v>21672.2833333333</c:v>
                </c:pt>
                <c:pt idx="1484">
                  <c:v>21457.4</c:v>
                </c:pt>
                <c:pt idx="1485">
                  <c:v>21449</c:v>
                </c:pt>
                <c:pt idx="1486">
                  <c:v>21449</c:v>
                </c:pt>
                <c:pt idx="1487">
                  <c:v>21242.316666666698</c:v>
                </c:pt>
                <c:pt idx="1488">
                  <c:v>20938</c:v>
                </c:pt>
                <c:pt idx="1489">
                  <c:v>21230</c:v>
                </c:pt>
                <c:pt idx="1490">
                  <c:v>21480</c:v>
                </c:pt>
                <c:pt idx="1491">
                  <c:v>21704</c:v>
                </c:pt>
                <c:pt idx="1492">
                  <c:v>21511.85</c:v>
                </c:pt>
                <c:pt idx="1493">
                  <c:v>21375</c:v>
                </c:pt>
                <c:pt idx="1494">
                  <c:v>21375</c:v>
                </c:pt>
                <c:pt idx="1495">
                  <c:v>21964.916666666701</c:v>
                </c:pt>
                <c:pt idx="1496">
                  <c:v>22054.483333333301</c:v>
                </c:pt>
                <c:pt idx="1497">
                  <c:v>21750.483333333301</c:v>
                </c:pt>
                <c:pt idx="1498">
                  <c:v>21440.433333333302</c:v>
                </c:pt>
                <c:pt idx="1499">
                  <c:v>21262.4666666667</c:v>
                </c:pt>
                <c:pt idx="1500">
                  <c:v>21615</c:v>
                </c:pt>
                <c:pt idx="1501">
                  <c:v>22291</c:v>
                </c:pt>
                <c:pt idx="1502">
                  <c:v>22271.599999999999</c:v>
                </c:pt>
                <c:pt idx="1503">
                  <c:v>21742.616666666701</c:v>
                </c:pt>
                <c:pt idx="1504">
                  <c:v>21389.133333333299</c:v>
                </c:pt>
                <c:pt idx="1505">
                  <c:v>21274</c:v>
                </c:pt>
                <c:pt idx="1506">
                  <c:v>21118.866666666701</c:v>
                </c:pt>
                <c:pt idx="1507">
                  <c:v>20492.5333333333</c:v>
                </c:pt>
                <c:pt idx="1508">
                  <c:v>20179</c:v>
                </c:pt>
                <c:pt idx="1509">
                  <c:v>20177.083333333299</c:v>
                </c:pt>
                <c:pt idx="1510">
                  <c:v>21195</c:v>
                </c:pt>
                <c:pt idx="1511">
                  <c:v>21210.7</c:v>
                </c:pt>
                <c:pt idx="1512">
                  <c:v>20979.75</c:v>
                </c:pt>
                <c:pt idx="1513">
                  <c:v>20433.233333333301</c:v>
                </c:pt>
                <c:pt idx="1514">
                  <c:v>20894</c:v>
                </c:pt>
                <c:pt idx="1515">
                  <c:v>20894</c:v>
                </c:pt>
                <c:pt idx="1516">
                  <c:v>20894</c:v>
                </c:pt>
                <c:pt idx="1517">
                  <c:v>20894</c:v>
                </c:pt>
                <c:pt idx="1518">
                  <c:v>20894</c:v>
                </c:pt>
                <c:pt idx="1519">
                  <c:v>21221</c:v>
                </c:pt>
                <c:pt idx="1520">
                  <c:v>21201.5</c:v>
                </c:pt>
                <c:pt idx="1521">
                  <c:v>21497</c:v>
                </c:pt>
                <c:pt idx="1522">
                  <c:v>21497</c:v>
                </c:pt>
                <c:pt idx="1523">
                  <c:v>21314.516666666699</c:v>
                </c:pt>
                <c:pt idx="1524">
                  <c:v>20970</c:v>
                </c:pt>
                <c:pt idx="1525">
                  <c:v>21018.666666666701</c:v>
                </c:pt>
                <c:pt idx="1526">
                  <c:v>20886.633333333299</c:v>
                </c:pt>
                <c:pt idx="1527">
                  <c:v>21116.5</c:v>
                </c:pt>
                <c:pt idx="1528">
                  <c:v>20971.099999999999</c:v>
                </c:pt>
                <c:pt idx="1529">
                  <c:v>21545.5</c:v>
                </c:pt>
                <c:pt idx="1530">
                  <c:v>21370</c:v>
                </c:pt>
                <c:pt idx="1531">
                  <c:v>21370</c:v>
                </c:pt>
                <c:pt idx="1532">
                  <c:v>21361.200000000001</c:v>
                </c:pt>
                <c:pt idx="1533">
                  <c:v>20892</c:v>
                </c:pt>
                <c:pt idx="1534">
                  <c:v>21550</c:v>
                </c:pt>
                <c:pt idx="1535">
                  <c:v>21562.183333333302</c:v>
                </c:pt>
                <c:pt idx="1536">
                  <c:v>21565</c:v>
                </c:pt>
                <c:pt idx="1537">
                  <c:v>22967.45</c:v>
                </c:pt>
                <c:pt idx="1538">
                  <c:v>22553.4</c:v>
                </c:pt>
                <c:pt idx="1539">
                  <c:v>22630</c:v>
                </c:pt>
                <c:pt idx="1540">
                  <c:v>23367.599999999999</c:v>
                </c:pt>
                <c:pt idx="1541">
                  <c:v>23063</c:v>
                </c:pt>
                <c:pt idx="1542">
                  <c:v>23061.8</c:v>
                </c:pt>
                <c:pt idx="1543">
                  <c:v>22919.5</c:v>
                </c:pt>
                <c:pt idx="1544">
                  <c:v>22982</c:v>
                </c:pt>
                <c:pt idx="1545">
                  <c:v>23201.95</c:v>
                </c:pt>
                <c:pt idx="1546">
                  <c:v>22450.799999999999</c:v>
                </c:pt>
                <c:pt idx="1547">
                  <c:v>22279.333333333299</c:v>
                </c:pt>
                <c:pt idx="1548">
                  <c:v>21942</c:v>
                </c:pt>
                <c:pt idx="1549">
                  <c:v>21942</c:v>
                </c:pt>
                <c:pt idx="1550">
                  <c:v>21472.916666666701</c:v>
                </c:pt>
                <c:pt idx="1551">
                  <c:v>20877</c:v>
                </c:pt>
                <c:pt idx="1552">
                  <c:v>20832</c:v>
                </c:pt>
                <c:pt idx="1553">
                  <c:v>20832</c:v>
                </c:pt>
                <c:pt idx="1554">
                  <c:v>20832</c:v>
                </c:pt>
                <c:pt idx="1555">
                  <c:v>20832</c:v>
                </c:pt>
                <c:pt idx="1556">
                  <c:v>20832</c:v>
                </c:pt>
                <c:pt idx="1557">
                  <c:v>20832</c:v>
                </c:pt>
                <c:pt idx="1558">
                  <c:v>20839</c:v>
                </c:pt>
                <c:pt idx="1559">
                  <c:v>20839</c:v>
                </c:pt>
                <c:pt idx="1560">
                  <c:v>20959</c:v>
                </c:pt>
                <c:pt idx="1561">
                  <c:v>21019</c:v>
                </c:pt>
                <c:pt idx="1562">
                  <c:v>21019</c:v>
                </c:pt>
                <c:pt idx="1563">
                  <c:v>21137</c:v>
                </c:pt>
                <c:pt idx="1564">
                  <c:v>21137</c:v>
                </c:pt>
                <c:pt idx="1565">
                  <c:v>21137</c:v>
                </c:pt>
                <c:pt idx="1566">
                  <c:v>21137</c:v>
                </c:pt>
                <c:pt idx="1567">
                  <c:v>21137</c:v>
                </c:pt>
                <c:pt idx="1568">
                  <c:v>20282</c:v>
                </c:pt>
                <c:pt idx="1569">
                  <c:v>20282</c:v>
                </c:pt>
                <c:pt idx="1570">
                  <c:v>20612</c:v>
                </c:pt>
                <c:pt idx="1571">
                  <c:v>20643</c:v>
                </c:pt>
                <c:pt idx="1572">
                  <c:v>20640.7833333333</c:v>
                </c:pt>
                <c:pt idx="1573">
                  <c:v>20636</c:v>
                </c:pt>
                <c:pt idx="1574">
                  <c:v>20630.8</c:v>
                </c:pt>
                <c:pt idx="1575">
                  <c:v>21029</c:v>
                </c:pt>
                <c:pt idx="1576">
                  <c:v>20643.3</c:v>
                </c:pt>
                <c:pt idx="1577">
                  <c:v>20727.599999999999</c:v>
                </c:pt>
                <c:pt idx="1578">
                  <c:v>20574</c:v>
                </c:pt>
                <c:pt idx="1579">
                  <c:v>20548.8</c:v>
                </c:pt>
                <c:pt idx="1580">
                  <c:v>20518</c:v>
                </c:pt>
                <c:pt idx="1581">
                  <c:v>20518</c:v>
                </c:pt>
                <c:pt idx="1582">
                  <c:v>20048</c:v>
                </c:pt>
                <c:pt idx="1583">
                  <c:v>19914.3</c:v>
                </c:pt>
                <c:pt idx="1584">
                  <c:v>19215.5</c:v>
                </c:pt>
                <c:pt idx="1585">
                  <c:v>19329</c:v>
                </c:pt>
                <c:pt idx="1586">
                  <c:v>19347</c:v>
                </c:pt>
                <c:pt idx="1587">
                  <c:v>19560</c:v>
                </c:pt>
                <c:pt idx="1588">
                  <c:v>20224</c:v>
                </c:pt>
                <c:pt idx="1589">
                  <c:v>20224</c:v>
                </c:pt>
                <c:pt idx="1590">
                  <c:v>20241</c:v>
                </c:pt>
                <c:pt idx="1591">
                  <c:v>20436</c:v>
                </c:pt>
                <c:pt idx="1592">
                  <c:v>20586</c:v>
                </c:pt>
                <c:pt idx="1593">
                  <c:v>20586</c:v>
                </c:pt>
                <c:pt idx="1594">
                  <c:v>20545.2</c:v>
                </c:pt>
                <c:pt idx="1595">
                  <c:v>20407.866666666701</c:v>
                </c:pt>
                <c:pt idx="1596">
                  <c:v>20391</c:v>
                </c:pt>
                <c:pt idx="1597">
                  <c:v>20391</c:v>
                </c:pt>
                <c:pt idx="1598">
                  <c:v>20391</c:v>
                </c:pt>
                <c:pt idx="1599">
                  <c:v>20251.733333333301</c:v>
                </c:pt>
                <c:pt idx="1600">
                  <c:v>19493.5</c:v>
                </c:pt>
                <c:pt idx="1601">
                  <c:v>19413</c:v>
                </c:pt>
                <c:pt idx="1602">
                  <c:v>19550</c:v>
                </c:pt>
                <c:pt idx="1603">
                  <c:v>19718.9666666667</c:v>
                </c:pt>
                <c:pt idx="1604">
                  <c:v>19943.099999999999</c:v>
                </c:pt>
                <c:pt idx="1605">
                  <c:v>19840</c:v>
                </c:pt>
                <c:pt idx="1606">
                  <c:v>19803.4666666667</c:v>
                </c:pt>
                <c:pt idx="1607">
                  <c:v>19828.983333333301</c:v>
                </c:pt>
                <c:pt idx="1608">
                  <c:v>18321.416666666701</c:v>
                </c:pt>
                <c:pt idx="1609">
                  <c:v>20009</c:v>
                </c:pt>
                <c:pt idx="1610">
                  <c:v>20814</c:v>
                </c:pt>
                <c:pt idx="1611">
                  <c:v>20894</c:v>
                </c:pt>
                <c:pt idx="1612">
                  <c:v>20894</c:v>
                </c:pt>
                <c:pt idx="1613">
                  <c:v>20893.883333333299</c:v>
                </c:pt>
                <c:pt idx="1614">
                  <c:v>20887</c:v>
                </c:pt>
                <c:pt idx="1615">
                  <c:v>20923.383333333299</c:v>
                </c:pt>
                <c:pt idx="1616">
                  <c:v>21285</c:v>
                </c:pt>
                <c:pt idx="1617">
                  <c:v>20822</c:v>
                </c:pt>
                <c:pt idx="1618">
                  <c:v>21240</c:v>
                </c:pt>
                <c:pt idx="1619">
                  <c:v>21234</c:v>
                </c:pt>
                <c:pt idx="1620">
                  <c:v>21608.933333333302</c:v>
                </c:pt>
                <c:pt idx="1621">
                  <c:v>21539.85</c:v>
                </c:pt>
                <c:pt idx="1622">
                  <c:v>21507</c:v>
                </c:pt>
                <c:pt idx="1623">
                  <c:v>21117.016666666699</c:v>
                </c:pt>
                <c:pt idx="1624">
                  <c:v>20939.7166666667</c:v>
                </c:pt>
                <c:pt idx="1625">
                  <c:v>19744.900000000001</c:v>
                </c:pt>
                <c:pt idx="1626">
                  <c:v>19512.666666666701</c:v>
                </c:pt>
                <c:pt idx="1627">
                  <c:v>18815</c:v>
                </c:pt>
                <c:pt idx="1628">
                  <c:v>19224</c:v>
                </c:pt>
                <c:pt idx="1629">
                  <c:v>18852.099999999999</c:v>
                </c:pt>
                <c:pt idx="1630">
                  <c:v>19622</c:v>
                </c:pt>
                <c:pt idx="1631">
                  <c:v>19885.9666666667</c:v>
                </c:pt>
                <c:pt idx="1632">
                  <c:v>20125.400000000001</c:v>
                </c:pt>
                <c:pt idx="1633">
                  <c:v>20229.266666666699</c:v>
                </c:pt>
                <c:pt idx="1634">
                  <c:v>19432</c:v>
                </c:pt>
                <c:pt idx="1635">
                  <c:v>19450</c:v>
                </c:pt>
                <c:pt idx="1636">
                  <c:v>19512.066666666698</c:v>
                </c:pt>
                <c:pt idx="1637">
                  <c:v>19440</c:v>
                </c:pt>
                <c:pt idx="1638">
                  <c:v>19440</c:v>
                </c:pt>
                <c:pt idx="1639">
                  <c:v>18831.733333333301</c:v>
                </c:pt>
                <c:pt idx="1640">
                  <c:v>18761.166666666701</c:v>
                </c:pt>
                <c:pt idx="1641">
                  <c:v>18751</c:v>
                </c:pt>
                <c:pt idx="1642">
                  <c:v>18954.916666666701</c:v>
                </c:pt>
                <c:pt idx="1643">
                  <c:v>18442.333333333299</c:v>
                </c:pt>
                <c:pt idx="1644">
                  <c:v>18346.5</c:v>
                </c:pt>
                <c:pt idx="1645">
                  <c:v>17861.433333333302</c:v>
                </c:pt>
                <c:pt idx="1646">
                  <c:v>16826.666666666701</c:v>
                </c:pt>
                <c:pt idx="1647">
                  <c:v>16863</c:v>
                </c:pt>
                <c:pt idx="1648">
                  <c:v>17513.25</c:v>
                </c:pt>
                <c:pt idx="1649">
                  <c:v>17411</c:v>
                </c:pt>
                <c:pt idx="1650">
                  <c:v>17546</c:v>
                </c:pt>
                <c:pt idx="1651">
                  <c:v>17546</c:v>
                </c:pt>
                <c:pt idx="1652">
                  <c:v>17520.7</c:v>
                </c:pt>
                <c:pt idx="1653">
                  <c:v>17500</c:v>
                </c:pt>
                <c:pt idx="1654">
                  <c:v>17357.916666666701</c:v>
                </c:pt>
                <c:pt idx="1655">
                  <c:v>17427.7833333333</c:v>
                </c:pt>
                <c:pt idx="1656">
                  <c:v>17411</c:v>
                </c:pt>
                <c:pt idx="1657">
                  <c:v>16884</c:v>
                </c:pt>
                <c:pt idx="1658">
                  <c:v>16884</c:v>
                </c:pt>
                <c:pt idx="1659">
                  <c:v>16884</c:v>
                </c:pt>
                <c:pt idx="1660">
                  <c:v>16884</c:v>
                </c:pt>
                <c:pt idx="1661">
                  <c:v>16884</c:v>
                </c:pt>
                <c:pt idx="1662">
                  <c:v>16947</c:v>
                </c:pt>
                <c:pt idx="1663">
                  <c:v>17031</c:v>
                </c:pt>
                <c:pt idx="1664">
                  <c:v>17139.866666666701</c:v>
                </c:pt>
                <c:pt idx="1665">
                  <c:v>16768</c:v>
                </c:pt>
                <c:pt idx="1666">
                  <c:v>16768</c:v>
                </c:pt>
                <c:pt idx="1667">
                  <c:v>16701</c:v>
                </c:pt>
                <c:pt idx="1668">
                  <c:v>17291</c:v>
                </c:pt>
                <c:pt idx="1669">
                  <c:v>17212.5</c:v>
                </c:pt>
                <c:pt idx="1670">
                  <c:v>17171</c:v>
                </c:pt>
                <c:pt idx="1671">
                  <c:v>17216.5333333333</c:v>
                </c:pt>
                <c:pt idx="1672">
                  <c:v>17765.166666666701</c:v>
                </c:pt>
                <c:pt idx="1673">
                  <c:v>18007.4666666667</c:v>
                </c:pt>
                <c:pt idx="1674">
                  <c:v>17416</c:v>
                </c:pt>
                <c:pt idx="1675">
                  <c:v>17416</c:v>
                </c:pt>
                <c:pt idx="1676">
                  <c:v>16652.766666666699</c:v>
                </c:pt>
                <c:pt idx="1677">
                  <c:v>16295</c:v>
                </c:pt>
                <c:pt idx="1678">
                  <c:v>16274.4</c:v>
                </c:pt>
                <c:pt idx="1679">
                  <c:v>16447.5333333333</c:v>
                </c:pt>
                <c:pt idx="1680">
                  <c:v>17094.333333333299</c:v>
                </c:pt>
                <c:pt idx="1681">
                  <c:v>18474.599999999999</c:v>
                </c:pt>
                <c:pt idx="1682">
                  <c:v>18306.75</c:v>
                </c:pt>
                <c:pt idx="1683">
                  <c:v>18252</c:v>
                </c:pt>
                <c:pt idx="1684">
                  <c:v>18252</c:v>
                </c:pt>
                <c:pt idx="1685">
                  <c:v>18282</c:v>
                </c:pt>
                <c:pt idx="1686">
                  <c:v>18607</c:v>
                </c:pt>
                <c:pt idx="1687">
                  <c:v>18607</c:v>
                </c:pt>
                <c:pt idx="1688">
                  <c:v>18410.083333333299</c:v>
                </c:pt>
                <c:pt idx="1689">
                  <c:v>18137.266666666699</c:v>
                </c:pt>
                <c:pt idx="1690">
                  <c:v>18124</c:v>
                </c:pt>
                <c:pt idx="1691">
                  <c:v>18034.666666666701</c:v>
                </c:pt>
                <c:pt idx="1692">
                  <c:v>18084</c:v>
                </c:pt>
                <c:pt idx="1693">
                  <c:v>17942.583333333299</c:v>
                </c:pt>
                <c:pt idx="1694">
                  <c:v>17937</c:v>
                </c:pt>
                <c:pt idx="1695">
                  <c:v>17937</c:v>
                </c:pt>
                <c:pt idx="1696">
                  <c:v>17837</c:v>
                </c:pt>
                <c:pt idx="1697">
                  <c:v>18266.599999999999</c:v>
                </c:pt>
                <c:pt idx="1698">
                  <c:v>18116.333333333299</c:v>
                </c:pt>
                <c:pt idx="1699">
                  <c:v>17873.8</c:v>
                </c:pt>
                <c:pt idx="1700">
                  <c:v>17867.2</c:v>
                </c:pt>
                <c:pt idx="1701">
                  <c:v>17742.2833333333</c:v>
                </c:pt>
                <c:pt idx="1702">
                  <c:v>17662.333333333299</c:v>
                </c:pt>
                <c:pt idx="1703">
                  <c:v>17643.883333333299</c:v>
                </c:pt>
                <c:pt idx="1704">
                  <c:v>17645</c:v>
                </c:pt>
                <c:pt idx="1705">
                  <c:v>17964</c:v>
                </c:pt>
                <c:pt idx="1706">
                  <c:v>17598</c:v>
                </c:pt>
                <c:pt idx="1707">
                  <c:v>17354</c:v>
                </c:pt>
                <c:pt idx="1708">
                  <c:v>17688</c:v>
                </c:pt>
                <c:pt idx="1709">
                  <c:v>17688</c:v>
                </c:pt>
                <c:pt idx="1710">
                  <c:v>17688</c:v>
                </c:pt>
                <c:pt idx="1711">
                  <c:v>17760.7</c:v>
                </c:pt>
                <c:pt idx="1712">
                  <c:v>17698</c:v>
                </c:pt>
                <c:pt idx="1713">
                  <c:v>17848</c:v>
                </c:pt>
                <c:pt idx="1714">
                  <c:v>17708.833333333299</c:v>
                </c:pt>
                <c:pt idx="1715">
                  <c:v>17514</c:v>
                </c:pt>
                <c:pt idx="1716">
                  <c:v>17755</c:v>
                </c:pt>
                <c:pt idx="1717">
                  <c:v>17420.566666666698</c:v>
                </c:pt>
                <c:pt idx="1718">
                  <c:v>17430</c:v>
                </c:pt>
                <c:pt idx="1719">
                  <c:v>17300.083333333299</c:v>
                </c:pt>
                <c:pt idx="1720">
                  <c:v>16850</c:v>
                </c:pt>
                <c:pt idx="1721">
                  <c:v>17241</c:v>
                </c:pt>
                <c:pt idx="1722">
                  <c:v>17490</c:v>
                </c:pt>
                <c:pt idx="1723">
                  <c:v>17490</c:v>
                </c:pt>
                <c:pt idx="1724">
                  <c:v>17688</c:v>
                </c:pt>
                <c:pt idx="1725">
                  <c:v>17468.366666666701</c:v>
                </c:pt>
                <c:pt idx="1726">
                  <c:v>17367</c:v>
                </c:pt>
                <c:pt idx="1727">
                  <c:v>17220.833333333299</c:v>
                </c:pt>
                <c:pt idx="1728">
                  <c:v>16618</c:v>
                </c:pt>
                <c:pt idx="1729">
                  <c:v>16618</c:v>
                </c:pt>
                <c:pt idx="1730">
                  <c:v>16618</c:v>
                </c:pt>
                <c:pt idx="1731">
                  <c:v>16595.5</c:v>
                </c:pt>
                <c:pt idx="1732">
                  <c:v>16022.5</c:v>
                </c:pt>
                <c:pt idx="1733">
                  <c:v>15981</c:v>
                </c:pt>
                <c:pt idx="1734">
                  <c:v>15981</c:v>
                </c:pt>
                <c:pt idx="1735">
                  <c:v>16448</c:v>
                </c:pt>
                <c:pt idx="1736">
                  <c:v>16448</c:v>
                </c:pt>
                <c:pt idx="1737">
                  <c:v>17052</c:v>
                </c:pt>
                <c:pt idx="1738">
                  <c:v>16888.55</c:v>
                </c:pt>
                <c:pt idx="1739">
                  <c:v>16585</c:v>
                </c:pt>
                <c:pt idx="1740">
                  <c:v>16585</c:v>
                </c:pt>
                <c:pt idx="1741">
                  <c:v>16585</c:v>
                </c:pt>
                <c:pt idx="1742">
                  <c:v>16324.9666666667</c:v>
                </c:pt>
                <c:pt idx="1743">
                  <c:v>16316</c:v>
                </c:pt>
                <c:pt idx="1744">
                  <c:v>16364</c:v>
                </c:pt>
                <c:pt idx="1745">
                  <c:v>16679</c:v>
                </c:pt>
                <c:pt idx="1746">
                  <c:v>16624.599999999999</c:v>
                </c:pt>
                <c:pt idx="1747">
                  <c:v>16271</c:v>
                </c:pt>
                <c:pt idx="1748">
                  <c:v>15684.4666666667</c:v>
                </c:pt>
                <c:pt idx="1749">
                  <c:v>15789.25</c:v>
                </c:pt>
                <c:pt idx="1750">
                  <c:v>15700</c:v>
                </c:pt>
                <c:pt idx="1751">
                  <c:v>15409.266666666699</c:v>
                </c:pt>
                <c:pt idx="1752">
                  <c:v>16164.4666666667</c:v>
                </c:pt>
                <c:pt idx="1753">
                  <c:v>17044</c:v>
                </c:pt>
                <c:pt idx="1754">
                  <c:v>17044</c:v>
                </c:pt>
                <c:pt idx="1755">
                  <c:v>17044</c:v>
                </c:pt>
                <c:pt idx="1756">
                  <c:v>17044</c:v>
                </c:pt>
                <c:pt idx="1757">
                  <c:v>16759.150000000001</c:v>
                </c:pt>
                <c:pt idx="1758">
                  <c:v>15932</c:v>
                </c:pt>
                <c:pt idx="1759">
                  <c:v>16653.083333333299</c:v>
                </c:pt>
                <c:pt idx="1760">
                  <c:v>16652</c:v>
                </c:pt>
                <c:pt idx="1761">
                  <c:v>16598.083333333299</c:v>
                </c:pt>
                <c:pt idx="1762">
                  <c:v>16561</c:v>
                </c:pt>
                <c:pt idx="1763">
                  <c:v>16561</c:v>
                </c:pt>
                <c:pt idx="1764">
                  <c:v>16561</c:v>
                </c:pt>
                <c:pt idx="1765">
                  <c:v>17088</c:v>
                </c:pt>
                <c:pt idx="1766">
                  <c:v>17287</c:v>
                </c:pt>
                <c:pt idx="1767">
                  <c:v>17320.733333333301</c:v>
                </c:pt>
                <c:pt idx="1768">
                  <c:v>17268</c:v>
                </c:pt>
                <c:pt idx="1769">
                  <c:v>17211.2</c:v>
                </c:pt>
                <c:pt idx="1770">
                  <c:v>16890</c:v>
                </c:pt>
                <c:pt idx="1771">
                  <c:v>16946</c:v>
                </c:pt>
                <c:pt idx="1772">
                  <c:v>16734.916666666701</c:v>
                </c:pt>
                <c:pt idx="1773">
                  <c:v>16624.333333333299</c:v>
                </c:pt>
                <c:pt idx="1774">
                  <c:v>16068</c:v>
                </c:pt>
                <c:pt idx="1775">
                  <c:v>16027.2</c:v>
                </c:pt>
                <c:pt idx="1776">
                  <c:v>16826</c:v>
                </c:pt>
                <c:pt idx="1777">
                  <c:v>17076</c:v>
                </c:pt>
                <c:pt idx="1778">
                  <c:v>17076</c:v>
                </c:pt>
                <c:pt idx="1779">
                  <c:v>16926.400000000001</c:v>
                </c:pt>
                <c:pt idx="1780">
                  <c:v>16712</c:v>
                </c:pt>
                <c:pt idx="1781">
                  <c:v>16642</c:v>
                </c:pt>
                <c:pt idx="1782">
                  <c:v>16242.666666666701</c:v>
                </c:pt>
                <c:pt idx="1783">
                  <c:v>16708</c:v>
                </c:pt>
                <c:pt idx="1784">
                  <c:v>16762</c:v>
                </c:pt>
                <c:pt idx="1785">
                  <c:v>16821.2166666667</c:v>
                </c:pt>
                <c:pt idx="1786">
                  <c:v>16698.900000000001</c:v>
                </c:pt>
                <c:pt idx="1787">
                  <c:v>16444</c:v>
                </c:pt>
                <c:pt idx="1788">
                  <c:v>16808.599999999999</c:v>
                </c:pt>
                <c:pt idx="1789">
                  <c:v>16773.733333333301</c:v>
                </c:pt>
                <c:pt idx="1790">
                  <c:v>17233</c:v>
                </c:pt>
                <c:pt idx="1791">
                  <c:v>17043</c:v>
                </c:pt>
                <c:pt idx="1792">
                  <c:v>16802.8</c:v>
                </c:pt>
                <c:pt idx="1793">
                  <c:v>16655.766666666699</c:v>
                </c:pt>
                <c:pt idx="1794">
                  <c:v>16810.2</c:v>
                </c:pt>
                <c:pt idx="1795">
                  <c:v>16827.2</c:v>
                </c:pt>
                <c:pt idx="1796">
                  <c:v>16395.400000000001</c:v>
                </c:pt>
                <c:pt idx="1797">
                  <c:v>16397</c:v>
                </c:pt>
                <c:pt idx="1798">
                  <c:v>16397</c:v>
                </c:pt>
                <c:pt idx="1799">
                  <c:v>16391.7833333333</c:v>
                </c:pt>
                <c:pt idx="1800">
                  <c:v>15809.166666666701</c:v>
                </c:pt>
                <c:pt idx="1801">
                  <c:v>16197</c:v>
                </c:pt>
                <c:pt idx="1802">
                  <c:v>16197</c:v>
                </c:pt>
                <c:pt idx="1803">
                  <c:v>16258</c:v>
                </c:pt>
                <c:pt idx="1804">
                  <c:v>16258</c:v>
                </c:pt>
                <c:pt idx="1805">
                  <c:v>16258</c:v>
                </c:pt>
                <c:pt idx="1806">
                  <c:v>16258</c:v>
                </c:pt>
                <c:pt idx="1807">
                  <c:v>16495.733333333301</c:v>
                </c:pt>
                <c:pt idx="1808">
                  <c:v>16372.8</c:v>
                </c:pt>
                <c:pt idx="1809">
                  <c:v>15949.8833333333</c:v>
                </c:pt>
                <c:pt idx="1810">
                  <c:v>16154.4666666667</c:v>
                </c:pt>
                <c:pt idx="1811">
                  <c:v>16204.5</c:v>
                </c:pt>
                <c:pt idx="1812">
                  <c:v>16216.4</c:v>
                </c:pt>
                <c:pt idx="1813">
                  <c:v>16187</c:v>
                </c:pt>
                <c:pt idx="1814">
                  <c:v>16187</c:v>
                </c:pt>
                <c:pt idx="1815">
                  <c:v>16135.833333333299</c:v>
                </c:pt>
                <c:pt idx="1816">
                  <c:v>16043.1333333333</c:v>
                </c:pt>
                <c:pt idx="1817">
                  <c:v>15440.1</c:v>
                </c:pt>
                <c:pt idx="1818">
                  <c:v>14372.666666666701</c:v>
                </c:pt>
                <c:pt idx="1819">
                  <c:v>14511</c:v>
                </c:pt>
                <c:pt idx="1820">
                  <c:v>14524</c:v>
                </c:pt>
                <c:pt idx="1821">
                  <c:v>14493.9333333333</c:v>
                </c:pt>
                <c:pt idx="1822">
                  <c:v>14089</c:v>
                </c:pt>
                <c:pt idx="1823">
                  <c:v>14014.4</c:v>
                </c:pt>
                <c:pt idx="1824">
                  <c:v>13093.9</c:v>
                </c:pt>
                <c:pt idx="1825">
                  <c:v>13029</c:v>
                </c:pt>
                <c:pt idx="1826">
                  <c:v>13029</c:v>
                </c:pt>
                <c:pt idx="1827">
                  <c:v>13020.5</c:v>
                </c:pt>
                <c:pt idx="1828">
                  <c:v>12944</c:v>
                </c:pt>
                <c:pt idx="1829">
                  <c:v>12827.2833333333</c:v>
                </c:pt>
                <c:pt idx="1830">
                  <c:v>12647</c:v>
                </c:pt>
                <c:pt idx="1831">
                  <c:v>12921</c:v>
                </c:pt>
                <c:pt idx="1832">
                  <c:v>13029.733333333301</c:v>
                </c:pt>
                <c:pt idx="1833">
                  <c:v>12989.9333333333</c:v>
                </c:pt>
                <c:pt idx="1834">
                  <c:v>12833</c:v>
                </c:pt>
                <c:pt idx="1835">
                  <c:v>12808.166666666701</c:v>
                </c:pt>
                <c:pt idx="1836">
                  <c:v>12794.9</c:v>
                </c:pt>
                <c:pt idx="1837">
                  <c:v>13001</c:v>
                </c:pt>
                <c:pt idx="1838">
                  <c:v>12985.1833333333</c:v>
                </c:pt>
                <c:pt idx="1839">
                  <c:v>12738.9666666667</c:v>
                </c:pt>
                <c:pt idx="1840">
                  <c:v>12674</c:v>
                </c:pt>
                <c:pt idx="1841">
                  <c:v>12638.5</c:v>
                </c:pt>
                <c:pt idx="1842">
                  <c:v>12603</c:v>
                </c:pt>
                <c:pt idx="1843">
                  <c:v>12603</c:v>
                </c:pt>
                <c:pt idx="1844">
                  <c:v>12603</c:v>
                </c:pt>
                <c:pt idx="1845">
                  <c:v>12566.3666666667</c:v>
                </c:pt>
                <c:pt idx="1846">
                  <c:v>13219</c:v>
                </c:pt>
                <c:pt idx="1847">
                  <c:v>13528.583333333299</c:v>
                </c:pt>
                <c:pt idx="1848">
                  <c:v>13263.45</c:v>
                </c:pt>
                <c:pt idx="1849">
                  <c:v>14827</c:v>
                </c:pt>
                <c:pt idx="1850">
                  <c:v>14827</c:v>
                </c:pt>
                <c:pt idx="1851">
                  <c:v>14785.166666666701</c:v>
                </c:pt>
                <c:pt idx="1852">
                  <c:v>14325</c:v>
                </c:pt>
                <c:pt idx="1853">
                  <c:v>14788</c:v>
                </c:pt>
                <c:pt idx="1854">
                  <c:v>14788</c:v>
                </c:pt>
                <c:pt idx="1855">
                  <c:v>14788</c:v>
                </c:pt>
                <c:pt idx="1856">
                  <c:v>14738.4333333333</c:v>
                </c:pt>
                <c:pt idx="1857">
                  <c:v>14604</c:v>
                </c:pt>
                <c:pt idx="1858">
                  <c:v>14362.8166666667</c:v>
                </c:pt>
                <c:pt idx="1859">
                  <c:v>14316.2</c:v>
                </c:pt>
                <c:pt idx="1860">
                  <c:v>14194</c:v>
                </c:pt>
                <c:pt idx="1861">
                  <c:v>14133.2</c:v>
                </c:pt>
                <c:pt idx="1862">
                  <c:v>13992.1833333333</c:v>
                </c:pt>
                <c:pt idx="1863">
                  <c:v>14034.5</c:v>
                </c:pt>
                <c:pt idx="1864">
                  <c:v>13977.9333333333</c:v>
                </c:pt>
                <c:pt idx="1865">
                  <c:v>13589.5</c:v>
                </c:pt>
                <c:pt idx="1866">
                  <c:v>13611.333333333299</c:v>
                </c:pt>
                <c:pt idx="1867">
                  <c:v>14367</c:v>
                </c:pt>
                <c:pt idx="1868">
                  <c:v>14173.4</c:v>
                </c:pt>
                <c:pt idx="1869">
                  <c:v>14125</c:v>
                </c:pt>
                <c:pt idx="1870">
                  <c:v>14125</c:v>
                </c:pt>
                <c:pt idx="1871">
                  <c:v>14738.35</c:v>
                </c:pt>
                <c:pt idx="1872">
                  <c:v>14244</c:v>
                </c:pt>
                <c:pt idx="1873">
                  <c:v>14435.9333333333</c:v>
                </c:pt>
                <c:pt idx="1874">
                  <c:v>14144</c:v>
                </c:pt>
                <c:pt idx="1875">
                  <c:v>13973.666666666701</c:v>
                </c:pt>
                <c:pt idx="1876">
                  <c:v>14120.016666666699</c:v>
                </c:pt>
                <c:pt idx="1877">
                  <c:v>14116</c:v>
                </c:pt>
                <c:pt idx="1878">
                  <c:v>14134</c:v>
                </c:pt>
                <c:pt idx="1879">
                  <c:v>13977.3666666667</c:v>
                </c:pt>
                <c:pt idx="1880">
                  <c:v>13880</c:v>
                </c:pt>
                <c:pt idx="1881">
                  <c:v>13878.5</c:v>
                </c:pt>
                <c:pt idx="1882">
                  <c:v>13855.7</c:v>
                </c:pt>
                <c:pt idx="1883">
                  <c:v>13892.6</c:v>
                </c:pt>
                <c:pt idx="1884">
                  <c:v>13677.416666666701</c:v>
                </c:pt>
                <c:pt idx="1885">
                  <c:v>13331.2</c:v>
                </c:pt>
                <c:pt idx="1886">
                  <c:v>13191</c:v>
                </c:pt>
                <c:pt idx="1887">
                  <c:v>13045</c:v>
                </c:pt>
                <c:pt idx="1888">
                  <c:v>13855</c:v>
                </c:pt>
                <c:pt idx="1889">
                  <c:v>13793.2</c:v>
                </c:pt>
                <c:pt idx="1890">
                  <c:v>13863</c:v>
                </c:pt>
                <c:pt idx="1891">
                  <c:v>13918.5</c:v>
                </c:pt>
                <c:pt idx="1892">
                  <c:v>13422.5</c:v>
                </c:pt>
                <c:pt idx="1893">
                  <c:v>13865</c:v>
                </c:pt>
                <c:pt idx="1894">
                  <c:v>13872</c:v>
                </c:pt>
                <c:pt idx="1895">
                  <c:v>14214</c:v>
                </c:pt>
                <c:pt idx="1896">
                  <c:v>14214</c:v>
                </c:pt>
                <c:pt idx="1897">
                  <c:v>14024</c:v>
                </c:pt>
                <c:pt idx="1898">
                  <c:v>13764</c:v>
                </c:pt>
                <c:pt idx="1899">
                  <c:v>13014</c:v>
                </c:pt>
                <c:pt idx="1900">
                  <c:v>13014</c:v>
                </c:pt>
                <c:pt idx="1901">
                  <c:v>12940.016666666699</c:v>
                </c:pt>
                <c:pt idx="1902">
                  <c:v>13379</c:v>
                </c:pt>
                <c:pt idx="1903">
                  <c:v>13379</c:v>
                </c:pt>
                <c:pt idx="1904">
                  <c:v>13379</c:v>
                </c:pt>
                <c:pt idx="1905">
                  <c:v>13379</c:v>
                </c:pt>
                <c:pt idx="1906">
                  <c:v>12634</c:v>
                </c:pt>
                <c:pt idx="1907">
                  <c:v>12634</c:v>
                </c:pt>
                <c:pt idx="1908">
                  <c:v>12650</c:v>
                </c:pt>
                <c:pt idx="1909">
                  <c:v>12915</c:v>
                </c:pt>
                <c:pt idx="1910">
                  <c:v>12915</c:v>
                </c:pt>
                <c:pt idx="1911">
                  <c:v>12747</c:v>
                </c:pt>
                <c:pt idx="1912">
                  <c:v>12695.1333333333</c:v>
                </c:pt>
                <c:pt idx="1913">
                  <c:v>12693.5</c:v>
                </c:pt>
                <c:pt idx="1914">
                  <c:v>12901</c:v>
                </c:pt>
                <c:pt idx="1915">
                  <c:v>12901</c:v>
                </c:pt>
                <c:pt idx="1916">
                  <c:v>12901</c:v>
                </c:pt>
                <c:pt idx="1917">
                  <c:v>12882.8666666667</c:v>
                </c:pt>
                <c:pt idx="1918">
                  <c:v>12773.0333333333</c:v>
                </c:pt>
                <c:pt idx="1919">
                  <c:v>13181</c:v>
                </c:pt>
                <c:pt idx="1920">
                  <c:v>13630</c:v>
                </c:pt>
                <c:pt idx="1921">
                  <c:v>13686</c:v>
                </c:pt>
                <c:pt idx="1922">
                  <c:v>13470.85</c:v>
                </c:pt>
                <c:pt idx="1923">
                  <c:v>13355</c:v>
                </c:pt>
                <c:pt idx="1924">
                  <c:v>13368.55</c:v>
                </c:pt>
                <c:pt idx="1925">
                  <c:v>13316.6</c:v>
                </c:pt>
                <c:pt idx="1926">
                  <c:v>13038</c:v>
                </c:pt>
                <c:pt idx="1927">
                  <c:v>13147.7</c:v>
                </c:pt>
                <c:pt idx="1928">
                  <c:v>12761</c:v>
                </c:pt>
                <c:pt idx="1929">
                  <c:v>12726.333333333299</c:v>
                </c:pt>
                <c:pt idx="1930">
                  <c:v>12654</c:v>
                </c:pt>
                <c:pt idx="1931">
                  <c:v>12068.666666666701</c:v>
                </c:pt>
                <c:pt idx="1932">
                  <c:v>11839.4</c:v>
                </c:pt>
                <c:pt idx="1933">
                  <c:v>12109.5</c:v>
                </c:pt>
                <c:pt idx="1934">
                  <c:v>11983</c:v>
                </c:pt>
                <c:pt idx="1935">
                  <c:v>11946.5</c:v>
                </c:pt>
                <c:pt idx="1936">
                  <c:v>11934</c:v>
                </c:pt>
                <c:pt idx="1937">
                  <c:v>11619</c:v>
                </c:pt>
                <c:pt idx="1938">
                  <c:v>11619</c:v>
                </c:pt>
                <c:pt idx="1939">
                  <c:v>11565</c:v>
                </c:pt>
                <c:pt idx="1940">
                  <c:v>11613</c:v>
                </c:pt>
                <c:pt idx="1941">
                  <c:v>11599.4</c:v>
                </c:pt>
                <c:pt idx="1942">
                  <c:v>11496.25</c:v>
                </c:pt>
                <c:pt idx="1943">
                  <c:v>11860</c:v>
                </c:pt>
                <c:pt idx="1944">
                  <c:v>11860</c:v>
                </c:pt>
                <c:pt idx="1945">
                  <c:v>12068</c:v>
                </c:pt>
                <c:pt idx="1946">
                  <c:v>12068</c:v>
                </c:pt>
                <c:pt idx="1947">
                  <c:v>12068</c:v>
                </c:pt>
                <c:pt idx="1948">
                  <c:v>12068</c:v>
                </c:pt>
                <c:pt idx="1949">
                  <c:v>12068</c:v>
                </c:pt>
                <c:pt idx="1950">
                  <c:v>12051.5</c:v>
                </c:pt>
                <c:pt idx="1951">
                  <c:v>12050</c:v>
                </c:pt>
                <c:pt idx="1952">
                  <c:v>12049.5333333333</c:v>
                </c:pt>
                <c:pt idx="1953">
                  <c:v>11655.7166666667</c:v>
                </c:pt>
                <c:pt idx="1954">
                  <c:v>11874</c:v>
                </c:pt>
                <c:pt idx="1955">
                  <c:v>11874</c:v>
                </c:pt>
                <c:pt idx="1956">
                  <c:v>11669.4666666667</c:v>
                </c:pt>
                <c:pt idx="1957">
                  <c:v>11741.0666666667</c:v>
                </c:pt>
                <c:pt idx="1958">
                  <c:v>11697.4</c:v>
                </c:pt>
                <c:pt idx="1959">
                  <c:v>11480</c:v>
                </c:pt>
                <c:pt idx="1960">
                  <c:v>11011.0666666667</c:v>
                </c:pt>
                <c:pt idx="1961">
                  <c:v>10809.05</c:v>
                </c:pt>
                <c:pt idx="1962">
                  <c:v>10684.8166666667</c:v>
                </c:pt>
                <c:pt idx="1963">
                  <c:v>10572</c:v>
                </c:pt>
                <c:pt idx="1964">
                  <c:v>10572</c:v>
                </c:pt>
                <c:pt idx="1965">
                  <c:v>10572</c:v>
                </c:pt>
                <c:pt idx="1966">
                  <c:v>10766</c:v>
                </c:pt>
                <c:pt idx="1967">
                  <c:v>10505.233333333301</c:v>
                </c:pt>
                <c:pt idx="1968">
                  <c:v>10424.233333333301</c:v>
                </c:pt>
                <c:pt idx="1969">
                  <c:v>10477</c:v>
                </c:pt>
                <c:pt idx="1970">
                  <c:v>10328.266666666699</c:v>
                </c:pt>
                <c:pt idx="1971">
                  <c:v>10283</c:v>
                </c:pt>
                <c:pt idx="1972">
                  <c:v>10283</c:v>
                </c:pt>
                <c:pt idx="1973">
                  <c:v>10283</c:v>
                </c:pt>
                <c:pt idx="1974">
                  <c:v>10283</c:v>
                </c:pt>
                <c:pt idx="1975">
                  <c:v>10283</c:v>
                </c:pt>
                <c:pt idx="1976">
                  <c:v>10347</c:v>
                </c:pt>
                <c:pt idx="1977">
                  <c:v>10548</c:v>
                </c:pt>
                <c:pt idx="1978">
                  <c:v>10746.5</c:v>
                </c:pt>
                <c:pt idx="1979">
                  <c:v>10503.233333333301</c:v>
                </c:pt>
                <c:pt idx="1980">
                  <c:v>10463.200000000001</c:v>
                </c:pt>
                <c:pt idx="1981">
                  <c:v>10279.333333333299</c:v>
                </c:pt>
                <c:pt idx="1982">
                  <c:v>10233.4</c:v>
                </c:pt>
                <c:pt idx="1983">
                  <c:v>10135</c:v>
                </c:pt>
                <c:pt idx="1984">
                  <c:v>10028.15</c:v>
                </c:pt>
                <c:pt idx="1985">
                  <c:v>10170</c:v>
                </c:pt>
                <c:pt idx="1986">
                  <c:v>10116.799999999999</c:v>
                </c:pt>
                <c:pt idx="1987">
                  <c:v>10089</c:v>
                </c:pt>
                <c:pt idx="1988">
                  <c:v>10078.333333333299</c:v>
                </c:pt>
                <c:pt idx="1989">
                  <c:v>10048</c:v>
                </c:pt>
                <c:pt idx="1990">
                  <c:v>10048</c:v>
                </c:pt>
                <c:pt idx="1991">
                  <c:v>10234.4</c:v>
                </c:pt>
                <c:pt idx="1992">
                  <c:v>11015</c:v>
                </c:pt>
                <c:pt idx="1993">
                  <c:v>10588.45</c:v>
                </c:pt>
                <c:pt idx="1994">
                  <c:v>10468</c:v>
                </c:pt>
                <c:pt idx="1995">
                  <c:v>10468</c:v>
                </c:pt>
                <c:pt idx="1996">
                  <c:v>10468</c:v>
                </c:pt>
                <c:pt idx="1997">
                  <c:v>10468</c:v>
                </c:pt>
                <c:pt idx="1998">
                  <c:v>10468</c:v>
                </c:pt>
                <c:pt idx="1999">
                  <c:v>10744</c:v>
                </c:pt>
                <c:pt idx="2000">
                  <c:v>11047.5</c:v>
                </c:pt>
                <c:pt idx="2001">
                  <c:v>11301.083333333299</c:v>
                </c:pt>
                <c:pt idx="2002">
                  <c:v>11180</c:v>
                </c:pt>
                <c:pt idx="2003">
                  <c:v>11140.4</c:v>
                </c:pt>
                <c:pt idx="2004">
                  <c:v>11334.7166666667</c:v>
                </c:pt>
                <c:pt idx="2005">
                  <c:v>11311</c:v>
                </c:pt>
                <c:pt idx="2006">
                  <c:v>10855</c:v>
                </c:pt>
                <c:pt idx="2007">
                  <c:v>10479.583333333299</c:v>
                </c:pt>
                <c:pt idx="2008">
                  <c:v>10088</c:v>
                </c:pt>
                <c:pt idx="2009">
                  <c:v>10948.4</c:v>
                </c:pt>
                <c:pt idx="2010">
                  <c:v>10910</c:v>
                </c:pt>
                <c:pt idx="2011">
                  <c:v>10888</c:v>
                </c:pt>
                <c:pt idx="2012">
                  <c:v>10850.666666666701</c:v>
                </c:pt>
                <c:pt idx="2013">
                  <c:v>10824</c:v>
                </c:pt>
                <c:pt idx="2014">
                  <c:v>10824</c:v>
                </c:pt>
                <c:pt idx="2015">
                  <c:v>10824</c:v>
                </c:pt>
                <c:pt idx="2016">
                  <c:v>10824</c:v>
                </c:pt>
                <c:pt idx="2017">
                  <c:v>11105</c:v>
                </c:pt>
                <c:pt idx="2018">
                  <c:v>11105</c:v>
                </c:pt>
                <c:pt idx="2019">
                  <c:v>11105</c:v>
                </c:pt>
                <c:pt idx="2020">
                  <c:v>11105</c:v>
                </c:pt>
                <c:pt idx="2021">
                  <c:v>11105</c:v>
                </c:pt>
                <c:pt idx="2022">
                  <c:v>11114</c:v>
                </c:pt>
                <c:pt idx="2023">
                  <c:v>11250</c:v>
                </c:pt>
                <c:pt idx="2024">
                  <c:v>11286.5</c:v>
                </c:pt>
                <c:pt idx="2025">
                  <c:v>11285</c:v>
                </c:pt>
                <c:pt idx="2026">
                  <c:v>11656</c:v>
                </c:pt>
                <c:pt idx="2027">
                  <c:v>12161.7</c:v>
                </c:pt>
                <c:pt idx="2028">
                  <c:v>11948.8</c:v>
                </c:pt>
                <c:pt idx="2029">
                  <c:v>11593.333333333299</c:v>
                </c:pt>
                <c:pt idx="2030">
                  <c:v>11862.45</c:v>
                </c:pt>
                <c:pt idx="2031">
                  <c:v>11348.65</c:v>
                </c:pt>
                <c:pt idx="2032">
                  <c:v>11513.1166666667</c:v>
                </c:pt>
                <c:pt idx="2033">
                  <c:v>11481</c:v>
                </c:pt>
                <c:pt idx="2034">
                  <c:v>11561.25</c:v>
                </c:pt>
                <c:pt idx="2035">
                  <c:v>11092.833333333299</c:v>
                </c:pt>
                <c:pt idx="2036">
                  <c:v>11119</c:v>
                </c:pt>
                <c:pt idx="2037">
                  <c:v>11164.416666666701</c:v>
                </c:pt>
                <c:pt idx="2038">
                  <c:v>11082.1</c:v>
                </c:pt>
                <c:pt idx="2039">
                  <c:v>11074</c:v>
                </c:pt>
                <c:pt idx="2040">
                  <c:v>10459.083333333299</c:v>
                </c:pt>
                <c:pt idx="2041">
                  <c:v>10835.9</c:v>
                </c:pt>
                <c:pt idx="2042">
                  <c:v>10628</c:v>
                </c:pt>
                <c:pt idx="2043">
                  <c:v>10628</c:v>
                </c:pt>
                <c:pt idx="2044">
                  <c:v>10173</c:v>
                </c:pt>
                <c:pt idx="2045">
                  <c:v>10171.950000000001</c:v>
                </c:pt>
                <c:pt idx="2046">
                  <c:v>10171.6</c:v>
                </c:pt>
                <c:pt idx="2047">
                  <c:v>10171</c:v>
                </c:pt>
                <c:pt idx="2048">
                  <c:v>10173</c:v>
                </c:pt>
                <c:pt idx="2049">
                  <c:v>10173</c:v>
                </c:pt>
                <c:pt idx="2050">
                  <c:v>10139.833333333299</c:v>
                </c:pt>
                <c:pt idx="2051">
                  <c:v>10063.9</c:v>
                </c:pt>
                <c:pt idx="2052">
                  <c:v>10541</c:v>
                </c:pt>
                <c:pt idx="2053">
                  <c:v>10111.549999999999</c:v>
                </c:pt>
                <c:pt idx="2054">
                  <c:v>9987.25</c:v>
                </c:pt>
                <c:pt idx="2055">
                  <c:v>9728.5</c:v>
                </c:pt>
                <c:pt idx="2056">
                  <c:v>9576.4</c:v>
                </c:pt>
                <c:pt idx="2057">
                  <c:v>9511</c:v>
                </c:pt>
                <c:pt idx="2058">
                  <c:v>9511</c:v>
                </c:pt>
                <c:pt idx="2059">
                  <c:v>9529</c:v>
                </c:pt>
                <c:pt idx="2060">
                  <c:v>9529</c:v>
                </c:pt>
                <c:pt idx="2061">
                  <c:v>9527.5</c:v>
                </c:pt>
                <c:pt idx="2062">
                  <c:v>9511</c:v>
                </c:pt>
                <c:pt idx="2063">
                  <c:v>9490.9166666666697</c:v>
                </c:pt>
                <c:pt idx="2064">
                  <c:v>8306</c:v>
                </c:pt>
                <c:pt idx="2065">
                  <c:v>8306</c:v>
                </c:pt>
                <c:pt idx="2066">
                  <c:v>8306</c:v>
                </c:pt>
                <c:pt idx="2067">
                  <c:v>8464</c:v>
                </c:pt>
                <c:pt idx="2068">
                  <c:v>8464</c:v>
                </c:pt>
                <c:pt idx="2069">
                  <c:v>8464</c:v>
                </c:pt>
                <c:pt idx="2070">
                  <c:v>8253.2000000000007</c:v>
                </c:pt>
                <c:pt idx="2071">
                  <c:v>8102</c:v>
                </c:pt>
                <c:pt idx="2072">
                  <c:v>8102</c:v>
                </c:pt>
                <c:pt idx="2073">
                  <c:v>8109</c:v>
                </c:pt>
                <c:pt idx="2074">
                  <c:v>8109</c:v>
                </c:pt>
                <c:pt idx="2075">
                  <c:v>8103.1666666666697</c:v>
                </c:pt>
                <c:pt idx="2076">
                  <c:v>8102</c:v>
                </c:pt>
                <c:pt idx="2077">
                  <c:v>8102</c:v>
                </c:pt>
                <c:pt idx="2078">
                  <c:v>8101.4</c:v>
                </c:pt>
                <c:pt idx="2079">
                  <c:v>8100</c:v>
                </c:pt>
                <c:pt idx="2080">
                  <c:v>8100</c:v>
                </c:pt>
                <c:pt idx="2081">
                  <c:v>8034.9333333333298</c:v>
                </c:pt>
                <c:pt idx="2082">
                  <c:v>7531.15</c:v>
                </c:pt>
                <c:pt idx="2083">
                  <c:v>7465</c:v>
                </c:pt>
                <c:pt idx="2084">
                  <c:v>7695.25</c:v>
                </c:pt>
                <c:pt idx="2085">
                  <c:v>7654</c:v>
                </c:pt>
                <c:pt idx="2086">
                  <c:v>7654</c:v>
                </c:pt>
                <c:pt idx="2087">
                  <c:v>7654</c:v>
                </c:pt>
                <c:pt idx="2088">
                  <c:v>7774</c:v>
                </c:pt>
                <c:pt idx="2089">
                  <c:v>8468</c:v>
                </c:pt>
                <c:pt idx="2090">
                  <c:v>8468</c:v>
                </c:pt>
                <c:pt idx="2091">
                  <c:v>8667</c:v>
                </c:pt>
                <c:pt idx="2092">
                  <c:v>8667</c:v>
                </c:pt>
                <c:pt idx="2093">
                  <c:v>8667</c:v>
                </c:pt>
                <c:pt idx="2094">
                  <c:v>9006</c:v>
                </c:pt>
                <c:pt idx="2095">
                  <c:v>9006</c:v>
                </c:pt>
                <c:pt idx="2096">
                  <c:v>9001.0333333333292</c:v>
                </c:pt>
                <c:pt idx="2097">
                  <c:v>9130</c:v>
                </c:pt>
                <c:pt idx="2098">
                  <c:v>8881</c:v>
                </c:pt>
                <c:pt idx="2099">
                  <c:v>8881</c:v>
                </c:pt>
                <c:pt idx="2100">
                  <c:v>8682</c:v>
                </c:pt>
                <c:pt idx="2101">
                  <c:v>8682</c:v>
                </c:pt>
                <c:pt idx="2102">
                  <c:v>8677.6833333333307</c:v>
                </c:pt>
                <c:pt idx="2103">
                  <c:v>8640</c:v>
                </c:pt>
                <c:pt idx="2104">
                  <c:v>8537</c:v>
                </c:pt>
                <c:pt idx="2105">
                  <c:v>8537</c:v>
                </c:pt>
                <c:pt idx="2106">
                  <c:v>8206</c:v>
                </c:pt>
                <c:pt idx="2107">
                  <c:v>8206</c:v>
                </c:pt>
                <c:pt idx="2108">
                  <c:v>8206</c:v>
                </c:pt>
                <c:pt idx="2109">
                  <c:v>8206</c:v>
                </c:pt>
                <c:pt idx="2110">
                  <c:v>8206</c:v>
                </c:pt>
                <c:pt idx="2111">
                  <c:v>8206</c:v>
                </c:pt>
                <c:pt idx="2112">
                  <c:v>8206</c:v>
                </c:pt>
                <c:pt idx="2113">
                  <c:v>8206</c:v>
                </c:pt>
                <c:pt idx="2114">
                  <c:v>8206</c:v>
                </c:pt>
                <c:pt idx="2115">
                  <c:v>8206</c:v>
                </c:pt>
                <c:pt idx="2116">
                  <c:v>8206</c:v>
                </c:pt>
                <c:pt idx="2117">
                  <c:v>8278</c:v>
                </c:pt>
                <c:pt idx="2118">
                  <c:v>8204.2666666666701</c:v>
                </c:pt>
                <c:pt idx="2119">
                  <c:v>8221.8666666666704</c:v>
                </c:pt>
                <c:pt idx="2120">
                  <c:v>8208.3333333333303</c:v>
                </c:pt>
                <c:pt idx="2121">
                  <c:v>8256.1666666666697</c:v>
                </c:pt>
                <c:pt idx="2122">
                  <c:v>8218</c:v>
                </c:pt>
                <c:pt idx="2123">
                  <c:v>8218</c:v>
                </c:pt>
                <c:pt idx="2124">
                  <c:v>8218</c:v>
                </c:pt>
                <c:pt idx="2125">
                  <c:v>8607</c:v>
                </c:pt>
                <c:pt idx="2126">
                  <c:v>8703</c:v>
                </c:pt>
                <c:pt idx="2127">
                  <c:v>9077</c:v>
                </c:pt>
                <c:pt idx="2128">
                  <c:v>8636.9</c:v>
                </c:pt>
                <c:pt idx="2129">
                  <c:v>7886.9333333333298</c:v>
                </c:pt>
                <c:pt idx="2130">
                  <c:v>7810</c:v>
                </c:pt>
                <c:pt idx="2131">
                  <c:v>7708.6</c:v>
                </c:pt>
                <c:pt idx="2132">
                  <c:v>7696</c:v>
                </c:pt>
                <c:pt idx="2133">
                  <c:v>7658.3</c:v>
                </c:pt>
                <c:pt idx="2134">
                  <c:v>7319</c:v>
                </c:pt>
                <c:pt idx="2135">
                  <c:v>7041</c:v>
                </c:pt>
                <c:pt idx="2136">
                  <c:v>7041</c:v>
                </c:pt>
                <c:pt idx="2137">
                  <c:v>7116</c:v>
                </c:pt>
                <c:pt idx="2138">
                  <c:v>7116</c:v>
                </c:pt>
                <c:pt idx="2139">
                  <c:v>7107.8333333333303</c:v>
                </c:pt>
                <c:pt idx="2140">
                  <c:v>6977</c:v>
                </c:pt>
                <c:pt idx="2141">
                  <c:v>6977</c:v>
                </c:pt>
                <c:pt idx="2142">
                  <c:v>7041</c:v>
                </c:pt>
                <c:pt idx="2143">
                  <c:v>7041</c:v>
                </c:pt>
                <c:pt idx="2144">
                  <c:v>7198</c:v>
                </c:pt>
                <c:pt idx="2145">
                  <c:v>7278</c:v>
                </c:pt>
                <c:pt idx="2146">
                  <c:v>7278</c:v>
                </c:pt>
                <c:pt idx="2147">
                  <c:v>7231</c:v>
                </c:pt>
                <c:pt idx="2148">
                  <c:v>7175.9666666666699</c:v>
                </c:pt>
                <c:pt idx="2149">
                  <c:v>6716.6666666666697</c:v>
                </c:pt>
                <c:pt idx="2150">
                  <c:v>6311.3</c:v>
                </c:pt>
                <c:pt idx="2151">
                  <c:v>6304</c:v>
                </c:pt>
                <c:pt idx="2152">
                  <c:v>6174</c:v>
                </c:pt>
                <c:pt idx="2153">
                  <c:v>6266.5</c:v>
                </c:pt>
                <c:pt idx="2154">
                  <c:v>6298</c:v>
                </c:pt>
                <c:pt idx="2155">
                  <c:v>6354.05</c:v>
                </c:pt>
                <c:pt idx="2156">
                  <c:v>6300</c:v>
                </c:pt>
                <c:pt idx="2157">
                  <c:v>6230.7</c:v>
                </c:pt>
                <c:pt idx="2158">
                  <c:v>5816</c:v>
                </c:pt>
                <c:pt idx="2159">
                  <c:v>5973</c:v>
                </c:pt>
                <c:pt idx="2160">
                  <c:v>5973</c:v>
                </c:pt>
                <c:pt idx="2161">
                  <c:v>7088</c:v>
                </c:pt>
                <c:pt idx="2162">
                  <c:v>7140.4166666666697</c:v>
                </c:pt>
                <c:pt idx="2163">
                  <c:v>7930</c:v>
                </c:pt>
                <c:pt idx="2164">
                  <c:v>7930</c:v>
                </c:pt>
                <c:pt idx="2165">
                  <c:v>7516.75</c:v>
                </c:pt>
                <c:pt idx="2166">
                  <c:v>7075</c:v>
                </c:pt>
                <c:pt idx="2167">
                  <c:v>7538</c:v>
                </c:pt>
                <c:pt idx="2168">
                  <c:v>7538</c:v>
                </c:pt>
                <c:pt idx="2169">
                  <c:v>7538</c:v>
                </c:pt>
                <c:pt idx="2170">
                  <c:v>7613</c:v>
                </c:pt>
                <c:pt idx="2171">
                  <c:v>7559.6666666666697</c:v>
                </c:pt>
                <c:pt idx="2172">
                  <c:v>7462.3333333333303</c:v>
                </c:pt>
                <c:pt idx="2173">
                  <c:v>7428</c:v>
                </c:pt>
                <c:pt idx="2174">
                  <c:v>7438</c:v>
                </c:pt>
                <c:pt idx="2175">
                  <c:v>7546.3</c:v>
                </c:pt>
                <c:pt idx="2176">
                  <c:v>7543</c:v>
                </c:pt>
                <c:pt idx="2177">
                  <c:v>7543</c:v>
                </c:pt>
                <c:pt idx="2178">
                  <c:v>7457</c:v>
                </c:pt>
                <c:pt idx="2179">
                  <c:v>7445</c:v>
                </c:pt>
                <c:pt idx="2180">
                  <c:v>7445</c:v>
                </c:pt>
                <c:pt idx="2181">
                  <c:v>7445</c:v>
                </c:pt>
                <c:pt idx="2182">
                  <c:v>7772</c:v>
                </c:pt>
                <c:pt idx="2183">
                  <c:v>7741.6666666666697</c:v>
                </c:pt>
                <c:pt idx="2184">
                  <c:v>7818.8333333333303</c:v>
                </c:pt>
                <c:pt idx="2185">
                  <c:v>9397</c:v>
                </c:pt>
                <c:pt idx="2186">
                  <c:v>9397</c:v>
                </c:pt>
                <c:pt idx="2187">
                  <c:v>9397</c:v>
                </c:pt>
                <c:pt idx="2188">
                  <c:v>9361.2999999999993</c:v>
                </c:pt>
                <c:pt idx="2189">
                  <c:v>9555.4500000000007</c:v>
                </c:pt>
                <c:pt idx="2190">
                  <c:v>8994</c:v>
                </c:pt>
                <c:pt idx="2191">
                  <c:v>8789</c:v>
                </c:pt>
                <c:pt idx="2192">
                  <c:v>9047</c:v>
                </c:pt>
                <c:pt idx="2193">
                  <c:v>9276</c:v>
                </c:pt>
                <c:pt idx="2194">
                  <c:v>9161.5</c:v>
                </c:pt>
                <c:pt idx="2195">
                  <c:v>9047</c:v>
                </c:pt>
                <c:pt idx="2196">
                  <c:v>9902</c:v>
                </c:pt>
                <c:pt idx="2197">
                  <c:v>9879.25</c:v>
                </c:pt>
                <c:pt idx="2198">
                  <c:v>10175.9666666667</c:v>
                </c:pt>
                <c:pt idx="2199">
                  <c:v>10051.700000000001</c:v>
                </c:pt>
                <c:pt idx="2200">
                  <c:v>9975.5</c:v>
                </c:pt>
                <c:pt idx="2201">
                  <c:v>9648.6</c:v>
                </c:pt>
                <c:pt idx="2202">
                  <c:v>9555.3333333333303</c:v>
                </c:pt>
                <c:pt idx="2203">
                  <c:v>8996.6</c:v>
                </c:pt>
                <c:pt idx="2204">
                  <c:v>9033.3833333333296</c:v>
                </c:pt>
                <c:pt idx="2205">
                  <c:v>10096</c:v>
                </c:pt>
                <c:pt idx="2206">
                  <c:v>10899.4333333333</c:v>
                </c:pt>
                <c:pt idx="2207">
                  <c:v>10760.6333333333</c:v>
                </c:pt>
              </c:numCache>
            </c:numRef>
          </c:yVal>
          <c:smooth val="0"/>
          <c:extLst>
            <c:ext xmlns:c16="http://schemas.microsoft.com/office/drawing/2014/chart" uri="{C3380CC4-5D6E-409C-BE32-E72D297353CC}">
              <c16:uniqueId val="{00000002-A6FB-4447-899F-438A22278906}"/>
            </c:ext>
          </c:extLst>
        </c:ser>
        <c:ser>
          <c:idx val="0"/>
          <c:order val="3"/>
          <c:tx>
            <c:strRef>
              <c:f>Mar2May!$B$1</c:f>
              <c:strCache>
                <c:ptCount val="1"/>
                <c:pt idx="0">
                  <c:v>2018</c:v>
                </c:pt>
              </c:strCache>
            </c:strRef>
          </c:tx>
          <c:spPr>
            <a:ln w="19050" cap="rnd">
              <a:solidFill>
                <a:schemeClr val="accent4"/>
              </a:solidFill>
              <a:round/>
            </a:ln>
            <a:effectLst/>
          </c:spPr>
          <c:marker>
            <c:symbol val="none"/>
          </c:marker>
          <c:xVal>
            <c:numRef>
              <c:f>Mar2May!$A$2:$A$2209</c:f>
              <c:numCache>
                <c:formatCode>m/d/yyyy\ h:mm</c:formatCode>
                <c:ptCount val="2208"/>
                <c:pt idx="0" formatCode="m/d/yyyy">
                  <c:v>43160</c:v>
                </c:pt>
                <c:pt idx="1">
                  <c:v>43160.041666666664</c:v>
                </c:pt>
                <c:pt idx="2">
                  <c:v>43160.083333333336</c:v>
                </c:pt>
                <c:pt idx="3">
                  <c:v>43160.125</c:v>
                </c:pt>
                <c:pt idx="4">
                  <c:v>43160.166666666664</c:v>
                </c:pt>
                <c:pt idx="5">
                  <c:v>43160.208333333336</c:v>
                </c:pt>
                <c:pt idx="6">
                  <c:v>43160.25</c:v>
                </c:pt>
                <c:pt idx="7">
                  <c:v>43160.291666666664</c:v>
                </c:pt>
                <c:pt idx="8">
                  <c:v>43160.333333333336</c:v>
                </c:pt>
                <c:pt idx="9">
                  <c:v>43160.375</c:v>
                </c:pt>
                <c:pt idx="10">
                  <c:v>43160.416666666664</c:v>
                </c:pt>
                <c:pt idx="11">
                  <c:v>43160.458333333336</c:v>
                </c:pt>
                <c:pt idx="12">
                  <c:v>43160.5</c:v>
                </c:pt>
                <c:pt idx="13">
                  <c:v>43160.541666666664</c:v>
                </c:pt>
                <c:pt idx="14">
                  <c:v>43160.583333333336</c:v>
                </c:pt>
                <c:pt idx="15">
                  <c:v>43160.625</c:v>
                </c:pt>
                <c:pt idx="16">
                  <c:v>43160.666666666664</c:v>
                </c:pt>
                <c:pt idx="17">
                  <c:v>43160.708333333336</c:v>
                </c:pt>
                <c:pt idx="18">
                  <c:v>43160.75</c:v>
                </c:pt>
                <c:pt idx="19">
                  <c:v>43160.791666666664</c:v>
                </c:pt>
                <c:pt idx="20">
                  <c:v>43160.833333333336</c:v>
                </c:pt>
                <c:pt idx="21">
                  <c:v>43160.875</c:v>
                </c:pt>
                <c:pt idx="22">
                  <c:v>43160.916666666664</c:v>
                </c:pt>
                <c:pt idx="23">
                  <c:v>43160.958333333336</c:v>
                </c:pt>
                <c:pt idx="24" formatCode="m/d/yyyy">
                  <c:v>43161</c:v>
                </c:pt>
                <c:pt idx="25">
                  <c:v>43161.041666666664</c:v>
                </c:pt>
                <c:pt idx="26">
                  <c:v>43161.083333333336</c:v>
                </c:pt>
                <c:pt idx="27">
                  <c:v>43161.125</c:v>
                </c:pt>
                <c:pt idx="28">
                  <c:v>43161.166666666664</c:v>
                </c:pt>
                <c:pt idx="29">
                  <c:v>43161.208333333336</c:v>
                </c:pt>
                <c:pt idx="30">
                  <c:v>43161.25</c:v>
                </c:pt>
                <c:pt idx="31">
                  <c:v>43161.291666666664</c:v>
                </c:pt>
                <c:pt idx="32">
                  <c:v>43161.333333333336</c:v>
                </c:pt>
                <c:pt idx="33">
                  <c:v>43161.375</c:v>
                </c:pt>
                <c:pt idx="34">
                  <c:v>43161.416666666664</c:v>
                </c:pt>
                <c:pt idx="35">
                  <c:v>43161.458333333336</c:v>
                </c:pt>
                <c:pt idx="36">
                  <c:v>43161.5</c:v>
                </c:pt>
                <c:pt idx="37">
                  <c:v>43161.541666666664</c:v>
                </c:pt>
                <c:pt idx="38">
                  <c:v>43161.583333333336</c:v>
                </c:pt>
                <c:pt idx="39">
                  <c:v>43161.625</c:v>
                </c:pt>
                <c:pt idx="40">
                  <c:v>43161.666666666664</c:v>
                </c:pt>
                <c:pt idx="41">
                  <c:v>43161.708333333336</c:v>
                </c:pt>
                <c:pt idx="42">
                  <c:v>43161.75</c:v>
                </c:pt>
                <c:pt idx="43">
                  <c:v>43161.791666666664</c:v>
                </c:pt>
                <c:pt idx="44">
                  <c:v>43161.833333333336</c:v>
                </c:pt>
                <c:pt idx="45">
                  <c:v>43161.875</c:v>
                </c:pt>
                <c:pt idx="46">
                  <c:v>43161.916666666664</c:v>
                </c:pt>
                <c:pt idx="47">
                  <c:v>43161.958333333336</c:v>
                </c:pt>
                <c:pt idx="48" formatCode="m/d/yyyy">
                  <c:v>43162</c:v>
                </c:pt>
                <c:pt idx="49">
                  <c:v>43162.041666666664</c:v>
                </c:pt>
                <c:pt idx="50">
                  <c:v>43162.083333333336</c:v>
                </c:pt>
                <c:pt idx="51">
                  <c:v>43162.125</c:v>
                </c:pt>
                <c:pt idx="52">
                  <c:v>43162.166666666664</c:v>
                </c:pt>
                <c:pt idx="53">
                  <c:v>43162.208333333336</c:v>
                </c:pt>
                <c:pt idx="54">
                  <c:v>43162.25</c:v>
                </c:pt>
                <c:pt idx="55">
                  <c:v>43162.291666666664</c:v>
                </c:pt>
                <c:pt idx="56">
                  <c:v>43162.333333333336</c:v>
                </c:pt>
                <c:pt idx="57">
                  <c:v>43162.375</c:v>
                </c:pt>
                <c:pt idx="58">
                  <c:v>43162.416666666664</c:v>
                </c:pt>
                <c:pt idx="59">
                  <c:v>43162.458333333336</c:v>
                </c:pt>
                <c:pt idx="60">
                  <c:v>43162.5</c:v>
                </c:pt>
                <c:pt idx="61">
                  <c:v>43162.541666666664</c:v>
                </c:pt>
                <c:pt idx="62">
                  <c:v>43162.583333333336</c:v>
                </c:pt>
                <c:pt idx="63">
                  <c:v>43162.625</c:v>
                </c:pt>
                <c:pt idx="64">
                  <c:v>43162.666666666664</c:v>
                </c:pt>
                <c:pt idx="65">
                  <c:v>43162.708333333336</c:v>
                </c:pt>
                <c:pt idx="66">
                  <c:v>43162.75</c:v>
                </c:pt>
                <c:pt idx="67">
                  <c:v>43162.791666666664</c:v>
                </c:pt>
                <c:pt idx="68">
                  <c:v>43162.833333333336</c:v>
                </c:pt>
                <c:pt idx="69">
                  <c:v>43162.875</c:v>
                </c:pt>
                <c:pt idx="70">
                  <c:v>43162.916666666664</c:v>
                </c:pt>
                <c:pt idx="71">
                  <c:v>43162.958333333336</c:v>
                </c:pt>
                <c:pt idx="72" formatCode="m/d/yyyy">
                  <c:v>43163</c:v>
                </c:pt>
                <c:pt idx="73">
                  <c:v>43163.041666666664</c:v>
                </c:pt>
                <c:pt idx="74">
                  <c:v>43163.083333333336</c:v>
                </c:pt>
                <c:pt idx="75">
                  <c:v>43163.125</c:v>
                </c:pt>
                <c:pt idx="76">
                  <c:v>43163.166666666664</c:v>
                </c:pt>
                <c:pt idx="77">
                  <c:v>43163.208333333336</c:v>
                </c:pt>
                <c:pt idx="78">
                  <c:v>43163.25</c:v>
                </c:pt>
                <c:pt idx="79">
                  <c:v>43163.291666666664</c:v>
                </c:pt>
                <c:pt idx="80">
                  <c:v>43163.333333333336</c:v>
                </c:pt>
                <c:pt idx="81">
                  <c:v>43163.375</c:v>
                </c:pt>
                <c:pt idx="82">
                  <c:v>43163.416666666664</c:v>
                </c:pt>
                <c:pt idx="83">
                  <c:v>43163.458333333336</c:v>
                </c:pt>
                <c:pt idx="84">
                  <c:v>43163.5</c:v>
                </c:pt>
                <c:pt idx="85">
                  <c:v>43163.541666666664</c:v>
                </c:pt>
                <c:pt idx="86">
                  <c:v>43163.583333333336</c:v>
                </c:pt>
                <c:pt idx="87">
                  <c:v>43163.625</c:v>
                </c:pt>
                <c:pt idx="88">
                  <c:v>43163.666666666664</c:v>
                </c:pt>
                <c:pt idx="89">
                  <c:v>43163.708333333336</c:v>
                </c:pt>
                <c:pt idx="90">
                  <c:v>43163.75</c:v>
                </c:pt>
                <c:pt idx="91">
                  <c:v>43163.791666666664</c:v>
                </c:pt>
                <c:pt idx="92">
                  <c:v>43163.833333333336</c:v>
                </c:pt>
                <c:pt idx="93">
                  <c:v>43163.875</c:v>
                </c:pt>
                <c:pt idx="94">
                  <c:v>43163.916666666664</c:v>
                </c:pt>
                <c:pt idx="95">
                  <c:v>43163.958333333336</c:v>
                </c:pt>
                <c:pt idx="96" formatCode="m/d/yyyy">
                  <c:v>43164</c:v>
                </c:pt>
                <c:pt idx="97">
                  <c:v>43164.041666666664</c:v>
                </c:pt>
                <c:pt idx="98">
                  <c:v>43164.083333333336</c:v>
                </c:pt>
                <c:pt idx="99">
                  <c:v>43164.125</c:v>
                </c:pt>
                <c:pt idx="100">
                  <c:v>43164.166666666664</c:v>
                </c:pt>
                <c:pt idx="101">
                  <c:v>43164.208333333336</c:v>
                </c:pt>
                <c:pt idx="102">
                  <c:v>43164.25</c:v>
                </c:pt>
                <c:pt idx="103">
                  <c:v>43164.291666666664</c:v>
                </c:pt>
                <c:pt idx="104">
                  <c:v>43164.333333333336</c:v>
                </c:pt>
                <c:pt idx="105">
                  <c:v>43164.375</c:v>
                </c:pt>
                <c:pt idx="106">
                  <c:v>43164.416666666664</c:v>
                </c:pt>
                <c:pt idx="107">
                  <c:v>43164.458333333336</c:v>
                </c:pt>
                <c:pt idx="108">
                  <c:v>43164.5</c:v>
                </c:pt>
                <c:pt idx="109">
                  <c:v>43164.541666666664</c:v>
                </c:pt>
                <c:pt idx="110">
                  <c:v>43164.583333333336</c:v>
                </c:pt>
                <c:pt idx="111">
                  <c:v>43164.625</c:v>
                </c:pt>
                <c:pt idx="112">
                  <c:v>43164.666666666664</c:v>
                </c:pt>
                <c:pt idx="113">
                  <c:v>43164.708333333336</c:v>
                </c:pt>
                <c:pt idx="114">
                  <c:v>43164.75</c:v>
                </c:pt>
                <c:pt idx="115">
                  <c:v>43164.791666666664</c:v>
                </c:pt>
                <c:pt idx="116">
                  <c:v>43164.833333333336</c:v>
                </c:pt>
                <c:pt idx="117">
                  <c:v>43164.875</c:v>
                </c:pt>
                <c:pt idx="118">
                  <c:v>43164.916666666664</c:v>
                </c:pt>
                <c:pt idx="119">
                  <c:v>43164.958333333336</c:v>
                </c:pt>
                <c:pt idx="120" formatCode="m/d/yyyy">
                  <c:v>43165</c:v>
                </c:pt>
                <c:pt idx="121">
                  <c:v>43165.041666666664</c:v>
                </c:pt>
                <c:pt idx="122">
                  <c:v>43165.083333333336</c:v>
                </c:pt>
                <c:pt idx="123">
                  <c:v>43165.125</c:v>
                </c:pt>
                <c:pt idx="124">
                  <c:v>43165.166666666664</c:v>
                </c:pt>
                <c:pt idx="125">
                  <c:v>43165.208333333336</c:v>
                </c:pt>
                <c:pt idx="126">
                  <c:v>43165.25</c:v>
                </c:pt>
                <c:pt idx="127">
                  <c:v>43165.291666666664</c:v>
                </c:pt>
                <c:pt idx="128">
                  <c:v>43165.333333333336</c:v>
                </c:pt>
                <c:pt idx="129">
                  <c:v>43165.375</c:v>
                </c:pt>
                <c:pt idx="130">
                  <c:v>43165.416666666664</c:v>
                </c:pt>
                <c:pt idx="131">
                  <c:v>43165.458333333336</c:v>
                </c:pt>
                <c:pt idx="132">
                  <c:v>43165.5</c:v>
                </c:pt>
                <c:pt idx="133">
                  <c:v>43165.541666666664</c:v>
                </c:pt>
                <c:pt idx="134">
                  <c:v>43165.583333333336</c:v>
                </c:pt>
                <c:pt idx="135">
                  <c:v>43165.625</c:v>
                </c:pt>
                <c:pt idx="136">
                  <c:v>43165.666666666664</c:v>
                </c:pt>
                <c:pt idx="137">
                  <c:v>43165.708333333336</c:v>
                </c:pt>
                <c:pt idx="138">
                  <c:v>43165.75</c:v>
                </c:pt>
                <c:pt idx="139">
                  <c:v>43165.791666666664</c:v>
                </c:pt>
                <c:pt idx="140">
                  <c:v>43165.833333333336</c:v>
                </c:pt>
                <c:pt idx="141">
                  <c:v>43165.875</c:v>
                </c:pt>
                <c:pt idx="142">
                  <c:v>43165.916666666664</c:v>
                </c:pt>
                <c:pt idx="143">
                  <c:v>43165.958333333336</c:v>
                </c:pt>
                <c:pt idx="144" formatCode="m/d/yyyy">
                  <c:v>43166</c:v>
                </c:pt>
                <c:pt idx="145">
                  <c:v>43166.041666666664</c:v>
                </c:pt>
                <c:pt idx="146">
                  <c:v>43166.083333333336</c:v>
                </c:pt>
                <c:pt idx="147">
                  <c:v>43166.125</c:v>
                </c:pt>
                <c:pt idx="148">
                  <c:v>43166.166666666664</c:v>
                </c:pt>
                <c:pt idx="149">
                  <c:v>43166.208333333336</c:v>
                </c:pt>
                <c:pt idx="150">
                  <c:v>43166.25</c:v>
                </c:pt>
                <c:pt idx="151">
                  <c:v>43166.291666666664</c:v>
                </c:pt>
                <c:pt idx="152">
                  <c:v>43166.333333333336</c:v>
                </c:pt>
                <c:pt idx="153">
                  <c:v>43166.375</c:v>
                </c:pt>
                <c:pt idx="154">
                  <c:v>43166.416666666664</c:v>
                </c:pt>
                <c:pt idx="155">
                  <c:v>43166.458333333336</c:v>
                </c:pt>
                <c:pt idx="156">
                  <c:v>43166.5</c:v>
                </c:pt>
                <c:pt idx="157">
                  <c:v>43166.541666666664</c:v>
                </c:pt>
                <c:pt idx="158">
                  <c:v>43166.583333333336</c:v>
                </c:pt>
                <c:pt idx="159">
                  <c:v>43166.625</c:v>
                </c:pt>
                <c:pt idx="160">
                  <c:v>43166.666666666664</c:v>
                </c:pt>
                <c:pt idx="161">
                  <c:v>43166.708333333336</c:v>
                </c:pt>
                <c:pt idx="162">
                  <c:v>43166.75</c:v>
                </c:pt>
                <c:pt idx="163">
                  <c:v>43166.791666666664</c:v>
                </c:pt>
                <c:pt idx="164">
                  <c:v>43166.833333333336</c:v>
                </c:pt>
                <c:pt idx="165">
                  <c:v>43166.875</c:v>
                </c:pt>
                <c:pt idx="166">
                  <c:v>43166.916666666664</c:v>
                </c:pt>
                <c:pt idx="167">
                  <c:v>43166.958333333336</c:v>
                </c:pt>
                <c:pt idx="168" formatCode="m/d/yyyy">
                  <c:v>43167</c:v>
                </c:pt>
                <c:pt idx="169">
                  <c:v>43167.041666666664</c:v>
                </c:pt>
                <c:pt idx="170">
                  <c:v>43167.083333333336</c:v>
                </c:pt>
                <c:pt idx="171">
                  <c:v>43167.125</c:v>
                </c:pt>
                <c:pt idx="172">
                  <c:v>43167.166666666664</c:v>
                </c:pt>
                <c:pt idx="173">
                  <c:v>43167.208333333336</c:v>
                </c:pt>
                <c:pt idx="174">
                  <c:v>43167.25</c:v>
                </c:pt>
                <c:pt idx="175">
                  <c:v>43167.291666666664</c:v>
                </c:pt>
                <c:pt idx="176">
                  <c:v>43167.333333333336</c:v>
                </c:pt>
                <c:pt idx="177">
                  <c:v>43167.375</c:v>
                </c:pt>
                <c:pt idx="178">
                  <c:v>43167.416666666664</c:v>
                </c:pt>
                <c:pt idx="179">
                  <c:v>43167.458333333336</c:v>
                </c:pt>
                <c:pt idx="180">
                  <c:v>43167.5</c:v>
                </c:pt>
                <c:pt idx="181">
                  <c:v>43167.541666666664</c:v>
                </c:pt>
                <c:pt idx="182">
                  <c:v>43167.583333333336</c:v>
                </c:pt>
                <c:pt idx="183">
                  <c:v>43167.625</c:v>
                </c:pt>
                <c:pt idx="184">
                  <c:v>43167.666666666664</c:v>
                </c:pt>
                <c:pt idx="185">
                  <c:v>43167.708333333336</c:v>
                </c:pt>
                <c:pt idx="186">
                  <c:v>43167.75</c:v>
                </c:pt>
                <c:pt idx="187">
                  <c:v>43167.791666666664</c:v>
                </c:pt>
                <c:pt idx="188">
                  <c:v>43167.833333333336</c:v>
                </c:pt>
                <c:pt idx="189">
                  <c:v>43167.875</c:v>
                </c:pt>
                <c:pt idx="190">
                  <c:v>43167.916666666664</c:v>
                </c:pt>
                <c:pt idx="191">
                  <c:v>43167.958333333336</c:v>
                </c:pt>
                <c:pt idx="192" formatCode="m/d/yyyy">
                  <c:v>43168</c:v>
                </c:pt>
                <c:pt idx="193">
                  <c:v>43168.041666666664</c:v>
                </c:pt>
                <c:pt idx="194">
                  <c:v>43168.083333333336</c:v>
                </c:pt>
                <c:pt idx="195">
                  <c:v>43168.125</c:v>
                </c:pt>
                <c:pt idx="196">
                  <c:v>43168.166666666664</c:v>
                </c:pt>
                <c:pt idx="197">
                  <c:v>43168.208333333336</c:v>
                </c:pt>
                <c:pt idx="198">
                  <c:v>43168.25</c:v>
                </c:pt>
                <c:pt idx="199">
                  <c:v>43168.291666666664</c:v>
                </c:pt>
                <c:pt idx="200">
                  <c:v>43168.333333333336</c:v>
                </c:pt>
                <c:pt idx="201">
                  <c:v>43168.375</c:v>
                </c:pt>
                <c:pt idx="202">
                  <c:v>43168.416666666664</c:v>
                </c:pt>
                <c:pt idx="203">
                  <c:v>43168.458333333336</c:v>
                </c:pt>
                <c:pt idx="204">
                  <c:v>43168.5</c:v>
                </c:pt>
                <c:pt idx="205">
                  <c:v>43168.541666666664</c:v>
                </c:pt>
                <c:pt idx="206">
                  <c:v>43168.583333333336</c:v>
                </c:pt>
                <c:pt idx="207">
                  <c:v>43168.625</c:v>
                </c:pt>
                <c:pt idx="208">
                  <c:v>43168.666666666664</c:v>
                </c:pt>
                <c:pt idx="209">
                  <c:v>43168.708333333336</c:v>
                </c:pt>
                <c:pt idx="210">
                  <c:v>43168.75</c:v>
                </c:pt>
                <c:pt idx="211">
                  <c:v>43168.791666666664</c:v>
                </c:pt>
                <c:pt idx="212">
                  <c:v>43168.833333333336</c:v>
                </c:pt>
                <c:pt idx="213">
                  <c:v>43168.875</c:v>
                </c:pt>
                <c:pt idx="214">
                  <c:v>43168.916666666664</c:v>
                </c:pt>
                <c:pt idx="215">
                  <c:v>43168.958333333336</c:v>
                </c:pt>
                <c:pt idx="216" formatCode="m/d/yyyy">
                  <c:v>43169</c:v>
                </c:pt>
                <c:pt idx="217">
                  <c:v>43169.041666666664</c:v>
                </c:pt>
                <c:pt idx="218">
                  <c:v>43169.083333333336</c:v>
                </c:pt>
                <c:pt idx="219">
                  <c:v>43169.125</c:v>
                </c:pt>
                <c:pt idx="220">
                  <c:v>43169.166666666664</c:v>
                </c:pt>
                <c:pt idx="221">
                  <c:v>43169.208333333336</c:v>
                </c:pt>
                <c:pt idx="222">
                  <c:v>43169.25</c:v>
                </c:pt>
                <c:pt idx="223">
                  <c:v>43169.291666666664</c:v>
                </c:pt>
                <c:pt idx="224">
                  <c:v>43169.333333333336</c:v>
                </c:pt>
                <c:pt idx="225">
                  <c:v>43169.375</c:v>
                </c:pt>
                <c:pt idx="226">
                  <c:v>43169.416666666664</c:v>
                </c:pt>
                <c:pt idx="227">
                  <c:v>43169.458333333336</c:v>
                </c:pt>
                <c:pt idx="228">
                  <c:v>43169.5</c:v>
                </c:pt>
                <c:pt idx="229">
                  <c:v>43169.541666666664</c:v>
                </c:pt>
                <c:pt idx="230">
                  <c:v>43169.583333333336</c:v>
                </c:pt>
                <c:pt idx="231">
                  <c:v>43169.625</c:v>
                </c:pt>
                <c:pt idx="232">
                  <c:v>43169.666666666664</c:v>
                </c:pt>
                <c:pt idx="233">
                  <c:v>43169.708333333336</c:v>
                </c:pt>
                <c:pt idx="234">
                  <c:v>43169.75</c:v>
                </c:pt>
                <c:pt idx="235">
                  <c:v>43169.791666666664</c:v>
                </c:pt>
                <c:pt idx="236">
                  <c:v>43169.833333333336</c:v>
                </c:pt>
                <c:pt idx="237">
                  <c:v>43169.875</c:v>
                </c:pt>
                <c:pt idx="238">
                  <c:v>43169.916666666664</c:v>
                </c:pt>
                <c:pt idx="239">
                  <c:v>43169.958333333336</c:v>
                </c:pt>
                <c:pt idx="240" formatCode="m/d/yyyy">
                  <c:v>43170</c:v>
                </c:pt>
                <c:pt idx="241">
                  <c:v>43170.041666666664</c:v>
                </c:pt>
                <c:pt idx="242">
                  <c:v>43170.083333333336</c:v>
                </c:pt>
                <c:pt idx="243">
                  <c:v>43170.125</c:v>
                </c:pt>
                <c:pt idx="244">
                  <c:v>43170.166666666664</c:v>
                </c:pt>
                <c:pt idx="245">
                  <c:v>43170.208333333336</c:v>
                </c:pt>
                <c:pt idx="246">
                  <c:v>43170.25</c:v>
                </c:pt>
                <c:pt idx="247">
                  <c:v>43170.291666666664</c:v>
                </c:pt>
                <c:pt idx="248">
                  <c:v>43170.333333333336</c:v>
                </c:pt>
                <c:pt idx="249">
                  <c:v>43170.375</c:v>
                </c:pt>
                <c:pt idx="250">
                  <c:v>43170.416666666664</c:v>
                </c:pt>
                <c:pt idx="251">
                  <c:v>43170.458333333336</c:v>
                </c:pt>
                <c:pt idx="252">
                  <c:v>43170.5</c:v>
                </c:pt>
                <c:pt idx="253">
                  <c:v>43170.541666666664</c:v>
                </c:pt>
                <c:pt idx="254">
                  <c:v>43170.583333333336</c:v>
                </c:pt>
                <c:pt idx="255">
                  <c:v>43170.625</c:v>
                </c:pt>
                <c:pt idx="256">
                  <c:v>43170.666666666664</c:v>
                </c:pt>
                <c:pt idx="257">
                  <c:v>43170.708333333336</c:v>
                </c:pt>
                <c:pt idx="258">
                  <c:v>43170.75</c:v>
                </c:pt>
                <c:pt idx="259">
                  <c:v>43170.791666666664</c:v>
                </c:pt>
                <c:pt idx="260">
                  <c:v>43170.833333333336</c:v>
                </c:pt>
                <c:pt idx="261">
                  <c:v>43170.875</c:v>
                </c:pt>
                <c:pt idx="262">
                  <c:v>43170.916666666664</c:v>
                </c:pt>
                <c:pt idx="263">
                  <c:v>43170.958333333336</c:v>
                </c:pt>
                <c:pt idx="264" formatCode="m/d/yyyy">
                  <c:v>43171</c:v>
                </c:pt>
                <c:pt idx="265">
                  <c:v>43171.041666666664</c:v>
                </c:pt>
                <c:pt idx="266">
                  <c:v>43171.083333333336</c:v>
                </c:pt>
                <c:pt idx="267">
                  <c:v>43171.125</c:v>
                </c:pt>
                <c:pt idx="268">
                  <c:v>43171.166666666664</c:v>
                </c:pt>
                <c:pt idx="269">
                  <c:v>43171.208333333336</c:v>
                </c:pt>
                <c:pt idx="270">
                  <c:v>43171.25</c:v>
                </c:pt>
                <c:pt idx="271">
                  <c:v>43171.291666666664</c:v>
                </c:pt>
                <c:pt idx="272">
                  <c:v>43171.333333333336</c:v>
                </c:pt>
                <c:pt idx="273">
                  <c:v>43171.375</c:v>
                </c:pt>
                <c:pt idx="274">
                  <c:v>43171.416666666664</c:v>
                </c:pt>
                <c:pt idx="275">
                  <c:v>43171.458333333336</c:v>
                </c:pt>
                <c:pt idx="276">
                  <c:v>43171.5</c:v>
                </c:pt>
                <c:pt idx="277">
                  <c:v>43171.541666666664</c:v>
                </c:pt>
                <c:pt idx="278">
                  <c:v>43171.583333333336</c:v>
                </c:pt>
                <c:pt idx="279">
                  <c:v>43171.625</c:v>
                </c:pt>
                <c:pt idx="280">
                  <c:v>43171.666666666664</c:v>
                </c:pt>
                <c:pt idx="281">
                  <c:v>43171.708333333336</c:v>
                </c:pt>
                <c:pt idx="282">
                  <c:v>43171.75</c:v>
                </c:pt>
                <c:pt idx="283">
                  <c:v>43171.791666666664</c:v>
                </c:pt>
                <c:pt idx="284">
                  <c:v>43171.833333333336</c:v>
                </c:pt>
                <c:pt idx="285">
                  <c:v>43171.875</c:v>
                </c:pt>
                <c:pt idx="286">
                  <c:v>43171.916666666664</c:v>
                </c:pt>
                <c:pt idx="287">
                  <c:v>43171.958333333336</c:v>
                </c:pt>
                <c:pt idx="288" formatCode="m/d/yyyy">
                  <c:v>43172</c:v>
                </c:pt>
                <c:pt idx="289">
                  <c:v>43172.041666666664</c:v>
                </c:pt>
                <c:pt idx="290">
                  <c:v>43172.083333333336</c:v>
                </c:pt>
                <c:pt idx="291">
                  <c:v>43172.125</c:v>
                </c:pt>
                <c:pt idx="292">
                  <c:v>43172.166666666664</c:v>
                </c:pt>
                <c:pt idx="293">
                  <c:v>43172.208333333336</c:v>
                </c:pt>
                <c:pt idx="294">
                  <c:v>43172.25</c:v>
                </c:pt>
                <c:pt idx="295">
                  <c:v>43172.291666666664</c:v>
                </c:pt>
                <c:pt idx="296">
                  <c:v>43172.333333333336</c:v>
                </c:pt>
                <c:pt idx="297">
                  <c:v>43172.375</c:v>
                </c:pt>
                <c:pt idx="298">
                  <c:v>43172.416666666664</c:v>
                </c:pt>
                <c:pt idx="299">
                  <c:v>43172.458333333336</c:v>
                </c:pt>
                <c:pt idx="300">
                  <c:v>43172.5</c:v>
                </c:pt>
                <c:pt idx="301">
                  <c:v>43172.541666666664</c:v>
                </c:pt>
                <c:pt idx="302">
                  <c:v>43172.583333333336</c:v>
                </c:pt>
                <c:pt idx="303">
                  <c:v>43172.625</c:v>
                </c:pt>
                <c:pt idx="304">
                  <c:v>43172.666666666664</c:v>
                </c:pt>
                <c:pt idx="305">
                  <c:v>43172.708333333336</c:v>
                </c:pt>
                <c:pt idx="306">
                  <c:v>43172.75</c:v>
                </c:pt>
                <c:pt idx="307">
                  <c:v>43172.791666666664</c:v>
                </c:pt>
                <c:pt idx="308">
                  <c:v>43172.833333333336</c:v>
                </c:pt>
                <c:pt idx="309">
                  <c:v>43172.875</c:v>
                </c:pt>
                <c:pt idx="310">
                  <c:v>43172.916666666664</c:v>
                </c:pt>
                <c:pt idx="311">
                  <c:v>43172.958333333336</c:v>
                </c:pt>
                <c:pt idx="312" formatCode="m/d/yyyy">
                  <c:v>43173</c:v>
                </c:pt>
                <c:pt idx="313">
                  <c:v>43173.041666666664</c:v>
                </c:pt>
                <c:pt idx="314">
                  <c:v>43173.083333333336</c:v>
                </c:pt>
                <c:pt idx="315">
                  <c:v>43173.125</c:v>
                </c:pt>
                <c:pt idx="316">
                  <c:v>43173.166666666664</c:v>
                </c:pt>
                <c:pt idx="317">
                  <c:v>43173.208333333336</c:v>
                </c:pt>
                <c:pt idx="318">
                  <c:v>43173.25</c:v>
                </c:pt>
                <c:pt idx="319">
                  <c:v>43173.291666666664</c:v>
                </c:pt>
                <c:pt idx="320">
                  <c:v>43173.333333333336</c:v>
                </c:pt>
                <c:pt idx="321">
                  <c:v>43173.375</c:v>
                </c:pt>
                <c:pt idx="322">
                  <c:v>43173.416666666664</c:v>
                </c:pt>
                <c:pt idx="323">
                  <c:v>43173.458333333336</c:v>
                </c:pt>
                <c:pt idx="324">
                  <c:v>43173.5</c:v>
                </c:pt>
                <c:pt idx="325">
                  <c:v>43173.541666666664</c:v>
                </c:pt>
                <c:pt idx="326">
                  <c:v>43173.583333333336</c:v>
                </c:pt>
                <c:pt idx="327">
                  <c:v>43173.625</c:v>
                </c:pt>
                <c:pt idx="328">
                  <c:v>43173.666666666664</c:v>
                </c:pt>
                <c:pt idx="329">
                  <c:v>43173.708333333336</c:v>
                </c:pt>
                <c:pt idx="330">
                  <c:v>43173.75</c:v>
                </c:pt>
                <c:pt idx="331">
                  <c:v>43173.791666666664</c:v>
                </c:pt>
                <c:pt idx="332">
                  <c:v>43173.833333333336</c:v>
                </c:pt>
                <c:pt idx="333">
                  <c:v>43173.875</c:v>
                </c:pt>
                <c:pt idx="334">
                  <c:v>43173.916666666664</c:v>
                </c:pt>
                <c:pt idx="335">
                  <c:v>43173.958333333336</c:v>
                </c:pt>
                <c:pt idx="336" formatCode="m/d/yyyy">
                  <c:v>43174</c:v>
                </c:pt>
                <c:pt idx="337">
                  <c:v>43174.041666666664</c:v>
                </c:pt>
                <c:pt idx="338">
                  <c:v>43174.083333333336</c:v>
                </c:pt>
                <c:pt idx="339">
                  <c:v>43174.125</c:v>
                </c:pt>
                <c:pt idx="340">
                  <c:v>43174.166666666664</c:v>
                </c:pt>
                <c:pt idx="341">
                  <c:v>43174.208333333336</c:v>
                </c:pt>
                <c:pt idx="342">
                  <c:v>43174.25</c:v>
                </c:pt>
                <c:pt idx="343">
                  <c:v>43174.291666666664</c:v>
                </c:pt>
                <c:pt idx="344">
                  <c:v>43174.333333333336</c:v>
                </c:pt>
                <c:pt idx="345">
                  <c:v>43174.375</c:v>
                </c:pt>
                <c:pt idx="346">
                  <c:v>43174.416666666664</c:v>
                </c:pt>
                <c:pt idx="347">
                  <c:v>43174.458333333336</c:v>
                </c:pt>
                <c:pt idx="348">
                  <c:v>43174.5</c:v>
                </c:pt>
                <c:pt idx="349">
                  <c:v>43174.541666666664</c:v>
                </c:pt>
                <c:pt idx="350">
                  <c:v>43174.583333333336</c:v>
                </c:pt>
                <c:pt idx="351">
                  <c:v>43174.625</c:v>
                </c:pt>
                <c:pt idx="352">
                  <c:v>43174.666666666664</c:v>
                </c:pt>
                <c:pt idx="353">
                  <c:v>43174.708333333336</c:v>
                </c:pt>
                <c:pt idx="354">
                  <c:v>43174.75</c:v>
                </c:pt>
                <c:pt idx="355">
                  <c:v>43174.791666666664</c:v>
                </c:pt>
                <c:pt idx="356">
                  <c:v>43174.833333333336</c:v>
                </c:pt>
                <c:pt idx="357">
                  <c:v>43174.875</c:v>
                </c:pt>
                <c:pt idx="358">
                  <c:v>43174.916666666664</c:v>
                </c:pt>
                <c:pt idx="359">
                  <c:v>43174.958333333336</c:v>
                </c:pt>
                <c:pt idx="360" formatCode="m/d/yyyy">
                  <c:v>43175</c:v>
                </c:pt>
                <c:pt idx="361">
                  <c:v>43175.041666666664</c:v>
                </c:pt>
                <c:pt idx="362">
                  <c:v>43175.083333333336</c:v>
                </c:pt>
                <c:pt idx="363">
                  <c:v>43175.125</c:v>
                </c:pt>
                <c:pt idx="364">
                  <c:v>43175.166666666664</c:v>
                </c:pt>
                <c:pt idx="365">
                  <c:v>43175.208333333336</c:v>
                </c:pt>
                <c:pt idx="366">
                  <c:v>43175.25</c:v>
                </c:pt>
                <c:pt idx="367">
                  <c:v>43175.291666666664</c:v>
                </c:pt>
                <c:pt idx="368">
                  <c:v>43175.333333333336</c:v>
                </c:pt>
                <c:pt idx="369">
                  <c:v>43175.375</c:v>
                </c:pt>
                <c:pt idx="370">
                  <c:v>43175.416666666664</c:v>
                </c:pt>
                <c:pt idx="371">
                  <c:v>43175.458333333336</c:v>
                </c:pt>
                <c:pt idx="372">
                  <c:v>43175.5</c:v>
                </c:pt>
                <c:pt idx="373">
                  <c:v>43175.541666666664</c:v>
                </c:pt>
                <c:pt idx="374">
                  <c:v>43175.583333333336</c:v>
                </c:pt>
                <c:pt idx="375">
                  <c:v>43175.625</c:v>
                </c:pt>
                <c:pt idx="376">
                  <c:v>43175.666666666664</c:v>
                </c:pt>
                <c:pt idx="377">
                  <c:v>43175.708333333336</c:v>
                </c:pt>
                <c:pt idx="378">
                  <c:v>43175.75</c:v>
                </c:pt>
                <c:pt idx="379">
                  <c:v>43175.791666666664</c:v>
                </c:pt>
                <c:pt idx="380">
                  <c:v>43175.833333333336</c:v>
                </c:pt>
                <c:pt idx="381">
                  <c:v>43175.875</c:v>
                </c:pt>
                <c:pt idx="382">
                  <c:v>43175.916666666664</c:v>
                </c:pt>
                <c:pt idx="383">
                  <c:v>43175.958333333336</c:v>
                </c:pt>
                <c:pt idx="384" formatCode="m/d/yyyy">
                  <c:v>43176</c:v>
                </c:pt>
                <c:pt idx="385">
                  <c:v>43176.041666666664</c:v>
                </c:pt>
                <c:pt idx="386">
                  <c:v>43176.083333333336</c:v>
                </c:pt>
                <c:pt idx="387">
                  <c:v>43176.125</c:v>
                </c:pt>
                <c:pt idx="388">
                  <c:v>43176.166666666664</c:v>
                </c:pt>
                <c:pt idx="389">
                  <c:v>43176.208333333336</c:v>
                </c:pt>
                <c:pt idx="390">
                  <c:v>43176.25</c:v>
                </c:pt>
                <c:pt idx="391">
                  <c:v>43176.291666666664</c:v>
                </c:pt>
                <c:pt idx="392">
                  <c:v>43176.333333333336</c:v>
                </c:pt>
                <c:pt idx="393">
                  <c:v>43176.375</c:v>
                </c:pt>
                <c:pt idx="394">
                  <c:v>43176.416666666664</c:v>
                </c:pt>
                <c:pt idx="395">
                  <c:v>43176.458333333336</c:v>
                </c:pt>
                <c:pt idx="396">
                  <c:v>43176.5</c:v>
                </c:pt>
                <c:pt idx="397">
                  <c:v>43176.541666666664</c:v>
                </c:pt>
                <c:pt idx="398">
                  <c:v>43176.583333333336</c:v>
                </c:pt>
                <c:pt idx="399">
                  <c:v>43176.625</c:v>
                </c:pt>
                <c:pt idx="400">
                  <c:v>43176.666666666664</c:v>
                </c:pt>
                <c:pt idx="401">
                  <c:v>43176.708333333336</c:v>
                </c:pt>
                <c:pt idx="402">
                  <c:v>43176.75</c:v>
                </c:pt>
                <c:pt idx="403">
                  <c:v>43176.791666666664</c:v>
                </c:pt>
                <c:pt idx="404">
                  <c:v>43176.833333333336</c:v>
                </c:pt>
                <c:pt idx="405">
                  <c:v>43176.875</c:v>
                </c:pt>
                <c:pt idx="406">
                  <c:v>43176.916666666664</c:v>
                </c:pt>
                <c:pt idx="407">
                  <c:v>43176.958333333336</c:v>
                </c:pt>
                <c:pt idx="408" formatCode="m/d/yyyy">
                  <c:v>43177</c:v>
                </c:pt>
                <c:pt idx="409">
                  <c:v>43177.041666666664</c:v>
                </c:pt>
                <c:pt idx="410">
                  <c:v>43177.083333333336</c:v>
                </c:pt>
                <c:pt idx="411">
                  <c:v>43177.125</c:v>
                </c:pt>
                <c:pt idx="412">
                  <c:v>43177.166666666664</c:v>
                </c:pt>
                <c:pt idx="413">
                  <c:v>43177.208333333336</c:v>
                </c:pt>
                <c:pt idx="414">
                  <c:v>43177.25</c:v>
                </c:pt>
                <c:pt idx="415">
                  <c:v>43177.291666666664</c:v>
                </c:pt>
                <c:pt idx="416">
                  <c:v>43177.333333333336</c:v>
                </c:pt>
                <c:pt idx="417">
                  <c:v>43177.375</c:v>
                </c:pt>
                <c:pt idx="418">
                  <c:v>43177.416666666664</c:v>
                </c:pt>
                <c:pt idx="419">
                  <c:v>43177.458333333336</c:v>
                </c:pt>
                <c:pt idx="420">
                  <c:v>43177.5</c:v>
                </c:pt>
                <c:pt idx="421">
                  <c:v>43177.541666666664</c:v>
                </c:pt>
                <c:pt idx="422">
                  <c:v>43177.583333333336</c:v>
                </c:pt>
                <c:pt idx="423">
                  <c:v>43177.625</c:v>
                </c:pt>
                <c:pt idx="424">
                  <c:v>43177.666666666664</c:v>
                </c:pt>
                <c:pt idx="425">
                  <c:v>43177.708333333336</c:v>
                </c:pt>
                <c:pt idx="426">
                  <c:v>43177.75</c:v>
                </c:pt>
                <c:pt idx="427">
                  <c:v>43177.791666666664</c:v>
                </c:pt>
                <c:pt idx="428">
                  <c:v>43177.833333333336</c:v>
                </c:pt>
                <c:pt idx="429">
                  <c:v>43177.875</c:v>
                </c:pt>
                <c:pt idx="430">
                  <c:v>43177.916666666664</c:v>
                </c:pt>
                <c:pt idx="431">
                  <c:v>43177.958333333336</c:v>
                </c:pt>
                <c:pt idx="432" formatCode="m/d/yyyy">
                  <c:v>43178</c:v>
                </c:pt>
                <c:pt idx="433">
                  <c:v>43178.041666666664</c:v>
                </c:pt>
                <c:pt idx="434">
                  <c:v>43178.083333333336</c:v>
                </c:pt>
                <c:pt idx="435">
                  <c:v>43178.125</c:v>
                </c:pt>
                <c:pt idx="436">
                  <c:v>43178.166666666664</c:v>
                </c:pt>
                <c:pt idx="437">
                  <c:v>43178.208333333336</c:v>
                </c:pt>
                <c:pt idx="438">
                  <c:v>43178.25</c:v>
                </c:pt>
                <c:pt idx="439">
                  <c:v>43178.291666666664</c:v>
                </c:pt>
                <c:pt idx="440">
                  <c:v>43178.333333333336</c:v>
                </c:pt>
                <c:pt idx="441">
                  <c:v>43178.375</c:v>
                </c:pt>
                <c:pt idx="442">
                  <c:v>43178.416666666664</c:v>
                </c:pt>
                <c:pt idx="443">
                  <c:v>43178.458333333336</c:v>
                </c:pt>
                <c:pt idx="444">
                  <c:v>43178.5</c:v>
                </c:pt>
                <c:pt idx="445">
                  <c:v>43178.541666666664</c:v>
                </c:pt>
                <c:pt idx="446">
                  <c:v>43178.583333333336</c:v>
                </c:pt>
                <c:pt idx="447">
                  <c:v>43178.625</c:v>
                </c:pt>
                <c:pt idx="448">
                  <c:v>43178.666666666664</c:v>
                </c:pt>
                <c:pt idx="449">
                  <c:v>43178.708333333336</c:v>
                </c:pt>
                <c:pt idx="450">
                  <c:v>43178.75</c:v>
                </c:pt>
                <c:pt idx="451">
                  <c:v>43178.791666666664</c:v>
                </c:pt>
                <c:pt idx="452">
                  <c:v>43178.833333333336</c:v>
                </c:pt>
                <c:pt idx="453">
                  <c:v>43178.875</c:v>
                </c:pt>
                <c:pt idx="454">
                  <c:v>43178.916666666664</c:v>
                </c:pt>
                <c:pt idx="455">
                  <c:v>43178.958333333336</c:v>
                </c:pt>
                <c:pt idx="456" formatCode="m/d/yyyy">
                  <c:v>43179</c:v>
                </c:pt>
                <c:pt idx="457">
                  <c:v>43179.041666666664</c:v>
                </c:pt>
                <c:pt idx="458">
                  <c:v>43179.083333333336</c:v>
                </c:pt>
                <c:pt idx="459">
                  <c:v>43179.125</c:v>
                </c:pt>
                <c:pt idx="460">
                  <c:v>43179.166666666664</c:v>
                </c:pt>
                <c:pt idx="461">
                  <c:v>43179.208333333336</c:v>
                </c:pt>
                <c:pt idx="462">
                  <c:v>43179.25</c:v>
                </c:pt>
                <c:pt idx="463">
                  <c:v>43179.291666666664</c:v>
                </c:pt>
                <c:pt idx="464">
                  <c:v>43179.333333333336</c:v>
                </c:pt>
                <c:pt idx="465">
                  <c:v>43179.375</c:v>
                </c:pt>
                <c:pt idx="466">
                  <c:v>43179.416666666664</c:v>
                </c:pt>
                <c:pt idx="467">
                  <c:v>43179.458333333336</c:v>
                </c:pt>
                <c:pt idx="468">
                  <c:v>43179.5</c:v>
                </c:pt>
                <c:pt idx="469">
                  <c:v>43179.541666666664</c:v>
                </c:pt>
                <c:pt idx="470">
                  <c:v>43179.583333333336</c:v>
                </c:pt>
                <c:pt idx="471">
                  <c:v>43179.625</c:v>
                </c:pt>
                <c:pt idx="472">
                  <c:v>43179.666666666664</c:v>
                </c:pt>
                <c:pt idx="473">
                  <c:v>43179.708333333336</c:v>
                </c:pt>
                <c:pt idx="474">
                  <c:v>43179.75</c:v>
                </c:pt>
                <c:pt idx="475">
                  <c:v>43179.791666666664</c:v>
                </c:pt>
                <c:pt idx="476">
                  <c:v>43179.833333333336</c:v>
                </c:pt>
                <c:pt idx="477">
                  <c:v>43179.875</c:v>
                </c:pt>
                <c:pt idx="478">
                  <c:v>43179.916666666664</c:v>
                </c:pt>
                <c:pt idx="479">
                  <c:v>43179.958333333336</c:v>
                </c:pt>
                <c:pt idx="480" formatCode="m/d/yyyy">
                  <c:v>43180</c:v>
                </c:pt>
                <c:pt idx="481">
                  <c:v>43180.041666666664</c:v>
                </c:pt>
                <c:pt idx="482">
                  <c:v>43180.083333333336</c:v>
                </c:pt>
                <c:pt idx="483">
                  <c:v>43180.125</c:v>
                </c:pt>
                <c:pt idx="484">
                  <c:v>43180.166666666664</c:v>
                </c:pt>
                <c:pt idx="485">
                  <c:v>43180.208333333336</c:v>
                </c:pt>
                <c:pt idx="486">
                  <c:v>43180.25</c:v>
                </c:pt>
                <c:pt idx="487">
                  <c:v>43180.291666666664</c:v>
                </c:pt>
                <c:pt idx="488">
                  <c:v>43180.333333333336</c:v>
                </c:pt>
                <c:pt idx="489">
                  <c:v>43180.375</c:v>
                </c:pt>
                <c:pt idx="490">
                  <c:v>43180.416666666664</c:v>
                </c:pt>
                <c:pt idx="491">
                  <c:v>43180.458333333336</c:v>
                </c:pt>
                <c:pt idx="492">
                  <c:v>43180.5</c:v>
                </c:pt>
                <c:pt idx="493">
                  <c:v>43180.541666666664</c:v>
                </c:pt>
                <c:pt idx="494">
                  <c:v>43180.583333333336</c:v>
                </c:pt>
                <c:pt idx="495">
                  <c:v>43180.625</c:v>
                </c:pt>
                <c:pt idx="496">
                  <c:v>43180.666666666664</c:v>
                </c:pt>
                <c:pt idx="497">
                  <c:v>43180.708333333336</c:v>
                </c:pt>
                <c:pt idx="498">
                  <c:v>43180.75</c:v>
                </c:pt>
                <c:pt idx="499">
                  <c:v>43180.791666666664</c:v>
                </c:pt>
                <c:pt idx="500">
                  <c:v>43180.833333333336</c:v>
                </c:pt>
                <c:pt idx="501">
                  <c:v>43180.875</c:v>
                </c:pt>
                <c:pt idx="502">
                  <c:v>43180.916666666664</c:v>
                </c:pt>
                <c:pt idx="503">
                  <c:v>43180.958333333336</c:v>
                </c:pt>
                <c:pt idx="504" formatCode="m/d/yyyy">
                  <c:v>43181</c:v>
                </c:pt>
                <c:pt idx="505">
                  <c:v>43181.041666666664</c:v>
                </c:pt>
                <c:pt idx="506">
                  <c:v>43181.083333333336</c:v>
                </c:pt>
                <c:pt idx="507">
                  <c:v>43181.125</c:v>
                </c:pt>
                <c:pt idx="508">
                  <c:v>43181.166666666664</c:v>
                </c:pt>
                <c:pt idx="509">
                  <c:v>43181.208333333336</c:v>
                </c:pt>
                <c:pt idx="510">
                  <c:v>43181.25</c:v>
                </c:pt>
                <c:pt idx="511">
                  <c:v>43181.291666666664</c:v>
                </c:pt>
                <c:pt idx="512">
                  <c:v>43181.333333333336</c:v>
                </c:pt>
                <c:pt idx="513">
                  <c:v>43181.375</c:v>
                </c:pt>
                <c:pt idx="514">
                  <c:v>43181.416666666664</c:v>
                </c:pt>
                <c:pt idx="515">
                  <c:v>43181.458333333336</c:v>
                </c:pt>
                <c:pt idx="516">
                  <c:v>43181.5</c:v>
                </c:pt>
                <c:pt idx="517">
                  <c:v>43181.541666666664</c:v>
                </c:pt>
                <c:pt idx="518">
                  <c:v>43181.583333333336</c:v>
                </c:pt>
                <c:pt idx="519">
                  <c:v>43181.625</c:v>
                </c:pt>
                <c:pt idx="520">
                  <c:v>43181.666666666664</c:v>
                </c:pt>
                <c:pt idx="521">
                  <c:v>43181.708333333336</c:v>
                </c:pt>
                <c:pt idx="522">
                  <c:v>43181.75</c:v>
                </c:pt>
                <c:pt idx="523">
                  <c:v>43181.791666666664</c:v>
                </c:pt>
                <c:pt idx="524">
                  <c:v>43181.833333333336</c:v>
                </c:pt>
                <c:pt idx="525">
                  <c:v>43181.875</c:v>
                </c:pt>
                <c:pt idx="526">
                  <c:v>43181.916666666664</c:v>
                </c:pt>
                <c:pt idx="527">
                  <c:v>43181.958333333336</c:v>
                </c:pt>
                <c:pt idx="528" formatCode="m/d/yyyy">
                  <c:v>43182</c:v>
                </c:pt>
                <c:pt idx="529">
                  <c:v>43182.041666666664</c:v>
                </c:pt>
                <c:pt idx="530">
                  <c:v>43182.083333333336</c:v>
                </c:pt>
                <c:pt idx="531">
                  <c:v>43182.125</c:v>
                </c:pt>
                <c:pt idx="532">
                  <c:v>43182.166666666664</c:v>
                </c:pt>
                <c:pt idx="533">
                  <c:v>43182.208333333336</c:v>
                </c:pt>
                <c:pt idx="534">
                  <c:v>43182.25</c:v>
                </c:pt>
                <c:pt idx="535">
                  <c:v>43182.291666666664</c:v>
                </c:pt>
                <c:pt idx="536">
                  <c:v>43182.333333333336</c:v>
                </c:pt>
                <c:pt idx="537">
                  <c:v>43182.375</c:v>
                </c:pt>
                <c:pt idx="538">
                  <c:v>43182.416666666664</c:v>
                </c:pt>
                <c:pt idx="539">
                  <c:v>43182.458333333336</c:v>
                </c:pt>
                <c:pt idx="540">
                  <c:v>43182.5</c:v>
                </c:pt>
                <c:pt idx="541">
                  <c:v>43182.541666666664</c:v>
                </c:pt>
                <c:pt idx="542">
                  <c:v>43182.583333333336</c:v>
                </c:pt>
                <c:pt idx="543">
                  <c:v>43182.625</c:v>
                </c:pt>
                <c:pt idx="544">
                  <c:v>43182.666666666664</c:v>
                </c:pt>
                <c:pt idx="545">
                  <c:v>43182.708333333336</c:v>
                </c:pt>
                <c:pt idx="546">
                  <c:v>43182.75</c:v>
                </c:pt>
                <c:pt idx="547">
                  <c:v>43182.791666666664</c:v>
                </c:pt>
                <c:pt idx="548">
                  <c:v>43182.833333333336</c:v>
                </c:pt>
                <c:pt idx="549">
                  <c:v>43182.875</c:v>
                </c:pt>
                <c:pt idx="550">
                  <c:v>43182.916666666664</c:v>
                </c:pt>
                <c:pt idx="551">
                  <c:v>43182.958333333336</c:v>
                </c:pt>
                <c:pt idx="552" formatCode="m/d/yyyy">
                  <c:v>43183</c:v>
                </c:pt>
                <c:pt idx="553">
                  <c:v>43183.041666666664</c:v>
                </c:pt>
                <c:pt idx="554">
                  <c:v>43183.083333333336</c:v>
                </c:pt>
                <c:pt idx="555">
                  <c:v>43183.125</c:v>
                </c:pt>
                <c:pt idx="556">
                  <c:v>43183.166666666664</c:v>
                </c:pt>
                <c:pt idx="557">
                  <c:v>43183.208333333336</c:v>
                </c:pt>
                <c:pt idx="558">
                  <c:v>43183.25</c:v>
                </c:pt>
                <c:pt idx="559">
                  <c:v>43183.291666666664</c:v>
                </c:pt>
                <c:pt idx="560">
                  <c:v>43183.333333333336</c:v>
                </c:pt>
                <c:pt idx="561">
                  <c:v>43183.375</c:v>
                </c:pt>
                <c:pt idx="562">
                  <c:v>43183.416666666664</c:v>
                </c:pt>
                <c:pt idx="563">
                  <c:v>43183.458333333336</c:v>
                </c:pt>
                <c:pt idx="564">
                  <c:v>43183.5</c:v>
                </c:pt>
                <c:pt idx="565">
                  <c:v>43183.541666666664</c:v>
                </c:pt>
                <c:pt idx="566">
                  <c:v>43183.583333333336</c:v>
                </c:pt>
                <c:pt idx="567">
                  <c:v>43183.625</c:v>
                </c:pt>
                <c:pt idx="568">
                  <c:v>43183.666666666664</c:v>
                </c:pt>
                <c:pt idx="569">
                  <c:v>43183.708333333336</c:v>
                </c:pt>
                <c:pt idx="570">
                  <c:v>43183.75</c:v>
                </c:pt>
                <c:pt idx="571">
                  <c:v>43183.791666666664</c:v>
                </c:pt>
                <c:pt idx="572">
                  <c:v>43183.833333333336</c:v>
                </c:pt>
                <c:pt idx="573">
                  <c:v>43183.875</c:v>
                </c:pt>
                <c:pt idx="574">
                  <c:v>43183.916666666664</c:v>
                </c:pt>
                <c:pt idx="575">
                  <c:v>43183.958333333336</c:v>
                </c:pt>
                <c:pt idx="576" formatCode="m/d/yyyy">
                  <c:v>43184</c:v>
                </c:pt>
                <c:pt idx="577">
                  <c:v>43184.041666666664</c:v>
                </c:pt>
                <c:pt idx="578">
                  <c:v>43184.083333333336</c:v>
                </c:pt>
                <c:pt idx="579">
                  <c:v>43184.125</c:v>
                </c:pt>
                <c:pt idx="580">
                  <c:v>43184.166666666664</c:v>
                </c:pt>
                <c:pt idx="581">
                  <c:v>43184.208333333336</c:v>
                </c:pt>
                <c:pt idx="582">
                  <c:v>43184.25</c:v>
                </c:pt>
                <c:pt idx="583">
                  <c:v>43184.291666666664</c:v>
                </c:pt>
                <c:pt idx="584">
                  <c:v>43184.333333333336</c:v>
                </c:pt>
                <c:pt idx="585">
                  <c:v>43184.375</c:v>
                </c:pt>
                <c:pt idx="586">
                  <c:v>43184.416666666664</c:v>
                </c:pt>
                <c:pt idx="587">
                  <c:v>43184.458333333336</c:v>
                </c:pt>
                <c:pt idx="588">
                  <c:v>43184.5</c:v>
                </c:pt>
                <c:pt idx="589">
                  <c:v>43184.541666666664</c:v>
                </c:pt>
                <c:pt idx="590">
                  <c:v>43184.583333333336</c:v>
                </c:pt>
                <c:pt idx="591">
                  <c:v>43184.625</c:v>
                </c:pt>
                <c:pt idx="592">
                  <c:v>43184.666666666664</c:v>
                </c:pt>
                <c:pt idx="593">
                  <c:v>43184.708333333336</c:v>
                </c:pt>
                <c:pt idx="594">
                  <c:v>43184.75</c:v>
                </c:pt>
                <c:pt idx="595">
                  <c:v>43184.791666666664</c:v>
                </c:pt>
                <c:pt idx="596">
                  <c:v>43184.833333333336</c:v>
                </c:pt>
                <c:pt idx="597">
                  <c:v>43184.875</c:v>
                </c:pt>
                <c:pt idx="598">
                  <c:v>43184.916666666664</c:v>
                </c:pt>
                <c:pt idx="599">
                  <c:v>43184.958333333336</c:v>
                </c:pt>
                <c:pt idx="600" formatCode="m/d/yyyy">
                  <c:v>43185</c:v>
                </c:pt>
                <c:pt idx="601">
                  <c:v>43185.041666666664</c:v>
                </c:pt>
                <c:pt idx="602">
                  <c:v>43185.083333333336</c:v>
                </c:pt>
                <c:pt idx="603">
                  <c:v>43185.125</c:v>
                </c:pt>
                <c:pt idx="604">
                  <c:v>43185.166666666664</c:v>
                </c:pt>
                <c:pt idx="605">
                  <c:v>43185.208333333336</c:v>
                </c:pt>
                <c:pt idx="606">
                  <c:v>43185.25</c:v>
                </c:pt>
                <c:pt idx="607">
                  <c:v>43185.291666666664</c:v>
                </c:pt>
                <c:pt idx="608">
                  <c:v>43185.333333333336</c:v>
                </c:pt>
                <c:pt idx="609">
                  <c:v>43185.375</c:v>
                </c:pt>
                <c:pt idx="610">
                  <c:v>43185.416666666664</c:v>
                </c:pt>
                <c:pt idx="611">
                  <c:v>43185.458333333336</c:v>
                </c:pt>
                <c:pt idx="612">
                  <c:v>43185.5</c:v>
                </c:pt>
                <c:pt idx="613">
                  <c:v>43185.541666666664</c:v>
                </c:pt>
                <c:pt idx="614">
                  <c:v>43185.583333333336</c:v>
                </c:pt>
                <c:pt idx="615">
                  <c:v>43185.625</c:v>
                </c:pt>
                <c:pt idx="616">
                  <c:v>43185.666666666664</c:v>
                </c:pt>
                <c:pt idx="617">
                  <c:v>43185.708333333336</c:v>
                </c:pt>
                <c:pt idx="618">
                  <c:v>43185.75</c:v>
                </c:pt>
                <c:pt idx="619">
                  <c:v>43185.791666666664</c:v>
                </c:pt>
                <c:pt idx="620">
                  <c:v>43185.833333333336</c:v>
                </c:pt>
                <c:pt idx="621">
                  <c:v>43185.875</c:v>
                </c:pt>
                <c:pt idx="622">
                  <c:v>43185.916666666664</c:v>
                </c:pt>
                <c:pt idx="623">
                  <c:v>43185.958333333336</c:v>
                </c:pt>
                <c:pt idx="624" formatCode="m/d/yyyy">
                  <c:v>43186</c:v>
                </c:pt>
                <c:pt idx="625">
                  <c:v>43186.041666666664</c:v>
                </c:pt>
                <c:pt idx="626">
                  <c:v>43186.083333333336</c:v>
                </c:pt>
                <c:pt idx="627">
                  <c:v>43186.125</c:v>
                </c:pt>
                <c:pt idx="628">
                  <c:v>43186.166666666664</c:v>
                </c:pt>
                <c:pt idx="629">
                  <c:v>43186.208333333336</c:v>
                </c:pt>
                <c:pt idx="630">
                  <c:v>43186.25</c:v>
                </c:pt>
                <c:pt idx="631">
                  <c:v>43186.291666666664</c:v>
                </c:pt>
                <c:pt idx="632">
                  <c:v>43186.333333333336</c:v>
                </c:pt>
                <c:pt idx="633">
                  <c:v>43186.375</c:v>
                </c:pt>
                <c:pt idx="634">
                  <c:v>43186.416666666664</c:v>
                </c:pt>
                <c:pt idx="635">
                  <c:v>43186.458333333336</c:v>
                </c:pt>
                <c:pt idx="636">
                  <c:v>43186.5</c:v>
                </c:pt>
                <c:pt idx="637">
                  <c:v>43186.541666666664</c:v>
                </c:pt>
                <c:pt idx="638">
                  <c:v>43186.583333333336</c:v>
                </c:pt>
                <c:pt idx="639">
                  <c:v>43186.625</c:v>
                </c:pt>
                <c:pt idx="640">
                  <c:v>43186.666666666664</c:v>
                </c:pt>
                <c:pt idx="641">
                  <c:v>43186.708333333336</c:v>
                </c:pt>
                <c:pt idx="642">
                  <c:v>43186.75</c:v>
                </c:pt>
                <c:pt idx="643">
                  <c:v>43186.791666666664</c:v>
                </c:pt>
                <c:pt idx="644">
                  <c:v>43186.833333333336</c:v>
                </c:pt>
                <c:pt idx="645">
                  <c:v>43186.875</c:v>
                </c:pt>
                <c:pt idx="646">
                  <c:v>43186.916666666664</c:v>
                </c:pt>
                <c:pt idx="647">
                  <c:v>43186.958333333336</c:v>
                </c:pt>
                <c:pt idx="648" formatCode="m/d/yyyy">
                  <c:v>43187</c:v>
                </c:pt>
                <c:pt idx="649">
                  <c:v>43187.041666666664</c:v>
                </c:pt>
                <c:pt idx="650">
                  <c:v>43187.083333333336</c:v>
                </c:pt>
                <c:pt idx="651">
                  <c:v>43187.125</c:v>
                </c:pt>
                <c:pt idx="652">
                  <c:v>43187.166666666664</c:v>
                </c:pt>
                <c:pt idx="653">
                  <c:v>43187.208333333336</c:v>
                </c:pt>
                <c:pt idx="654">
                  <c:v>43187.25</c:v>
                </c:pt>
                <c:pt idx="655">
                  <c:v>43187.291666666664</c:v>
                </c:pt>
                <c:pt idx="656">
                  <c:v>43187.333333333336</c:v>
                </c:pt>
                <c:pt idx="657">
                  <c:v>43187.375</c:v>
                </c:pt>
                <c:pt idx="658">
                  <c:v>43187.416666666664</c:v>
                </c:pt>
                <c:pt idx="659">
                  <c:v>43187.458333333336</c:v>
                </c:pt>
                <c:pt idx="660">
                  <c:v>43187.5</c:v>
                </c:pt>
                <c:pt idx="661">
                  <c:v>43187.541666666664</c:v>
                </c:pt>
                <c:pt idx="662">
                  <c:v>43187.583333333336</c:v>
                </c:pt>
                <c:pt idx="663">
                  <c:v>43187.625</c:v>
                </c:pt>
                <c:pt idx="664">
                  <c:v>43187.666666666664</c:v>
                </c:pt>
                <c:pt idx="665">
                  <c:v>43187.708333333336</c:v>
                </c:pt>
                <c:pt idx="666">
                  <c:v>43187.75</c:v>
                </c:pt>
                <c:pt idx="667">
                  <c:v>43187.791666666664</c:v>
                </c:pt>
                <c:pt idx="668">
                  <c:v>43187.833333333336</c:v>
                </c:pt>
                <c:pt idx="669">
                  <c:v>43187.875</c:v>
                </c:pt>
                <c:pt idx="670">
                  <c:v>43187.916666666664</c:v>
                </c:pt>
                <c:pt idx="671">
                  <c:v>43187.958333333336</c:v>
                </c:pt>
                <c:pt idx="672" formatCode="m/d/yyyy">
                  <c:v>43188</c:v>
                </c:pt>
                <c:pt idx="673">
                  <c:v>43188.041666666664</c:v>
                </c:pt>
                <c:pt idx="674">
                  <c:v>43188.083333333336</c:v>
                </c:pt>
                <c:pt idx="675">
                  <c:v>43188.125</c:v>
                </c:pt>
                <c:pt idx="676">
                  <c:v>43188.166666666664</c:v>
                </c:pt>
                <c:pt idx="677">
                  <c:v>43188.208333333336</c:v>
                </c:pt>
                <c:pt idx="678">
                  <c:v>43188.25</c:v>
                </c:pt>
                <c:pt idx="679">
                  <c:v>43188.291666666664</c:v>
                </c:pt>
                <c:pt idx="680">
                  <c:v>43188.333333333336</c:v>
                </c:pt>
                <c:pt idx="681">
                  <c:v>43188.375</c:v>
                </c:pt>
                <c:pt idx="682">
                  <c:v>43188.416666666664</c:v>
                </c:pt>
                <c:pt idx="683">
                  <c:v>43188.458333333336</c:v>
                </c:pt>
                <c:pt idx="684">
                  <c:v>43188.5</c:v>
                </c:pt>
                <c:pt idx="685">
                  <c:v>43188.541666666664</c:v>
                </c:pt>
                <c:pt idx="686">
                  <c:v>43188.583333333336</c:v>
                </c:pt>
                <c:pt idx="687">
                  <c:v>43188.625</c:v>
                </c:pt>
                <c:pt idx="688">
                  <c:v>43188.666666666664</c:v>
                </c:pt>
                <c:pt idx="689">
                  <c:v>43188.708333333336</c:v>
                </c:pt>
                <c:pt idx="690">
                  <c:v>43188.75</c:v>
                </c:pt>
                <c:pt idx="691">
                  <c:v>43188.791666666664</c:v>
                </c:pt>
                <c:pt idx="692">
                  <c:v>43188.833333333336</c:v>
                </c:pt>
                <c:pt idx="693">
                  <c:v>43188.875</c:v>
                </c:pt>
                <c:pt idx="694">
                  <c:v>43188.916666666664</c:v>
                </c:pt>
                <c:pt idx="695">
                  <c:v>43188.958333333336</c:v>
                </c:pt>
                <c:pt idx="696" formatCode="m/d/yyyy">
                  <c:v>43189</c:v>
                </c:pt>
                <c:pt idx="697">
                  <c:v>43189.041666666664</c:v>
                </c:pt>
                <c:pt idx="698">
                  <c:v>43189.083333333336</c:v>
                </c:pt>
                <c:pt idx="699">
                  <c:v>43189.125</c:v>
                </c:pt>
                <c:pt idx="700">
                  <c:v>43189.166666666664</c:v>
                </c:pt>
                <c:pt idx="701">
                  <c:v>43189.208333333336</c:v>
                </c:pt>
                <c:pt idx="702">
                  <c:v>43189.25</c:v>
                </c:pt>
                <c:pt idx="703">
                  <c:v>43189.291666666664</c:v>
                </c:pt>
                <c:pt idx="704">
                  <c:v>43189.333333333336</c:v>
                </c:pt>
                <c:pt idx="705">
                  <c:v>43189.375</c:v>
                </c:pt>
                <c:pt idx="706">
                  <c:v>43189.416666666664</c:v>
                </c:pt>
                <c:pt idx="707">
                  <c:v>43189.458333333336</c:v>
                </c:pt>
                <c:pt idx="708">
                  <c:v>43189.5</c:v>
                </c:pt>
                <c:pt idx="709">
                  <c:v>43189.541666666664</c:v>
                </c:pt>
                <c:pt idx="710">
                  <c:v>43189.583333333336</c:v>
                </c:pt>
                <c:pt idx="711">
                  <c:v>43189.625</c:v>
                </c:pt>
                <c:pt idx="712">
                  <c:v>43189.666666666664</c:v>
                </c:pt>
                <c:pt idx="713">
                  <c:v>43189.708333333336</c:v>
                </c:pt>
                <c:pt idx="714">
                  <c:v>43189.75</c:v>
                </c:pt>
                <c:pt idx="715">
                  <c:v>43189.791666666664</c:v>
                </c:pt>
                <c:pt idx="716">
                  <c:v>43189.833333333336</c:v>
                </c:pt>
                <c:pt idx="717">
                  <c:v>43189.875</c:v>
                </c:pt>
                <c:pt idx="718">
                  <c:v>43189.916666666664</c:v>
                </c:pt>
                <c:pt idx="719">
                  <c:v>43189.958333333336</c:v>
                </c:pt>
                <c:pt idx="720" formatCode="m/d/yyyy">
                  <c:v>43190</c:v>
                </c:pt>
                <c:pt idx="721">
                  <c:v>43190.041666666664</c:v>
                </c:pt>
                <c:pt idx="722">
                  <c:v>43190.083333333336</c:v>
                </c:pt>
                <c:pt idx="723">
                  <c:v>43190.125</c:v>
                </c:pt>
                <c:pt idx="724">
                  <c:v>43190.166666666664</c:v>
                </c:pt>
                <c:pt idx="725">
                  <c:v>43190.208333333336</c:v>
                </c:pt>
                <c:pt idx="726">
                  <c:v>43190.25</c:v>
                </c:pt>
                <c:pt idx="727">
                  <c:v>43190.291666666664</c:v>
                </c:pt>
                <c:pt idx="728">
                  <c:v>43190.333333333336</c:v>
                </c:pt>
                <c:pt idx="729">
                  <c:v>43190.375</c:v>
                </c:pt>
                <c:pt idx="730">
                  <c:v>43190.416666666664</c:v>
                </c:pt>
                <c:pt idx="731">
                  <c:v>43190.458333333336</c:v>
                </c:pt>
                <c:pt idx="732">
                  <c:v>43190.5</c:v>
                </c:pt>
                <c:pt idx="733">
                  <c:v>43190.541666666664</c:v>
                </c:pt>
                <c:pt idx="734">
                  <c:v>43190.583333333336</c:v>
                </c:pt>
                <c:pt idx="735">
                  <c:v>43190.625</c:v>
                </c:pt>
                <c:pt idx="736">
                  <c:v>43190.666666666664</c:v>
                </c:pt>
                <c:pt idx="737">
                  <c:v>43190.708333333336</c:v>
                </c:pt>
                <c:pt idx="738">
                  <c:v>43190.75</c:v>
                </c:pt>
                <c:pt idx="739">
                  <c:v>43190.791666666664</c:v>
                </c:pt>
                <c:pt idx="740">
                  <c:v>43190.833333333336</c:v>
                </c:pt>
                <c:pt idx="741">
                  <c:v>43190.875</c:v>
                </c:pt>
                <c:pt idx="742">
                  <c:v>43190.916666666664</c:v>
                </c:pt>
                <c:pt idx="743">
                  <c:v>43190.958333333336</c:v>
                </c:pt>
                <c:pt idx="744" formatCode="m/d/yyyy">
                  <c:v>43191</c:v>
                </c:pt>
                <c:pt idx="745">
                  <c:v>43191.041666666664</c:v>
                </c:pt>
                <c:pt idx="746">
                  <c:v>43191.083333333336</c:v>
                </c:pt>
                <c:pt idx="747">
                  <c:v>43191.125</c:v>
                </c:pt>
                <c:pt idx="748">
                  <c:v>43191.166666666664</c:v>
                </c:pt>
                <c:pt idx="749">
                  <c:v>43191.208333333336</c:v>
                </c:pt>
                <c:pt idx="750">
                  <c:v>43191.25</c:v>
                </c:pt>
                <c:pt idx="751">
                  <c:v>43191.291666666664</c:v>
                </c:pt>
                <c:pt idx="752">
                  <c:v>43191.333333333336</c:v>
                </c:pt>
                <c:pt idx="753">
                  <c:v>43191.375</c:v>
                </c:pt>
                <c:pt idx="754">
                  <c:v>43191.416666666664</c:v>
                </c:pt>
                <c:pt idx="755">
                  <c:v>43191.458333333336</c:v>
                </c:pt>
                <c:pt idx="756">
                  <c:v>43191.5</c:v>
                </c:pt>
                <c:pt idx="757">
                  <c:v>43191.541666666664</c:v>
                </c:pt>
                <c:pt idx="758">
                  <c:v>43191.583333333336</c:v>
                </c:pt>
                <c:pt idx="759">
                  <c:v>43191.625</c:v>
                </c:pt>
                <c:pt idx="760">
                  <c:v>43191.666666666664</c:v>
                </c:pt>
                <c:pt idx="761">
                  <c:v>43191.708333333336</c:v>
                </c:pt>
                <c:pt idx="762">
                  <c:v>43191.75</c:v>
                </c:pt>
                <c:pt idx="763">
                  <c:v>43191.791666666664</c:v>
                </c:pt>
                <c:pt idx="764">
                  <c:v>43191.833333333336</c:v>
                </c:pt>
                <c:pt idx="765">
                  <c:v>43191.875</c:v>
                </c:pt>
                <c:pt idx="766">
                  <c:v>43191.916666666664</c:v>
                </c:pt>
                <c:pt idx="767">
                  <c:v>43191.958333333336</c:v>
                </c:pt>
                <c:pt idx="768" formatCode="m/d/yyyy">
                  <c:v>43192</c:v>
                </c:pt>
                <c:pt idx="769">
                  <c:v>43192.041666666664</c:v>
                </c:pt>
                <c:pt idx="770">
                  <c:v>43192.083333333336</c:v>
                </c:pt>
                <c:pt idx="771">
                  <c:v>43192.125</c:v>
                </c:pt>
                <c:pt idx="772">
                  <c:v>43192.166666666664</c:v>
                </c:pt>
                <c:pt idx="773">
                  <c:v>43192.208333333336</c:v>
                </c:pt>
                <c:pt idx="774">
                  <c:v>43192.25</c:v>
                </c:pt>
                <c:pt idx="775">
                  <c:v>43192.291666666664</c:v>
                </c:pt>
                <c:pt idx="776">
                  <c:v>43192.333333333336</c:v>
                </c:pt>
                <c:pt idx="777">
                  <c:v>43192.375</c:v>
                </c:pt>
                <c:pt idx="778">
                  <c:v>43192.416666666664</c:v>
                </c:pt>
                <c:pt idx="779">
                  <c:v>43192.458333333336</c:v>
                </c:pt>
                <c:pt idx="780">
                  <c:v>43192.5</c:v>
                </c:pt>
                <c:pt idx="781">
                  <c:v>43192.541666666664</c:v>
                </c:pt>
                <c:pt idx="782">
                  <c:v>43192.583333333336</c:v>
                </c:pt>
                <c:pt idx="783">
                  <c:v>43192.625</c:v>
                </c:pt>
                <c:pt idx="784">
                  <c:v>43192.666666666664</c:v>
                </c:pt>
                <c:pt idx="785">
                  <c:v>43192.708333333336</c:v>
                </c:pt>
                <c:pt idx="786">
                  <c:v>43192.75</c:v>
                </c:pt>
                <c:pt idx="787">
                  <c:v>43192.791666666664</c:v>
                </c:pt>
                <c:pt idx="788">
                  <c:v>43192.833333333336</c:v>
                </c:pt>
                <c:pt idx="789">
                  <c:v>43192.875</c:v>
                </c:pt>
                <c:pt idx="790">
                  <c:v>43192.916666666664</c:v>
                </c:pt>
                <c:pt idx="791">
                  <c:v>43192.958333333336</c:v>
                </c:pt>
                <c:pt idx="792" formatCode="m/d/yyyy">
                  <c:v>43193</c:v>
                </c:pt>
                <c:pt idx="793">
                  <c:v>43193.041666666664</c:v>
                </c:pt>
                <c:pt idx="794">
                  <c:v>43193.083333333336</c:v>
                </c:pt>
                <c:pt idx="795">
                  <c:v>43193.125</c:v>
                </c:pt>
                <c:pt idx="796">
                  <c:v>43193.166666666664</c:v>
                </c:pt>
                <c:pt idx="797">
                  <c:v>43193.208333333336</c:v>
                </c:pt>
                <c:pt idx="798">
                  <c:v>43193.25</c:v>
                </c:pt>
                <c:pt idx="799">
                  <c:v>43193.291666666664</c:v>
                </c:pt>
                <c:pt idx="800">
                  <c:v>43193.333333333336</c:v>
                </c:pt>
                <c:pt idx="801">
                  <c:v>43193.375</c:v>
                </c:pt>
                <c:pt idx="802">
                  <c:v>43193.416666666664</c:v>
                </c:pt>
                <c:pt idx="803">
                  <c:v>43193.458333333336</c:v>
                </c:pt>
                <c:pt idx="804">
                  <c:v>43193.5</c:v>
                </c:pt>
                <c:pt idx="805">
                  <c:v>43193.541666666664</c:v>
                </c:pt>
                <c:pt idx="806">
                  <c:v>43193.583333333336</c:v>
                </c:pt>
                <c:pt idx="807">
                  <c:v>43193.625</c:v>
                </c:pt>
                <c:pt idx="808">
                  <c:v>43193.666666666664</c:v>
                </c:pt>
                <c:pt idx="809">
                  <c:v>43193.708333333336</c:v>
                </c:pt>
                <c:pt idx="810">
                  <c:v>43193.75</c:v>
                </c:pt>
                <c:pt idx="811">
                  <c:v>43193.791666666664</c:v>
                </c:pt>
                <c:pt idx="812">
                  <c:v>43193.833333333336</c:v>
                </c:pt>
                <c:pt idx="813">
                  <c:v>43193.875</c:v>
                </c:pt>
                <c:pt idx="814">
                  <c:v>43193.916666666664</c:v>
                </c:pt>
                <c:pt idx="815">
                  <c:v>43193.958333333336</c:v>
                </c:pt>
                <c:pt idx="816" formatCode="m/d/yyyy">
                  <c:v>43194</c:v>
                </c:pt>
                <c:pt idx="817">
                  <c:v>43194.041666666664</c:v>
                </c:pt>
                <c:pt idx="818">
                  <c:v>43194.083333333336</c:v>
                </c:pt>
                <c:pt idx="819">
                  <c:v>43194.125</c:v>
                </c:pt>
                <c:pt idx="820">
                  <c:v>43194.166666666664</c:v>
                </c:pt>
                <c:pt idx="821">
                  <c:v>43194.208333333336</c:v>
                </c:pt>
                <c:pt idx="822">
                  <c:v>43194.25</c:v>
                </c:pt>
                <c:pt idx="823">
                  <c:v>43194.291666666664</c:v>
                </c:pt>
                <c:pt idx="824">
                  <c:v>43194.333333333336</c:v>
                </c:pt>
                <c:pt idx="825">
                  <c:v>43194.375</c:v>
                </c:pt>
                <c:pt idx="826">
                  <c:v>43194.416666666664</c:v>
                </c:pt>
                <c:pt idx="827">
                  <c:v>43194.458333333336</c:v>
                </c:pt>
                <c:pt idx="828">
                  <c:v>43194.5</c:v>
                </c:pt>
                <c:pt idx="829">
                  <c:v>43194.541666666664</c:v>
                </c:pt>
                <c:pt idx="830">
                  <c:v>43194.583333333336</c:v>
                </c:pt>
                <c:pt idx="831">
                  <c:v>43194.625</c:v>
                </c:pt>
                <c:pt idx="832">
                  <c:v>43194.666666666664</c:v>
                </c:pt>
                <c:pt idx="833">
                  <c:v>43194.708333333336</c:v>
                </c:pt>
                <c:pt idx="834">
                  <c:v>43194.75</c:v>
                </c:pt>
                <c:pt idx="835">
                  <c:v>43194.791666666664</c:v>
                </c:pt>
                <c:pt idx="836">
                  <c:v>43194.833333333336</c:v>
                </c:pt>
                <c:pt idx="837">
                  <c:v>43194.875</c:v>
                </c:pt>
                <c:pt idx="838">
                  <c:v>43194.916666666664</c:v>
                </c:pt>
                <c:pt idx="839">
                  <c:v>43194.958333333336</c:v>
                </c:pt>
                <c:pt idx="840" formatCode="m/d/yyyy">
                  <c:v>43195</c:v>
                </c:pt>
                <c:pt idx="841">
                  <c:v>43195.041666666664</c:v>
                </c:pt>
                <c:pt idx="842">
                  <c:v>43195.083333333336</c:v>
                </c:pt>
                <c:pt idx="843">
                  <c:v>43195.125</c:v>
                </c:pt>
                <c:pt idx="844">
                  <c:v>43195.166666666664</c:v>
                </c:pt>
                <c:pt idx="845">
                  <c:v>43195.208333333336</c:v>
                </c:pt>
                <c:pt idx="846">
                  <c:v>43195.25</c:v>
                </c:pt>
                <c:pt idx="847">
                  <c:v>43195.291666666664</c:v>
                </c:pt>
                <c:pt idx="848">
                  <c:v>43195.333333333336</c:v>
                </c:pt>
                <c:pt idx="849">
                  <c:v>43195.375</c:v>
                </c:pt>
                <c:pt idx="850">
                  <c:v>43195.416666666664</c:v>
                </c:pt>
                <c:pt idx="851">
                  <c:v>43195.458333333336</c:v>
                </c:pt>
                <c:pt idx="852">
                  <c:v>43195.5</c:v>
                </c:pt>
                <c:pt idx="853">
                  <c:v>43195.541666666664</c:v>
                </c:pt>
                <c:pt idx="854">
                  <c:v>43195.583333333336</c:v>
                </c:pt>
                <c:pt idx="855">
                  <c:v>43195.625</c:v>
                </c:pt>
                <c:pt idx="856">
                  <c:v>43195.666666666664</c:v>
                </c:pt>
                <c:pt idx="857">
                  <c:v>43195.708333333336</c:v>
                </c:pt>
                <c:pt idx="858">
                  <c:v>43195.75</c:v>
                </c:pt>
                <c:pt idx="859">
                  <c:v>43195.791666666664</c:v>
                </c:pt>
                <c:pt idx="860">
                  <c:v>43195.833333333336</c:v>
                </c:pt>
                <c:pt idx="861">
                  <c:v>43195.875</c:v>
                </c:pt>
                <c:pt idx="862">
                  <c:v>43195.916666666664</c:v>
                </c:pt>
                <c:pt idx="863">
                  <c:v>43195.958333333336</c:v>
                </c:pt>
                <c:pt idx="864" formatCode="m/d/yyyy">
                  <c:v>43196</c:v>
                </c:pt>
                <c:pt idx="865">
                  <c:v>43196.041666666664</c:v>
                </c:pt>
                <c:pt idx="866">
                  <c:v>43196.083333333336</c:v>
                </c:pt>
                <c:pt idx="867">
                  <c:v>43196.125</c:v>
                </c:pt>
                <c:pt idx="868">
                  <c:v>43196.166666666664</c:v>
                </c:pt>
                <c:pt idx="869">
                  <c:v>43196.208333333336</c:v>
                </c:pt>
                <c:pt idx="870">
                  <c:v>43196.25</c:v>
                </c:pt>
                <c:pt idx="871">
                  <c:v>43196.291666666664</c:v>
                </c:pt>
                <c:pt idx="872">
                  <c:v>43196.333333333336</c:v>
                </c:pt>
                <c:pt idx="873">
                  <c:v>43196.375</c:v>
                </c:pt>
                <c:pt idx="874">
                  <c:v>43196.416666666664</c:v>
                </c:pt>
                <c:pt idx="875">
                  <c:v>43196.458333333336</c:v>
                </c:pt>
                <c:pt idx="876">
                  <c:v>43196.5</c:v>
                </c:pt>
                <c:pt idx="877">
                  <c:v>43196.541666666664</c:v>
                </c:pt>
                <c:pt idx="878">
                  <c:v>43196.583333333336</c:v>
                </c:pt>
                <c:pt idx="879">
                  <c:v>43196.625</c:v>
                </c:pt>
                <c:pt idx="880">
                  <c:v>43196.666666666664</c:v>
                </c:pt>
                <c:pt idx="881">
                  <c:v>43196.708333333336</c:v>
                </c:pt>
                <c:pt idx="882">
                  <c:v>43196.75</c:v>
                </c:pt>
                <c:pt idx="883">
                  <c:v>43196.791666666664</c:v>
                </c:pt>
                <c:pt idx="884">
                  <c:v>43196.833333333336</c:v>
                </c:pt>
                <c:pt idx="885">
                  <c:v>43196.875</c:v>
                </c:pt>
                <c:pt idx="886">
                  <c:v>43196.916666666664</c:v>
                </c:pt>
                <c:pt idx="887">
                  <c:v>43196.958333333336</c:v>
                </c:pt>
                <c:pt idx="888" formatCode="m/d/yyyy">
                  <c:v>43197</c:v>
                </c:pt>
                <c:pt idx="889">
                  <c:v>43197.041666666664</c:v>
                </c:pt>
                <c:pt idx="890">
                  <c:v>43197.083333333336</c:v>
                </c:pt>
                <c:pt idx="891">
                  <c:v>43197.125</c:v>
                </c:pt>
                <c:pt idx="892">
                  <c:v>43197.166666666664</c:v>
                </c:pt>
                <c:pt idx="893">
                  <c:v>43197.208333333336</c:v>
                </c:pt>
                <c:pt idx="894">
                  <c:v>43197.25</c:v>
                </c:pt>
                <c:pt idx="895">
                  <c:v>43197.291666666664</c:v>
                </c:pt>
                <c:pt idx="896">
                  <c:v>43197.333333333336</c:v>
                </c:pt>
                <c:pt idx="897">
                  <c:v>43197.375</c:v>
                </c:pt>
                <c:pt idx="898">
                  <c:v>43197.416666666664</c:v>
                </c:pt>
                <c:pt idx="899">
                  <c:v>43197.458333333336</c:v>
                </c:pt>
                <c:pt idx="900">
                  <c:v>43197.5</c:v>
                </c:pt>
                <c:pt idx="901">
                  <c:v>43197.541666666664</c:v>
                </c:pt>
                <c:pt idx="902">
                  <c:v>43197.583333333336</c:v>
                </c:pt>
                <c:pt idx="903">
                  <c:v>43197.625</c:v>
                </c:pt>
                <c:pt idx="904">
                  <c:v>43197.666666666664</c:v>
                </c:pt>
                <c:pt idx="905">
                  <c:v>43197.708333333336</c:v>
                </c:pt>
                <c:pt idx="906">
                  <c:v>43197.75</c:v>
                </c:pt>
                <c:pt idx="907">
                  <c:v>43197.791666666664</c:v>
                </c:pt>
                <c:pt idx="908">
                  <c:v>43197.833333333336</c:v>
                </c:pt>
                <c:pt idx="909">
                  <c:v>43197.875</c:v>
                </c:pt>
                <c:pt idx="910">
                  <c:v>43197.916666666664</c:v>
                </c:pt>
                <c:pt idx="911">
                  <c:v>43197.958333333336</c:v>
                </c:pt>
                <c:pt idx="912" formatCode="m/d/yyyy">
                  <c:v>43198</c:v>
                </c:pt>
                <c:pt idx="913">
                  <c:v>43198.041666666664</c:v>
                </c:pt>
                <c:pt idx="914">
                  <c:v>43198.083333333336</c:v>
                </c:pt>
                <c:pt idx="915">
                  <c:v>43198.125</c:v>
                </c:pt>
                <c:pt idx="916">
                  <c:v>43198.166666666664</c:v>
                </c:pt>
                <c:pt idx="917">
                  <c:v>43198.208333333336</c:v>
                </c:pt>
                <c:pt idx="918">
                  <c:v>43198.25</c:v>
                </c:pt>
                <c:pt idx="919">
                  <c:v>43198.291666666664</c:v>
                </c:pt>
                <c:pt idx="920">
                  <c:v>43198.333333333336</c:v>
                </c:pt>
                <c:pt idx="921">
                  <c:v>43198.375</c:v>
                </c:pt>
                <c:pt idx="922">
                  <c:v>43198.416666666664</c:v>
                </c:pt>
                <c:pt idx="923">
                  <c:v>43198.458333333336</c:v>
                </c:pt>
                <c:pt idx="924">
                  <c:v>43198.5</c:v>
                </c:pt>
                <c:pt idx="925">
                  <c:v>43198.541666666664</c:v>
                </c:pt>
                <c:pt idx="926">
                  <c:v>43198.583333333336</c:v>
                </c:pt>
                <c:pt idx="927">
                  <c:v>43198.625</c:v>
                </c:pt>
                <c:pt idx="928">
                  <c:v>43198.666666666664</c:v>
                </c:pt>
                <c:pt idx="929">
                  <c:v>43198.708333333336</c:v>
                </c:pt>
                <c:pt idx="930">
                  <c:v>43198.75</c:v>
                </c:pt>
                <c:pt idx="931">
                  <c:v>43198.791666666664</c:v>
                </c:pt>
                <c:pt idx="932">
                  <c:v>43198.833333333336</c:v>
                </c:pt>
                <c:pt idx="933">
                  <c:v>43198.875</c:v>
                </c:pt>
                <c:pt idx="934">
                  <c:v>43198.916666666664</c:v>
                </c:pt>
                <c:pt idx="935">
                  <c:v>43198.958333333336</c:v>
                </c:pt>
                <c:pt idx="936" formatCode="m/d/yyyy">
                  <c:v>43199</c:v>
                </c:pt>
                <c:pt idx="937">
                  <c:v>43199.041666666664</c:v>
                </c:pt>
                <c:pt idx="938">
                  <c:v>43199.083333333336</c:v>
                </c:pt>
                <c:pt idx="939">
                  <c:v>43199.125</c:v>
                </c:pt>
                <c:pt idx="940">
                  <c:v>43199.166666666664</c:v>
                </c:pt>
                <c:pt idx="941">
                  <c:v>43199.208333333336</c:v>
                </c:pt>
                <c:pt idx="942">
                  <c:v>43199.25</c:v>
                </c:pt>
                <c:pt idx="943">
                  <c:v>43199.291666666664</c:v>
                </c:pt>
                <c:pt idx="944">
                  <c:v>43199.333333333336</c:v>
                </c:pt>
                <c:pt idx="945">
                  <c:v>43199.375</c:v>
                </c:pt>
                <c:pt idx="946">
                  <c:v>43199.416666666664</c:v>
                </c:pt>
                <c:pt idx="947">
                  <c:v>43199.458333333336</c:v>
                </c:pt>
                <c:pt idx="948">
                  <c:v>43199.5</c:v>
                </c:pt>
                <c:pt idx="949">
                  <c:v>43199.541666666664</c:v>
                </c:pt>
                <c:pt idx="950">
                  <c:v>43199.583333333336</c:v>
                </c:pt>
                <c:pt idx="951">
                  <c:v>43199.625</c:v>
                </c:pt>
                <c:pt idx="952">
                  <c:v>43199.666666666664</c:v>
                </c:pt>
                <c:pt idx="953">
                  <c:v>43199.708333333336</c:v>
                </c:pt>
                <c:pt idx="954">
                  <c:v>43199.75</c:v>
                </c:pt>
                <c:pt idx="955">
                  <c:v>43199.791666666664</c:v>
                </c:pt>
                <c:pt idx="956">
                  <c:v>43199.833333333336</c:v>
                </c:pt>
                <c:pt idx="957">
                  <c:v>43199.875</c:v>
                </c:pt>
                <c:pt idx="958">
                  <c:v>43199.916666666664</c:v>
                </c:pt>
                <c:pt idx="959">
                  <c:v>43199.958333333336</c:v>
                </c:pt>
                <c:pt idx="960" formatCode="m/d/yyyy">
                  <c:v>43200</c:v>
                </c:pt>
                <c:pt idx="961">
                  <c:v>43200.041666666664</c:v>
                </c:pt>
                <c:pt idx="962">
                  <c:v>43200.083333333336</c:v>
                </c:pt>
                <c:pt idx="963">
                  <c:v>43200.125</c:v>
                </c:pt>
                <c:pt idx="964">
                  <c:v>43200.166666666664</c:v>
                </c:pt>
                <c:pt idx="965">
                  <c:v>43200.208333333336</c:v>
                </c:pt>
                <c:pt idx="966">
                  <c:v>43200.25</c:v>
                </c:pt>
                <c:pt idx="967">
                  <c:v>43200.291666666664</c:v>
                </c:pt>
                <c:pt idx="968">
                  <c:v>43200.333333333336</c:v>
                </c:pt>
                <c:pt idx="969">
                  <c:v>43200.375</c:v>
                </c:pt>
                <c:pt idx="970">
                  <c:v>43200.416666666664</c:v>
                </c:pt>
                <c:pt idx="971">
                  <c:v>43200.458333333336</c:v>
                </c:pt>
                <c:pt idx="972">
                  <c:v>43200.5</c:v>
                </c:pt>
                <c:pt idx="973">
                  <c:v>43200.541666666664</c:v>
                </c:pt>
                <c:pt idx="974">
                  <c:v>43200.583333333336</c:v>
                </c:pt>
                <c:pt idx="975">
                  <c:v>43200.625</c:v>
                </c:pt>
                <c:pt idx="976">
                  <c:v>43200.666666666664</c:v>
                </c:pt>
                <c:pt idx="977">
                  <c:v>43200.708333333336</c:v>
                </c:pt>
                <c:pt idx="978">
                  <c:v>43200.75</c:v>
                </c:pt>
                <c:pt idx="979">
                  <c:v>43200.791666666664</c:v>
                </c:pt>
                <c:pt idx="980">
                  <c:v>43200.833333333336</c:v>
                </c:pt>
                <c:pt idx="981">
                  <c:v>43200.875</c:v>
                </c:pt>
                <c:pt idx="982">
                  <c:v>43200.916666666664</c:v>
                </c:pt>
                <c:pt idx="983">
                  <c:v>43200.958333333336</c:v>
                </c:pt>
                <c:pt idx="984" formatCode="m/d/yyyy">
                  <c:v>43201</c:v>
                </c:pt>
                <c:pt idx="985">
                  <c:v>43201.041666666664</c:v>
                </c:pt>
                <c:pt idx="986">
                  <c:v>43201.083333333336</c:v>
                </c:pt>
                <c:pt idx="987">
                  <c:v>43201.125</c:v>
                </c:pt>
                <c:pt idx="988">
                  <c:v>43201.166666666664</c:v>
                </c:pt>
                <c:pt idx="989">
                  <c:v>43201.208333333336</c:v>
                </c:pt>
                <c:pt idx="990">
                  <c:v>43201.25</c:v>
                </c:pt>
                <c:pt idx="991">
                  <c:v>43201.291666666664</c:v>
                </c:pt>
                <c:pt idx="992">
                  <c:v>43201.333333333336</c:v>
                </c:pt>
                <c:pt idx="993">
                  <c:v>43201.375</c:v>
                </c:pt>
                <c:pt idx="994">
                  <c:v>43201.416666666664</c:v>
                </c:pt>
                <c:pt idx="995">
                  <c:v>43201.458333333336</c:v>
                </c:pt>
                <c:pt idx="996">
                  <c:v>43201.5</c:v>
                </c:pt>
                <c:pt idx="997">
                  <c:v>43201.541666666664</c:v>
                </c:pt>
                <c:pt idx="998">
                  <c:v>43201.583333333336</c:v>
                </c:pt>
                <c:pt idx="999">
                  <c:v>43201.625</c:v>
                </c:pt>
                <c:pt idx="1000">
                  <c:v>43201.666666666664</c:v>
                </c:pt>
                <c:pt idx="1001">
                  <c:v>43201.708333333336</c:v>
                </c:pt>
                <c:pt idx="1002">
                  <c:v>43201.75</c:v>
                </c:pt>
                <c:pt idx="1003">
                  <c:v>43201.791666666664</c:v>
                </c:pt>
                <c:pt idx="1004">
                  <c:v>43201.833333333336</c:v>
                </c:pt>
                <c:pt idx="1005">
                  <c:v>43201.875</c:v>
                </c:pt>
                <c:pt idx="1006">
                  <c:v>43201.916666666664</c:v>
                </c:pt>
                <c:pt idx="1007">
                  <c:v>43201.958333333336</c:v>
                </c:pt>
                <c:pt idx="1008" formatCode="m/d/yyyy">
                  <c:v>43202</c:v>
                </c:pt>
                <c:pt idx="1009">
                  <c:v>43202.041666666664</c:v>
                </c:pt>
                <c:pt idx="1010">
                  <c:v>43202.083333333336</c:v>
                </c:pt>
                <c:pt idx="1011">
                  <c:v>43202.125</c:v>
                </c:pt>
                <c:pt idx="1012">
                  <c:v>43202.166666666664</c:v>
                </c:pt>
                <c:pt idx="1013">
                  <c:v>43202.208333333336</c:v>
                </c:pt>
                <c:pt idx="1014">
                  <c:v>43202.25</c:v>
                </c:pt>
                <c:pt idx="1015">
                  <c:v>43202.291666666664</c:v>
                </c:pt>
                <c:pt idx="1016">
                  <c:v>43202.333333333336</c:v>
                </c:pt>
                <c:pt idx="1017">
                  <c:v>43202.375</c:v>
                </c:pt>
                <c:pt idx="1018">
                  <c:v>43202.416666666664</c:v>
                </c:pt>
                <c:pt idx="1019">
                  <c:v>43202.458333333336</c:v>
                </c:pt>
                <c:pt idx="1020">
                  <c:v>43202.5</c:v>
                </c:pt>
                <c:pt idx="1021">
                  <c:v>43202.541666666664</c:v>
                </c:pt>
                <c:pt idx="1022">
                  <c:v>43202.583333333336</c:v>
                </c:pt>
                <c:pt idx="1023">
                  <c:v>43202.625</c:v>
                </c:pt>
                <c:pt idx="1024">
                  <c:v>43202.666666666664</c:v>
                </c:pt>
                <c:pt idx="1025">
                  <c:v>43202.708333333336</c:v>
                </c:pt>
                <c:pt idx="1026">
                  <c:v>43202.75</c:v>
                </c:pt>
                <c:pt idx="1027">
                  <c:v>43202.791666666664</c:v>
                </c:pt>
                <c:pt idx="1028">
                  <c:v>43202.833333333336</c:v>
                </c:pt>
                <c:pt idx="1029">
                  <c:v>43202.875</c:v>
                </c:pt>
                <c:pt idx="1030">
                  <c:v>43202.916666666664</c:v>
                </c:pt>
                <c:pt idx="1031">
                  <c:v>43202.958333333336</c:v>
                </c:pt>
                <c:pt idx="1032" formatCode="m/d/yyyy">
                  <c:v>43203</c:v>
                </c:pt>
                <c:pt idx="1033">
                  <c:v>43203.041666666664</c:v>
                </c:pt>
                <c:pt idx="1034">
                  <c:v>43203.083333333336</c:v>
                </c:pt>
                <c:pt idx="1035">
                  <c:v>43203.125</c:v>
                </c:pt>
                <c:pt idx="1036">
                  <c:v>43203.166666666664</c:v>
                </c:pt>
                <c:pt idx="1037">
                  <c:v>43203.208333333336</c:v>
                </c:pt>
                <c:pt idx="1038">
                  <c:v>43203.25</c:v>
                </c:pt>
                <c:pt idx="1039">
                  <c:v>43203.291666666664</c:v>
                </c:pt>
                <c:pt idx="1040">
                  <c:v>43203.333333333336</c:v>
                </c:pt>
                <c:pt idx="1041">
                  <c:v>43203.375</c:v>
                </c:pt>
                <c:pt idx="1042">
                  <c:v>43203.416666666664</c:v>
                </c:pt>
                <c:pt idx="1043">
                  <c:v>43203.458333333336</c:v>
                </c:pt>
                <c:pt idx="1044">
                  <c:v>43203.5</c:v>
                </c:pt>
                <c:pt idx="1045">
                  <c:v>43203.541666666664</c:v>
                </c:pt>
                <c:pt idx="1046">
                  <c:v>43203.583333333336</c:v>
                </c:pt>
                <c:pt idx="1047">
                  <c:v>43203.625</c:v>
                </c:pt>
                <c:pt idx="1048">
                  <c:v>43203.666666666664</c:v>
                </c:pt>
                <c:pt idx="1049">
                  <c:v>43203.708333333336</c:v>
                </c:pt>
                <c:pt idx="1050">
                  <c:v>43203.75</c:v>
                </c:pt>
                <c:pt idx="1051">
                  <c:v>43203.791666666664</c:v>
                </c:pt>
                <c:pt idx="1052">
                  <c:v>43203.833333333336</c:v>
                </c:pt>
                <c:pt idx="1053">
                  <c:v>43203.875</c:v>
                </c:pt>
                <c:pt idx="1054">
                  <c:v>43203.916666666664</c:v>
                </c:pt>
                <c:pt idx="1055">
                  <c:v>43203.958333333336</c:v>
                </c:pt>
                <c:pt idx="1056" formatCode="m/d/yyyy">
                  <c:v>43204</c:v>
                </c:pt>
                <c:pt idx="1057">
                  <c:v>43204.041666666664</c:v>
                </c:pt>
                <c:pt idx="1058">
                  <c:v>43204.083333333336</c:v>
                </c:pt>
                <c:pt idx="1059">
                  <c:v>43204.125</c:v>
                </c:pt>
                <c:pt idx="1060">
                  <c:v>43204.166666666664</c:v>
                </c:pt>
                <c:pt idx="1061">
                  <c:v>43204.208333333336</c:v>
                </c:pt>
                <c:pt idx="1062">
                  <c:v>43204.25</c:v>
                </c:pt>
                <c:pt idx="1063">
                  <c:v>43204.291666666664</c:v>
                </c:pt>
                <c:pt idx="1064">
                  <c:v>43204.333333333336</c:v>
                </c:pt>
                <c:pt idx="1065">
                  <c:v>43204.375</c:v>
                </c:pt>
                <c:pt idx="1066">
                  <c:v>43204.416666666664</c:v>
                </c:pt>
                <c:pt idx="1067">
                  <c:v>43204.458333333336</c:v>
                </c:pt>
                <c:pt idx="1068">
                  <c:v>43204.5</c:v>
                </c:pt>
                <c:pt idx="1069">
                  <c:v>43204.541666666664</c:v>
                </c:pt>
                <c:pt idx="1070">
                  <c:v>43204.583333333336</c:v>
                </c:pt>
                <c:pt idx="1071">
                  <c:v>43204.625</c:v>
                </c:pt>
                <c:pt idx="1072">
                  <c:v>43204.666666666664</c:v>
                </c:pt>
                <c:pt idx="1073">
                  <c:v>43204.708333333336</c:v>
                </c:pt>
                <c:pt idx="1074">
                  <c:v>43204.75</c:v>
                </c:pt>
                <c:pt idx="1075">
                  <c:v>43204.791666666664</c:v>
                </c:pt>
                <c:pt idx="1076">
                  <c:v>43204.833333333336</c:v>
                </c:pt>
                <c:pt idx="1077">
                  <c:v>43204.875</c:v>
                </c:pt>
                <c:pt idx="1078">
                  <c:v>43204.916666666664</c:v>
                </c:pt>
                <c:pt idx="1079">
                  <c:v>43204.958333333336</c:v>
                </c:pt>
                <c:pt idx="1080" formatCode="m/d/yyyy">
                  <c:v>43205</c:v>
                </c:pt>
                <c:pt idx="1081">
                  <c:v>43205.041666666664</c:v>
                </c:pt>
                <c:pt idx="1082">
                  <c:v>43205.083333333336</c:v>
                </c:pt>
                <c:pt idx="1083">
                  <c:v>43205.125</c:v>
                </c:pt>
                <c:pt idx="1084">
                  <c:v>43205.166666666664</c:v>
                </c:pt>
                <c:pt idx="1085">
                  <c:v>43205.208333333336</c:v>
                </c:pt>
                <c:pt idx="1086">
                  <c:v>43205.25</c:v>
                </c:pt>
                <c:pt idx="1087">
                  <c:v>43205.291666666664</c:v>
                </c:pt>
                <c:pt idx="1088">
                  <c:v>43205.333333333336</c:v>
                </c:pt>
                <c:pt idx="1089">
                  <c:v>43205.375</c:v>
                </c:pt>
                <c:pt idx="1090">
                  <c:v>43205.416666666664</c:v>
                </c:pt>
                <c:pt idx="1091">
                  <c:v>43205.458333333336</c:v>
                </c:pt>
                <c:pt idx="1092">
                  <c:v>43205.5</c:v>
                </c:pt>
                <c:pt idx="1093">
                  <c:v>43205.541666666664</c:v>
                </c:pt>
                <c:pt idx="1094">
                  <c:v>43205.583333333336</c:v>
                </c:pt>
                <c:pt idx="1095">
                  <c:v>43205.625</c:v>
                </c:pt>
                <c:pt idx="1096">
                  <c:v>43205.666666666664</c:v>
                </c:pt>
                <c:pt idx="1097">
                  <c:v>43205.708333333336</c:v>
                </c:pt>
                <c:pt idx="1098">
                  <c:v>43205.75</c:v>
                </c:pt>
                <c:pt idx="1099">
                  <c:v>43205.791666666664</c:v>
                </c:pt>
                <c:pt idx="1100">
                  <c:v>43205.833333333336</c:v>
                </c:pt>
                <c:pt idx="1101">
                  <c:v>43205.875</c:v>
                </c:pt>
                <c:pt idx="1102">
                  <c:v>43205.916666666664</c:v>
                </c:pt>
                <c:pt idx="1103">
                  <c:v>43205.958333333336</c:v>
                </c:pt>
                <c:pt idx="1104" formatCode="m/d/yyyy">
                  <c:v>43206</c:v>
                </c:pt>
                <c:pt idx="1105">
                  <c:v>43206.041666666664</c:v>
                </c:pt>
                <c:pt idx="1106">
                  <c:v>43206.083333333336</c:v>
                </c:pt>
                <c:pt idx="1107">
                  <c:v>43206.125</c:v>
                </c:pt>
                <c:pt idx="1108">
                  <c:v>43206.166666666664</c:v>
                </c:pt>
                <c:pt idx="1109">
                  <c:v>43206.208333333336</c:v>
                </c:pt>
                <c:pt idx="1110">
                  <c:v>43206.25</c:v>
                </c:pt>
                <c:pt idx="1111">
                  <c:v>43206.291666666664</c:v>
                </c:pt>
                <c:pt idx="1112">
                  <c:v>43206.333333333336</c:v>
                </c:pt>
                <c:pt idx="1113">
                  <c:v>43206.375</c:v>
                </c:pt>
                <c:pt idx="1114">
                  <c:v>43206.416666666664</c:v>
                </c:pt>
                <c:pt idx="1115">
                  <c:v>43206.458333333336</c:v>
                </c:pt>
                <c:pt idx="1116">
                  <c:v>43206.5</c:v>
                </c:pt>
                <c:pt idx="1117">
                  <c:v>43206.541666666664</c:v>
                </c:pt>
                <c:pt idx="1118">
                  <c:v>43206.583333333336</c:v>
                </c:pt>
                <c:pt idx="1119">
                  <c:v>43206.625</c:v>
                </c:pt>
                <c:pt idx="1120">
                  <c:v>43206.666666666664</c:v>
                </c:pt>
                <c:pt idx="1121">
                  <c:v>43206.708333333336</c:v>
                </c:pt>
                <c:pt idx="1122">
                  <c:v>43206.75</c:v>
                </c:pt>
                <c:pt idx="1123">
                  <c:v>43206.791666666664</c:v>
                </c:pt>
                <c:pt idx="1124">
                  <c:v>43206.833333333336</c:v>
                </c:pt>
                <c:pt idx="1125">
                  <c:v>43206.875</c:v>
                </c:pt>
                <c:pt idx="1126">
                  <c:v>43206.916666666664</c:v>
                </c:pt>
                <c:pt idx="1127">
                  <c:v>43206.958333333336</c:v>
                </c:pt>
                <c:pt idx="1128" formatCode="m/d/yyyy">
                  <c:v>43207</c:v>
                </c:pt>
                <c:pt idx="1129">
                  <c:v>43207.041666666664</c:v>
                </c:pt>
                <c:pt idx="1130">
                  <c:v>43207.083333333336</c:v>
                </c:pt>
                <c:pt idx="1131">
                  <c:v>43207.125</c:v>
                </c:pt>
                <c:pt idx="1132">
                  <c:v>43207.166666666664</c:v>
                </c:pt>
                <c:pt idx="1133">
                  <c:v>43207.208333333336</c:v>
                </c:pt>
                <c:pt idx="1134">
                  <c:v>43207.25</c:v>
                </c:pt>
                <c:pt idx="1135">
                  <c:v>43207.291666666664</c:v>
                </c:pt>
                <c:pt idx="1136">
                  <c:v>43207.333333333336</c:v>
                </c:pt>
                <c:pt idx="1137">
                  <c:v>43207.375</c:v>
                </c:pt>
                <c:pt idx="1138">
                  <c:v>43207.416666666664</c:v>
                </c:pt>
                <c:pt idx="1139">
                  <c:v>43207.458333333336</c:v>
                </c:pt>
                <c:pt idx="1140">
                  <c:v>43207.5</c:v>
                </c:pt>
                <c:pt idx="1141">
                  <c:v>43207.541666666664</c:v>
                </c:pt>
                <c:pt idx="1142">
                  <c:v>43207.583333333336</c:v>
                </c:pt>
                <c:pt idx="1143">
                  <c:v>43207.625</c:v>
                </c:pt>
                <c:pt idx="1144">
                  <c:v>43207.666666666664</c:v>
                </c:pt>
                <c:pt idx="1145">
                  <c:v>43207.708333333336</c:v>
                </c:pt>
                <c:pt idx="1146">
                  <c:v>43207.75</c:v>
                </c:pt>
                <c:pt idx="1147">
                  <c:v>43207.791666666664</c:v>
                </c:pt>
                <c:pt idx="1148">
                  <c:v>43207.833333333336</c:v>
                </c:pt>
                <c:pt idx="1149">
                  <c:v>43207.875</c:v>
                </c:pt>
                <c:pt idx="1150">
                  <c:v>43207.916666666664</c:v>
                </c:pt>
                <c:pt idx="1151">
                  <c:v>43207.958333333336</c:v>
                </c:pt>
                <c:pt idx="1152" formatCode="m/d/yyyy">
                  <c:v>43208</c:v>
                </c:pt>
                <c:pt idx="1153">
                  <c:v>43208.041666666664</c:v>
                </c:pt>
                <c:pt idx="1154">
                  <c:v>43208.083333333336</c:v>
                </c:pt>
                <c:pt idx="1155">
                  <c:v>43208.125</c:v>
                </c:pt>
                <c:pt idx="1156">
                  <c:v>43208.166666666664</c:v>
                </c:pt>
                <c:pt idx="1157">
                  <c:v>43208.208333333336</c:v>
                </c:pt>
                <c:pt idx="1158">
                  <c:v>43208.25</c:v>
                </c:pt>
                <c:pt idx="1159">
                  <c:v>43208.291666666664</c:v>
                </c:pt>
                <c:pt idx="1160">
                  <c:v>43208.333333333336</c:v>
                </c:pt>
                <c:pt idx="1161">
                  <c:v>43208.375</c:v>
                </c:pt>
                <c:pt idx="1162">
                  <c:v>43208.416666666664</c:v>
                </c:pt>
                <c:pt idx="1163">
                  <c:v>43208.458333333336</c:v>
                </c:pt>
                <c:pt idx="1164">
                  <c:v>43208.5</c:v>
                </c:pt>
                <c:pt idx="1165">
                  <c:v>43208.541666666664</c:v>
                </c:pt>
                <c:pt idx="1166">
                  <c:v>43208.583333333336</c:v>
                </c:pt>
                <c:pt idx="1167">
                  <c:v>43208.625</c:v>
                </c:pt>
                <c:pt idx="1168">
                  <c:v>43208.666666666664</c:v>
                </c:pt>
                <c:pt idx="1169">
                  <c:v>43208.708333333336</c:v>
                </c:pt>
                <c:pt idx="1170">
                  <c:v>43208.75</c:v>
                </c:pt>
                <c:pt idx="1171">
                  <c:v>43208.791666666664</c:v>
                </c:pt>
                <c:pt idx="1172">
                  <c:v>43208.833333333336</c:v>
                </c:pt>
                <c:pt idx="1173">
                  <c:v>43208.875</c:v>
                </c:pt>
                <c:pt idx="1174">
                  <c:v>43208.916666666664</c:v>
                </c:pt>
                <c:pt idx="1175">
                  <c:v>43208.958333333336</c:v>
                </c:pt>
                <c:pt idx="1176" formatCode="m/d/yyyy">
                  <c:v>43209</c:v>
                </c:pt>
                <c:pt idx="1177">
                  <c:v>43209.041666666664</c:v>
                </c:pt>
                <c:pt idx="1178">
                  <c:v>43209.083333333336</c:v>
                </c:pt>
                <c:pt idx="1179">
                  <c:v>43209.125</c:v>
                </c:pt>
                <c:pt idx="1180">
                  <c:v>43209.166666666664</c:v>
                </c:pt>
                <c:pt idx="1181">
                  <c:v>43209.208333333336</c:v>
                </c:pt>
                <c:pt idx="1182">
                  <c:v>43209.25</c:v>
                </c:pt>
                <c:pt idx="1183">
                  <c:v>43209.291666666664</c:v>
                </c:pt>
                <c:pt idx="1184">
                  <c:v>43209.333333333336</c:v>
                </c:pt>
                <c:pt idx="1185">
                  <c:v>43209.375</c:v>
                </c:pt>
                <c:pt idx="1186">
                  <c:v>43209.416666666664</c:v>
                </c:pt>
                <c:pt idx="1187">
                  <c:v>43209.458333333336</c:v>
                </c:pt>
                <c:pt idx="1188">
                  <c:v>43209.5</c:v>
                </c:pt>
                <c:pt idx="1189">
                  <c:v>43209.541666666664</c:v>
                </c:pt>
                <c:pt idx="1190">
                  <c:v>43209.583333333336</c:v>
                </c:pt>
                <c:pt idx="1191">
                  <c:v>43209.625</c:v>
                </c:pt>
                <c:pt idx="1192">
                  <c:v>43209.666666666664</c:v>
                </c:pt>
                <c:pt idx="1193">
                  <c:v>43209.708333333336</c:v>
                </c:pt>
                <c:pt idx="1194">
                  <c:v>43209.75</c:v>
                </c:pt>
                <c:pt idx="1195">
                  <c:v>43209.791666666664</c:v>
                </c:pt>
                <c:pt idx="1196">
                  <c:v>43209.833333333336</c:v>
                </c:pt>
                <c:pt idx="1197">
                  <c:v>43209.875</c:v>
                </c:pt>
                <c:pt idx="1198">
                  <c:v>43209.916666666664</c:v>
                </c:pt>
                <c:pt idx="1199">
                  <c:v>43209.958333333336</c:v>
                </c:pt>
                <c:pt idx="1200" formatCode="m/d/yyyy">
                  <c:v>43210</c:v>
                </c:pt>
                <c:pt idx="1201">
                  <c:v>43210.041666666664</c:v>
                </c:pt>
                <c:pt idx="1202">
                  <c:v>43210.083333333336</c:v>
                </c:pt>
                <c:pt idx="1203">
                  <c:v>43210.125</c:v>
                </c:pt>
                <c:pt idx="1204">
                  <c:v>43210.166666666664</c:v>
                </c:pt>
                <c:pt idx="1205">
                  <c:v>43210.208333333336</c:v>
                </c:pt>
                <c:pt idx="1206">
                  <c:v>43210.25</c:v>
                </c:pt>
                <c:pt idx="1207">
                  <c:v>43210.291666666664</c:v>
                </c:pt>
                <c:pt idx="1208">
                  <c:v>43210.333333333336</c:v>
                </c:pt>
                <c:pt idx="1209">
                  <c:v>43210.375</c:v>
                </c:pt>
                <c:pt idx="1210">
                  <c:v>43210.416666666664</c:v>
                </c:pt>
                <c:pt idx="1211">
                  <c:v>43210.458333333336</c:v>
                </c:pt>
                <c:pt idx="1212">
                  <c:v>43210.5</c:v>
                </c:pt>
                <c:pt idx="1213">
                  <c:v>43210.541666666664</c:v>
                </c:pt>
                <c:pt idx="1214">
                  <c:v>43210.583333333336</c:v>
                </c:pt>
                <c:pt idx="1215">
                  <c:v>43210.625</c:v>
                </c:pt>
                <c:pt idx="1216">
                  <c:v>43210.666666666664</c:v>
                </c:pt>
                <c:pt idx="1217">
                  <c:v>43210.708333333336</c:v>
                </c:pt>
                <c:pt idx="1218">
                  <c:v>43210.75</c:v>
                </c:pt>
                <c:pt idx="1219">
                  <c:v>43210.791666666664</c:v>
                </c:pt>
                <c:pt idx="1220">
                  <c:v>43210.833333333336</c:v>
                </c:pt>
                <c:pt idx="1221">
                  <c:v>43210.875</c:v>
                </c:pt>
                <c:pt idx="1222">
                  <c:v>43210.916666666664</c:v>
                </c:pt>
                <c:pt idx="1223">
                  <c:v>43210.958333333336</c:v>
                </c:pt>
                <c:pt idx="1224" formatCode="m/d/yyyy">
                  <c:v>43211</c:v>
                </c:pt>
                <c:pt idx="1225">
                  <c:v>43211.041666666664</c:v>
                </c:pt>
                <c:pt idx="1226">
                  <c:v>43211.083333333336</c:v>
                </c:pt>
                <c:pt idx="1227">
                  <c:v>43211.125</c:v>
                </c:pt>
                <c:pt idx="1228">
                  <c:v>43211.166666666664</c:v>
                </c:pt>
                <c:pt idx="1229">
                  <c:v>43211.208333333336</c:v>
                </c:pt>
                <c:pt idx="1230">
                  <c:v>43211.25</c:v>
                </c:pt>
                <c:pt idx="1231">
                  <c:v>43211.291666666664</c:v>
                </c:pt>
                <c:pt idx="1232">
                  <c:v>43211.333333333336</c:v>
                </c:pt>
                <c:pt idx="1233">
                  <c:v>43211.375</c:v>
                </c:pt>
                <c:pt idx="1234">
                  <c:v>43211.416666666664</c:v>
                </c:pt>
                <c:pt idx="1235">
                  <c:v>43211.458333333336</c:v>
                </c:pt>
                <c:pt idx="1236">
                  <c:v>43211.5</c:v>
                </c:pt>
                <c:pt idx="1237">
                  <c:v>43211.541666666664</c:v>
                </c:pt>
                <c:pt idx="1238">
                  <c:v>43211.583333333336</c:v>
                </c:pt>
                <c:pt idx="1239">
                  <c:v>43211.625</c:v>
                </c:pt>
                <c:pt idx="1240">
                  <c:v>43211.666666666664</c:v>
                </c:pt>
                <c:pt idx="1241">
                  <c:v>43211.708333333336</c:v>
                </c:pt>
                <c:pt idx="1242">
                  <c:v>43211.75</c:v>
                </c:pt>
                <c:pt idx="1243">
                  <c:v>43211.791666666664</c:v>
                </c:pt>
                <c:pt idx="1244">
                  <c:v>43211.833333333336</c:v>
                </c:pt>
                <c:pt idx="1245">
                  <c:v>43211.875</c:v>
                </c:pt>
                <c:pt idx="1246">
                  <c:v>43211.916666666664</c:v>
                </c:pt>
                <c:pt idx="1247">
                  <c:v>43211.958333333336</c:v>
                </c:pt>
                <c:pt idx="1248" formatCode="m/d/yyyy">
                  <c:v>43212</c:v>
                </c:pt>
                <c:pt idx="1249">
                  <c:v>43212.041666666664</c:v>
                </c:pt>
                <c:pt idx="1250">
                  <c:v>43212.083333333336</c:v>
                </c:pt>
                <c:pt idx="1251">
                  <c:v>43212.125</c:v>
                </c:pt>
                <c:pt idx="1252">
                  <c:v>43212.166666666664</c:v>
                </c:pt>
                <c:pt idx="1253">
                  <c:v>43212.208333333336</c:v>
                </c:pt>
                <c:pt idx="1254">
                  <c:v>43212.25</c:v>
                </c:pt>
                <c:pt idx="1255">
                  <c:v>43212.291666666664</c:v>
                </c:pt>
                <c:pt idx="1256">
                  <c:v>43212.333333333336</c:v>
                </c:pt>
                <c:pt idx="1257">
                  <c:v>43212.375</c:v>
                </c:pt>
                <c:pt idx="1258">
                  <c:v>43212.416666666664</c:v>
                </c:pt>
                <c:pt idx="1259">
                  <c:v>43212.458333333336</c:v>
                </c:pt>
                <c:pt idx="1260">
                  <c:v>43212.5</c:v>
                </c:pt>
                <c:pt idx="1261">
                  <c:v>43212.541666666664</c:v>
                </c:pt>
                <c:pt idx="1262">
                  <c:v>43212.583333333336</c:v>
                </c:pt>
                <c:pt idx="1263">
                  <c:v>43212.625</c:v>
                </c:pt>
                <c:pt idx="1264">
                  <c:v>43212.666666666664</c:v>
                </c:pt>
                <c:pt idx="1265">
                  <c:v>43212.708333333336</c:v>
                </c:pt>
                <c:pt idx="1266">
                  <c:v>43212.75</c:v>
                </c:pt>
                <c:pt idx="1267">
                  <c:v>43212.791666666664</c:v>
                </c:pt>
                <c:pt idx="1268">
                  <c:v>43212.833333333336</c:v>
                </c:pt>
                <c:pt idx="1269">
                  <c:v>43212.875</c:v>
                </c:pt>
                <c:pt idx="1270">
                  <c:v>43212.916666666664</c:v>
                </c:pt>
                <c:pt idx="1271">
                  <c:v>43212.958333333336</c:v>
                </c:pt>
                <c:pt idx="1272" formatCode="m/d/yyyy">
                  <c:v>43213</c:v>
                </c:pt>
                <c:pt idx="1273">
                  <c:v>43213.041666666664</c:v>
                </c:pt>
                <c:pt idx="1274">
                  <c:v>43213.083333333336</c:v>
                </c:pt>
                <c:pt idx="1275">
                  <c:v>43213.125</c:v>
                </c:pt>
                <c:pt idx="1276">
                  <c:v>43213.166666666664</c:v>
                </c:pt>
                <c:pt idx="1277">
                  <c:v>43213.208333333336</c:v>
                </c:pt>
                <c:pt idx="1278">
                  <c:v>43213.25</c:v>
                </c:pt>
                <c:pt idx="1279">
                  <c:v>43213.291666666664</c:v>
                </c:pt>
                <c:pt idx="1280">
                  <c:v>43213.333333333336</c:v>
                </c:pt>
                <c:pt idx="1281">
                  <c:v>43213.375</c:v>
                </c:pt>
                <c:pt idx="1282">
                  <c:v>43213.416666666664</c:v>
                </c:pt>
                <c:pt idx="1283">
                  <c:v>43213.458333333336</c:v>
                </c:pt>
                <c:pt idx="1284">
                  <c:v>43213.5</c:v>
                </c:pt>
                <c:pt idx="1285">
                  <c:v>43213.541666666664</c:v>
                </c:pt>
                <c:pt idx="1286">
                  <c:v>43213.583333333336</c:v>
                </c:pt>
                <c:pt idx="1287">
                  <c:v>43213.625</c:v>
                </c:pt>
                <c:pt idx="1288">
                  <c:v>43213.666666666664</c:v>
                </c:pt>
                <c:pt idx="1289">
                  <c:v>43213.708333333336</c:v>
                </c:pt>
                <c:pt idx="1290">
                  <c:v>43213.75</c:v>
                </c:pt>
                <c:pt idx="1291">
                  <c:v>43213.791666666664</c:v>
                </c:pt>
                <c:pt idx="1292">
                  <c:v>43213.833333333336</c:v>
                </c:pt>
                <c:pt idx="1293">
                  <c:v>43213.875</c:v>
                </c:pt>
                <c:pt idx="1294">
                  <c:v>43213.916666666664</c:v>
                </c:pt>
                <c:pt idx="1295">
                  <c:v>43213.958333333336</c:v>
                </c:pt>
                <c:pt idx="1296" formatCode="m/d/yyyy">
                  <c:v>43214</c:v>
                </c:pt>
                <c:pt idx="1297">
                  <c:v>43214.041666666664</c:v>
                </c:pt>
                <c:pt idx="1298">
                  <c:v>43214.083333333336</c:v>
                </c:pt>
                <c:pt idx="1299">
                  <c:v>43214.125</c:v>
                </c:pt>
                <c:pt idx="1300">
                  <c:v>43214.166666666664</c:v>
                </c:pt>
                <c:pt idx="1301">
                  <c:v>43214.208333333336</c:v>
                </c:pt>
                <c:pt idx="1302">
                  <c:v>43214.25</c:v>
                </c:pt>
                <c:pt idx="1303">
                  <c:v>43214.291666666664</c:v>
                </c:pt>
                <c:pt idx="1304">
                  <c:v>43214.333333333336</c:v>
                </c:pt>
                <c:pt idx="1305">
                  <c:v>43214.375</c:v>
                </c:pt>
                <c:pt idx="1306">
                  <c:v>43214.416666666664</c:v>
                </c:pt>
                <c:pt idx="1307">
                  <c:v>43214.458333333336</c:v>
                </c:pt>
                <c:pt idx="1308">
                  <c:v>43214.5</c:v>
                </c:pt>
                <c:pt idx="1309">
                  <c:v>43214.541666666664</c:v>
                </c:pt>
                <c:pt idx="1310">
                  <c:v>43214.583333333336</c:v>
                </c:pt>
                <c:pt idx="1311">
                  <c:v>43214.625</c:v>
                </c:pt>
                <c:pt idx="1312">
                  <c:v>43214.666666666664</c:v>
                </c:pt>
                <c:pt idx="1313">
                  <c:v>43214.708333333336</c:v>
                </c:pt>
                <c:pt idx="1314">
                  <c:v>43214.75</c:v>
                </c:pt>
                <c:pt idx="1315">
                  <c:v>43214.791666666664</c:v>
                </c:pt>
                <c:pt idx="1316">
                  <c:v>43214.833333333336</c:v>
                </c:pt>
                <c:pt idx="1317">
                  <c:v>43214.875</c:v>
                </c:pt>
                <c:pt idx="1318">
                  <c:v>43214.916666666664</c:v>
                </c:pt>
                <c:pt idx="1319">
                  <c:v>43214.958333333336</c:v>
                </c:pt>
                <c:pt idx="1320" formatCode="m/d/yyyy">
                  <c:v>43215</c:v>
                </c:pt>
                <c:pt idx="1321">
                  <c:v>43215.041666666664</c:v>
                </c:pt>
                <c:pt idx="1322">
                  <c:v>43215.083333333336</c:v>
                </c:pt>
                <c:pt idx="1323">
                  <c:v>43215.125</c:v>
                </c:pt>
                <c:pt idx="1324">
                  <c:v>43215.166666666664</c:v>
                </c:pt>
                <c:pt idx="1325">
                  <c:v>43215.208333333336</c:v>
                </c:pt>
                <c:pt idx="1326">
                  <c:v>43215.25</c:v>
                </c:pt>
                <c:pt idx="1327">
                  <c:v>43215.291666666664</c:v>
                </c:pt>
                <c:pt idx="1328">
                  <c:v>43215.333333333336</c:v>
                </c:pt>
                <c:pt idx="1329">
                  <c:v>43215.375</c:v>
                </c:pt>
                <c:pt idx="1330">
                  <c:v>43215.416666666664</c:v>
                </c:pt>
                <c:pt idx="1331">
                  <c:v>43215.458333333336</c:v>
                </c:pt>
                <c:pt idx="1332">
                  <c:v>43215.5</c:v>
                </c:pt>
                <c:pt idx="1333">
                  <c:v>43215.541666666664</c:v>
                </c:pt>
                <c:pt idx="1334">
                  <c:v>43215.583333333336</c:v>
                </c:pt>
                <c:pt idx="1335">
                  <c:v>43215.625</c:v>
                </c:pt>
                <c:pt idx="1336">
                  <c:v>43215.666666666664</c:v>
                </c:pt>
                <c:pt idx="1337">
                  <c:v>43215.708333333336</c:v>
                </c:pt>
                <c:pt idx="1338">
                  <c:v>43215.75</c:v>
                </c:pt>
                <c:pt idx="1339">
                  <c:v>43215.791666666664</c:v>
                </c:pt>
                <c:pt idx="1340">
                  <c:v>43215.833333333336</c:v>
                </c:pt>
                <c:pt idx="1341">
                  <c:v>43215.875</c:v>
                </c:pt>
                <c:pt idx="1342">
                  <c:v>43215.916666666664</c:v>
                </c:pt>
                <c:pt idx="1343">
                  <c:v>43215.958333333336</c:v>
                </c:pt>
                <c:pt idx="1344" formatCode="m/d/yyyy">
                  <c:v>43216</c:v>
                </c:pt>
                <c:pt idx="1345">
                  <c:v>43216.041666666664</c:v>
                </c:pt>
                <c:pt idx="1346">
                  <c:v>43216.083333333336</c:v>
                </c:pt>
                <c:pt idx="1347">
                  <c:v>43216.125</c:v>
                </c:pt>
                <c:pt idx="1348">
                  <c:v>43216.166666666664</c:v>
                </c:pt>
                <c:pt idx="1349">
                  <c:v>43216.208333333336</c:v>
                </c:pt>
                <c:pt idx="1350">
                  <c:v>43216.25</c:v>
                </c:pt>
                <c:pt idx="1351">
                  <c:v>43216.291666666664</c:v>
                </c:pt>
                <c:pt idx="1352">
                  <c:v>43216.333333333336</c:v>
                </c:pt>
                <c:pt idx="1353">
                  <c:v>43216.375</c:v>
                </c:pt>
                <c:pt idx="1354">
                  <c:v>43216.416666666664</c:v>
                </c:pt>
                <c:pt idx="1355">
                  <c:v>43216.458333333336</c:v>
                </c:pt>
                <c:pt idx="1356">
                  <c:v>43216.5</c:v>
                </c:pt>
                <c:pt idx="1357">
                  <c:v>43216.541666666664</c:v>
                </c:pt>
                <c:pt idx="1358">
                  <c:v>43216.583333333336</c:v>
                </c:pt>
                <c:pt idx="1359">
                  <c:v>43216.625</c:v>
                </c:pt>
                <c:pt idx="1360">
                  <c:v>43216.666666666664</c:v>
                </c:pt>
                <c:pt idx="1361">
                  <c:v>43216.708333333336</c:v>
                </c:pt>
                <c:pt idx="1362">
                  <c:v>43216.75</c:v>
                </c:pt>
                <c:pt idx="1363">
                  <c:v>43216.791666666664</c:v>
                </c:pt>
                <c:pt idx="1364">
                  <c:v>43216.833333333336</c:v>
                </c:pt>
                <c:pt idx="1365">
                  <c:v>43216.875</c:v>
                </c:pt>
                <c:pt idx="1366">
                  <c:v>43216.916666666664</c:v>
                </c:pt>
                <c:pt idx="1367">
                  <c:v>43216.958333333336</c:v>
                </c:pt>
                <c:pt idx="1368" formatCode="m/d/yyyy">
                  <c:v>43217</c:v>
                </c:pt>
                <c:pt idx="1369">
                  <c:v>43217.041666666664</c:v>
                </c:pt>
                <c:pt idx="1370">
                  <c:v>43217.083333333336</c:v>
                </c:pt>
                <c:pt idx="1371">
                  <c:v>43217.125</c:v>
                </c:pt>
                <c:pt idx="1372">
                  <c:v>43217.166666666664</c:v>
                </c:pt>
                <c:pt idx="1373">
                  <c:v>43217.208333333336</c:v>
                </c:pt>
                <c:pt idx="1374">
                  <c:v>43217.25</c:v>
                </c:pt>
                <c:pt idx="1375">
                  <c:v>43217.291666666664</c:v>
                </c:pt>
                <c:pt idx="1376">
                  <c:v>43217.333333333336</c:v>
                </c:pt>
                <c:pt idx="1377">
                  <c:v>43217.375</c:v>
                </c:pt>
                <c:pt idx="1378">
                  <c:v>43217.416666666664</c:v>
                </c:pt>
                <c:pt idx="1379">
                  <c:v>43217.458333333336</c:v>
                </c:pt>
                <c:pt idx="1380">
                  <c:v>43217.5</c:v>
                </c:pt>
                <c:pt idx="1381">
                  <c:v>43217.541666666664</c:v>
                </c:pt>
                <c:pt idx="1382">
                  <c:v>43217.583333333336</c:v>
                </c:pt>
                <c:pt idx="1383">
                  <c:v>43217.625</c:v>
                </c:pt>
                <c:pt idx="1384">
                  <c:v>43217.666666666664</c:v>
                </c:pt>
                <c:pt idx="1385">
                  <c:v>43217.708333333336</c:v>
                </c:pt>
                <c:pt idx="1386">
                  <c:v>43217.75</c:v>
                </c:pt>
                <c:pt idx="1387">
                  <c:v>43217.791666666664</c:v>
                </c:pt>
                <c:pt idx="1388">
                  <c:v>43217.833333333336</c:v>
                </c:pt>
                <c:pt idx="1389">
                  <c:v>43217.875</c:v>
                </c:pt>
                <c:pt idx="1390">
                  <c:v>43217.916666666664</c:v>
                </c:pt>
                <c:pt idx="1391">
                  <c:v>43217.958333333336</c:v>
                </c:pt>
                <c:pt idx="1392" formatCode="m/d/yyyy">
                  <c:v>43218</c:v>
                </c:pt>
                <c:pt idx="1393">
                  <c:v>43218.041666666664</c:v>
                </c:pt>
                <c:pt idx="1394">
                  <c:v>43218.083333333336</c:v>
                </c:pt>
                <c:pt idx="1395">
                  <c:v>43218.125</c:v>
                </c:pt>
                <c:pt idx="1396">
                  <c:v>43218.166666666664</c:v>
                </c:pt>
                <c:pt idx="1397">
                  <c:v>43218.208333333336</c:v>
                </c:pt>
                <c:pt idx="1398">
                  <c:v>43218.25</c:v>
                </c:pt>
                <c:pt idx="1399">
                  <c:v>43218.291666666664</c:v>
                </c:pt>
                <c:pt idx="1400">
                  <c:v>43218.333333333336</c:v>
                </c:pt>
                <c:pt idx="1401">
                  <c:v>43218.375</c:v>
                </c:pt>
                <c:pt idx="1402">
                  <c:v>43218.416666666664</c:v>
                </c:pt>
                <c:pt idx="1403">
                  <c:v>43218.458333333336</c:v>
                </c:pt>
                <c:pt idx="1404">
                  <c:v>43218.5</c:v>
                </c:pt>
                <c:pt idx="1405">
                  <c:v>43218.541666666664</c:v>
                </c:pt>
                <c:pt idx="1406">
                  <c:v>43218.583333333336</c:v>
                </c:pt>
                <c:pt idx="1407">
                  <c:v>43218.625</c:v>
                </c:pt>
                <c:pt idx="1408">
                  <c:v>43218.666666666664</c:v>
                </c:pt>
                <c:pt idx="1409">
                  <c:v>43218.708333333336</c:v>
                </c:pt>
                <c:pt idx="1410">
                  <c:v>43218.75</c:v>
                </c:pt>
                <c:pt idx="1411">
                  <c:v>43218.791666666664</c:v>
                </c:pt>
                <c:pt idx="1412">
                  <c:v>43218.833333333336</c:v>
                </c:pt>
                <c:pt idx="1413">
                  <c:v>43218.875</c:v>
                </c:pt>
                <c:pt idx="1414">
                  <c:v>43218.916666666664</c:v>
                </c:pt>
                <c:pt idx="1415">
                  <c:v>43218.958333333336</c:v>
                </c:pt>
                <c:pt idx="1416" formatCode="m/d/yyyy">
                  <c:v>43219</c:v>
                </c:pt>
                <c:pt idx="1417">
                  <c:v>43219.041666666664</c:v>
                </c:pt>
                <c:pt idx="1418">
                  <c:v>43219.083333333336</c:v>
                </c:pt>
                <c:pt idx="1419">
                  <c:v>43219.125</c:v>
                </c:pt>
                <c:pt idx="1420">
                  <c:v>43219.166666666664</c:v>
                </c:pt>
                <c:pt idx="1421">
                  <c:v>43219.208333333336</c:v>
                </c:pt>
                <c:pt idx="1422">
                  <c:v>43219.25</c:v>
                </c:pt>
                <c:pt idx="1423">
                  <c:v>43219.291666666664</c:v>
                </c:pt>
                <c:pt idx="1424">
                  <c:v>43219.333333333336</c:v>
                </c:pt>
                <c:pt idx="1425">
                  <c:v>43219.375</c:v>
                </c:pt>
                <c:pt idx="1426">
                  <c:v>43219.416666666664</c:v>
                </c:pt>
                <c:pt idx="1427">
                  <c:v>43219.458333333336</c:v>
                </c:pt>
                <c:pt idx="1428">
                  <c:v>43219.5</c:v>
                </c:pt>
                <c:pt idx="1429">
                  <c:v>43219.541666666664</c:v>
                </c:pt>
                <c:pt idx="1430">
                  <c:v>43219.583333333336</c:v>
                </c:pt>
                <c:pt idx="1431">
                  <c:v>43219.625</c:v>
                </c:pt>
                <c:pt idx="1432">
                  <c:v>43219.666666666664</c:v>
                </c:pt>
                <c:pt idx="1433">
                  <c:v>43219.708333333336</c:v>
                </c:pt>
                <c:pt idx="1434">
                  <c:v>43219.75</c:v>
                </c:pt>
                <c:pt idx="1435">
                  <c:v>43219.791666666664</c:v>
                </c:pt>
                <c:pt idx="1436">
                  <c:v>43219.833333333336</c:v>
                </c:pt>
                <c:pt idx="1437">
                  <c:v>43219.875</c:v>
                </c:pt>
                <c:pt idx="1438">
                  <c:v>43219.916666666664</c:v>
                </c:pt>
                <c:pt idx="1439">
                  <c:v>43219.958333333336</c:v>
                </c:pt>
                <c:pt idx="1440" formatCode="m/d/yyyy">
                  <c:v>43220</c:v>
                </c:pt>
                <c:pt idx="1441">
                  <c:v>43220.041666666664</c:v>
                </c:pt>
                <c:pt idx="1442">
                  <c:v>43220.083333333336</c:v>
                </c:pt>
                <c:pt idx="1443">
                  <c:v>43220.125</c:v>
                </c:pt>
                <c:pt idx="1444">
                  <c:v>43220.166666666664</c:v>
                </c:pt>
                <c:pt idx="1445">
                  <c:v>43220.208333333336</c:v>
                </c:pt>
                <c:pt idx="1446">
                  <c:v>43220.25</c:v>
                </c:pt>
                <c:pt idx="1447">
                  <c:v>43220.291666666664</c:v>
                </c:pt>
                <c:pt idx="1448">
                  <c:v>43220.333333333336</c:v>
                </c:pt>
                <c:pt idx="1449">
                  <c:v>43220.375</c:v>
                </c:pt>
                <c:pt idx="1450">
                  <c:v>43220.416666666664</c:v>
                </c:pt>
                <c:pt idx="1451">
                  <c:v>43220.458333333336</c:v>
                </c:pt>
                <c:pt idx="1452">
                  <c:v>43220.5</c:v>
                </c:pt>
                <c:pt idx="1453">
                  <c:v>43220.541666666664</c:v>
                </c:pt>
                <c:pt idx="1454">
                  <c:v>43220.583333333336</c:v>
                </c:pt>
                <c:pt idx="1455">
                  <c:v>43220.625</c:v>
                </c:pt>
                <c:pt idx="1456">
                  <c:v>43220.666666666664</c:v>
                </c:pt>
                <c:pt idx="1457">
                  <c:v>43220.708333333336</c:v>
                </c:pt>
                <c:pt idx="1458">
                  <c:v>43220.75</c:v>
                </c:pt>
                <c:pt idx="1459">
                  <c:v>43220.791666666664</c:v>
                </c:pt>
                <c:pt idx="1460">
                  <c:v>43220.833333333336</c:v>
                </c:pt>
                <c:pt idx="1461">
                  <c:v>43220.875</c:v>
                </c:pt>
                <c:pt idx="1462">
                  <c:v>43220.916666666664</c:v>
                </c:pt>
                <c:pt idx="1463">
                  <c:v>43220.958333333336</c:v>
                </c:pt>
                <c:pt idx="1464" formatCode="m/d/yyyy">
                  <c:v>43221</c:v>
                </c:pt>
                <c:pt idx="1465">
                  <c:v>43221.041666666664</c:v>
                </c:pt>
                <c:pt idx="1466">
                  <c:v>43221.083333333336</c:v>
                </c:pt>
                <c:pt idx="1467">
                  <c:v>43221.125</c:v>
                </c:pt>
                <c:pt idx="1468">
                  <c:v>43221.166666666664</c:v>
                </c:pt>
                <c:pt idx="1469">
                  <c:v>43221.208333333336</c:v>
                </c:pt>
                <c:pt idx="1470">
                  <c:v>43221.25</c:v>
                </c:pt>
                <c:pt idx="1471">
                  <c:v>43221.291666666664</c:v>
                </c:pt>
                <c:pt idx="1472">
                  <c:v>43221.333333333336</c:v>
                </c:pt>
                <c:pt idx="1473">
                  <c:v>43221.375</c:v>
                </c:pt>
                <c:pt idx="1474">
                  <c:v>43221.416666666664</c:v>
                </c:pt>
                <c:pt idx="1475">
                  <c:v>43221.458333333336</c:v>
                </c:pt>
                <c:pt idx="1476">
                  <c:v>43221.5</c:v>
                </c:pt>
                <c:pt idx="1477">
                  <c:v>43221.541666666664</c:v>
                </c:pt>
                <c:pt idx="1478">
                  <c:v>43221.583333333336</c:v>
                </c:pt>
                <c:pt idx="1479">
                  <c:v>43221.625</c:v>
                </c:pt>
                <c:pt idx="1480">
                  <c:v>43221.666666666664</c:v>
                </c:pt>
                <c:pt idx="1481">
                  <c:v>43221.708333333336</c:v>
                </c:pt>
                <c:pt idx="1482">
                  <c:v>43221.75</c:v>
                </c:pt>
                <c:pt idx="1483">
                  <c:v>43221.791666666664</c:v>
                </c:pt>
                <c:pt idx="1484">
                  <c:v>43221.833333333336</c:v>
                </c:pt>
                <c:pt idx="1485">
                  <c:v>43221.875</c:v>
                </c:pt>
                <c:pt idx="1486">
                  <c:v>43221.916666666664</c:v>
                </c:pt>
                <c:pt idx="1487">
                  <c:v>43221.958333333336</c:v>
                </c:pt>
                <c:pt idx="1488" formatCode="m/d/yyyy">
                  <c:v>43222</c:v>
                </c:pt>
                <c:pt idx="1489">
                  <c:v>43222.041666666664</c:v>
                </c:pt>
                <c:pt idx="1490">
                  <c:v>43222.083333333336</c:v>
                </c:pt>
                <c:pt idx="1491">
                  <c:v>43222.125</c:v>
                </c:pt>
                <c:pt idx="1492">
                  <c:v>43222.166666666664</c:v>
                </c:pt>
                <c:pt idx="1493">
                  <c:v>43222.208333333336</c:v>
                </c:pt>
                <c:pt idx="1494">
                  <c:v>43222.25</c:v>
                </c:pt>
                <c:pt idx="1495">
                  <c:v>43222.291666666664</c:v>
                </c:pt>
                <c:pt idx="1496">
                  <c:v>43222.333333333336</c:v>
                </c:pt>
                <c:pt idx="1497">
                  <c:v>43222.375</c:v>
                </c:pt>
                <c:pt idx="1498">
                  <c:v>43222.416666666664</c:v>
                </c:pt>
                <c:pt idx="1499">
                  <c:v>43222.458333333336</c:v>
                </c:pt>
                <c:pt idx="1500">
                  <c:v>43222.5</c:v>
                </c:pt>
                <c:pt idx="1501">
                  <c:v>43222.541666666664</c:v>
                </c:pt>
                <c:pt idx="1502">
                  <c:v>43222.583333333336</c:v>
                </c:pt>
                <c:pt idx="1503">
                  <c:v>43222.625</c:v>
                </c:pt>
                <c:pt idx="1504">
                  <c:v>43222.666666666664</c:v>
                </c:pt>
                <c:pt idx="1505">
                  <c:v>43222.708333333336</c:v>
                </c:pt>
                <c:pt idx="1506">
                  <c:v>43222.75</c:v>
                </c:pt>
                <c:pt idx="1507">
                  <c:v>43222.791666666664</c:v>
                </c:pt>
                <c:pt idx="1508">
                  <c:v>43222.833333333336</c:v>
                </c:pt>
                <c:pt idx="1509">
                  <c:v>43222.875</c:v>
                </c:pt>
                <c:pt idx="1510">
                  <c:v>43222.916666666664</c:v>
                </c:pt>
                <c:pt idx="1511">
                  <c:v>43222.958333333336</c:v>
                </c:pt>
                <c:pt idx="1512" formatCode="m/d/yyyy">
                  <c:v>43223</c:v>
                </c:pt>
                <c:pt idx="1513">
                  <c:v>43223.041666666664</c:v>
                </c:pt>
                <c:pt idx="1514">
                  <c:v>43223.083333333336</c:v>
                </c:pt>
                <c:pt idx="1515">
                  <c:v>43223.125</c:v>
                </c:pt>
                <c:pt idx="1516">
                  <c:v>43223.166666666664</c:v>
                </c:pt>
                <c:pt idx="1517">
                  <c:v>43223.208333333336</c:v>
                </c:pt>
                <c:pt idx="1518">
                  <c:v>43223.25</c:v>
                </c:pt>
                <c:pt idx="1519">
                  <c:v>43223.291666666664</c:v>
                </c:pt>
                <c:pt idx="1520">
                  <c:v>43223.333333333336</c:v>
                </c:pt>
                <c:pt idx="1521">
                  <c:v>43223.375</c:v>
                </c:pt>
                <c:pt idx="1522">
                  <c:v>43223.416666666664</c:v>
                </c:pt>
                <c:pt idx="1523">
                  <c:v>43223.458333333336</c:v>
                </c:pt>
                <c:pt idx="1524">
                  <c:v>43223.5</c:v>
                </c:pt>
                <c:pt idx="1525">
                  <c:v>43223.541666666664</c:v>
                </c:pt>
                <c:pt idx="1526">
                  <c:v>43223.583333333336</c:v>
                </c:pt>
                <c:pt idx="1527">
                  <c:v>43223.625</c:v>
                </c:pt>
                <c:pt idx="1528">
                  <c:v>43223.666666666664</c:v>
                </c:pt>
                <c:pt idx="1529">
                  <c:v>43223.708333333336</c:v>
                </c:pt>
                <c:pt idx="1530">
                  <c:v>43223.75</c:v>
                </c:pt>
                <c:pt idx="1531">
                  <c:v>43223.791666666664</c:v>
                </c:pt>
                <c:pt idx="1532">
                  <c:v>43223.833333333336</c:v>
                </c:pt>
                <c:pt idx="1533">
                  <c:v>43223.875</c:v>
                </c:pt>
                <c:pt idx="1534">
                  <c:v>43223.916666666664</c:v>
                </c:pt>
                <c:pt idx="1535">
                  <c:v>43223.958333333336</c:v>
                </c:pt>
                <c:pt idx="1536" formatCode="m/d/yyyy">
                  <c:v>43224</c:v>
                </c:pt>
                <c:pt idx="1537">
                  <c:v>43224.041666666664</c:v>
                </c:pt>
                <c:pt idx="1538">
                  <c:v>43224.083333333336</c:v>
                </c:pt>
                <c:pt idx="1539">
                  <c:v>43224.125</c:v>
                </c:pt>
                <c:pt idx="1540">
                  <c:v>43224.166666666664</c:v>
                </c:pt>
                <c:pt idx="1541">
                  <c:v>43224.208333333336</c:v>
                </c:pt>
                <c:pt idx="1542">
                  <c:v>43224.25</c:v>
                </c:pt>
                <c:pt idx="1543">
                  <c:v>43224.291666666664</c:v>
                </c:pt>
                <c:pt idx="1544">
                  <c:v>43224.333333333336</c:v>
                </c:pt>
                <c:pt idx="1545">
                  <c:v>43224.375</c:v>
                </c:pt>
                <c:pt idx="1546">
                  <c:v>43224.416666666664</c:v>
                </c:pt>
                <c:pt idx="1547">
                  <c:v>43224.458333333336</c:v>
                </c:pt>
                <c:pt idx="1548">
                  <c:v>43224.5</c:v>
                </c:pt>
                <c:pt idx="1549">
                  <c:v>43224.541666666664</c:v>
                </c:pt>
                <c:pt idx="1550">
                  <c:v>43224.583333333336</c:v>
                </c:pt>
                <c:pt idx="1551">
                  <c:v>43224.625</c:v>
                </c:pt>
                <c:pt idx="1552">
                  <c:v>43224.666666666664</c:v>
                </c:pt>
                <c:pt idx="1553">
                  <c:v>43224.708333333336</c:v>
                </c:pt>
                <c:pt idx="1554">
                  <c:v>43224.75</c:v>
                </c:pt>
                <c:pt idx="1555">
                  <c:v>43224.791666666664</c:v>
                </c:pt>
                <c:pt idx="1556">
                  <c:v>43224.833333333336</c:v>
                </c:pt>
                <c:pt idx="1557">
                  <c:v>43224.875</c:v>
                </c:pt>
                <c:pt idx="1558">
                  <c:v>43224.916666666664</c:v>
                </c:pt>
                <c:pt idx="1559">
                  <c:v>43224.958333333336</c:v>
                </c:pt>
                <c:pt idx="1560" formatCode="m/d/yyyy">
                  <c:v>43225</c:v>
                </c:pt>
                <c:pt idx="1561">
                  <c:v>43225.041666666664</c:v>
                </c:pt>
                <c:pt idx="1562">
                  <c:v>43225.083333333336</c:v>
                </c:pt>
                <c:pt idx="1563">
                  <c:v>43225.125</c:v>
                </c:pt>
                <c:pt idx="1564">
                  <c:v>43225.166666666664</c:v>
                </c:pt>
                <c:pt idx="1565">
                  <c:v>43225.208333333336</c:v>
                </c:pt>
                <c:pt idx="1566">
                  <c:v>43225.25</c:v>
                </c:pt>
                <c:pt idx="1567">
                  <c:v>43225.291666666664</c:v>
                </c:pt>
                <c:pt idx="1568">
                  <c:v>43225.333333333336</c:v>
                </c:pt>
                <c:pt idx="1569">
                  <c:v>43225.375</c:v>
                </c:pt>
                <c:pt idx="1570">
                  <c:v>43225.416666666664</c:v>
                </c:pt>
                <c:pt idx="1571">
                  <c:v>43225.458333333336</c:v>
                </c:pt>
                <c:pt idx="1572">
                  <c:v>43225.5</c:v>
                </c:pt>
                <c:pt idx="1573">
                  <c:v>43225.541666666664</c:v>
                </c:pt>
                <c:pt idx="1574">
                  <c:v>43225.583333333336</c:v>
                </c:pt>
                <c:pt idx="1575">
                  <c:v>43225.625</c:v>
                </c:pt>
                <c:pt idx="1576">
                  <c:v>43225.666666666664</c:v>
                </c:pt>
                <c:pt idx="1577">
                  <c:v>43225.708333333336</c:v>
                </c:pt>
                <c:pt idx="1578">
                  <c:v>43225.75</c:v>
                </c:pt>
                <c:pt idx="1579">
                  <c:v>43225.791666666664</c:v>
                </c:pt>
                <c:pt idx="1580">
                  <c:v>43225.833333333336</c:v>
                </c:pt>
                <c:pt idx="1581">
                  <c:v>43225.875</c:v>
                </c:pt>
                <c:pt idx="1582">
                  <c:v>43225.916666666664</c:v>
                </c:pt>
                <c:pt idx="1583">
                  <c:v>43225.958333333336</c:v>
                </c:pt>
                <c:pt idx="1584" formatCode="m/d/yyyy">
                  <c:v>43226</c:v>
                </c:pt>
                <c:pt idx="1585">
                  <c:v>43226.041666666664</c:v>
                </c:pt>
                <c:pt idx="1586">
                  <c:v>43226.083333333336</c:v>
                </c:pt>
                <c:pt idx="1587">
                  <c:v>43226.125</c:v>
                </c:pt>
                <c:pt idx="1588">
                  <c:v>43226.166666666664</c:v>
                </c:pt>
                <c:pt idx="1589">
                  <c:v>43226.208333333336</c:v>
                </c:pt>
                <c:pt idx="1590">
                  <c:v>43226.25</c:v>
                </c:pt>
                <c:pt idx="1591">
                  <c:v>43226.291666666664</c:v>
                </c:pt>
                <c:pt idx="1592">
                  <c:v>43226.333333333336</c:v>
                </c:pt>
                <c:pt idx="1593">
                  <c:v>43226.375</c:v>
                </c:pt>
                <c:pt idx="1594">
                  <c:v>43226.416666666664</c:v>
                </c:pt>
                <c:pt idx="1595">
                  <c:v>43226.458333333336</c:v>
                </c:pt>
                <c:pt idx="1596">
                  <c:v>43226.5</c:v>
                </c:pt>
                <c:pt idx="1597">
                  <c:v>43226.541666666664</c:v>
                </c:pt>
                <c:pt idx="1598">
                  <c:v>43226.583333333336</c:v>
                </c:pt>
                <c:pt idx="1599">
                  <c:v>43226.625</c:v>
                </c:pt>
                <c:pt idx="1600">
                  <c:v>43226.666666666664</c:v>
                </c:pt>
                <c:pt idx="1601">
                  <c:v>43226.708333333336</c:v>
                </c:pt>
                <c:pt idx="1602">
                  <c:v>43226.75</c:v>
                </c:pt>
                <c:pt idx="1603">
                  <c:v>43226.791666666664</c:v>
                </c:pt>
                <c:pt idx="1604">
                  <c:v>43226.833333333336</c:v>
                </c:pt>
                <c:pt idx="1605">
                  <c:v>43226.875</c:v>
                </c:pt>
                <c:pt idx="1606">
                  <c:v>43226.916666666664</c:v>
                </c:pt>
                <c:pt idx="1607">
                  <c:v>43226.958333333336</c:v>
                </c:pt>
                <c:pt idx="1608" formatCode="m/d/yyyy">
                  <c:v>43227</c:v>
                </c:pt>
                <c:pt idx="1609">
                  <c:v>43227.041666666664</c:v>
                </c:pt>
                <c:pt idx="1610">
                  <c:v>43227.083333333336</c:v>
                </c:pt>
                <c:pt idx="1611">
                  <c:v>43227.125</c:v>
                </c:pt>
                <c:pt idx="1612">
                  <c:v>43227.166666666664</c:v>
                </c:pt>
                <c:pt idx="1613">
                  <c:v>43227.208333333336</c:v>
                </c:pt>
                <c:pt idx="1614">
                  <c:v>43227.25</c:v>
                </c:pt>
                <c:pt idx="1615">
                  <c:v>43227.291666666664</c:v>
                </c:pt>
                <c:pt idx="1616">
                  <c:v>43227.333333333336</c:v>
                </c:pt>
                <c:pt idx="1617">
                  <c:v>43227.375</c:v>
                </c:pt>
                <c:pt idx="1618">
                  <c:v>43227.416666666664</c:v>
                </c:pt>
                <c:pt idx="1619">
                  <c:v>43227.458333333336</c:v>
                </c:pt>
                <c:pt idx="1620">
                  <c:v>43227.5</c:v>
                </c:pt>
                <c:pt idx="1621">
                  <c:v>43227.541666666664</c:v>
                </c:pt>
                <c:pt idx="1622">
                  <c:v>43227.583333333336</c:v>
                </c:pt>
                <c:pt idx="1623">
                  <c:v>43227.625</c:v>
                </c:pt>
                <c:pt idx="1624">
                  <c:v>43227.666666666664</c:v>
                </c:pt>
                <c:pt idx="1625">
                  <c:v>43227.708333333336</c:v>
                </c:pt>
                <c:pt idx="1626">
                  <c:v>43227.75</c:v>
                </c:pt>
                <c:pt idx="1627">
                  <c:v>43227.791666666664</c:v>
                </c:pt>
                <c:pt idx="1628">
                  <c:v>43227.833333333336</c:v>
                </c:pt>
                <c:pt idx="1629">
                  <c:v>43227.875</c:v>
                </c:pt>
                <c:pt idx="1630">
                  <c:v>43227.916666666664</c:v>
                </c:pt>
                <c:pt idx="1631">
                  <c:v>43227.958333333336</c:v>
                </c:pt>
                <c:pt idx="1632" formatCode="m/d/yyyy">
                  <c:v>43228</c:v>
                </c:pt>
                <c:pt idx="1633">
                  <c:v>43228.041666666664</c:v>
                </c:pt>
                <c:pt idx="1634">
                  <c:v>43228.083333333336</c:v>
                </c:pt>
                <c:pt idx="1635">
                  <c:v>43228.125</c:v>
                </c:pt>
                <c:pt idx="1636">
                  <c:v>43228.166666666664</c:v>
                </c:pt>
                <c:pt idx="1637">
                  <c:v>43228.208333333336</c:v>
                </c:pt>
                <c:pt idx="1638">
                  <c:v>43228.25</c:v>
                </c:pt>
                <c:pt idx="1639">
                  <c:v>43228.291666666664</c:v>
                </c:pt>
                <c:pt idx="1640">
                  <c:v>43228.333333333336</c:v>
                </c:pt>
                <c:pt idx="1641">
                  <c:v>43228.375</c:v>
                </c:pt>
                <c:pt idx="1642">
                  <c:v>43228.416666666664</c:v>
                </c:pt>
                <c:pt idx="1643">
                  <c:v>43228.458333333336</c:v>
                </c:pt>
                <c:pt idx="1644">
                  <c:v>43228.5</c:v>
                </c:pt>
                <c:pt idx="1645">
                  <c:v>43228.541666666664</c:v>
                </c:pt>
                <c:pt idx="1646">
                  <c:v>43228.583333333336</c:v>
                </c:pt>
                <c:pt idx="1647">
                  <c:v>43228.625</c:v>
                </c:pt>
                <c:pt idx="1648">
                  <c:v>43228.666666666664</c:v>
                </c:pt>
                <c:pt idx="1649">
                  <c:v>43228.708333333336</c:v>
                </c:pt>
                <c:pt idx="1650">
                  <c:v>43228.75</c:v>
                </c:pt>
                <c:pt idx="1651">
                  <c:v>43228.791666666664</c:v>
                </c:pt>
                <c:pt idx="1652">
                  <c:v>43228.833333333336</c:v>
                </c:pt>
                <c:pt idx="1653">
                  <c:v>43228.875</c:v>
                </c:pt>
                <c:pt idx="1654">
                  <c:v>43228.916666666664</c:v>
                </c:pt>
                <c:pt idx="1655">
                  <c:v>43228.958333333336</c:v>
                </c:pt>
                <c:pt idx="1656" formatCode="m/d/yyyy">
                  <c:v>43229</c:v>
                </c:pt>
                <c:pt idx="1657">
                  <c:v>43229.041666666664</c:v>
                </c:pt>
                <c:pt idx="1658">
                  <c:v>43229.083333333336</c:v>
                </c:pt>
                <c:pt idx="1659">
                  <c:v>43229.125</c:v>
                </c:pt>
                <c:pt idx="1660">
                  <c:v>43229.166666666664</c:v>
                </c:pt>
                <c:pt idx="1661">
                  <c:v>43229.208333333336</c:v>
                </c:pt>
                <c:pt idx="1662">
                  <c:v>43229.25</c:v>
                </c:pt>
                <c:pt idx="1663">
                  <c:v>43229.291666666664</c:v>
                </c:pt>
                <c:pt idx="1664">
                  <c:v>43229.333333333336</c:v>
                </c:pt>
                <c:pt idx="1665">
                  <c:v>43229.375</c:v>
                </c:pt>
                <c:pt idx="1666">
                  <c:v>43229.416666666664</c:v>
                </c:pt>
                <c:pt idx="1667">
                  <c:v>43229.458333333336</c:v>
                </c:pt>
                <c:pt idx="1668">
                  <c:v>43229.5</c:v>
                </c:pt>
                <c:pt idx="1669">
                  <c:v>43229.541666666664</c:v>
                </c:pt>
                <c:pt idx="1670">
                  <c:v>43229.583333333336</c:v>
                </c:pt>
                <c:pt idx="1671">
                  <c:v>43229.625</c:v>
                </c:pt>
                <c:pt idx="1672">
                  <c:v>43229.666666666664</c:v>
                </c:pt>
                <c:pt idx="1673">
                  <c:v>43229.708333333336</c:v>
                </c:pt>
                <c:pt idx="1674">
                  <c:v>43229.75</c:v>
                </c:pt>
                <c:pt idx="1675">
                  <c:v>43229.791666666664</c:v>
                </c:pt>
                <c:pt idx="1676">
                  <c:v>43229.833333333336</c:v>
                </c:pt>
                <c:pt idx="1677">
                  <c:v>43229.875</c:v>
                </c:pt>
                <c:pt idx="1678">
                  <c:v>43229.916666666664</c:v>
                </c:pt>
                <c:pt idx="1679">
                  <c:v>43229.958333333336</c:v>
                </c:pt>
                <c:pt idx="1680" formatCode="m/d/yyyy">
                  <c:v>43230</c:v>
                </c:pt>
                <c:pt idx="1681">
                  <c:v>43230.041666666664</c:v>
                </c:pt>
                <c:pt idx="1682">
                  <c:v>43230.083333333336</c:v>
                </c:pt>
                <c:pt idx="1683">
                  <c:v>43230.125</c:v>
                </c:pt>
                <c:pt idx="1684">
                  <c:v>43230.166666666664</c:v>
                </c:pt>
                <c:pt idx="1685">
                  <c:v>43230.208333333336</c:v>
                </c:pt>
                <c:pt idx="1686">
                  <c:v>43230.25</c:v>
                </c:pt>
                <c:pt idx="1687">
                  <c:v>43230.291666666664</c:v>
                </c:pt>
                <c:pt idx="1688">
                  <c:v>43230.333333333336</c:v>
                </c:pt>
                <c:pt idx="1689">
                  <c:v>43230.375</c:v>
                </c:pt>
                <c:pt idx="1690">
                  <c:v>43230.416666666664</c:v>
                </c:pt>
                <c:pt idx="1691">
                  <c:v>43230.458333333336</c:v>
                </c:pt>
                <c:pt idx="1692">
                  <c:v>43230.5</c:v>
                </c:pt>
                <c:pt idx="1693">
                  <c:v>43230.541666666664</c:v>
                </c:pt>
                <c:pt idx="1694">
                  <c:v>43230.583333333336</c:v>
                </c:pt>
                <c:pt idx="1695">
                  <c:v>43230.625</c:v>
                </c:pt>
                <c:pt idx="1696">
                  <c:v>43230.666666666664</c:v>
                </c:pt>
                <c:pt idx="1697">
                  <c:v>43230.708333333336</c:v>
                </c:pt>
                <c:pt idx="1698">
                  <c:v>43230.75</c:v>
                </c:pt>
                <c:pt idx="1699">
                  <c:v>43230.791666666664</c:v>
                </c:pt>
                <c:pt idx="1700">
                  <c:v>43230.833333333336</c:v>
                </c:pt>
                <c:pt idx="1701">
                  <c:v>43230.875</c:v>
                </c:pt>
                <c:pt idx="1702">
                  <c:v>43230.916666666664</c:v>
                </c:pt>
                <c:pt idx="1703">
                  <c:v>43230.958333333336</c:v>
                </c:pt>
                <c:pt idx="1704" formatCode="m/d/yyyy">
                  <c:v>43231</c:v>
                </c:pt>
                <c:pt idx="1705">
                  <c:v>43231.041666666664</c:v>
                </c:pt>
                <c:pt idx="1706">
                  <c:v>43231.083333333336</c:v>
                </c:pt>
                <c:pt idx="1707">
                  <c:v>43231.125</c:v>
                </c:pt>
                <c:pt idx="1708">
                  <c:v>43231.166666666664</c:v>
                </c:pt>
                <c:pt idx="1709">
                  <c:v>43231.208333333336</c:v>
                </c:pt>
                <c:pt idx="1710">
                  <c:v>43231.25</c:v>
                </c:pt>
                <c:pt idx="1711">
                  <c:v>43231.291666666664</c:v>
                </c:pt>
                <c:pt idx="1712">
                  <c:v>43231.333333333336</c:v>
                </c:pt>
                <c:pt idx="1713">
                  <c:v>43231.375</c:v>
                </c:pt>
                <c:pt idx="1714">
                  <c:v>43231.416666666664</c:v>
                </c:pt>
                <c:pt idx="1715">
                  <c:v>43231.458333333336</c:v>
                </c:pt>
                <c:pt idx="1716">
                  <c:v>43231.5</c:v>
                </c:pt>
                <c:pt idx="1717">
                  <c:v>43231.541666666664</c:v>
                </c:pt>
                <c:pt idx="1718">
                  <c:v>43231.583333333336</c:v>
                </c:pt>
                <c:pt idx="1719">
                  <c:v>43231.625</c:v>
                </c:pt>
                <c:pt idx="1720">
                  <c:v>43231.666666666664</c:v>
                </c:pt>
                <c:pt idx="1721">
                  <c:v>43231.708333333336</c:v>
                </c:pt>
                <c:pt idx="1722">
                  <c:v>43231.75</c:v>
                </c:pt>
                <c:pt idx="1723">
                  <c:v>43231.791666666664</c:v>
                </c:pt>
                <c:pt idx="1724">
                  <c:v>43231.833333333336</c:v>
                </c:pt>
                <c:pt idx="1725">
                  <c:v>43231.875</c:v>
                </c:pt>
                <c:pt idx="1726">
                  <c:v>43231.916666666664</c:v>
                </c:pt>
                <c:pt idx="1727">
                  <c:v>43231.958333333336</c:v>
                </c:pt>
                <c:pt idx="1728" formatCode="m/d/yyyy">
                  <c:v>43232</c:v>
                </c:pt>
                <c:pt idx="1729">
                  <c:v>43232.041666666664</c:v>
                </c:pt>
                <c:pt idx="1730">
                  <c:v>43232.083333333336</c:v>
                </c:pt>
                <c:pt idx="1731">
                  <c:v>43232.125</c:v>
                </c:pt>
                <c:pt idx="1732">
                  <c:v>43232.166666666664</c:v>
                </c:pt>
                <c:pt idx="1733">
                  <c:v>43232.208333333336</c:v>
                </c:pt>
                <c:pt idx="1734">
                  <c:v>43232.25</c:v>
                </c:pt>
                <c:pt idx="1735">
                  <c:v>43232.291666666664</c:v>
                </c:pt>
                <c:pt idx="1736">
                  <c:v>43232.333333333336</c:v>
                </c:pt>
                <c:pt idx="1737">
                  <c:v>43232.375</c:v>
                </c:pt>
                <c:pt idx="1738">
                  <c:v>43232.416666666664</c:v>
                </c:pt>
                <c:pt idx="1739">
                  <c:v>43232.458333333336</c:v>
                </c:pt>
                <c:pt idx="1740">
                  <c:v>43232.5</c:v>
                </c:pt>
                <c:pt idx="1741">
                  <c:v>43232.541666666664</c:v>
                </c:pt>
                <c:pt idx="1742">
                  <c:v>43232.583333333336</c:v>
                </c:pt>
                <c:pt idx="1743">
                  <c:v>43232.625</c:v>
                </c:pt>
                <c:pt idx="1744">
                  <c:v>43232.666666666664</c:v>
                </c:pt>
                <c:pt idx="1745">
                  <c:v>43232.708333333336</c:v>
                </c:pt>
                <c:pt idx="1746">
                  <c:v>43232.75</c:v>
                </c:pt>
                <c:pt idx="1747">
                  <c:v>43232.791666666664</c:v>
                </c:pt>
                <c:pt idx="1748">
                  <c:v>43232.833333333336</c:v>
                </c:pt>
                <c:pt idx="1749">
                  <c:v>43232.875</c:v>
                </c:pt>
                <c:pt idx="1750">
                  <c:v>43232.916666666664</c:v>
                </c:pt>
                <c:pt idx="1751">
                  <c:v>43232.958333333336</c:v>
                </c:pt>
                <c:pt idx="1752" formatCode="m/d/yyyy">
                  <c:v>43233</c:v>
                </c:pt>
                <c:pt idx="1753">
                  <c:v>43233.041666666664</c:v>
                </c:pt>
                <c:pt idx="1754">
                  <c:v>43233.083333333336</c:v>
                </c:pt>
                <c:pt idx="1755">
                  <c:v>43233.125</c:v>
                </c:pt>
                <c:pt idx="1756">
                  <c:v>43233.166666666664</c:v>
                </c:pt>
                <c:pt idx="1757">
                  <c:v>43233.208333333336</c:v>
                </c:pt>
                <c:pt idx="1758">
                  <c:v>43233.25</c:v>
                </c:pt>
                <c:pt idx="1759">
                  <c:v>43233.291666666664</c:v>
                </c:pt>
                <c:pt idx="1760">
                  <c:v>43233.333333333336</c:v>
                </c:pt>
                <c:pt idx="1761">
                  <c:v>43233.375</c:v>
                </c:pt>
                <c:pt idx="1762">
                  <c:v>43233.416666666664</c:v>
                </c:pt>
                <c:pt idx="1763">
                  <c:v>43233.458333333336</c:v>
                </c:pt>
                <c:pt idx="1764">
                  <c:v>43233.5</c:v>
                </c:pt>
                <c:pt idx="1765">
                  <c:v>43233.541666666664</c:v>
                </c:pt>
                <c:pt idx="1766">
                  <c:v>43233.583333333336</c:v>
                </c:pt>
                <c:pt idx="1767">
                  <c:v>43233.625</c:v>
                </c:pt>
                <c:pt idx="1768">
                  <c:v>43233.666666666664</c:v>
                </c:pt>
                <c:pt idx="1769">
                  <c:v>43233.708333333336</c:v>
                </c:pt>
                <c:pt idx="1770">
                  <c:v>43233.75</c:v>
                </c:pt>
                <c:pt idx="1771">
                  <c:v>43233.791666666664</c:v>
                </c:pt>
                <c:pt idx="1772">
                  <c:v>43233.833333333336</c:v>
                </c:pt>
                <c:pt idx="1773">
                  <c:v>43233.875</c:v>
                </c:pt>
                <c:pt idx="1774">
                  <c:v>43233.916666666664</c:v>
                </c:pt>
                <c:pt idx="1775">
                  <c:v>43233.958333333336</c:v>
                </c:pt>
                <c:pt idx="1776" formatCode="m/d/yyyy">
                  <c:v>43234</c:v>
                </c:pt>
                <c:pt idx="1777">
                  <c:v>43234.041666666664</c:v>
                </c:pt>
                <c:pt idx="1778">
                  <c:v>43234.083333333336</c:v>
                </c:pt>
                <c:pt idx="1779">
                  <c:v>43234.125</c:v>
                </c:pt>
                <c:pt idx="1780">
                  <c:v>43234.166666666664</c:v>
                </c:pt>
                <c:pt idx="1781">
                  <c:v>43234.208333333336</c:v>
                </c:pt>
                <c:pt idx="1782">
                  <c:v>43234.25</c:v>
                </c:pt>
                <c:pt idx="1783">
                  <c:v>43234.291666666664</c:v>
                </c:pt>
                <c:pt idx="1784">
                  <c:v>43234.333333333336</c:v>
                </c:pt>
                <c:pt idx="1785">
                  <c:v>43234.375</c:v>
                </c:pt>
                <c:pt idx="1786">
                  <c:v>43234.416666666664</c:v>
                </c:pt>
                <c:pt idx="1787">
                  <c:v>43234.458333333336</c:v>
                </c:pt>
                <c:pt idx="1788">
                  <c:v>43234.5</c:v>
                </c:pt>
                <c:pt idx="1789">
                  <c:v>43234.541666666664</c:v>
                </c:pt>
                <c:pt idx="1790">
                  <c:v>43234.583333333336</c:v>
                </c:pt>
                <c:pt idx="1791">
                  <c:v>43234.625</c:v>
                </c:pt>
                <c:pt idx="1792">
                  <c:v>43234.666666666664</c:v>
                </c:pt>
                <c:pt idx="1793">
                  <c:v>43234.708333333336</c:v>
                </c:pt>
                <c:pt idx="1794">
                  <c:v>43234.75</c:v>
                </c:pt>
                <c:pt idx="1795">
                  <c:v>43234.791666666664</c:v>
                </c:pt>
                <c:pt idx="1796">
                  <c:v>43234.833333333336</c:v>
                </c:pt>
                <c:pt idx="1797">
                  <c:v>43234.875</c:v>
                </c:pt>
                <c:pt idx="1798">
                  <c:v>43234.916666666664</c:v>
                </c:pt>
                <c:pt idx="1799">
                  <c:v>43234.958333333336</c:v>
                </c:pt>
                <c:pt idx="1800" formatCode="m/d/yyyy">
                  <c:v>43235</c:v>
                </c:pt>
                <c:pt idx="1801">
                  <c:v>43235.041666666664</c:v>
                </c:pt>
                <c:pt idx="1802">
                  <c:v>43235.083333333336</c:v>
                </c:pt>
                <c:pt idx="1803">
                  <c:v>43235.125</c:v>
                </c:pt>
                <c:pt idx="1804">
                  <c:v>43235.166666666664</c:v>
                </c:pt>
                <c:pt idx="1805">
                  <c:v>43235.208333333336</c:v>
                </c:pt>
                <c:pt idx="1806">
                  <c:v>43235.25</c:v>
                </c:pt>
                <c:pt idx="1807">
                  <c:v>43235.291666666664</c:v>
                </c:pt>
                <c:pt idx="1808">
                  <c:v>43235.333333333336</c:v>
                </c:pt>
                <c:pt idx="1809">
                  <c:v>43235.375</c:v>
                </c:pt>
                <c:pt idx="1810">
                  <c:v>43235.416666666664</c:v>
                </c:pt>
                <c:pt idx="1811">
                  <c:v>43235.458333333336</c:v>
                </c:pt>
                <c:pt idx="1812">
                  <c:v>43235.5</c:v>
                </c:pt>
                <c:pt idx="1813">
                  <c:v>43235.541666666664</c:v>
                </c:pt>
                <c:pt idx="1814">
                  <c:v>43235.583333333336</c:v>
                </c:pt>
                <c:pt idx="1815">
                  <c:v>43235.625</c:v>
                </c:pt>
                <c:pt idx="1816">
                  <c:v>43235.666666666664</c:v>
                </c:pt>
                <c:pt idx="1817">
                  <c:v>43235.708333333336</c:v>
                </c:pt>
                <c:pt idx="1818">
                  <c:v>43235.75</c:v>
                </c:pt>
                <c:pt idx="1819">
                  <c:v>43235.791666666664</c:v>
                </c:pt>
                <c:pt idx="1820">
                  <c:v>43235.833333333336</c:v>
                </c:pt>
                <c:pt idx="1821">
                  <c:v>43235.875</c:v>
                </c:pt>
                <c:pt idx="1822">
                  <c:v>43235.916666666664</c:v>
                </c:pt>
                <c:pt idx="1823">
                  <c:v>43235.958333333336</c:v>
                </c:pt>
                <c:pt idx="1824" formatCode="m/d/yyyy">
                  <c:v>43236</c:v>
                </c:pt>
                <c:pt idx="1825">
                  <c:v>43236.041666666664</c:v>
                </c:pt>
                <c:pt idx="1826">
                  <c:v>43236.083333333336</c:v>
                </c:pt>
                <c:pt idx="1827">
                  <c:v>43236.125</c:v>
                </c:pt>
                <c:pt idx="1828">
                  <c:v>43236.166666666664</c:v>
                </c:pt>
                <c:pt idx="1829">
                  <c:v>43236.208333333336</c:v>
                </c:pt>
                <c:pt idx="1830">
                  <c:v>43236.25</c:v>
                </c:pt>
                <c:pt idx="1831">
                  <c:v>43236.291666666664</c:v>
                </c:pt>
                <c:pt idx="1832">
                  <c:v>43236.333333333336</c:v>
                </c:pt>
                <c:pt idx="1833">
                  <c:v>43236.375</c:v>
                </c:pt>
                <c:pt idx="1834">
                  <c:v>43236.416666666664</c:v>
                </c:pt>
                <c:pt idx="1835">
                  <c:v>43236.458333333336</c:v>
                </c:pt>
                <c:pt idx="1836">
                  <c:v>43236.5</c:v>
                </c:pt>
                <c:pt idx="1837">
                  <c:v>43236.541666666664</c:v>
                </c:pt>
                <c:pt idx="1838">
                  <c:v>43236.583333333336</c:v>
                </c:pt>
                <c:pt idx="1839">
                  <c:v>43236.625</c:v>
                </c:pt>
                <c:pt idx="1840">
                  <c:v>43236.666666666664</c:v>
                </c:pt>
                <c:pt idx="1841">
                  <c:v>43236.708333333336</c:v>
                </c:pt>
                <c:pt idx="1842">
                  <c:v>43236.75</c:v>
                </c:pt>
                <c:pt idx="1843">
                  <c:v>43236.791666666664</c:v>
                </c:pt>
                <c:pt idx="1844">
                  <c:v>43236.833333333336</c:v>
                </c:pt>
                <c:pt idx="1845">
                  <c:v>43236.875</c:v>
                </c:pt>
                <c:pt idx="1846">
                  <c:v>43236.916666666664</c:v>
                </c:pt>
                <c:pt idx="1847">
                  <c:v>43236.958333333336</c:v>
                </c:pt>
                <c:pt idx="1848" formatCode="m/d/yyyy">
                  <c:v>43237</c:v>
                </c:pt>
                <c:pt idx="1849">
                  <c:v>43237.041666666664</c:v>
                </c:pt>
                <c:pt idx="1850">
                  <c:v>43237.083333333336</c:v>
                </c:pt>
                <c:pt idx="1851">
                  <c:v>43237.125</c:v>
                </c:pt>
                <c:pt idx="1852">
                  <c:v>43237.166666666664</c:v>
                </c:pt>
                <c:pt idx="1853">
                  <c:v>43237.208333333336</c:v>
                </c:pt>
                <c:pt idx="1854">
                  <c:v>43237.25</c:v>
                </c:pt>
                <c:pt idx="1855">
                  <c:v>43237.291666666664</c:v>
                </c:pt>
                <c:pt idx="1856">
                  <c:v>43237.333333333336</c:v>
                </c:pt>
                <c:pt idx="1857">
                  <c:v>43237.375</c:v>
                </c:pt>
                <c:pt idx="1858">
                  <c:v>43237.416666666664</c:v>
                </c:pt>
                <c:pt idx="1859">
                  <c:v>43237.458333333336</c:v>
                </c:pt>
                <c:pt idx="1860">
                  <c:v>43237.5</c:v>
                </c:pt>
                <c:pt idx="1861">
                  <c:v>43237.541666666664</c:v>
                </c:pt>
                <c:pt idx="1862">
                  <c:v>43237.583333333336</c:v>
                </c:pt>
                <c:pt idx="1863">
                  <c:v>43237.625</c:v>
                </c:pt>
                <c:pt idx="1864">
                  <c:v>43237.666666666664</c:v>
                </c:pt>
                <c:pt idx="1865">
                  <c:v>43237.708333333336</c:v>
                </c:pt>
                <c:pt idx="1866">
                  <c:v>43237.75</c:v>
                </c:pt>
                <c:pt idx="1867">
                  <c:v>43237.791666666664</c:v>
                </c:pt>
                <c:pt idx="1868">
                  <c:v>43237.833333333336</c:v>
                </c:pt>
                <c:pt idx="1869">
                  <c:v>43237.875</c:v>
                </c:pt>
                <c:pt idx="1870">
                  <c:v>43237.916666666664</c:v>
                </c:pt>
                <c:pt idx="1871">
                  <c:v>43237.958333333336</c:v>
                </c:pt>
                <c:pt idx="1872" formatCode="m/d/yyyy">
                  <c:v>43238</c:v>
                </c:pt>
                <c:pt idx="1873">
                  <c:v>43238.041666666664</c:v>
                </c:pt>
                <c:pt idx="1874">
                  <c:v>43238.083333333336</c:v>
                </c:pt>
                <c:pt idx="1875">
                  <c:v>43238.125</c:v>
                </c:pt>
                <c:pt idx="1876">
                  <c:v>43238.166666666664</c:v>
                </c:pt>
                <c:pt idx="1877">
                  <c:v>43238.208333333336</c:v>
                </c:pt>
                <c:pt idx="1878">
                  <c:v>43238.25</c:v>
                </c:pt>
                <c:pt idx="1879">
                  <c:v>43238.291666666664</c:v>
                </c:pt>
                <c:pt idx="1880">
                  <c:v>43238.333333333336</c:v>
                </c:pt>
                <c:pt idx="1881">
                  <c:v>43238.375</c:v>
                </c:pt>
                <c:pt idx="1882">
                  <c:v>43238.416666666664</c:v>
                </c:pt>
                <c:pt idx="1883">
                  <c:v>43238.458333333336</c:v>
                </c:pt>
                <c:pt idx="1884">
                  <c:v>43238.5</c:v>
                </c:pt>
                <c:pt idx="1885">
                  <c:v>43238.541666666664</c:v>
                </c:pt>
                <c:pt idx="1886">
                  <c:v>43238.583333333336</c:v>
                </c:pt>
                <c:pt idx="1887">
                  <c:v>43238.625</c:v>
                </c:pt>
                <c:pt idx="1888">
                  <c:v>43238.666666666664</c:v>
                </c:pt>
                <c:pt idx="1889">
                  <c:v>43238.708333333336</c:v>
                </c:pt>
                <c:pt idx="1890">
                  <c:v>43238.75</c:v>
                </c:pt>
                <c:pt idx="1891">
                  <c:v>43238.791666666664</c:v>
                </c:pt>
                <c:pt idx="1892">
                  <c:v>43238.833333333336</c:v>
                </c:pt>
                <c:pt idx="1893">
                  <c:v>43238.875</c:v>
                </c:pt>
                <c:pt idx="1894">
                  <c:v>43238.916666666664</c:v>
                </c:pt>
                <c:pt idx="1895">
                  <c:v>43238.958333333336</c:v>
                </c:pt>
                <c:pt idx="1896" formatCode="m/d/yyyy">
                  <c:v>43239</c:v>
                </c:pt>
                <c:pt idx="1897">
                  <c:v>43239.041666666664</c:v>
                </c:pt>
                <c:pt idx="1898">
                  <c:v>43239.083333333336</c:v>
                </c:pt>
                <c:pt idx="1899">
                  <c:v>43239.125</c:v>
                </c:pt>
                <c:pt idx="1900">
                  <c:v>43239.166666666664</c:v>
                </c:pt>
                <c:pt idx="1901">
                  <c:v>43239.208333333336</c:v>
                </c:pt>
                <c:pt idx="1902">
                  <c:v>43239.25</c:v>
                </c:pt>
                <c:pt idx="1903">
                  <c:v>43239.291666666664</c:v>
                </c:pt>
                <c:pt idx="1904">
                  <c:v>43239.333333333336</c:v>
                </c:pt>
                <c:pt idx="1905">
                  <c:v>43239.375</c:v>
                </c:pt>
                <c:pt idx="1906">
                  <c:v>43239.416666666664</c:v>
                </c:pt>
                <c:pt idx="1907">
                  <c:v>43239.458333333336</c:v>
                </c:pt>
                <c:pt idx="1908">
                  <c:v>43239.5</c:v>
                </c:pt>
                <c:pt idx="1909">
                  <c:v>43239.541666666664</c:v>
                </c:pt>
                <c:pt idx="1910">
                  <c:v>43239.583333333336</c:v>
                </c:pt>
                <c:pt idx="1911">
                  <c:v>43239.625</c:v>
                </c:pt>
                <c:pt idx="1912">
                  <c:v>43239.666666666664</c:v>
                </c:pt>
                <c:pt idx="1913">
                  <c:v>43239.708333333336</c:v>
                </c:pt>
                <c:pt idx="1914">
                  <c:v>43239.75</c:v>
                </c:pt>
                <c:pt idx="1915">
                  <c:v>43239.791666666664</c:v>
                </c:pt>
                <c:pt idx="1916">
                  <c:v>43239.833333333336</c:v>
                </c:pt>
                <c:pt idx="1917">
                  <c:v>43239.875</c:v>
                </c:pt>
                <c:pt idx="1918">
                  <c:v>43239.916666666664</c:v>
                </c:pt>
                <c:pt idx="1919">
                  <c:v>43239.958333333336</c:v>
                </c:pt>
                <c:pt idx="1920" formatCode="m/d/yyyy">
                  <c:v>43240</c:v>
                </c:pt>
                <c:pt idx="1921">
                  <c:v>43240.041666666664</c:v>
                </c:pt>
                <c:pt idx="1922">
                  <c:v>43240.083333333336</c:v>
                </c:pt>
                <c:pt idx="1923">
                  <c:v>43240.125</c:v>
                </c:pt>
                <c:pt idx="1924">
                  <c:v>43240.166666666664</c:v>
                </c:pt>
                <c:pt idx="1925">
                  <c:v>43240.208333333336</c:v>
                </c:pt>
                <c:pt idx="1926">
                  <c:v>43240.25</c:v>
                </c:pt>
                <c:pt idx="1927">
                  <c:v>43240.291666666664</c:v>
                </c:pt>
                <c:pt idx="1928">
                  <c:v>43240.333333333336</c:v>
                </c:pt>
                <c:pt idx="1929">
                  <c:v>43240.375</c:v>
                </c:pt>
                <c:pt idx="1930">
                  <c:v>43240.416666666664</c:v>
                </c:pt>
                <c:pt idx="1931">
                  <c:v>43240.458333333336</c:v>
                </c:pt>
                <c:pt idx="1932">
                  <c:v>43240.5</c:v>
                </c:pt>
                <c:pt idx="1933">
                  <c:v>43240.541666666664</c:v>
                </c:pt>
                <c:pt idx="1934">
                  <c:v>43240.583333333336</c:v>
                </c:pt>
                <c:pt idx="1935">
                  <c:v>43240.625</c:v>
                </c:pt>
                <c:pt idx="1936">
                  <c:v>43240.666666666664</c:v>
                </c:pt>
                <c:pt idx="1937">
                  <c:v>43240.708333333336</c:v>
                </c:pt>
                <c:pt idx="1938">
                  <c:v>43240.75</c:v>
                </c:pt>
                <c:pt idx="1939">
                  <c:v>43240.791666666664</c:v>
                </c:pt>
                <c:pt idx="1940">
                  <c:v>43240.833333333336</c:v>
                </c:pt>
                <c:pt idx="1941">
                  <c:v>43240.875</c:v>
                </c:pt>
                <c:pt idx="1942">
                  <c:v>43240.916666666664</c:v>
                </c:pt>
                <c:pt idx="1943">
                  <c:v>43240.958333333336</c:v>
                </c:pt>
                <c:pt idx="1944" formatCode="m/d/yyyy">
                  <c:v>43241</c:v>
                </c:pt>
                <c:pt idx="1945">
                  <c:v>43241.041666666664</c:v>
                </c:pt>
                <c:pt idx="1946">
                  <c:v>43241.083333333336</c:v>
                </c:pt>
                <c:pt idx="1947">
                  <c:v>43241.125</c:v>
                </c:pt>
                <c:pt idx="1948">
                  <c:v>43241.166666666664</c:v>
                </c:pt>
                <c:pt idx="1949">
                  <c:v>43241.208333333336</c:v>
                </c:pt>
                <c:pt idx="1950">
                  <c:v>43241.25</c:v>
                </c:pt>
                <c:pt idx="1951">
                  <c:v>43241.291666666664</c:v>
                </c:pt>
                <c:pt idx="1952">
                  <c:v>43241.333333333336</c:v>
                </c:pt>
                <c:pt idx="1953">
                  <c:v>43241.375</c:v>
                </c:pt>
                <c:pt idx="1954">
                  <c:v>43241.416666666664</c:v>
                </c:pt>
                <c:pt idx="1955">
                  <c:v>43241.458333333336</c:v>
                </c:pt>
                <c:pt idx="1956">
                  <c:v>43241.5</c:v>
                </c:pt>
                <c:pt idx="1957">
                  <c:v>43241.541666666664</c:v>
                </c:pt>
                <c:pt idx="1958">
                  <c:v>43241.583333333336</c:v>
                </c:pt>
                <c:pt idx="1959">
                  <c:v>43241.625</c:v>
                </c:pt>
                <c:pt idx="1960">
                  <c:v>43241.666666666664</c:v>
                </c:pt>
                <c:pt idx="1961">
                  <c:v>43241.708333333336</c:v>
                </c:pt>
                <c:pt idx="1962">
                  <c:v>43241.75</c:v>
                </c:pt>
                <c:pt idx="1963">
                  <c:v>43241.791666666664</c:v>
                </c:pt>
                <c:pt idx="1964">
                  <c:v>43241.833333333336</c:v>
                </c:pt>
                <c:pt idx="1965">
                  <c:v>43241.875</c:v>
                </c:pt>
                <c:pt idx="1966">
                  <c:v>43241.916666666664</c:v>
                </c:pt>
                <c:pt idx="1967">
                  <c:v>43241.958333333336</c:v>
                </c:pt>
                <c:pt idx="1968" formatCode="m/d/yyyy">
                  <c:v>43242</c:v>
                </c:pt>
                <c:pt idx="1969">
                  <c:v>43242.041666666664</c:v>
                </c:pt>
                <c:pt idx="1970">
                  <c:v>43242.083333333336</c:v>
                </c:pt>
                <c:pt idx="1971">
                  <c:v>43242.125</c:v>
                </c:pt>
                <c:pt idx="1972">
                  <c:v>43242.166666666664</c:v>
                </c:pt>
                <c:pt idx="1973">
                  <c:v>43242.208333333336</c:v>
                </c:pt>
                <c:pt idx="1974">
                  <c:v>43242.25</c:v>
                </c:pt>
                <c:pt idx="1975">
                  <c:v>43242.291666666664</c:v>
                </c:pt>
                <c:pt idx="1976">
                  <c:v>43242.333333333336</c:v>
                </c:pt>
                <c:pt idx="1977">
                  <c:v>43242.375</c:v>
                </c:pt>
                <c:pt idx="1978">
                  <c:v>43242.416666666664</c:v>
                </c:pt>
                <c:pt idx="1979">
                  <c:v>43242.458333333336</c:v>
                </c:pt>
                <c:pt idx="1980">
                  <c:v>43242.5</c:v>
                </c:pt>
                <c:pt idx="1981">
                  <c:v>43242.541666666664</c:v>
                </c:pt>
                <c:pt idx="1982">
                  <c:v>43242.583333333336</c:v>
                </c:pt>
                <c:pt idx="1983">
                  <c:v>43242.625</c:v>
                </c:pt>
                <c:pt idx="1984">
                  <c:v>43242.666666666664</c:v>
                </c:pt>
                <c:pt idx="1985">
                  <c:v>43242.708333333336</c:v>
                </c:pt>
                <c:pt idx="1986">
                  <c:v>43242.75</c:v>
                </c:pt>
                <c:pt idx="1987">
                  <c:v>43242.791666666664</c:v>
                </c:pt>
                <c:pt idx="1988">
                  <c:v>43242.833333333336</c:v>
                </c:pt>
                <c:pt idx="1989">
                  <c:v>43242.875</c:v>
                </c:pt>
                <c:pt idx="1990">
                  <c:v>43242.916666666664</c:v>
                </c:pt>
                <c:pt idx="1991">
                  <c:v>43242.958333333336</c:v>
                </c:pt>
                <c:pt idx="1992" formatCode="m/d/yyyy">
                  <c:v>43243</c:v>
                </c:pt>
                <c:pt idx="1993">
                  <c:v>43243.041666666664</c:v>
                </c:pt>
                <c:pt idx="1994">
                  <c:v>43243.083333333336</c:v>
                </c:pt>
                <c:pt idx="1995">
                  <c:v>43243.125</c:v>
                </c:pt>
                <c:pt idx="1996">
                  <c:v>43243.166666666664</c:v>
                </c:pt>
                <c:pt idx="1997">
                  <c:v>43243.208333333336</c:v>
                </c:pt>
                <c:pt idx="1998">
                  <c:v>43243.25</c:v>
                </c:pt>
                <c:pt idx="1999">
                  <c:v>43243.291666666664</c:v>
                </c:pt>
                <c:pt idx="2000">
                  <c:v>43243.333333333336</c:v>
                </c:pt>
                <c:pt idx="2001">
                  <c:v>43243.375</c:v>
                </c:pt>
                <c:pt idx="2002">
                  <c:v>43243.416666666664</c:v>
                </c:pt>
                <c:pt idx="2003">
                  <c:v>43243.458333333336</c:v>
                </c:pt>
                <c:pt idx="2004">
                  <c:v>43243.5</c:v>
                </c:pt>
                <c:pt idx="2005">
                  <c:v>43243.541666666664</c:v>
                </c:pt>
                <c:pt idx="2006">
                  <c:v>43243.583333333336</c:v>
                </c:pt>
                <c:pt idx="2007">
                  <c:v>43243.625</c:v>
                </c:pt>
                <c:pt idx="2008">
                  <c:v>43243.666666666664</c:v>
                </c:pt>
                <c:pt idx="2009">
                  <c:v>43243.708333333336</c:v>
                </c:pt>
                <c:pt idx="2010">
                  <c:v>43243.75</c:v>
                </c:pt>
                <c:pt idx="2011">
                  <c:v>43243.791666666664</c:v>
                </c:pt>
                <c:pt idx="2012">
                  <c:v>43243.833333333336</c:v>
                </c:pt>
                <c:pt idx="2013">
                  <c:v>43243.875</c:v>
                </c:pt>
                <c:pt idx="2014">
                  <c:v>43243.916666666664</c:v>
                </c:pt>
                <c:pt idx="2015">
                  <c:v>43243.958333333336</c:v>
                </c:pt>
                <c:pt idx="2016" formatCode="m/d/yyyy">
                  <c:v>43244</c:v>
                </c:pt>
                <c:pt idx="2017">
                  <c:v>43244.041666666664</c:v>
                </c:pt>
                <c:pt idx="2018">
                  <c:v>43244.083333333336</c:v>
                </c:pt>
                <c:pt idx="2019">
                  <c:v>43244.125</c:v>
                </c:pt>
                <c:pt idx="2020">
                  <c:v>43244.166666666664</c:v>
                </c:pt>
                <c:pt idx="2021">
                  <c:v>43244.208333333336</c:v>
                </c:pt>
                <c:pt idx="2022">
                  <c:v>43244.25</c:v>
                </c:pt>
                <c:pt idx="2023">
                  <c:v>43244.291666666664</c:v>
                </c:pt>
                <c:pt idx="2024">
                  <c:v>43244.333333333336</c:v>
                </c:pt>
                <c:pt idx="2025">
                  <c:v>43244.375</c:v>
                </c:pt>
                <c:pt idx="2026">
                  <c:v>43244.416666666664</c:v>
                </c:pt>
                <c:pt idx="2027">
                  <c:v>43244.458333333336</c:v>
                </c:pt>
                <c:pt idx="2028">
                  <c:v>43244.5</c:v>
                </c:pt>
                <c:pt idx="2029">
                  <c:v>43244.541666666664</c:v>
                </c:pt>
                <c:pt idx="2030">
                  <c:v>43244.583333333336</c:v>
                </c:pt>
                <c:pt idx="2031">
                  <c:v>43244.625</c:v>
                </c:pt>
                <c:pt idx="2032">
                  <c:v>43244.666666666664</c:v>
                </c:pt>
                <c:pt idx="2033">
                  <c:v>43244.708333333336</c:v>
                </c:pt>
                <c:pt idx="2034">
                  <c:v>43244.75</c:v>
                </c:pt>
                <c:pt idx="2035">
                  <c:v>43244.791666666664</c:v>
                </c:pt>
                <c:pt idx="2036">
                  <c:v>43244.833333333336</c:v>
                </c:pt>
                <c:pt idx="2037">
                  <c:v>43244.875</c:v>
                </c:pt>
                <c:pt idx="2038">
                  <c:v>43244.916666666664</c:v>
                </c:pt>
                <c:pt idx="2039">
                  <c:v>43244.958333333336</c:v>
                </c:pt>
                <c:pt idx="2040" formatCode="m/d/yyyy">
                  <c:v>43245</c:v>
                </c:pt>
                <c:pt idx="2041">
                  <c:v>43245.041666666664</c:v>
                </c:pt>
                <c:pt idx="2042">
                  <c:v>43245.083333333336</c:v>
                </c:pt>
                <c:pt idx="2043">
                  <c:v>43245.125</c:v>
                </c:pt>
                <c:pt idx="2044">
                  <c:v>43245.166666666664</c:v>
                </c:pt>
                <c:pt idx="2045">
                  <c:v>43245.208333333336</c:v>
                </c:pt>
                <c:pt idx="2046">
                  <c:v>43245.25</c:v>
                </c:pt>
                <c:pt idx="2047">
                  <c:v>43245.291666666664</c:v>
                </c:pt>
                <c:pt idx="2048">
                  <c:v>43245.333333333336</c:v>
                </c:pt>
                <c:pt idx="2049">
                  <c:v>43245.375</c:v>
                </c:pt>
                <c:pt idx="2050">
                  <c:v>43245.416666666664</c:v>
                </c:pt>
                <c:pt idx="2051">
                  <c:v>43245.458333333336</c:v>
                </c:pt>
                <c:pt idx="2052">
                  <c:v>43245.5</c:v>
                </c:pt>
                <c:pt idx="2053">
                  <c:v>43245.541666666664</c:v>
                </c:pt>
                <c:pt idx="2054">
                  <c:v>43245.583333333336</c:v>
                </c:pt>
                <c:pt idx="2055">
                  <c:v>43245.625</c:v>
                </c:pt>
                <c:pt idx="2056">
                  <c:v>43245.666666666664</c:v>
                </c:pt>
                <c:pt idx="2057">
                  <c:v>43245.708333333336</c:v>
                </c:pt>
                <c:pt idx="2058">
                  <c:v>43245.75</c:v>
                </c:pt>
                <c:pt idx="2059">
                  <c:v>43245.791666666664</c:v>
                </c:pt>
                <c:pt idx="2060">
                  <c:v>43245.833333333336</c:v>
                </c:pt>
                <c:pt idx="2061">
                  <c:v>43245.875</c:v>
                </c:pt>
                <c:pt idx="2062">
                  <c:v>43245.916666666664</c:v>
                </c:pt>
                <c:pt idx="2063">
                  <c:v>43245.958333333336</c:v>
                </c:pt>
                <c:pt idx="2064" formatCode="m/d/yyyy">
                  <c:v>43246</c:v>
                </c:pt>
                <c:pt idx="2065">
                  <c:v>43246.041666666664</c:v>
                </c:pt>
                <c:pt idx="2066">
                  <c:v>43246.083333333336</c:v>
                </c:pt>
                <c:pt idx="2067">
                  <c:v>43246.125</c:v>
                </c:pt>
                <c:pt idx="2068">
                  <c:v>43246.166666666664</c:v>
                </c:pt>
                <c:pt idx="2069">
                  <c:v>43246.208333333336</c:v>
                </c:pt>
                <c:pt idx="2070">
                  <c:v>43246.25</c:v>
                </c:pt>
                <c:pt idx="2071">
                  <c:v>43246.291666666664</c:v>
                </c:pt>
                <c:pt idx="2072">
                  <c:v>43246.333333333336</c:v>
                </c:pt>
                <c:pt idx="2073">
                  <c:v>43246.375</c:v>
                </c:pt>
                <c:pt idx="2074">
                  <c:v>43246.416666666664</c:v>
                </c:pt>
                <c:pt idx="2075">
                  <c:v>43246.458333333336</c:v>
                </c:pt>
                <c:pt idx="2076">
                  <c:v>43246.5</c:v>
                </c:pt>
                <c:pt idx="2077">
                  <c:v>43246.541666666664</c:v>
                </c:pt>
                <c:pt idx="2078">
                  <c:v>43246.583333333336</c:v>
                </c:pt>
                <c:pt idx="2079">
                  <c:v>43246.625</c:v>
                </c:pt>
                <c:pt idx="2080">
                  <c:v>43246.666666666664</c:v>
                </c:pt>
                <c:pt idx="2081">
                  <c:v>43246.708333333336</c:v>
                </c:pt>
                <c:pt idx="2082">
                  <c:v>43246.75</c:v>
                </c:pt>
                <c:pt idx="2083">
                  <c:v>43246.791666666664</c:v>
                </c:pt>
                <c:pt idx="2084">
                  <c:v>43246.833333333336</c:v>
                </c:pt>
                <c:pt idx="2085">
                  <c:v>43246.875</c:v>
                </c:pt>
                <c:pt idx="2086">
                  <c:v>43246.916666666664</c:v>
                </c:pt>
                <c:pt idx="2087">
                  <c:v>43246.958333333336</c:v>
                </c:pt>
                <c:pt idx="2088" formatCode="m/d/yyyy">
                  <c:v>43247</c:v>
                </c:pt>
                <c:pt idx="2089">
                  <c:v>43247.041666666664</c:v>
                </c:pt>
                <c:pt idx="2090">
                  <c:v>43247.083333333336</c:v>
                </c:pt>
                <c:pt idx="2091">
                  <c:v>43247.125</c:v>
                </c:pt>
                <c:pt idx="2092">
                  <c:v>43247.166666666664</c:v>
                </c:pt>
                <c:pt idx="2093">
                  <c:v>43247.208333333336</c:v>
                </c:pt>
                <c:pt idx="2094">
                  <c:v>43247.25</c:v>
                </c:pt>
                <c:pt idx="2095">
                  <c:v>43247.291666666664</c:v>
                </c:pt>
                <c:pt idx="2096">
                  <c:v>43247.333333333336</c:v>
                </c:pt>
                <c:pt idx="2097">
                  <c:v>43247.375</c:v>
                </c:pt>
                <c:pt idx="2098">
                  <c:v>43247.416666666664</c:v>
                </c:pt>
                <c:pt idx="2099">
                  <c:v>43247.458333333336</c:v>
                </c:pt>
                <c:pt idx="2100">
                  <c:v>43247.5</c:v>
                </c:pt>
                <c:pt idx="2101">
                  <c:v>43247.541666666664</c:v>
                </c:pt>
                <c:pt idx="2102">
                  <c:v>43247.583333333336</c:v>
                </c:pt>
                <c:pt idx="2103">
                  <c:v>43247.625</c:v>
                </c:pt>
                <c:pt idx="2104">
                  <c:v>43247.666666666664</c:v>
                </c:pt>
                <c:pt idx="2105">
                  <c:v>43247.708333333336</c:v>
                </c:pt>
                <c:pt idx="2106">
                  <c:v>43247.75</c:v>
                </c:pt>
                <c:pt idx="2107">
                  <c:v>43247.791666666664</c:v>
                </c:pt>
                <c:pt idx="2108">
                  <c:v>43247.833333333336</c:v>
                </c:pt>
                <c:pt idx="2109">
                  <c:v>43247.875</c:v>
                </c:pt>
                <c:pt idx="2110">
                  <c:v>43247.916666666664</c:v>
                </c:pt>
                <c:pt idx="2111">
                  <c:v>43247.958333333336</c:v>
                </c:pt>
                <c:pt idx="2112" formatCode="m/d/yyyy">
                  <c:v>43248</c:v>
                </c:pt>
                <c:pt idx="2113">
                  <c:v>43248.041666666664</c:v>
                </c:pt>
                <c:pt idx="2114">
                  <c:v>43248.083333333336</c:v>
                </c:pt>
                <c:pt idx="2115">
                  <c:v>43248.125</c:v>
                </c:pt>
                <c:pt idx="2116">
                  <c:v>43248.166666666664</c:v>
                </c:pt>
                <c:pt idx="2117">
                  <c:v>43248.208333333336</c:v>
                </c:pt>
                <c:pt idx="2118">
                  <c:v>43248.25</c:v>
                </c:pt>
                <c:pt idx="2119">
                  <c:v>43248.291666666664</c:v>
                </c:pt>
                <c:pt idx="2120">
                  <c:v>43248.333333333336</c:v>
                </c:pt>
                <c:pt idx="2121">
                  <c:v>43248.375</c:v>
                </c:pt>
                <c:pt idx="2122">
                  <c:v>43248.416666666664</c:v>
                </c:pt>
                <c:pt idx="2123">
                  <c:v>43248.458333333336</c:v>
                </c:pt>
                <c:pt idx="2124">
                  <c:v>43248.5</c:v>
                </c:pt>
                <c:pt idx="2125">
                  <c:v>43248.541666666664</c:v>
                </c:pt>
                <c:pt idx="2126">
                  <c:v>43248.583333333336</c:v>
                </c:pt>
                <c:pt idx="2127">
                  <c:v>43248.625</c:v>
                </c:pt>
                <c:pt idx="2128">
                  <c:v>43248.666666666664</c:v>
                </c:pt>
                <c:pt idx="2129">
                  <c:v>43248.708333333336</c:v>
                </c:pt>
                <c:pt idx="2130">
                  <c:v>43248.75</c:v>
                </c:pt>
                <c:pt idx="2131">
                  <c:v>43248.791666666664</c:v>
                </c:pt>
                <c:pt idx="2132">
                  <c:v>43248.833333333336</c:v>
                </c:pt>
                <c:pt idx="2133">
                  <c:v>43248.875</c:v>
                </c:pt>
                <c:pt idx="2134">
                  <c:v>43248.916666666664</c:v>
                </c:pt>
                <c:pt idx="2135">
                  <c:v>43248.958333333336</c:v>
                </c:pt>
                <c:pt idx="2136" formatCode="m/d/yyyy">
                  <c:v>43249</c:v>
                </c:pt>
                <c:pt idx="2137">
                  <c:v>43249.041666666664</c:v>
                </c:pt>
                <c:pt idx="2138">
                  <c:v>43249.083333333336</c:v>
                </c:pt>
                <c:pt idx="2139">
                  <c:v>43249.125</c:v>
                </c:pt>
                <c:pt idx="2140">
                  <c:v>43249.166666666664</c:v>
                </c:pt>
                <c:pt idx="2141">
                  <c:v>43249.208333333336</c:v>
                </c:pt>
                <c:pt idx="2142">
                  <c:v>43249.25</c:v>
                </c:pt>
                <c:pt idx="2143">
                  <c:v>43249.291666666664</c:v>
                </c:pt>
                <c:pt idx="2144">
                  <c:v>43249.333333333336</c:v>
                </c:pt>
                <c:pt idx="2145">
                  <c:v>43249.375</c:v>
                </c:pt>
                <c:pt idx="2146">
                  <c:v>43249.416666666664</c:v>
                </c:pt>
                <c:pt idx="2147">
                  <c:v>43249.458333333336</c:v>
                </c:pt>
                <c:pt idx="2148">
                  <c:v>43249.5</c:v>
                </c:pt>
                <c:pt idx="2149">
                  <c:v>43249.541666666664</c:v>
                </c:pt>
                <c:pt idx="2150">
                  <c:v>43249.583333333336</c:v>
                </c:pt>
                <c:pt idx="2151">
                  <c:v>43249.625</c:v>
                </c:pt>
                <c:pt idx="2152">
                  <c:v>43249.666666666664</c:v>
                </c:pt>
                <c:pt idx="2153">
                  <c:v>43249.708333333336</c:v>
                </c:pt>
                <c:pt idx="2154">
                  <c:v>43249.75</c:v>
                </c:pt>
                <c:pt idx="2155">
                  <c:v>43249.791666666664</c:v>
                </c:pt>
                <c:pt idx="2156">
                  <c:v>43249.833333333336</c:v>
                </c:pt>
                <c:pt idx="2157">
                  <c:v>43249.875</c:v>
                </c:pt>
                <c:pt idx="2158">
                  <c:v>43249.916666666664</c:v>
                </c:pt>
                <c:pt idx="2159">
                  <c:v>43249.958333333336</c:v>
                </c:pt>
                <c:pt idx="2160" formatCode="m/d/yyyy">
                  <c:v>43250</c:v>
                </c:pt>
                <c:pt idx="2161">
                  <c:v>43250.041666666664</c:v>
                </c:pt>
                <c:pt idx="2162">
                  <c:v>43250.083333333336</c:v>
                </c:pt>
                <c:pt idx="2163">
                  <c:v>43250.125</c:v>
                </c:pt>
                <c:pt idx="2164">
                  <c:v>43250.166666666664</c:v>
                </c:pt>
                <c:pt idx="2165">
                  <c:v>43250.208333333336</c:v>
                </c:pt>
                <c:pt idx="2166">
                  <c:v>43250.25</c:v>
                </c:pt>
                <c:pt idx="2167">
                  <c:v>43250.291666666664</c:v>
                </c:pt>
                <c:pt idx="2168">
                  <c:v>43250.333333333336</c:v>
                </c:pt>
                <c:pt idx="2169">
                  <c:v>43250.375</c:v>
                </c:pt>
                <c:pt idx="2170">
                  <c:v>43250.416666666664</c:v>
                </c:pt>
                <c:pt idx="2171">
                  <c:v>43250.458333333336</c:v>
                </c:pt>
                <c:pt idx="2172">
                  <c:v>43250.5</c:v>
                </c:pt>
                <c:pt idx="2173">
                  <c:v>43250.541666666664</c:v>
                </c:pt>
                <c:pt idx="2174">
                  <c:v>43250.583333333336</c:v>
                </c:pt>
                <c:pt idx="2175">
                  <c:v>43250.625</c:v>
                </c:pt>
                <c:pt idx="2176">
                  <c:v>43250.666666666664</c:v>
                </c:pt>
                <c:pt idx="2177">
                  <c:v>43250.708333333336</c:v>
                </c:pt>
                <c:pt idx="2178">
                  <c:v>43250.75</c:v>
                </c:pt>
                <c:pt idx="2179">
                  <c:v>43250.791666666664</c:v>
                </c:pt>
                <c:pt idx="2180">
                  <c:v>43250.833333333336</c:v>
                </c:pt>
                <c:pt idx="2181">
                  <c:v>43250.875</c:v>
                </c:pt>
                <c:pt idx="2182">
                  <c:v>43250.916666666664</c:v>
                </c:pt>
                <c:pt idx="2183">
                  <c:v>43250.958333333336</c:v>
                </c:pt>
                <c:pt idx="2184" formatCode="m/d/yyyy">
                  <c:v>43251</c:v>
                </c:pt>
                <c:pt idx="2185">
                  <c:v>43251.041666666664</c:v>
                </c:pt>
                <c:pt idx="2186">
                  <c:v>43251.083333333336</c:v>
                </c:pt>
                <c:pt idx="2187">
                  <c:v>43251.125</c:v>
                </c:pt>
                <c:pt idx="2188">
                  <c:v>43251.166666666664</c:v>
                </c:pt>
                <c:pt idx="2189">
                  <c:v>43251.208333333336</c:v>
                </c:pt>
                <c:pt idx="2190">
                  <c:v>43251.25</c:v>
                </c:pt>
                <c:pt idx="2191">
                  <c:v>43251.291666666664</c:v>
                </c:pt>
                <c:pt idx="2192">
                  <c:v>43251.333333333336</c:v>
                </c:pt>
                <c:pt idx="2193">
                  <c:v>43251.375</c:v>
                </c:pt>
                <c:pt idx="2194">
                  <c:v>43251.416666666664</c:v>
                </c:pt>
                <c:pt idx="2195">
                  <c:v>43251.458333333336</c:v>
                </c:pt>
                <c:pt idx="2196">
                  <c:v>43251.5</c:v>
                </c:pt>
                <c:pt idx="2197">
                  <c:v>43251.541666666664</c:v>
                </c:pt>
                <c:pt idx="2198">
                  <c:v>43251.583333333336</c:v>
                </c:pt>
                <c:pt idx="2199">
                  <c:v>43251.625</c:v>
                </c:pt>
                <c:pt idx="2200">
                  <c:v>43251.666666666664</c:v>
                </c:pt>
                <c:pt idx="2201">
                  <c:v>43251.708333333336</c:v>
                </c:pt>
                <c:pt idx="2202">
                  <c:v>43251.75</c:v>
                </c:pt>
                <c:pt idx="2203">
                  <c:v>43251.791666666664</c:v>
                </c:pt>
                <c:pt idx="2204">
                  <c:v>43251.833333333336</c:v>
                </c:pt>
                <c:pt idx="2205">
                  <c:v>43251.875</c:v>
                </c:pt>
                <c:pt idx="2206">
                  <c:v>43251.916666666664</c:v>
                </c:pt>
                <c:pt idx="2207">
                  <c:v>43251.958333333336</c:v>
                </c:pt>
              </c:numCache>
            </c:numRef>
          </c:xVal>
          <c:yVal>
            <c:numRef>
              <c:f>Mar2May!$B$2:$B$2209</c:f>
              <c:numCache>
                <c:formatCode>General</c:formatCode>
                <c:ptCount val="2208"/>
                <c:pt idx="0">
                  <c:v>11965</c:v>
                </c:pt>
                <c:pt idx="1">
                  <c:v>13709</c:v>
                </c:pt>
                <c:pt idx="2">
                  <c:v>13709</c:v>
                </c:pt>
                <c:pt idx="3">
                  <c:v>13709</c:v>
                </c:pt>
                <c:pt idx="4">
                  <c:v>13709</c:v>
                </c:pt>
                <c:pt idx="5">
                  <c:v>13670.333333333299</c:v>
                </c:pt>
                <c:pt idx="6">
                  <c:v>13644</c:v>
                </c:pt>
                <c:pt idx="7">
                  <c:v>13779</c:v>
                </c:pt>
                <c:pt idx="8">
                  <c:v>13855</c:v>
                </c:pt>
                <c:pt idx="9">
                  <c:v>13858</c:v>
                </c:pt>
                <c:pt idx="10">
                  <c:v>13867.0666666667</c:v>
                </c:pt>
                <c:pt idx="11">
                  <c:v>13788</c:v>
                </c:pt>
                <c:pt idx="12">
                  <c:v>13788</c:v>
                </c:pt>
                <c:pt idx="13">
                  <c:v>13785.5</c:v>
                </c:pt>
                <c:pt idx="14">
                  <c:v>13770</c:v>
                </c:pt>
                <c:pt idx="15">
                  <c:v>13830.65</c:v>
                </c:pt>
                <c:pt idx="16">
                  <c:v>13829</c:v>
                </c:pt>
                <c:pt idx="17">
                  <c:v>13829</c:v>
                </c:pt>
                <c:pt idx="18">
                  <c:v>13829</c:v>
                </c:pt>
                <c:pt idx="19">
                  <c:v>13829</c:v>
                </c:pt>
                <c:pt idx="20">
                  <c:v>13706</c:v>
                </c:pt>
                <c:pt idx="21">
                  <c:v>13829</c:v>
                </c:pt>
                <c:pt idx="22">
                  <c:v>13829</c:v>
                </c:pt>
                <c:pt idx="23">
                  <c:v>13826.833333333299</c:v>
                </c:pt>
                <c:pt idx="24">
                  <c:v>14119</c:v>
                </c:pt>
                <c:pt idx="25">
                  <c:v>14119</c:v>
                </c:pt>
                <c:pt idx="26">
                  <c:v>14119</c:v>
                </c:pt>
                <c:pt idx="27">
                  <c:v>14119</c:v>
                </c:pt>
                <c:pt idx="28">
                  <c:v>14119</c:v>
                </c:pt>
                <c:pt idx="29">
                  <c:v>14119</c:v>
                </c:pt>
                <c:pt idx="30">
                  <c:v>14119</c:v>
                </c:pt>
                <c:pt idx="31">
                  <c:v>13878</c:v>
                </c:pt>
                <c:pt idx="32">
                  <c:v>13910.233333333301</c:v>
                </c:pt>
                <c:pt idx="33">
                  <c:v>13909.266666666699</c:v>
                </c:pt>
                <c:pt idx="34">
                  <c:v>14003</c:v>
                </c:pt>
                <c:pt idx="35">
                  <c:v>13998</c:v>
                </c:pt>
                <c:pt idx="36">
                  <c:v>13946</c:v>
                </c:pt>
                <c:pt idx="37">
                  <c:v>13946</c:v>
                </c:pt>
                <c:pt idx="38">
                  <c:v>13946</c:v>
                </c:pt>
                <c:pt idx="39">
                  <c:v>13909.25</c:v>
                </c:pt>
                <c:pt idx="40">
                  <c:v>13716.666666666701</c:v>
                </c:pt>
                <c:pt idx="41">
                  <c:v>13660.266666666699</c:v>
                </c:pt>
                <c:pt idx="42">
                  <c:v>13654</c:v>
                </c:pt>
                <c:pt idx="43">
                  <c:v>13654</c:v>
                </c:pt>
                <c:pt idx="44">
                  <c:v>13654</c:v>
                </c:pt>
                <c:pt idx="45">
                  <c:v>13619</c:v>
                </c:pt>
                <c:pt idx="46">
                  <c:v>14740</c:v>
                </c:pt>
                <c:pt idx="47">
                  <c:v>14629.9666666667</c:v>
                </c:pt>
                <c:pt idx="48">
                  <c:v>14657</c:v>
                </c:pt>
                <c:pt idx="49">
                  <c:v>17583</c:v>
                </c:pt>
                <c:pt idx="50">
                  <c:v>17583</c:v>
                </c:pt>
                <c:pt idx="51">
                  <c:v>17583</c:v>
                </c:pt>
                <c:pt idx="52">
                  <c:v>17583</c:v>
                </c:pt>
                <c:pt idx="53">
                  <c:v>17583</c:v>
                </c:pt>
                <c:pt idx="54">
                  <c:v>17583</c:v>
                </c:pt>
                <c:pt idx="55">
                  <c:v>17585</c:v>
                </c:pt>
                <c:pt idx="56">
                  <c:v>17585</c:v>
                </c:pt>
                <c:pt idx="57">
                  <c:v>17585</c:v>
                </c:pt>
                <c:pt idx="58">
                  <c:v>17585</c:v>
                </c:pt>
                <c:pt idx="59">
                  <c:v>17449.75</c:v>
                </c:pt>
                <c:pt idx="60">
                  <c:v>17390</c:v>
                </c:pt>
                <c:pt idx="61">
                  <c:v>17364.933333333302</c:v>
                </c:pt>
                <c:pt idx="62">
                  <c:v>17343</c:v>
                </c:pt>
                <c:pt idx="63">
                  <c:v>17343</c:v>
                </c:pt>
                <c:pt idx="64">
                  <c:v>17343</c:v>
                </c:pt>
                <c:pt idx="65">
                  <c:v>17290.916666666701</c:v>
                </c:pt>
                <c:pt idx="66">
                  <c:v>17248</c:v>
                </c:pt>
                <c:pt idx="67">
                  <c:v>17248</c:v>
                </c:pt>
                <c:pt idx="68">
                  <c:v>17248</c:v>
                </c:pt>
                <c:pt idx="69">
                  <c:v>17248</c:v>
                </c:pt>
                <c:pt idx="70">
                  <c:v>17248</c:v>
                </c:pt>
                <c:pt idx="71">
                  <c:v>17248</c:v>
                </c:pt>
                <c:pt idx="72">
                  <c:v>17248</c:v>
                </c:pt>
                <c:pt idx="73">
                  <c:v>17248</c:v>
                </c:pt>
                <c:pt idx="74">
                  <c:v>17248</c:v>
                </c:pt>
                <c:pt idx="75">
                  <c:v>17248</c:v>
                </c:pt>
                <c:pt idx="76">
                  <c:v>17248</c:v>
                </c:pt>
                <c:pt idx="77">
                  <c:v>17248</c:v>
                </c:pt>
                <c:pt idx="78">
                  <c:v>17248</c:v>
                </c:pt>
                <c:pt idx="79">
                  <c:v>17853</c:v>
                </c:pt>
                <c:pt idx="80">
                  <c:v>17853</c:v>
                </c:pt>
                <c:pt idx="81">
                  <c:v>17853</c:v>
                </c:pt>
                <c:pt idx="82">
                  <c:v>17853</c:v>
                </c:pt>
                <c:pt idx="83">
                  <c:v>17853</c:v>
                </c:pt>
                <c:pt idx="84">
                  <c:v>17853</c:v>
                </c:pt>
                <c:pt idx="85">
                  <c:v>17701.75</c:v>
                </c:pt>
                <c:pt idx="86">
                  <c:v>17403</c:v>
                </c:pt>
                <c:pt idx="87">
                  <c:v>17403</c:v>
                </c:pt>
                <c:pt idx="88">
                  <c:v>17338.833333333299</c:v>
                </c:pt>
                <c:pt idx="89">
                  <c:v>17293</c:v>
                </c:pt>
                <c:pt idx="90">
                  <c:v>17293</c:v>
                </c:pt>
                <c:pt idx="91">
                  <c:v>16710.25</c:v>
                </c:pt>
                <c:pt idx="92">
                  <c:v>16573</c:v>
                </c:pt>
                <c:pt idx="93">
                  <c:v>16573</c:v>
                </c:pt>
                <c:pt idx="94">
                  <c:v>16573</c:v>
                </c:pt>
                <c:pt idx="95">
                  <c:v>16573</c:v>
                </c:pt>
                <c:pt idx="96">
                  <c:v>16913</c:v>
                </c:pt>
                <c:pt idx="97">
                  <c:v>17999</c:v>
                </c:pt>
                <c:pt idx="98">
                  <c:v>18340</c:v>
                </c:pt>
                <c:pt idx="99">
                  <c:v>18340</c:v>
                </c:pt>
                <c:pt idx="100">
                  <c:v>18340</c:v>
                </c:pt>
                <c:pt idx="101">
                  <c:v>18349</c:v>
                </c:pt>
                <c:pt idx="102">
                  <c:v>18349</c:v>
                </c:pt>
                <c:pt idx="103">
                  <c:v>19181.233333333301</c:v>
                </c:pt>
                <c:pt idx="104">
                  <c:v>19401.166666666701</c:v>
                </c:pt>
                <c:pt idx="105">
                  <c:v>19267</c:v>
                </c:pt>
                <c:pt idx="106">
                  <c:v>19332</c:v>
                </c:pt>
                <c:pt idx="107">
                  <c:v>19303.833333333299</c:v>
                </c:pt>
                <c:pt idx="108">
                  <c:v>19267</c:v>
                </c:pt>
                <c:pt idx="109">
                  <c:v>19631</c:v>
                </c:pt>
                <c:pt idx="110">
                  <c:v>19449</c:v>
                </c:pt>
                <c:pt idx="111">
                  <c:v>19636.066666666698</c:v>
                </c:pt>
                <c:pt idx="112">
                  <c:v>18917.25</c:v>
                </c:pt>
                <c:pt idx="113">
                  <c:v>18758</c:v>
                </c:pt>
                <c:pt idx="114">
                  <c:v>18637</c:v>
                </c:pt>
                <c:pt idx="115">
                  <c:v>18558.083333333299</c:v>
                </c:pt>
                <c:pt idx="116">
                  <c:v>18501</c:v>
                </c:pt>
                <c:pt idx="117">
                  <c:v>18501</c:v>
                </c:pt>
                <c:pt idx="118">
                  <c:v>18501</c:v>
                </c:pt>
                <c:pt idx="119">
                  <c:v>18461.633333333299</c:v>
                </c:pt>
                <c:pt idx="120">
                  <c:v>18346</c:v>
                </c:pt>
                <c:pt idx="121">
                  <c:v>18346</c:v>
                </c:pt>
                <c:pt idx="122">
                  <c:v>18346</c:v>
                </c:pt>
                <c:pt idx="123">
                  <c:v>18346</c:v>
                </c:pt>
                <c:pt idx="124">
                  <c:v>18346</c:v>
                </c:pt>
                <c:pt idx="125">
                  <c:v>18346</c:v>
                </c:pt>
                <c:pt idx="126">
                  <c:v>19084</c:v>
                </c:pt>
                <c:pt idx="127">
                  <c:v>19474</c:v>
                </c:pt>
                <c:pt idx="128">
                  <c:v>19453.166666666701</c:v>
                </c:pt>
                <c:pt idx="129">
                  <c:v>19336</c:v>
                </c:pt>
                <c:pt idx="130">
                  <c:v>19336</c:v>
                </c:pt>
                <c:pt idx="131">
                  <c:v>19336</c:v>
                </c:pt>
                <c:pt idx="132">
                  <c:v>19336</c:v>
                </c:pt>
                <c:pt idx="133">
                  <c:v>19330.983333333301</c:v>
                </c:pt>
                <c:pt idx="134">
                  <c:v>19392.766666666699</c:v>
                </c:pt>
                <c:pt idx="135">
                  <c:v>19249</c:v>
                </c:pt>
                <c:pt idx="136">
                  <c:v>19292.866666666701</c:v>
                </c:pt>
                <c:pt idx="137">
                  <c:v>19249</c:v>
                </c:pt>
                <c:pt idx="138">
                  <c:v>19249</c:v>
                </c:pt>
                <c:pt idx="139">
                  <c:v>19217</c:v>
                </c:pt>
                <c:pt idx="140">
                  <c:v>18808.5</c:v>
                </c:pt>
                <c:pt idx="141">
                  <c:v>18416</c:v>
                </c:pt>
                <c:pt idx="142">
                  <c:v>18416</c:v>
                </c:pt>
                <c:pt idx="143">
                  <c:v>17909</c:v>
                </c:pt>
                <c:pt idx="144">
                  <c:v>18443</c:v>
                </c:pt>
                <c:pt idx="145">
                  <c:v>18443</c:v>
                </c:pt>
                <c:pt idx="146">
                  <c:v>18443</c:v>
                </c:pt>
                <c:pt idx="147">
                  <c:v>18443</c:v>
                </c:pt>
                <c:pt idx="148">
                  <c:v>19262</c:v>
                </c:pt>
                <c:pt idx="149">
                  <c:v>19508</c:v>
                </c:pt>
                <c:pt idx="150">
                  <c:v>19508</c:v>
                </c:pt>
                <c:pt idx="151">
                  <c:v>19508</c:v>
                </c:pt>
                <c:pt idx="152">
                  <c:v>19545.7</c:v>
                </c:pt>
                <c:pt idx="153">
                  <c:v>19538</c:v>
                </c:pt>
                <c:pt idx="154">
                  <c:v>19538</c:v>
                </c:pt>
                <c:pt idx="155">
                  <c:v>19538</c:v>
                </c:pt>
                <c:pt idx="156">
                  <c:v>19538</c:v>
                </c:pt>
                <c:pt idx="157">
                  <c:v>19514.8</c:v>
                </c:pt>
                <c:pt idx="158">
                  <c:v>19306</c:v>
                </c:pt>
                <c:pt idx="159">
                  <c:v>19304.5</c:v>
                </c:pt>
                <c:pt idx="160">
                  <c:v>19207.8</c:v>
                </c:pt>
                <c:pt idx="161">
                  <c:v>19032.083333333299</c:v>
                </c:pt>
                <c:pt idx="162">
                  <c:v>18844</c:v>
                </c:pt>
                <c:pt idx="163">
                  <c:v>18844</c:v>
                </c:pt>
                <c:pt idx="164">
                  <c:v>18380.166666666701</c:v>
                </c:pt>
                <c:pt idx="165">
                  <c:v>18239</c:v>
                </c:pt>
                <c:pt idx="166">
                  <c:v>18239</c:v>
                </c:pt>
                <c:pt idx="167">
                  <c:v>18239</c:v>
                </c:pt>
                <c:pt idx="168">
                  <c:v>18393.5</c:v>
                </c:pt>
                <c:pt idx="169">
                  <c:v>18217</c:v>
                </c:pt>
                <c:pt idx="170">
                  <c:v>18217</c:v>
                </c:pt>
                <c:pt idx="171">
                  <c:v>18217</c:v>
                </c:pt>
                <c:pt idx="172">
                  <c:v>18217</c:v>
                </c:pt>
                <c:pt idx="173">
                  <c:v>18217</c:v>
                </c:pt>
                <c:pt idx="174">
                  <c:v>18217</c:v>
                </c:pt>
                <c:pt idx="175">
                  <c:v>18219.683333333302</c:v>
                </c:pt>
                <c:pt idx="176">
                  <c:v>18607</c:v>
                </c:pt>
                <c:pt idx="177">
                  <c:v>18460</c:v>
                </c:pt>
                <c:pt idx="178">
                  <c:v>18692</c:v>
                </c:pt>
                <c:pt idx="179">
                  <c:v>18673.45</c:v>
                </c:pt>
                <c:pt idx="180">
                  <c:v>18639</c:v>
                </c:pt>
                <c:pt idx="181">
                  <c:v>18881</c:v>
                </c:pt>
                <c:pt idx="182">
                  <c:v>18879.75</c:v>
                </c:pt>
                <c:pt idx="183">
                  <c:v>18571.766666666699</c:v>
                </c:pt>
                <c:pt idx="184">
                  <c:v>18237.7166666667</c:v>
                </c:pt>
                <c:pt idx="185">
                  <c:v>18107</c:v>
                </c:pt>
                <c:pt idx="186">
                  <c:v>18053</c:v>
                </c:pt>
                <c:pt idx="187">
                  <c:v>17351</c:v>
                </c:pt>
                <c:pt idx="188">
                  <c:v>17356</c:v>
                </c:pt>
                <c:pt idx="189">
                  <c:v>17172.8</c:v>
                </c:pt>
                <c:pt idx="190">
                  <c:v>17127</c:v>
                </c:pt>
                <c:pt idx="191">
                  <c:v>17494.366666666701</c:v>
                </c:pt>
                <c:pt idx="192">
                  <c:v>16412</c:v>
                </c:pt>
                <c:pt idx="193">
                  <c:v>16412</c:v>
                </c:pt>
                <c:pt idx="194">
                  <c:v>16492</c:v>
                </c:pt>
                <c:pt idx="195">
                  <c:v>16472.2</c:v>
                </c:pt>
                <c:pt idx="196">
                  <c:v>16476</c:v>
                </c:pt>
                <c:pt idx="197">
                  <c:v>16454.933333333302</c:v>
                </c:pt>
                <c:pt idx="198">
                  <c:v>16824</c:v>
                </c:pt>
                <c:pt idx="199">
                  <c:v>16624.05</c:v>
                </c:pt>
                <c:pt idx="200">
                  <c:v>16437</c:v>
                </c:pt>
                <c:pt idx="201">
                  <c:v>16372</c:v>
                </c:pt>
                <c:pt idx="202">
                  <c:v>16942</c:v>
                </c:pt>
                <c:pt idx="203">
                  <c:v>16942</c:v>
                </c:pt>
                <c:pt idx="204">
                  <c:v>16989</c:v>
                </c:pt>
                <c:pt idx="205">
                  <c:v>16959.766666666699</c:v>
                </c:pt>
                <c:pt idx="206">
                  <c:v>16855</c:v>
                </c:pt>
                <c:pt idx="207">
                  <c:v>16845</c:v>
                </c:pt>
                <c:pt idx="208">
                  <c:v>16621.0333333333</c:v>
                </c:pt>
                <c:pt idx="209">
                  <c:v>16454</c:v>
                </c:pt>
                <c:pt idx="210">
                  <c:v>16117.233333333301</c:v>
                </c:pt>
                <c:pt idx="211">
                  <c:v>15694</c:v>
                </c:pt>
                <c:pt idx="212">
                  <c:v>15689.333333333299</c:v>
                </c:pt>
                <c:pt idx="213">
                  <c:v>16132</c:v>
                </c:pt>
                <c:pt idx="214">
                  <c:v>16129.666666666701</c:v>
                </c:pt>
                <c:pt idx="215">
                  <c:v>16528.650000000001</c:v>
                </c:pt>
                <c:pt idx="216">
                  <c:v>16150</c:v>
                </c:pt>
                <c:pt idx="217">
                  <c:v>17294</c:v>
                </c:pt>
                <c:pt idx="218">
                  <c:v>17447</c:v>
                </c:pt>
                <c:pt idx="219">
                  <c:v>17447</c:v>
                </c:pt>
                <c:pt idx="220">
                  <c:v>17506</c:v>
                </c:pt>
                <c:pt idx="221">
                  <c:v>17375.95</c:v>
                </c:pt>
                <c:pt idx="222">
                  <c:v>17560</c:v>
                </c:pt>
                <c:pt idx="223">
                  <c:v>17128.5</c:v>
                </c:pt>
                <c:pt idx="224">
                  <c:v>17655</c:v>
                </c:pt>
                <c:pt idx="225">
                  <c:v>17655</c:v>
                </c:pt>
                <c:pt idx="226">
                  <c:v>17334.400000000001</c:v>
                </c:pt>
                <c:pt idx="227">
                  <c:v>17082.416666666701</c:v>
                </c:pt>
                <c:pt idx="228">
                  <c:v>17102</c:v>
                </c:pt>
                <c:pt idx="229">
                  <c:v>17102</c:v>
                </c:pt>
                <c:pt idx="230">
                  <c:v>17102</c:v>
                </c:pt>
                <c:pt idx="231">
                  <c:v>17102</c:v>
                </c:pt>
                <c:pt idx="232">
                  <c:v>16825.5</c:v>
                </c:pt>
                <c:pt idx="233">
                  <c:v>17027</c:v>
                </c:pt>
                <c:pt idx="234">
                  <c:v>17097</c:v>
                </c:pt>
                <c:pt idx="235">
                  <c:v>17097</c:v>
                </c:pt>
                <c:pt idx="236">
                  <c:v>17048.333333333299</c:v>
                </c:pt>
                <c:pt idx="237">
                  <c:v>16927</c:v>
                </c:pt>
                <c:pt idx="238">
                  <c:v>16927</c:v>
                </c:pt>
                <c:pt idx="239">
                  <c:v>16927</c:v>
                </c:pt>
                <c:pt idx="240">
                  <c:v>17047</c:v>
                </c:pt>
                <c:pt idx="241">
                  <c:v>17047</c:v>
                </c:pt>
                <c:pt idx="242">
                  <c:v>17047</c:v>
                </c:pt>
                <c:pt idx="243">
                  <c:v>17047</c:v>
                </c:pt>
                <c:pt idx="244">
                  <c:v>17047</c:v>
                </c:pt>
                <c:pt idx="245">
                  <c:v>17047</c:v>
                </c:pt>
                <c:pt idx="246">
                  <c:v>17047</c:v>
                </c:pt>
                <c:pt idx="247">
                  <c:v>17047</c:v>
                </c:pt>
                <c:pt idx="248">
                  <c:v>17007.2166666667</c:v>
                </c:pt>
                <c:pt idx="249">
                  <c:v>16784</c:v>
                </c:pt>
                <c:pt idx="250">
                  <c:v>17264</c:v>
                </c:pt>
                <c:pt idx="251">
                  <c:v>17264</c:v>
                </c:pt>
                <c:pt idx="252">
                  <c:v>17264</c:v>
                </c:pt>
                <c:pt idx="253">
                  <c:v>17264</c:v>
                </c:pt>
                <c:pt idx="254">
                  <c:v>17312</c:v>
                </c:pt>
                <c:pt idx="255">
                  <c:v>17312</c:v>
                </c:pt>
                <c:pt idx="256">
                  <c:v>17484</c:v>
                </c:pt>
                <c:pt idx="257">
                  <c:v>17484</c:v>
                </c:pt>
                <c:pt idx="258">
                  <c:v>17484</c:v>
                </c:pt>
                <c:pt idx="259">
                  <c:v>17484</c:v>
                </c:pt>
                <c:pt idx="260">
                  <c:v>17484</c:v>
                </c:pt>
                <c:pt idx="261">
                  <c:v>17484</c:v>
                </c:pt>
                <c:pt idx="262">
                  <c:v>17484</c:v>
                </c:pt>
                <c:pt idx="263">
                  <c:v>17361.366666666701</c:v>
                </c:pt>
                <c:pt idx="264">
                  <c:v>16736</c:v>
                </c:pt>
                <c:pt idx="265">
                  <c:v>17503</c:v>
                </c:pt>
                <c:pt idx="266">
                  <c:v>18223</c:v>
                </c:pt>
                <c:pt idx="267">
                  <c:v>18223</c:v>
                </c:pt>
                <c:pt idx="268">
                  <c:v>18493</c:v>
                </c:pt>
                <c:pt idx="269">
                  <c:v>18824</c:v>
                </c:pt>
                <c:pt idx="270">
                  <c:v>19027.166666666701</c:v>
                </c:pt>
                <c:pt idx="271">
                  <c:v>19416.75</c:v>
                </c:pt>
                <c:pt idx="272">
                  <c:v>19123.333333333299</c:v>
                </c:pt>
                <c:pt idx="273">
                  <c:v>19053</c:v>
                </c:pt>
                <c:pt idx="274">
                  <c:v>18903.983333333301</c:v>
                </c:pt>
                <c:pt idx="275">
                  <c:v>18816</c:v>
                </c:pt>
                <c:pt idx="276">
                  <c:v>18742</c:v>
                </c:pt>
                <c:pt idx="277">
                  <c:v>18382</c:v>
                </c:pt>
                <c:pt idx="278">
                  <c:v>18034</c:v>
                </c:pt>
                <c:pt idx="279">
                  <c:v>17817.400000000001</c:v>
                </c:pt>
                <c:pt idx="280">
                  <c:v>17697</c:v>
                </c:pt>
                <c:pt idx="281">
                  <c:v>17788</c:v>
                </c:pt>
                <c:pt idx="282">
                  <c:v>17719.416666666701</c:v>
                </c:pt>
                <c:pt idx="283">
                  <c:v>17684</c:v>
                </c:pt>
                <c:pt idx="284">
                  <c:v>17684</c:v>
                </c:pt>
                <c:pt idx="285">
                  <c:v>17684</c:v>
                </c:pt>
                <c:pt idx="286">
                  <c:v>17752</c:v>
                </c:pt>
                <c:pt idx="287">
                  <c:v>18607</c:v>
                </c:pt>
                <c:pt idx="288">
                  <c:v>18607</c:v>
                </c:pt>
                <c:pt idx="289">
                  <c:v>18666</c:v>
                </c:pt>
                <c:pt idx="290">
                  <c:v>18666</c:v>
                </c:pt>
                <c:pt idx="291">
                  <c:v>18666</c:v>
                </c:pt>
                <c:pt idx="292">
                  <c:v>18668</c:v>
                </c:pt>
                <c:pt idx="293">
                  <c:v>18668</c:v>
                </c:pt>
                <c:pt idx="294">
                  <c:v>18668</c:v>
                </c:pt>
                <c:pt idx="295">
                  <c:v>18752.5333333333</c:v>
                </c:pt>
                <c:pt idx="296">
                  <c:v>19009</c:v>
                </c:pt>
                <c:pt idx="297">
                  <c:v>19009</c:v>
                </c:pt>
                <c:pt idx="298">
                  <c:v>18974</c:v>
                </c:pt>
                <c:pt idx="299">
                  <c:v>19069</c:v>
                </c:pt>
                <c:pt idx="300">
                  <c:v>19055.066666666698</c:v>
                </c:pt>
                <c:pt idx="301">
                  <c:v>19031</c:v>
                </c:pt>
                <c:pt idx="302">
                  <c:v>19019.3</c:v>
                </c:pt>
                <c:pt idx="303">
                  <c:v>19013</c:v>
                </c:pt>
                <c:pt idx="304">
                  <c:v>18682</c:v>
                </c:pt>
                <c:pt idx="305">
                  <c:v>18682</c:v>
                </c:pt>
                <c:pt idx="306">
                  <c:v>18682</c:v>
                </c:pt>
                <c:pt idx="307">
                  <c:v>18629.383333333299</c:v>
                </c:pt>
                <c:pt idx="308">
                  <c:v>18605</c:v>
                </c:pt>
                <c:pt idx="309">
                  <c:v>18569.5333333333</c:v>
                </c:pt>
                <c:pt idx="310">
                  <c:v>18567</c:v>
                </c:pt>
                <c:pt idx="311">
                  <c:v>18547.75</c:v>
                </c:pt>
                <c:pt idx="312">
                  <c:v>18479</c:v>
                </c:pt>
                <c:pt idx="313">
                  <c:v>18479</c:v>
                </c:pt>
                <c:pt idx="314">
                  <c:v>18479</c:v>
                </c:pt>
                <c:pt idx="315">
                  <c:v>18479</c:v>
                </c:pt>
                <c:pt idx="316">
                  <c:v>18479</c:v>
                </c:pt>
                <c:pt idx="317">
                  <c:v>18479</c:v>
                </c:pt>
                <c:pt idx="318">
                  <c:v>18479</c:v>
                </c:pt>
                <c:pt idx="319">
                  <c:v>19103</c:v>
                </c:pt>
                <c:pt idx="320">
                  <c:v>19150</c:v>
                </c:pt>
                <c:pt idx="321">
                  <c:v>19150</c:v>
                </c:pt>
                <c:pt idx="322">
                  <c:v>19150</c:v>
                </c:pt>
                <c:pt idx="323">
                  <c:v>19123.366666666701</c:v>
                </c:pt>
                <c:pt idx="324">
                  <c:v>19099.266666666699</c:v>
                </c:pt>
                <c:pt idx="325">
                  <c:v>19096</c:v>
                </c:pt>
                <c:pt idx="326">
                  <c:v>19078</c:v>
                </c:pt>
                <c:pt idx="327">
                  <c:v>18952.333333333299</c:v>
                </c:pt>
                <c:pt idx="328">
                  <c:v>18783</c:v>
                </c:pt>
                <c:pt idx="329">
                  <c:v>18698</c:v>
                </c:pt>
                <c:pt idx="330">
                  <c:v>18698</c:v>
                </c:pt>
                <c:pt idx="331">
                  <c:v>18698</c:v>
                </c:pt>
                <c:pt idx="332">
                  <c:v>18328</c:v>
                </c:pt>
                <c:pt idx="333">
                  <c:v>18178.933333333302</c:v>
                </c:pt>
                <c:pt idx="334">
                  <c:v>18156</c:v>
                </c:pt>
                <c:pt idx="335">
                  <c:v>18148.75</c:v>
                </c:pt>
                <c:pt idx="336">
                  <c:v>18156</c:v>
                </c:pt>
                <c:pt idx="337">
                  <c:v>18156</c:v>
                </c:pt>
                <c:pt idx="338">
                  <c:v>18156</c:v>
                </c:pt>
                <c:pt idx="339">
                  <c:v>18156</c:v>
                </c:pt>
                <c:pt idx="340">
                  <c:v>18156</c:v>
                </c:pt>
                <c:pt idx="341">
                  <c:v>18156</c:v>
                </c:pt>
                <c:pt idx="342">
                  <c:v>18156</c:v>
                </c:pt>
                <c:pt idx="343">
                  <c:v>18156</c:v>
                </c:pt>
                <c:pt idx="344">
                  <c:v>17910</c:v>
                </c:pt>
                <c:pt idx="345">
                  <c:v>17908.866666666701</c:v>
                </c:pt>
                <c:pt idx="346">
                  <c:v>17984</c:v>
                </c:pt>
                <c:pt idx="347">
                  <c:v>18024</c:v>
                </c:pt>
                <c:pt idx="348">
                  <c:v>18024</c:v>
                </c:pt>
                <c:pt idx="349">
                  <c:v>18024</c:v>
                </c:pt>
                <c:pt idx="350">
                  <c:v>18070</c:v>
                </c:pt>
                <c:pt idx="351">
                  <c:v>18055</c:v>
                </c:pt>
                <c:pt idx="352">
                  <c:v>18055</c:v>
                </c:pt>
                <c:pt idx="353">
                  <c:v>18055</c:v>
                </c:pt>
                <c:pt idx="354">
                  <c:v>17934.166666666701</c:v>
                </c:pt>
                <c:pt idx="355">
                  <c:v>17880</c:v>
                </c:pt>
                <c:pt idx="356">
                  <c:v>17880</c:v>
                </c:pt>
                <c:pt idx="357">
                  <c:v>17880</c:v>
                </c:pt>
                <c:pt idx="358">
                  <c:v>17880</c:v>
                </c:pt>
                <c:pt idx="359">
                  <c:v>17745.133333333299</c:v>
                </c:pt>
                <c:pt idx="360">
                  <c:v>18150</c:v>
                </c:pt>
                <c:pt idx="361">
                  <c:v>18288</c:v>
                </c:pt>
                <c:pt idx="362">
                  <c:v>18288</c:v>
                </c:pt>
                <c:pt idx="363">
                  <c:v>18288</c:v>
                </c:pt>
                <c:pt idx="364">
                  <c:v>18288</c:v>
                </c:pt>
                <c:pt idx="365">
                  <c:v>18846</c:v>
                </c:pt>
                <c:pt idx="366">
                  <c:v>18822.666666666701</c:v>
                </c:pt>
                <c:pt idx="367">
                  <c:v>18949.416666666701</c:v>
                </c:pt>
                <c:pt idx="368">
                  <c:v>18482.8</c:v>
                </c:pt>
                <c:pt idx="369">
                  <c:v>18334</c:v>
                </c:pt>
                <c:pt idx="370">
                  <c:v>18334</c:v>
                </c:pt>
                <c:pt idx="371">
                  <c:v>18404</c:v>
                </c:pt>
                <c:pt idx="372">
                  <c:v>17557.8</c:v>
                </c:pt>
                <c:pt idx="373">
                  <c:v>17556</c:v>
                </c:pt>
                <c:pt idx="374">
                  <c:v>17556</c:v>
                </c:pt>
                <c:pt idx="375">
                  <c:v>17556</c:v>
                </c:pt>
                <c:pt idx="376">
                  <c:v>17556</c:v>
                </c:pt>
                <c:pt idx="377">
                  <c:v>17495.666666666701</c:v>
                </c:pt>
                <c:pt idx="378">
                  <c:v>16900.25</c:v>
                </c:pt>
                <c:pt idx="379">
                  <c:v>16742</c:v>
                </c:pt>
                <c:pt idx="380">
                  <c:v>16701.666666666701</c:v>
                </c:pt>
                <c:pt idx="381">
                  <c:v>16500</c:v>
                </c:pt>
                <c:pt idx="382">
                  <c:v>16500</c:v>
                </c:pt>
                <c:pt idx="383">
                  <c:v>16669.25</c:v>
                </c:pt>
                <c:pt idx="384">
                  <c:v>16662</c:v>
                </c:pt>
                <c:pt idx="385">
                  <c:v>18750</c:v>
                </c:pt>
                <c:pt idx="386">
                  <c:v>18750</c:v>
                </c:pt>
                <c:pt idx="387">
                  <c:v>18845</c:v>
                </c:pt>
                <c:pt idx="388">
                  <c:v>19176</c:v>
                </c:pt>
                <c:pt idx="389">
                  <c:v>19241</c:v>
                </c:pt>
                <c:pt idx="390">
                  <c:v>19241</c:v>
                </c:pt>
                <c:pt idx="391">
                  <c:v>19108.75</c:v>
                </c:pt>
                <c:pt idx="392">
                  <c:v>18926</c:v>
                </c:pt>
                <c:pt idx="393">
                  <c:v>18911.916666666701</c:v>
                </c:pt>
                <c:pt idx="394">
                  <c:v>19822</c:v>
                </c:pt>
                <c:pt idx="395">
                  <c:v>19822</c:v>
                </c:pt>
                <c:pt idx="396">
                  <c:v>19822</c:v>
                </c:pt>
                <c:pt idx="397">
                  <c:v>19822</c:v>
                </c:pt>
                <c:pt idx="398">
                  <c:v>19722.683333333302</c:v>
                </c:pt>
                <c:pt idx="399">
                  <c:v>19598</c:v>
                </c:pt>
                <c:pt idx="400">
                  <c:v>19618</c:v>
                </c:pt>
                <c:pt idx="401">
                  <c:v>19618</c:v>
                </c:pt>
                <c:pt idx="402">
                  <c:v>19618</c:v>
                </c:pt>
                <c:pt idx="403">
                  <c:v>19588.5</c:v>
                </c:pt>
                <c:pt idx="404">
                  <c:v>19559</c:v>
                </c:pt>
                <c:pt idx="405">
                  <c:v>19559</c:v>
                </c:pt>
                <c:pt idx="406">
                  <c:v>19549</c:v>
                </c:pt>
                <c:pt idx="407">
                  <c:v>19539</c:v>
                </c:pt>
                <c:pt idx="408">
                  <c:v>19613</c:v>
                </c:pt>
                <c:pt idx="409">
                  <c:v>20328</c:v>
                </c:pt>
                <c:pt idx="410">
                  <c:v>20391</c:v>
                </c:pt>
                <c:pt idx="411">
                  <c:v>20363.5</c:v>
                </c:pt>
                <c:pt idx="412">
                  <c:v>20281</c:v>
                </c:pt>
                <c:pt idx="413">
                  <c:v>20281</c:v>
                </c:pt>
                <c:pt idx="414">
                  <c:v>20281</c:v>
                </c:pt>
                <c:pt idx="415">
                  <c:v>20391</c:v>
                </c:pt>
                <c:pt idx="416">
                  <c:v>20391</c:v>
                </c:pt>
                <c:pt idx="417">
                  <c:v>20273.8</c:v>
                </c:pt>
                <c:pt idx="418">
                  <c:v>20207</c:v>
                </c:pt>
                <c:pt idx="419">
                  <c:v>20207</c:v>
                </c:pt>
                <c:pt idx="420">
                  <c:v>20207</c:v>
                </c:pt>
                <c:pt idx="421">
                  <c:v>20207</c:v>
                </c:pt>
                <c:pt idx="422">
                  <c:v>20177.016666666699</c:v>
                </c:pt>
                <c:pt idx="423">
                  <c:v>19950</c:v>
                </c:pt>
                <c:pt idx="424">
                  <c:v>19950</c:v>
                </c:pt>
                <c:pt idx="425">
                  <c:v>19965</c:v>
                </c:pt>
                <c:pt idx="426">
                  <c:v>19965</c:v>
                </c:pt>
                <c:pt idx="427">
                  <c:v>20207</c:v>
                </c:pt>
                <c:pt idx="428">
                  <c:v>20207</c:v>
                </c:pt>
                <c:pt idx="429">
                  <c:v>20067.8</c:v>
                </c:pt>
                <c:pt idx="430">
                  <c:v>20062.266666666699</c:v>
                </c:pt>
                <c:pt idx="431">
                  <c:v>19672.933333333302</c:v>
                </c:pt>
                <c:pt idx="432">
                  <c:v>19538.5</c:v>
                </c:pt>
                <c:pt idx="433">
                  <c:v>20591</c:v>
                </c:pt>
                <c:pt idx="434">
                  <c:v>20585</c:v>
                </c:pt>
                <c:pt idx="435">
                  <c:v>20585</c:v>
                </c:pt>
                <c:pt idx="436">
                  <c:v>20650</c:v>
                </c:pt>
                <c:pt idx="437">
                  <c:v>20650</c:v>
                </c:pt>
                <c:pt idx="438">
                  <c:v>20650</c:v>
                </c:pt>
                <c:pt idx="439">
                  <c:v>20757</c:v>
                </c:pt>
                <c:pt idx="440">
                  <c:v>20807</c:v>
                </c:pt>
                <c:pt idx="441">
                  <c:v>20807</c:v>
                </c:pt>
                <c:pt idx="442">
                  <c:v>20807</c:v>
                </c:pt>
                <c:pt idx="443">
                  <c:v>20807</c:v>
                </c:pt>
                <c:pt idx="444">
                  <c:v>20708.099999999999</c:v>
                </c:pt>
                <c:pt idx="445">
                  <c:v>20967</c:v>
                </c:pt>
                <c:pt idx="446">
                  <c:v>20815.7166666667</c:v>
                </c:pt>
                <c:pt idx="447">
                  <c:v>21260</c:v>
                </c:pt>
                <c:pt idx="448">
                  <c:v>21190</c:v>
                </c:pt>
                <c:pt idx="449">
                  <c:v>21284.2</c:v>
                </c:pt>
                <c:pt idx="450">
                  <c:v>21172</c:v>
                </c:pt>
                <c:pt idx="451">
                  <c:v>21749.5</c:v>
                </c:pt>
                <c:pt idx="452">
                  <c:v>21646</c:v>
                </c:pt>
                <c:pt idx="453">
                  <c:v>21693</c:v>
                </c:pt>
                <c:pt idx="454">
                  <c:v>21504</c:v>
                </c:pt>
                <c:pt idx="455">
                  <c:v>21504</c:v>
                </c:pt>
                <c:pt idx="456">
                  <c:v>21504</c:v>
                </c:pt>
                <c:pt idx="457">
                  <c:v>21504</c:v>
                </c:pt>
                <c:pt idx="458">
                  <c:v>21504</c:v>
                </c:pt>
                <c:pt idx="459">
                  <c:v>21294.833333333299</c:v>
                </c:pt>
                <c:pt idx="460">
                  <c:v>21126.166666666701</c:v>
                </c:pt>
                <c:pt idx="461">
                  <c:v>20952</c:v>
                </c:pt>
                <c:pt idx="462">
                  <c:v>20988</c:v>
                </c:pt>
                <c:pt idx="463">
                  <c:v>20988</c:v>
                </c:pt>
                <c:pt idx="464">
                  <c:v>20988</c:v>
                </c:pt>
                <c:pt idx="465">
                  <c:v>20996</c:v>
                </c:pt>
                <c:pt idx="466">
                  <c:v>20996</c:v>
                </c:pt>
                <c:pt idx="467">
                  <c:v>20996</c:v>
                </c:pt>
                <c:pt idx="468">
                  <c:v>20996</c:v>
                </c:pt>
                <c:pt idx="469">
                  <c:v>20986.666666666701</c:v>
                </c:pt>
                <c:pt idx="470">
                  <c:v>20979.8</c:v>
                </c:pt>
                <c:pt idx="471">
                  <c:v>21064.316666666698</c:v>
                </c:pt>
                <c:pt idx="472">
                  <c:v>21034.2</c:v>
                </c:pt>
                <c:pt idx="473">
                  <c:v>21024</c:v>
                </c:pt>
                <c:pt idx="474">
                  <c:v>21024</c:v>
                </c:pt>
                <c:pt idx="475">
                  <c:v>21024</c:v>
                </c:pt>
                <c:pt idx="476">
                  <c:v>21024</c:v>
                </c:pt>
                <c:pt idx="477">
                  <c:v>20729.333333333299</c:v>
                </c:pt>
                <c:pt idx="478">
                  <c:v>20280.900000000001</c:v>
                </c:pt>
                <c:pt idx="479">
                  <c:v>20241.2833333333</c:v>
                </c:pt>
                <c:pt idx="480">
                  <c:v>21151</c:v>
                </c:pt>
                <c:pt idx="481">
                  <c:v>21410</c:v>
                </c:pt>
                <c:pt idx="482">
                  <c:v>21410</c:v>
                </c:pt>
                <c:pt idx="483">
                  <c:v>21410</c:v>
                </c:pt>
                <c:pt idx="484">
                  <c:v>21410</c:v>
                </c:pt>
                <c:pt idx="485">
                  <c:v>21274.3</c:v>
                </c:pt>
                <c:pt idx="486">
                  <c:v>21570</c:v>
                </c:pt>
                <c:pt idx="487">
                  <c:v>21570</c:v>
                </c:pt>
                <c:pt idx="488">
                  <c:v>21570</c:v>
                </c:pt>
                <c:pt idx="489">
                  <c:v>21440</c:v>
                </c:pt>
                <c:pt idx="490">
                  <c:v>21440</c:v>
                </c:pt>
                <c:pt idx="491">
                  <c:v>21440</c:v>
                </c:pt>
                <c:pt idx="492">
                  <c:v>21299.166666666701</c:v>
                </c:pt>
                <c:pt idx="493">
                  <c:v>20891.25</c:v>
                </c:pt>
                <c:pt idx="494">
                  <c:v>20660.5</c:v>
                </c:pt>
                <c:pt idx="495">
                  <c:v>20471.900000000001</c:v>
                </c:pt>
                <c:pt idx="496">
                  <c:v>20368</c:v>
                </c:pt>
                <c:pt idx="497">
                  <c:v>20348.400000000001</c:v>
                </c:pt>
                <c:pt idx="498">
                  <c:v>20234.333333333299</c:v>
                </c:pt>
                <c:pt idx="499">
                  <c:v>20118</c:v>
                </c:pt>
                <c:pt idx="500">
                  <c:v>20748</c:v>
                </c:pt>
                <c:pt idx="501">
                  <c:v>20748</c:v>
                </c:pt>
                <c:pt idx="502">
                  <c:v>20748</c:v>
                </c:pt>
                <c:pt idx="503">
                  <c:v>20747.2</c:v>
                </c:pt>
                <c:pt idx="504">
                  <c:v>21525</c:v>
                </c:pt>
                <c:pt idx="505">
                  <c:v>21525</c:v>
                </c:pt>
                <c:pt idx="506">
                  <c:v>21525</c:v>
                </c:pt>
                <c:pt idx="507">
                  <c:v>21525</c:v>
                </c:pt>
                <c:pt idx="508">
                  <c:v>21525</c:v>
                </c:pt>
                <c:pt idx="509">
                  <c:v>21525</c:v>
                </c:pt>
                <c:pt idx="510">
                  <c:v>21525</c:v>
                </c:pt>
                <c:pt idx="511">
                  <c:v>21284.25</c:v>
                </c:pt>
                <c:pt idx="512">
                  <c:v>20966</c:v>
                </c:pt>
                <c:pt idx="513">
                  <c:v>22828.15</c:v>
                </c:pt>
                <c:pt idx="514">
                  <c:v>22340.15</c:v>
                </c:pt>
                <c:pt idx="515">
                  <c:v>22644.483333333301</c:v>
                </c:pt>
                <c:pt idx="516">
                  <c:v>21277</c:v>
                </c:pt>
                <c:pt idx="517">
                  <c:v>21211.766666666699</c:v>
                </c:pt>
                <c:pt idx="518">
                  <c:v>21178.016666666699</c:v>
                </c:pt>
                <c:pt idx="519">
                  <c:v>20943</c:v>
                </c:pt>
                <c:pt idx="520">
                  <c:v>20605.833333333299</c:v>
                </c:pt>
                <c:pt idx="521">
                  <c:v>20498</c:v>
                </c:pt>
                <c:pt idx="522">
                  <c:v>20439.599999999999</c:v>
                </c:pt>
                <c:pt idx="523">
                  <c:v>20425</c:v>
                </c:pt>
                <c:pt idx="524">
                  <c:v>20425</c:v>
                </c:pt>
                <c:pt idx="525">
                  <c:v>20425</c:v>
                </c:pt>
                <c:pt idx="526">
                  <c:v>20472</c:v>
                </c:pt>
                <c:pt idx="527">
                  <c:v>20459.866666666701</c:v>
                </c:pt>
                <c:pt idx="528">
                  <c:v>20153</c:v>
                </c:pt>
                <c:pt idx="529">
                  <c:v>20298</c:v>
                </c:pt>
                <c:pt idx="530">
                  <c:v>20298</c:v>
                </c:pt>
                <c:pt idx="531">
                  <c:v>20298</c:v>
                </c:pt>
                <c:pt idx="532">
                  <c:v>20298</c:v>
                </c:pt>
                <c:pt idx="533">
                  <c:v>20298</c:v>
                </c:pt>
                <c:pt idx="534">
                  <c:v>20298</c:v>
                </c:pt>
                <c:pt idx="535">
                  <c:v>20378</c:v>
                </c:pt>
                <c:pt idx="536">
                  <c:v>20209.733333333301</c:v>
                </c:pt>
                <c:pt idx="537">
                  <c:v>19070</c:v>
                </c:pt>
                <c:pt idx="538">
                  <c:v>19070</c:v>
                </c:pt>
                <c:pt idx="539">
                  <c:v>19068.5</c:v>
                </c:pt>
                <c:pt idx="540">
                  <c:v>19061</c:v>
                </c:pt>
                <c:pt idx="541">
                  <c:v>18889</c:v>
                </c:pt>
                <c:pt idx="542">
                  <c:v>18889</c:v>
                </c:pt>
                <c:pt idx="543">
                  <c:v>18889</c:v>
                </c:pt>
                <c:pt idx="544">
                  <c:v>18880.083333333299</c:v>
                </c:pt>
                <c:pt idx="545">
                  <c:v>18772.400000000001</c:v>
                </c:pt>
                <c:pt idx="546">
                  <c:v>18650.900000000001</c:v>
                </c:pt>
                <c:pt idx="547">
                  <c:v>17705.666666666701</c:v>
                </c:pt>
                <c:pt idx="548">
                  <c:v>17679</c:v>
                </c:pt>
                <c:pt idx="549">
                  <c:v>17679</c:v>
                </c:pt>
                <c:pt idx="550">
                  <c:v>17679</c:v>
                </c:pt>
                <c:pt idx="551">
                  <c:v>17676.583333333299</c:v>
                </c:pt>
                <c:pt idx="552">
                  <c:v>18496</c:v>
                </c:pt>
                <c:pt idx="553">
                  <c:v>21246</c:v>
                </c:pt>
                <c:pt idx="554">
                  <c:v>21246</c:v>
                </c:pt>
                <c:pt idx="555">
                  <c:v>21246</c:v>
                </c:pt>
                <c:pt idx="556">
                  <c:v>21246</c:v>
                </c:pt>
                <c:pt idx="557">
                  <c:v>21246</c:v>
                </c:pt>
                <c:pt idx="558">
                  <c:v>21246</c:v>
                </c:pt>
                <c:pt idx="559">
                  <c:v>21246</c:v>
                </c:pt>
                <c:pt idx="560">
                  <c:v>21319</c:v>
                </c:pt>
                <c:pt idx="561">
                  <c:v>21319</c:v>
                </c:pt>
                <c:pt idx="562">
                  <c:v>21275.916666666701</c:v>
                </c:pt>
                <c:pt idx="563">
                  <c:v>21272</c:v>
                </c:pt>
                <c:pt idx="564">
                  <c:v>21272</c:v>
                </c:pt>
                <c:pt idx="565">
                  <c:v>21332</c:v>
                </c:pt>
                <c:pt idx="566">
                  <c:v>21322</c:v>
                </c:pt>
                <c:pt idx="567">
                  <c:v>21322</c:v>
                </c:pt>
                <c:pt idx="568">
                  <c:v>21274.166666666701</c:v>
                </c:pt>
                <c:pt idx="569">
                  <c:v>21412</c:v>
                </c:pt>
                <c:pt idx="570">
                  <c:v>21510</c:v>
                </c:pt>
                <c:pt idx="571">
                  <c:v>21510</c:v>
                </c:pt>
                <c:pt idx="572">
                  <c:v>21370.5</c:v>
                </c:pt>
                <c:pt idx="573">
                  <c:v>21379</c:v>
                </c:pt>
                <c:pt idx="574">
                  <c:v>21379</c:v>
                </c:pt>
                <c:pt idx="575">
                  <c:v>21378.083333333299</c:v>
                </c:pt>
                <c:pt idx="576">
                  <c:v>23127</c:v>
                </c:pt>
                <c:pt idx="577">
                  <c:v>23182</c:v>
                </c:pt>
                <c:pt idx="578">
                  <c:v>23028.916666666701</c:v>
                </c:pt>
                <c:pt idx="579">
                  <c:v>23023.1</c:v>
                </c:pt>
                <c:pt idx="580">
                  <c:v>23135</c:v>
                </c:pt>
                <c:pt idx="581">
                  <c:v>23135</c:v>
                </c:pt>
                <c:pt idx="582">
                  <c:v>23135</c:v>
                </c:pt>
                <c:pt idx="583">
                  <c:v>23135</c:v>
                </c:pt>
                <c:pt idx="584">
                  <c:v>23135</c:v>
                </c:pt>
                <c:pt idx="585">
                  <c:v>23306</c:v>
                </c:pt>
                <c:pt idx="586">
                  <c:v>23306</c:v>
                </c:pt>
                <c:pt idx="587">
                  <c:v>23391</c:v>
                </c:pt>
                <c:pt idx="588">
                  <c:v>23263.5</c:v>
                </c:pt>
                <c:pt idx="589">
                  <c:v>22951.516666666699</c:v>
                </c:pt>
                <c:pt idx="590">
                  <c:v>22909</c:v>
                </c:pt>
                <c:pt idx="591">
                  <c:v>22676.116666666701</c:v>
                </c:pt>
                <c:pt idx="592">
                  <c:v>22710</c:v>
                </c:pt>
                <c:pt idx="593">
                  <c:v>22710</c:v>
                </c:pt>
                <c:pt idx="594">
                  <c:v>22830</c:v>
                </c:pt>
                <c:pt idx="595">
                  <c:v>22830</c:v>
                </c:pt>
                <c:pt idx="596">
                  <c:v>22299.05</c:v>
                </c:pt>
                <c:pt idx="597">
                  <c:v>22050.7</c:v>
                </c:pt>
                <c:pt idx="598">
                  <c:v>21960.916666666701</c:v>
                </c:pt>
                <c:pt idx="599">
                  <c:v>21821.2833333333</c:v>
                </c:pt>
                <c:pt idx="600">
                  <c:v>21667</c:v>
                </c:pt>
                <c:pt idx="601">
                  <c:v>22030</c:v>
                </c:pt>
                <c:pt idx="602">
                  <c:v>22030</c:v>
                </c:pt>
                <c:pt idx="603">
                  <c:v>22030</c:v>
                </c:pt>
                <c:pt idx="604">
                  <c:v>22030</c:v>
                </c:pt>
                <c:pt idx="605">
                  <c:v>22030</c:v>
                </c:pt>
                <c:pt idx="606">
                  <c:v>22030</c:v>
                </c:pt>
                <c:pt idx="607">
                  <c:v>22030</c:v>
                </c:pt>
                <c:pt idx="608">
                  <c:v>22030</c:v>
                </c:pt>
                <c:pt idx="609">
                  <c:v>22019.8</c:v>
                </c:pt>
                <c:pt idx="610">
                  <c:v>21962</c:v>
                </c:pt>
                <c:pt idx="611">
                  <c:v>21962</c:v>
                </c:pt>
                <c:pt idx="612">
                  <c:v>21826.3</c:v>
                </c:pt>
                <c:pt idx="613">
                  <c:v>21992</c:v>
                </c:pt>
                <c:pt idx="614">
                  <c:v>21992</c:v>
                </c:pt>
                <c:pt idx="615">
                  <c:v>21992</c:v>
                </c:pt>
                <c:pt idx="616">
                  <c:v>22010</c:v>
                </c:pt>
                <c:pt idx="617">
                  <c:v>22010</c:v>
                </c:pt>
                <c:pt idx="618">
                  <c:v>21980</c:v>
                </c:pt>
                <c:pt idx="619">
                  <c:v>22269</c:v>
                </c:pt>
                <c:pt idx="620">
                  <c:v>22423.133333333299</c:v>
                </c:pt>
                <c:pt idx="621">
                  <c:v>22330</c:v>
                </c:pt>
                <c:pt idx="622">
                  <c:v>22230.666666666701</c:v>
                </c:pt>
                <c:pt idx="623">
                  <c:v>22031.0333333333</c:v>
                </c:pt>
                <c:pt idx="624">
                  <c:v>22044.416666666701</c:v>
                </c:pt>
                <c:pt idx="625">
                  <c:v>23502</c:v>
                </c:pt>
                <c:pt idx="626">
                  <c:v>23502</c:v>
                </c:pt>
                <c:pt idx="627">
                  <c:v>22993.7</c:v>
                </c:pt>
                <c:pt idx="628">
                  <c:v>22839</c:v>
                </c:pt>
                <c:pt idx="629">
                  <c:v>22839</c:v>
                </c:pt>
                <c:pt idx="630">
                  <c:v>22831.8</c:v>
                </c:pt>
                <c:pt idx="631">
                  <c:v>22821</c:v>
                </c:pt>
                <c:pt idx="632">
                  <c:v>23206.333333333299</c:v>
                </c:pt>
                <c:pt idx="633">
                  <c:v>23216</c:v>
                </c:pt>
                <c:pt idx="634">
                  <c:v>23134.333333333299</c:v>
                </c:pt>
                <c:pt idx="635">
                  <c:v>23127</c:v>
                </c:pt>
                <c:pt idx="636">
                  <c:v>23204</c:v>
                </c:pt>
                <c:pt idx="637">
                  <c:v>23204</c:v>
                </c:pt>
                <c:pt idx="638">
                  <c:v>23204</c:v>
                </c:pt>
                <c:pt idx="639">
                  <c:v>23204</c:v>
                </c:pt>
                <c:pt idx="640">
                  <c:v>22911.3</c:v>
                </c:pt>
                <c:pt idx="641">
                  <c:v>22291.599999999999</c:v>
                </c:pt>
                <c:pt idx="642">
                  <c:v>21982.916666666701</c:v>
                </c:pt>
                <c:pt idx="643">
                  <c:v>21972</c:v>
                </c:pt>
                <c:pt idx="644">
                  <c:v>21972</c:v>
                </c:pt>
                <c:pt idx="645">
                  <c:v>21964</c:v>
                </c:pt>
                <c:pt idx="646">
                  <c:v>22705</c:v>
                </c:pt>
                <c:pt idx="647">
                  <c:v>23204.516666666699</c:v>
                </c:pt>
                <c:pt idx="648">
                  <c:v>23313</c:v>
                </c:pt>
                <c:pt idx="649">
                  <c:v>23771</c:v>
                </c:pt>
                <c:pt idx="650">
                  <c:v>23771</c:v>
                </c:pt>
                <c:pt idx="651">
                  <c:v>23771</c:v>
                </c:pt>
                <c:pt idx="652">
                  <c:v>23771</c:v>
                </c:pt>
                <c:pt idx="653">
                  <c:v>23836.799999999999</c:v>
                </c:pt>
                <c:pt idx="654">
                  <c:v>23784.5</c:v>
                </c:pt>
                <c:pt idx="655">
                  <c:v>23756</c:v>
                </c:pt>
                <c:pt idx="656">
                  <c:v>23589.816666666698</c:v>
                </c:pt>
                <c:pt idx="657">
                  <c:v>23657</c:v>
                </c:pt>
                <c:pt idx="658">
                  <c:v>24018</c:v>
                </c:pt>
                <c:pt idx="659">
                  <c:v>23980.666666666701</c:v>
                </c:pt>
                <c:pt idx="660">
                  <c:v>23582.566666666698</c:v>
                </c:pt>
                <c:pt idx="661">
                  <c:v>24025</c:v>
                </c:pt>
                <c:pt idx="662">
                  <c:v>24068.799999999999</c:v>
                </c:pt>
                <c:pt idx="663">
                  <c:v>23968.066666666698</c:v>
                </c:pt>
                <c:pt idx="664">
                  <c:v>23718</c:v>
                </c:pt>
                <c:pt idx="665">
                  <c:v>22550</c:v>
                </c:pt>
                <c:pt idx="666">
                  <c:v>22394.799999999999</c:v>
                </c:pt>
                <c:pt idx="667">
                  <c:v>22106</c:v>
                </c:pt>
                <c:pt idx="668">
                  <c:v>22106</c:v>
                </c:pt>
                <c:pt idx="669">
                  <c:v>22055.016666666699</c:v>
                </c:pt>
                <c:pt idx="670">
                  <c:v>22036</c:v>
                </c:pt>
                <c:pt idx="671">
                  <c:v>22029.166666666701</c:v>
                </c:pt>
                <c:pt idx="672">
                  <c:v>20932</c:v>
                </c:pt>
                <c:pt idx="673">
                  <c:v>21712</c:v>
                </c:pt>
                <c:pt idx="674">
                  <c:v>21710.400000000001</c:v>
                </c:pt>
                <c:pt idx="675">
                  <c:v>21725.5</c:v>
                </c:pt>
                <c:pt idx="676">
                  <c:v>21593</c:v>
                </c:pt>
                <c:pt idx="677">
                  <c:v>21593</c:v>
                </c:pt>
                <c:pt idx="678">
                  <c:v>21638</c:v>
                </c:pt>
                <c:pt idx="679">
                  <c:v>21638</c:v>
                </c:pt>
                <c:pt idx="680">
                  <c:v>22137</c:v>
                </c:pt>
                <c:pt idx="681">
                  <c:v>22171.75</c:v>
                </c:pt>
                <c:pt idx="682">
                  <c:v>22042</c:v>
                </c:pt>
                <c:pt idx="683">
                  <c:v>22138</c:v>
                </c:pt>
                <c:pt idx="684">
                  <c:v>22138</c:v>
                </c:pt>
                <c:pt idx="685">
                  <c:v>22504.833333333299</c:v>
                </c:pt>
                <c:pt idx="686">
                  <c:v>22623.933333333302</c:v>
                </c:pt>
                <c:pt idx="687">
                  <c:v>22762</c:v>
                </c:pt>
                <c:pt idx="688">
                  <c:v>22628</c:v>
                </c:pt>
                <c:pt idx="689">
                  <c:v>23121.55</c:v>
                </c:pt>
                <c:pt idx="690">
                  <c:v>22665</c:v>
                </c:pt>
                <c:pt idx="691">
                  <c:v>22529.333333333299</c:v>
                </c:pt>
                <c:pt idx="692">
                  <c:v>22139.616666666701</c:v>
                </c:pt>
                <c:pt idx="693">
                  <c:v>21754</c:v>
                </c:pt>
                <c:pt idx="694">
                  <c:v>21615.25</c:v>
                </c:pt>
                <c:pt idx="695">
                  <c:v>21006.45</c:v>
                </c:pt>
                <c:pt idx="696">
                  <c:v>20851.916666666701</c:v>
                </c:pt>
                <c:pt idx="697">
                  <c:v>21182</c:v>
                </c:pt>
                <c:pt idx="698">
                  <c:v>21182</c:v>
                </c:pt>
                <c:pt idx="699">
                  <c:v>21182</c:v>
                </c:pt>
                <c:pt idx="700">
                  <c:v>21182</c:v>
                </c:pt>
                <c:pt idx="701">
                  <c:v>21182</c:v>
                </c:pt>
                <c:pt idx="702">
                  <c:v>21182</c:v>
                </c:pt>
                <c:pt idx="703">
                  <c:v>21182</c:v>
                </c:pt>
                <c:pt idx="704">
                  <c:v>21179.833333333299</c:v>
                </c:pt>
                <c:pt idx="705">
                  <c:v>21195</c:v>
                </c:pt>
                <c:pt idx="706">
                  <c:v>21195</c:v>
                </c:pt>
                <c:pt idx="707">
                  <c:v>21179.8</c:v>
                </c:pt>
                <c:pt idx="708">
                  <c:v>21179</c:v>
                </c:pt>
                <c:pt idx="709">
                  <c:v>21179</c:v>
                </c:pt>
                <c:pt idx="710">
                  <c:v>21166.3</c:v>
                </c:pt>
                <c:pt idx="711">
                  <c:v>21118</c:v>
                </c:pt>
                <c:pt idx="712">
                  <c:v>21118</c:v>
                </c:pt>
                <c:pt idx="713">
                  <c:v>21118</c:v>
                </c:pt>
                <c:pt idx="714">
                  <c:v>21678</c:v>
                </c:pt>
                <c:pt idx="715">
                  <c:v>21257.200000000001</c:v>
                </c:pt>
                <c:pt idx="716">
                  <c:v>21121</c:v>
                </c:pt>
                <c:pt idx="717">
                  <c:v>21024.400000000001</c:v>
                </c:pt>
                <c:pt idx="718">
                  <c:v>20638</c:v>
                </c:pt>
                <c:pt idx="719">
                  <c:v>21267.233333333301</c:v>
                </c:pt>
                <c:pt idx="720">
                  <c:v>20940</c:v>
                </c:pt>
                <c:pt idx="721">
                  <c:v>21530</c:v>
                </c:pt>
                <c:pt idx="722">
                  <c:v>21530</c:v>
                </c:pt>
                <c:pt idx="723">
                  <c:v>21530</c:v>
                </c:pt>
                <c:pt idx="724">
                  <c:v>21530</c:v>
                </c:pt>
                <c:pt idx="725">
                  <c:v>21530</c:v>
                </c:pt>
                <c:pt idx="726">
                  <c:v>21530</c:v>
                </c:pt>
                <c:pt idx="727">
                  <c:v>21530</c:v>
                </c:pt>
                <c:pt idx="728">
                  <c:v>21530</c:v>
                </c:pt>
                <c:pt idx="729">
                  <c:v>21530</c:v>
                </c:pt>
                <c:pt idx="730">
                  <c:v>21530</c:v>
                </c:pt>
                <c:pt idx="731">
                  <c:v>21530</c:v>
                </c:pt>
                <c:pt idx="732">
                  <c:v>21530</c:v>
                </c:pt>
                <c:pt idx="733">
                  <c:v>21521</c:v>
                </c:pt>
                <c:pt idx="734">
                  <c:v>21494</c:v>
                </c:pt>
                <c:pt idx="735">
                  <c:v>21398</c:v>
                </c:pt>
                <c:pt idx="736">
                  <c:v>21676</c:v>
                </c:pt>
                <c:pt idx="737">
                  <c:v>21676</c:v>
                </c:pt>
                <c:pt idx="738">
                  <c:v>21676</c:v>
                </c:pt>
                <c:pt idx="739">
                  <c:v>21676</c:v>
                </c:pt>
                <c:pt idx="740">
                  <c:v>22385</c:v>
                </c:pt>
                <c:pt idx="741">
                  <c:v>22978</c:v>
                </c:pt>
                <c:pt idx="742">
                  <c:v>22978</c:v>
                </c:pt>
                <c:pt idx="743">
                  <c:v>22978</c:v>
                </c:pt>
                <c:pt idx="744">
                  <c:v>22978</c:v>
                </c:pt>
                <c:pt idx="745">
                  <c:v>24189</c:v>
                </c:pt>
                <c:pt idx="746">
                  <c:v>24459.599999999999</c:v>
                </c:pt>
                <c:pt idx="747">
                  <c:v>24335</c:v>
                </c:pt>
                <c:pt idx="748">
                  <c:v>24335</c:v>
                </c:pt>
                <c:pt idx="749">
                  <c:v>24335</c:v>
                </c:pt>
                <c:pt idx="750">
                  <c:v>24335</c:v>
                </c:pt>
                <c:pt idx="751">
                  <c:v>24335</c:v>
                </c:pt>
                <c:pt idx="752">
                  <c:v>24335</c:v>
                </c:pt>
                <c:pt idx="753">
                  <c:v>24379</c:v>
                </c:pt>
                <c:pt idx="754">
                  <c:v>24662</c:v>
                </c:pt>
                <c:pt idx="755">
                  <c:v>24662</c:v>
                </c:pt>
                <c:pt idx="756">
                  <c:v>23863.683333333302</c:v>
                </c:pt>
                <c:pt idx="757">
                  <c:v>23828</c:v>
                </c:pt>
                <c:pt idx="758">
                  <c:v>23693</c:v>
                </c:pt>
                <c:pt idx="759">
                  <c:v>23693</c:v>
                </c:pt>
                <c:pt idx="760">
                  <c:v>23693</c:v>
                </c:pt>
                <c:pt idx="761">
                  <c:v>23693</c:v>
                </c:pt>
                <c:pt idx="762">
                  <c:v>23631.683333333302</c:v>
                </c:pt>
                <c:pt idx="763">
                  <c:v>23410</c:v>
                </c:pt>
                <c:pt idx="764">
                  <c:v>23410</c:v>
                </c:pt>
                <c:pt idx="765">
                  <c:v>23410</c:v>
                </c:pt>
                <c:pt idx="766">
                  <c:v>23410</c:v>
                </c:pt>
                <c:pt idx="767">
                  <c:v>23079</c:v>
                </c:pt>
                <c:pt idx="768">
                  <c:v>23701</c:v>
                </c:pt>
                <c:pt idx="769">
                  <c:v>24271</c:v>
                </c:pt>
                <c:pt idx="770">
                  <c:v>24271</c:v>
                </c:pt>
                <c:pt idx="771">
                  <c:v>23934</c:v>
                </c:pt>
                <c:pt idx="772">
                  <c:v>23934</c:v>
                </c:pt>
                <c:pt idx="773">
                  <c:v>23934</c:v>
                </c:pt>
                <c:pt idx="774">
                  <c:v>23934</c:v>
                </c:pt>
                <c:pt idx="775">
                  <c:v>24080</c:v>
                </c:pt>
                <c:pt idx="776">
                  <c:v>24332</c:v>
                </c:pt>
                <c:pt idx="777">
                  <c:v>24332</c:v>
                </c:pt>
                <c:pt idx="778">
                  <c:v>24334.2</c:v>
                </c:pt>
                <c:pt idx="779">
                  <c:v>24313.166666666701</c:v>
                </c:pt>
                <c:pt idx="780">
                  <c:v>24249</c:v>
                </c:pt>
                <c:pt idx="781">
                  <c:v>24249</c:v>
                </c:pt>
                <c:pt idx="782">
                  <c:v>24223.4</c:v>
                </c:pt>
                <c:pt idx="783">
                  <c:v>24326</c:v>
                </c:pt>
                <c:pt idx="784">
                  <c:v>24326</c:v>
                </c:pt>
                <c:pt idx="785">
                  <c:v>24326</c:v>
                </c:pt>
                <c:pt idx="786">
                  <c:v>24221.1</c:v>
                </c:pt>
                <c:pt idx="787">
                  <c:v>24186</c:v>
                </c:pt>
                <c:pt idx="788">
                  <c:v>24186</c:v>
                </c:pt>
                <c:pt idx="789">
                  <c:v>24186</c:v>
                </c:pt>
                <c:pt idx="790">
                  <c:v>24186</c:v>
                </c:pt>
                <c:pt idx="791">
                  <c:v>24186</c:v>
                </c:pt>
                <c:pt idx="792">
                  <c:v>24700</c:v>
                </c:pt>
                <c:pt idx="793">
                  <c:v>24865</c:v>
                </c:pt>
                <c:pt idx="794">
                  <c:v>24865</c:v>
                </c:pt>
                <c:pt idx="795">
                  <c:v>24995.833333333299</c:v>
                </c:pt>
                <c:pt idx="796">
                  <c:v>24865</c:v>
                </c:pt>
                <c:pt idx="797">
                  <c:v>24865</c:v>
                </c:pt>
                <c:pt idx="798">
                  <c:v>24865</c:v>
                </c:pt>
                <c:pt idx="799">
                  <c:v>24933</c:v>
                </c:pt>
                <c:pt idx="800">
                  <c:v>25011.8</c:v>
                </c:pt>
                <c:pt idx="801">
                  <c:v>24996</c:v>
                </c:pt>
                <c:pt idx="802">
                  <c:v>25046</c:v>
                </c:pt>
                <c:pt idx="803">
                  <c:v>25019</c:v>
                </c:pt>
                <c:pt idx="804">
                  <c:v>25004</c:v>
                </c:pt>
                <c:pt idx="805">
                  <c:v>25668.666666666701</c:v>
                </c:pt>
                <c:pt idx="806">
                  <c:v>25655.599999999999</c:v>
                </c:pt>
                <c:pt idx="807">
                  <c:v>25686</c:v>
                </c:pt>
                <c:pt idx="808">
                  <c:v>25673.516666666699</c:v>
                </c:pt>
                <c:pt idx="809">
                  <c:v>25510</c:v>
                </c:pt>
                <c:pt idx="810">
                  <c:v>25510</c:v>
                </c:pt>
                <c:pt idx="811">
                  <c:v>25510</c:v>
                </c:pt>
                <c:pt idx="812">
                  <c:v>25510</c:v>
                </c:pt>
                <c:pt idx="813">
                  <c:v>25510</c:v>
                </c:pt>
                <c:pt idx="814">
                  <c:v>25298.25</c:v>
                </c:pt>
                <c:pt idx="815">
                  <c:v>25730.799999999999</c:v>
                </c:pt>
                <c:pt idx="816">
                  <c:v>25742</c:v>
                </c:pt>
                <c:pt idx="817">
                  <c:v>25849</c:v>
                </c:pt>
                <c:pt idx="818">
                  <c:v>25849</c:v>
                </c:pt>
                <c:pt idx="819">
                  <c:v>25849</c:v>
                </c:pt>
                <c:pt idx="820">
                  <c:v>25849</c:v>
                </c:pt>
                <c:pt idx="821">
                  <c:v>25895</c:v>
                </c:pt>
                <c:pt idx="822">
                  <c:v>25895</c:v>
                </c:pt>
                <c:pt idx="823">
                  <c:v>25888.866666666701</c:v>
                </c:pt>
                <c:pt idx="824">
                  <c:v>25926</c:v>
                </c:pt>
                <c:pt idx="825">
                  <c:v>25926</c:v>
                </c:pt>
                <c:pt idx="826">
                  <c:v>25926</c:v>
                </c:pt>
                <c:pt idx="827">
                  <c:v>26225</c:v>
                </c:pt>
                <c:pt idx="828">
                  <c:v>26221.0333333333</c:v>
                </c:pt>
                <c:pt idx="829">
                  <c:v>26193.25</c:v>
                </c:pt>
                <c:pt idx="830">
                  <c:v>26173</c:v>
                </c:pt>
                <c:pt idx="831">
                  <c:v>26402.799999999999</c:v>
                </c:pt>
                <c:pt idx="832">
                  <c:v>25881</c:v>
                </c:pt>
                <c:pt idx="833">
                  <c:v>25804</c:v>
                </c:pt>
                <c:pt idx="834">
                  <c:v>25804</c:v>
                </c:pt>
                <c:pt idx="835">
                  <c:v>25804</c:v>
                </c:pt>
                <c:pt idx="836">
                  <c:v>25721.75</c:v>
                </c:pt>
                <c:pt idx="837">
                  <c:v>25569</c:v>
                </c:pt>
                <c:pt idx="838">
                  <c:v>25411.5</c:v>
                </c:pt>
                <c:pt idx="839">
                  <c:v>25439</c:v>
                </c:pt>
                <c:pt idx="840">
                  <c:v>25076.75</c:v>
                </c:pt>
                <c:pt idx="841">
                  <c:v>24634</c:v>
                </c:pt>
                <c:pt idx="842">
                  <c:v>24633.666666666701</c:v>
                </c:pt>
                <c:pt idx="843">
                  <c:v>24632</c:v>
                </c:pt>
                <c:pt idx="844">
                  <c:v>24305.200000000001</c:v>
                </c:pt>
                <c:pt idx="845">
                  <c:v>24264</c:v>
                </c:pt>
                <c:pt idx="846">
                  <c:v>24674</c:v>
                </c:pt>
                <c:pt idx="847">
                  <c:v>24674</c:v>
                </c:pt>
                <c:pt idx="848">
                  <c:v>24532.566666666698</c:v>
                </c:pt>
                <c:pt idx="849">
                  <c:v>24340</c:v>
                </c:pt>
                <c:pt idx="850">
                  <c:v>24327.166666666701</c:v>
                </c:pt>
                <c:pt idx="851">
                  <c:v>24252.733333333301</c:v>
                </c:pt>
                <c:pt idx="852">
                  <c:v>24154</c:v>
                </c:pt>
                <c:pt idx="853">
                  <c:v>24154</c:v>
                </c:pt>
                <c:pt idx="854">
                  <c:v>24154</c:v>
                </c:pt>
                <c:pt idx="855">
                  <c:v>24223.4</c:v>
                </c:pt>
                <c:pt idx="856">
                  <c:v>23974.5</c:v>
                </c:pt>
                <c:pt idx="857">
                  <c:v>23749</c:v>
                </c:pt>
                <c:pt idx="858">
                  <c:v>23392</c:v>
                </c:pt>
                <c:pt idx="859">
                  <c:v>22961.4666666667</c:v>
                </c:pt>
                <c:pt idx="860">
                  <c:v>23115</c:v>
                </c:pt>
                <c:pt idx="861">
                  <c:v>23115</c:v>
                </c:pt>
                <c:pt idx="862">
                  <c:v>23025.25</c:v>
                </c:pt>
                <c:pt idx="863">
                  <c:v>22958</c:v>
                </c:pt>
                <c:pt idx="864">
                  <c:v>23182</c:v>
                </c:pt>
                <c:pt idx="865">
                  <c:v>23182</c:v>
                </c:pt>
                <c:pt idx="866">
                  <c:v>23182</c:v>
                </c:pt>
                <c:pt idx="867">
                  <c:v>23792</c:v>
                </c:pt>
                <c:pt idx="868">
                  <c:v>23759.416666666701</c:v>
                </c:pt>
                <c:pt idx="869">
                  <c:v>23401</c:v>
                </c:pt>
                <c:pt idx="870">
                  <c:v>23401</c:v>
                </c:pt>
                <c:pt idx="871">
                  <c:v>23478</c:v>
                </c:pt>
                <c:pt idx="872">
                  <c:v>23502.166666666701</c:v>
                </c:pt>
                <c:pt idx="873">
                  <c:v>23499.75</c:v>
                </c:pt>
                <c:pt idx="874">
                  <c:v>23466.799999999999</c:v>
                </c:pt>
                <c:pt idx="875">
                  <c:v>23466</c:v>
                </c:pt>
                <c:pt idx="876">
                  <c:v>23466</c:v>
                </c:pt>
                <c:pt idx="877">
                  <c:v>23478</c:v>
                </c:pt>
                <c:pt idx="878">
                  <c:v>23447.200000000001</c:v>
                </c:pt>
                <c:pt idx="879">
                  <c:v>23328.866666666701</c:v>
                </c:pt>
                <c:pt idx="880">
                  <c:v>22718.883333333299</c:v>
                </c:pt>
                <c:pt idx="881">
                  <c:v>22499</c:v>
                </c:pt>
                <c:pt idx="882">
                  <c:v>21927</c:v>
                </c:pt>
                <c:pt idx="883">
                  <c:v>22191</c:v>
                </c:pt>
                <c:pt idx="884">
                  <c:v>22079.616666666701</c:v>
                </c:pt>
                <c:pt idx="885">
                  <c:v>21873</c:v>
                </c:pt>
                <c:pt idx="886">
                  <c:v>21953</c:v>
                </c:pt>
                <c:pt idx="887">
                  <c:v>21953</c:v>
                </c:pt>
                <c:pt idx="888">
                  <c:v>22083</c:v>
                </c:pt>
                <c:pt idx="889">
                  <c:v>24504</c:v>
                </c:pt>
                <c:pt idx="890">
                  <c:v>24504</c:v>
                </c:pt>
                <c:pt idx="891">
                  <c:v>24504</c:v>
                </c:pt>
                <c:pt idx="892">
                  <c:v>24548</c:v>
                </c:pt>
                <c:pt idx="893">
                  <c:v>24548</c:v>
                </c:pt>
                <c:pt idx="894">
                  <c:v>24500</c:v>
                </c:pt>
                <c:pt idx="895">
                  <c:v>24892</c:v>
                </c:pt>
                <c:pt idx="896">
                  <c:v>24871</c:v>
                </c:pt>
                <c:pt idx="897">
                  <c:v>24807.1</c:v>
                </c:pt>
                <c:pt idx="898">
                  <c:v>24800</c:v>
                </c:pt>
                <c:pt idx="899">
                  <c:v>24876</c:v>
                </c:pt>
                <c:pt idx="900">
                  <c:v>24403.599999999999</c:v>
                </c:pt>
                <c:pt idx="901">
                  <c:v>24049</c:v>
                </c:pt>
                <c:pt idx="902">
                  <c:v>24049</c:v>
                </c:pt>
                <c:pt idx="903">
                  <c:v>23749.75</c:v>
                </c:pt>
                <c:pt idx="904">
                  <c:v>23194</c:v>
                </c:pt>
                <c:pt idx="905">
                  <c:v>23194</c:v>
                </c:pt>
                <c:pt idx="906">
                  <c:v>23194</c:v>
                </c:pt>
                <c:pt idx="907">
                  <c:v>23194</c:v>
                </c:pt>
                <c:pt idx="908">
                  <c:v>22835</c:v>
                </c:pt>
                <c:pt idx="909">
                  <c:v>22835</c:v>
                </c:pt>
                <c:pt idx="910">
                  <c:v>22835</c:v>
                </c:pt>
                <c:pt idx="911">
                  <c:v>23640</c:v>
                </c:pt>
                <c:pt idx="912">
                  <c:v>23640</c:v>
                </c:pt>
                <c:pt idx="913">
                  <c:v>23777</c:v>
                </c:pt>
                <c:pt idx="914">
                  <c:v>23777</c:v>
                </c:pt>
                <c:pt idx="915">
                  <c:v>23723.8</c:v>
                </c:pt>
                <c:pt idx="916">
                  <c:v>24633</c:v>
                </c:pt>
                <c:pt idx="917">
                  <c:v>24633</c:v>
                </c:pt>
                <c:pt idx="918">
                  <c:v>24493.8</c:v>
                </c:pt>
                <c:pt idx="919">
                  <c:v>24285</c:v>
                </c:pt>
                <c:pt idx="920">
                  <c:v>24273</c:v>
                </c:pt>
                <c:pt idx="921">
                  <c:v>24354.55</c:v>
                </c:pt>
                <c:pt idx="922">
                  <c:v>24351</c:v>
                </c:pt>
                <c:pt idx="923">
                  <c:v>24387</c:v>
                </c:pt>
                <c:pt idx="924">
                  <c:v>24387</c:v>
                </c:pt>
                <c:pt idx="925">
                  <c:v>24267.75</c:v>
                </c:pt>
                <c:pt idx="926">
                  <c:v>24014</c:v>
                </c:pt>
                <c:pt idx="927">
                  <c:v>23919.8</c:v>
                </c:pt>
                <c:pt idx="928">
                  <c:v>24044</c:v>
                </c:pt>
                <c:pt idx="929">
                  <c:v>24044</c:v>
                </c:pt>
                <c:pt idx="930">
                  <c:v>24044</c:v>
                </c:pt>
                <c:pt idx="931">
                  <c:v>24028</c:v>
                </c:pt>
                <c:pt idx="932">
                  <c:v>23387.25</c:v>
                </c:pt>
                <c:pt idx="933">
                  <c:v>23359</c:v>
                </c:pt>
                <c:pt idx="934">
                  <c:v>23359</c:v>
                </c:pt>
                <c:pt idx="935">
                  <c:v>23359</c:v>
                </c:pt>
                <c:pt idx="936">
                  <c:v>23455</c:v>
                </c:pt>
                <c:pt idx="937">
                  <c:v>23882</c:v>
                </c:pt>
                <c:pt idx="938">
                  <c:v>23882</c:v>
                </c:pt>
                <c:pt idx="939">
                  <c:v>23882</c:v>
                </c:pt>
                <c:pt idx="940">
                  <c:v>23882</c:v>
                </c:pt>
                <c:pt idx="941">
                  <c:v>23882</c:v>
                </c:pt>
                <c:pt idx="942">
                  <c:v>23882</c:v>
                </c:pt>
                <c:pt idx="943">
                  <c:v>23959</c:v>
                </c:pt>
                <c:pt idx="944">
                  <c:v>24009</c:v>
                </c:pt>
                <c:pt idx="945">
                  <c:v>24020.9</c:v>
                </c:pt>
                <c:pt idx="946">
                  <c:v>24124.416666666701</c:v>
                </c:pt>
                <c:pt idx="947">
                  <c:v>24106</c:v>
                </c:pt>
                <c:pt idx="948">
                  <c:v>24116</c:v>
                </c:pt>
                <c:pt idx="949">
                  <c:v>23942.483333333301</c:v>
                </c:pt>
                <c:pt idx="950">
                  <c:v>23754</c:v>
                </c:pt>
                <c:pt idx="951">
                  <c:v>24136</c:v>
                </c:pt>
                <c:pt idx="952">
                  <c:v>24114.05</c:v>
                </c:pt>
                <c:pt idx="953">
                  <c:v>24049</c:v>
                </c:pt>
                <c:pt idx="954">
                  <c:v>23831.2166666667</c:v>
                </c:pt>
                <c:pt idx="955">
                  <c:v>23634</c:v>
                </c:pt>
                <c:pt idx="956">
                  <c:v>23634</c:v>
                </c:pt>
                <c:pt idx="957">
                  <c:v>23634</c:v>
                </c:pt>
                <c:pt idx="958">
                  <c:v>23634</c:v>
                </c:pt>
                <c:pt idx="959">
                  <c:v>23815.416666666701</c:v>
                </c:pt>
                <c:pt idx="960">
                  <c:v>23309</c:v>
                </c:pt>
                <c:pt idx="961">
                  <c:v>24666</c:v>
                </c:pt>
                <c:pt idx="962">
                  <c:v>24666</c:v>
                </c:pt>
                <c:pt idx="963">
                  <c:v>24666</c:v>
                </c:pt>
                <c:pt idx="964">
                  <c:v>24666</c:v>
                </c:pt>
                <c:pt idx="965">
                  <c:v>24666</c:v>
                </c:pt>
                <c:pt idx="966">
                  <c:v>24822</c:v>
                </c:pt>
                <c:pt idx="967">
                  <c:v>24945.599999999999</c:v>
                </c:pt>
                <c:pt idx="968">
                  <c:v>24887</c:v>
                </c:pt>
                <c:pt idx="969">
                  <c:v>25057</c:v>
                </c:pt>
                <c:pt idx="970">
                  <c:v>24724.633333333299</c:v>
                </c:pt>
                <c:pt idx="971">
                  <c:v>24719</c:v>
                </c:pt>
                <c:pt idx="972">
                  <c:v>24719</c:v>
                </c:pt>
                <c:pt idx="973">
                  <c:v>25384.1</c:v>
                </c:pt>
                <c:pt idx="974">
                  <c:v>25382</c:v>
                </c:pt>
                <c:pt idx="975">
                  <c:v>25364.016666666699</c:v>
                </c:pt>
                <c:pt idx="976">
                  <c:v>24929.316666666698</c:v>
                </c:pt>
                <c:pt idx="977">
                  <c:v>24704.116666666701</c:v>
                </c:pt>
                <c:pt idx="978">
                  <c:v>24593.666666666701</c:v>
                </c:pt>
                <c:pt idx="979">
                  <c:v>25525.416666666701</c:v>
                </c:pt>
                <c:pt idx="980">
                  <c:v>25503</c:v>
                </c:pt>
                <c:pt idx="981">
                  <c:v>25436.5</c:v>
                </c:pt>
                <c:pt idx="982">
                  <c:v>24198</c:v>
                </c:pt>
                <c:pt idx="983">
                  <c:v>25471.85</c:v>
                </c:pt>
                <c:pt idx="984">
                  <c:v>24236.15</c:v>
                </c:pt>
                <c:pt idx="985">
                  <c:v>25828</c:v>
                </c:pt>
                <c:pt idx="986">
                  <c:v>25828</c:v>
                </c:pt>
                <c:pt idx="987">
                  <c:v>25828</c:v>
                </c:pt>
                <c:pt idx="988">
                  <c:v>25828</c:v>
                </c:pt>
                <c:pt idx="989">
                  <c:v>26164</c:v>
                </c:pt>
                <c:pt idx="990">
                  <c:v>26164</c:v>
                </c:pt>
                <c:pt idx="991">
                  <c:v>26635</c:v>
                </c:pt>
                <c:pt idx="992">
                  <c:v>26921</c:v>
                </c:pt>
                <c:pt idx="993">
                  <c:v>26852.5</c:v>
                </c:pt>
                <c:pt idx="994">
                  <c:v>27168</c:v>
                </c:pt>
                <c:pt idx="995">
                  <c:v>27168</c:v>
                </c:pt>
                <c:pt idx="996">
                  <c:v>27405</c:v>
                </c:pt>
                <c:pt idx="997">
                  <c:v>27405</c:v>
                </c:pt>
                <c:pt idx="998">
                  <c:v>27136</c:v>
                </c:pt>
                <c:pt idx="999">
                  <c:v>26923.7</c:v>
                </c:pt>
                <c:pt idx="1000">
                  <c:v>26529.366666666701</c:v>
                </c:pt>
                <c:pt idx="1001">
                  <c:v>26174.866666666701</c:v>
                </c:pt>
                <c:pt idx="1002">
                  <c:v>26186</c:v>
                </c:pt>
                <c:pt idx="1003">
                  <c:v>26176.616666666701</c:v>
                </c:pt>
                <c:pt idx="1004">
                  <c:v>25734.233333333301</c:v>
                </c:pt>
                <c:pt idx="1005">
                  <c:v>25139</c:v>
                </c:pt>
                <c:pt idx="1006">
                  <c:v>25495</c:v>
                </c:pt>
                <c:pt idx="1007">
                  <c:v>25274.7166666667</c:v>
                </c:pt>
                <c:pt idx="1008">
                  <c:v>24055.233333333301</c:v>
                </c:pt>
                <c:pt idx="1009">
                  <c:v>24025</c:v>
                </c:pt>
                <c:pt idx="1010">
                  <c:v>24025</c:v>
                </c:pt>
                <c:pt idx="1011">
                  <c:v>24025</c:v>
                </c:pt>
                <c:pt idx="1012">
                  <c:v>24025</c:v>
                </c:pt>
                <c:pt idx="1013">
                  <c:v>24025</c:v>
                </c:pt>
                <c:pt idx="1014">
                  <c:v>24025</c:v>
                </c:pt>
                <c:pt idx="1015">
                  <c:v>24025</c:v>
                </c:pt>
                <c:pt idx="1016">
                  <c:v>24042</c:v>
                </c:pt>
                <c:pt idx="1017">
                  <c:v>24056</c:v>
                </c:pt>
                <c:pt idx="1018">
                  <c:v>24056</c:v>
                </c:pt>
                <c:pt idx="1019">
                  <c:v>24056</c:v>
                </c:pt>
                <c:pt idx="1020">
                  <c:v>23373.916666666701</c:v>
                </c:pt>
                <c:pt idx="1021">
                  <c:v>23163</c:v>
                </c:pt>
                <c:pt idx="1022">
                  <c:v>23209</c:v>
                </c:pt>
                <c:pt idx="1023">
                  <c:v>23243</c:v>
                </c:pt>
                <c:pt idx="1024">
                  <c:v>23344.05</c:v>
                </c:pt>
                <c:pt idx="1025">
                  <c:v>23289</c:v>
                </c:pt>
                <c:pt idx="1026">
                  <c:v>23010.233333333301</c:v>
                </c:pt>
                <c:pt idx="1027">
                  <c:v>22973</c:v>
                </c:pt>
                <c:pt idx="1028">
                  <c:v>22833.666666666701</c:v>
                </c:pt>
                <c:pt idx="1029">
                  <c:v>21907.3</c:v>
                </c:pt>
                <c:pt idx="1030">
                  <c:v>21882</c:v>
                </c:pt>
                <c:pt idx="1031">
                  <c:v>21881.9666666667</c:v>
                </c:pt>
                <c:pt idx="1032">
                  <c:v>22093</c:v>
                </c:pt>
                <c:pt idx="1033">
                  <c:v>22093</c:v>
                </c:pt>
                <c:pt idx="1034">
                  <c:v>22093</c:v>
                </c:pt>
                <c:pt idx="1035">
                  <c:v>22978</c:v>
                </c:pt>
                <c:pt idx="1036">
                  <c:v>22978</c:v>
                </c:pt>
                <c:pt idx="1037">
                  <c:v>22924.5</c:v>
                </c:pt>
                <c:pt idx="1038">
                  <c:v>23128</c:v>
                </c:pt>
                <c:pt idx="1039">
                  <c:v>23268</c:v>
                </c:pt>
                <c:pt idx="1040">
                  <c:v>23186.616666666701</c:v>
                </c:pt>
                <c:pt idx="1041">
                  <c:v>23463</c:v>
                </c:pt>
                <c:pt idx="1042">
                  <c:v>23133.599999999999</c:v>
                </c:pt>
                <c:pt idx="1043">
                  <c:v>22864</c:v>
                </c:pt>
                <c:pt idx="1044">
                  <c:v>22734.2</c:v>
                </c:pt>
                <c:pt idx="1045">
                  <c:v>22480.05</c:v>
                </c:pt>
                <c:pt idx="1046">
                  <c:v>22243.666666666701</c:v>
                </c:pt>
                <c:pt idx="1047">
                  <c:v>21886.866666666701</c:v>
                </c:pt>
                <c:pt idx="1048">
                  <c:v>21831.133333333299</c:v>
                </c:pt>
                <c:pt idx="1049">
                  <c:v>21891</c:v>
                </c:pt>
                <c:pt idx="1050">
                  <c:v>21891</c:v>
                </c:pt>
                <c:pt idx="1051">
                  <c:v>21456</c:v>
                </c:pt>
                <c:pt idx="1052">
                  <c:v>21423.8</c:v>
                </c:pt>
                <c:pt idx="1053">
                  <c:v>21410</c:v>
                </c:pt>
                <c:pt idx="1054">
                  <c:v>21410</c:v>
                </c:pt>
                <c:pt idx="1055">
                  <c:v>21952.083333333299</c:v>
                </c:pt>
                <c:pt idx="1056">
                  <c:v>21608.2833333333</c:v>
                </c:pt>
                <c:pt idx="1057">
                  <c:v>21828.083333333299</c:v>
                </c:pt>
                <c:pt idx="1058">
                  <c:v>21494.5</c:v>
                </c:pt>
                <c:pt idx="1059">
                  <c:v>22338</c:v>
                </c:pt>
                <c:pt idx="1060">
                  <c:v>22968.35</c:v>
                </c:pt>
                <c:pt idx="1061">
                  <c:v>22760</c:v>
                </c:pt>
                <c:pt idx="1062">
                  <c:v>22423.95</c:v>
                </c:pt>
                <c:pt idx="1063">
                  <c:v>22062</c:v>
                </c:pt>
                <c:pt idx="1064">
                  <c:v>22062</c:v>
                </c:pt>
                <c:pt idx="1065">
                  <c:v>21849.25</c:v>
                </c:pt>
                <c:pt idx="1066">
                  <c:v>22572</c:v>
                </c:pt>
                <c:pt idx="1067">
                  <c:v>22541.599999999999</c:v>
                </c:pt>
                <c:pt idx="1068">
                  <c:v>22695</c:v>
                </c:pt>
                <c:pt idx="1069">
                  <c:v>22695</c:v>
                </c:pt>
                <c:pt idx="1070">
                  <c:v>22695</c:v>
                </c:pt>
                <c:pt idx="1071">
                  <c:v>22695</c:v>
                </c:pt>
                <c:pt idx="1072">
                  <c:v>22428.05</c:v>
                </c:pt>
                <c:pt idx="1073">
                  <c:v>22442</c:v>
                </c:pt>
                <c:pt idx="1074">
                  <c:v>22442</c:v>
                </c:pt>
                <c:pt idx="1075">
                  <c:v>22440.666666666701</c:v>
                </c:pt>
                <c:pt idx="1076">
                  <c:v>22098.333333333299</c:v>
                </c:pt>
                <c:pt idx="1077">
                  <c:v>21493.916666666701</c:v>
                </c:pt>
                <c:pt idx="1078">
                  <c:v>21473</c:v>
                </c:pt>
                <c:pt idx="1079">
                  <c:v>20903.099999999999</c:v>
                </c:pt>
                <c:pt idx="1080">
                  <c:v>20689</c:v>
                </c:pt>
                <c:pt idx="1081">
                  <c:v>20882.25</c:v>
                </c:pt>
                <c:pt idx="1082">
                  <c:v>21674</c:v>
                </c:pt>
                <c:pt idx="1083">
                  <c:v>21674</c:v>
                </c:pt>
                <c:pt idx="1084">
                  <c:v>21525.25</c:v>
                </c:pt>
                <c:pt idx="1085">
                  <c:v>20986.133333333299</c:v>
                </c:pt>
                <c:pt idx="1086">
                  <c:v>20680</c:v>
                </c:pt>
                <c:pt idx="1087">
                  <c:v>20797</c:v>
                </c:pt>
                <c:pt idx="1088">
                  <c:v>21125</c:v>
                </c:pt>
                <c:pt idx="1089">
                  <c:v>21042</c:v>
                </c:pt>
                <c:pt idx="1090">
                  <c:v>21042</c:v>
                </c:pt>
                <c:pt idx="1091">
                  <c:v>21002.7</c:v>
                </c:pt>
                <c:pt idx="1092">
                  <c:v>20498</c:v>
                </c:pt>
                <c:pt idx="1093">
                  <c:v>20498</c:v>
                </c:pt>
                <c:pt idx="1094">
                  <c:v>20498</c:v>
                </c:pt>
                <c:pt idx="1095">
                  <c:v>20493.333333333299</c:v>
                </c:pt>
                <c:pt idx="1096">
                  <c:v>20484</c:v>
                </c:pt>
                <c:pt idx="1097">
                  <c:v>20561.400000000001</c:v>
                </c:pt>
                <c:pt idx="1098">
                  <c:v>20296.666666666701</c:v>
                </c:pt>
                <c:pt idx="1099">
                  <c:v>20543.0333333333</c:v>
                </c:pt>
                <c:pt idx="1100">
                  <c:v>20507</c:v>
                </c:pt>
                <c:pt idx="1101">
                  <c:v>20463</c:v>
                </c:pt>
                <c:pt idx="1102">
                  <c:v>20545</c:v>
                </c:pt>
                <c:pt idx="1103">
                  <c:v>20542.433333333302</c:v>
                </c:pt>
                <c:pt idx="1104">
                  <c:v>21720.6</c:v>
                </c:pt>
                <c:pt idx="1105">
                  <c:v>22049</c:v>
                </c:pt>
                <c:pt idx="1106">
                  <c:v>22049</c:v>
                </c:pt>
                <c:pt idx="1107">
                  <c:v>22049</c:v>
                </c:pt>
                <c:pt idx="1108">
                  <c:v>22049</c:v>
                </c:pt>
                <c:pt idx="1109">
                  <c:v>22049</c:v>
                </c:pt>
                <c:pt idx="1110">
                  <c:v>22121</c:v>
                </c:pt>
                <c:pt idx="1111">
                  <c:v>22335</c:v>
                </c:pt>
                <c:pt idx="1112">
                  <c:v>22335</c:v>
                </c:pt>
                <c:pt idx="1113">
                  <c:v>22335</c:v>
                </c:pt>
                <c:pt idx="1114">
                  <c:v>22335</c:v>
                </c:pt>
                <c:pt idx="1115">
                  <c:v>21764</c:v>
                </c:pt>
                <c:pt idx="1116">
                  <c:v>21764</c:v>
                </c:pt>
                <c:pt idx="1117">
                  <c:v>21705.7166666667</c:v>
                </c:pt>
                <c:pt idx="1118">
                  <c:v>21388.5</c:v>
                </c:pt>
                <c:pt idx="1119">
                  <c:v>21282</c:v>
                </c:pt>
                <c:pt idx="1120">
                  <c:v>21210</c:v>
                </c:pt>
                <c:pt idx="1121">
                  <c:v>21210</c:v>
                </c:pt>
                <c:pt idx="1122">
                  <c:v>21996.666666666701</c:v>
                </c:pt>
                <c:pt idx="1123">
                  <c:v>21939</c:v>
                </c:pt>
                <c:pt idx="1124">
                  <c:v>21939</c:v>
                </c:pt>
                <c:pt idx="1125">
                  <c:v>21939</c:v>
                </c:pt>
                <c:pt idx="1126">
                  <c:v>22021</c:v>
                </c:pt>
                <c:pt idx="1127">
                  <c:v>22021</c:v>
                </c:pt>
                <c:pt idx="1128">
                  <c:v>22021</c:v>
                </c:pt>
                <c:pt idx="1129">
                  <c:v>22021</c:v>
                </c:pt>
                <c:pt idx="1130">
                  <c:v>22021</c:v>
                </c:pt>
                <c:pt idx="1131">
                  <c:v>21827.200000000001</c:v>
                </c:pt>
                <c:pt idx="1132">
                  <c:v>21817</c:v>
                </c:pt>
                <c:pt idx="1133">
                  <c:v>21817</c:v>
                </c:pt>
                <c:pt idx="1134">
                  <c:v>21817</c:v>
                </c:pt>
                <c:pt idx="1135">
                  <c:v>21714.166666666701</c:v>
                </c:pt>
                <c:pt idx="1136">
                  <c:v>22709</c:v>
                </c:pt>
                <c:pt idx="1137">
                  <c:v>23381</c:v>
                </c:pt>
                <c:pt idx="1138">
                  <c:v>22986.066666666698</c:v>
                </c:pt>
                <c:pt idx="1139">
                  <c:v>22436.733333333301</c:v>
                </c:pt>
                <c:pt idx="1140">
                  <c:v>22419</c:v>
                </c:pt>
                <c:pt idx="1141">
                  <c:v>22343.1</c:v>
                </c:pt>
                <c:pt idx="1142">
                  <c:v>21692.5</c:v>
                </c:pt>
                <c:pt idx="1143">
                  <c:v>21601.4666666667</c:v>
                </c:pt>
                <c:pt idx="1144">
                  <c:v>21528</c:v>
                </c:pt>
                <c:pt idx="1145">
                  <c:v>21482</c:v>
                </c:pt>
                <c:pt idx="1146">
                  <c:v>21304.2</c:v>
                </c:pt>
                <c:pt idx="1147">
                  <c:v>21066</c:v>
                </c:pt>
                <c:pt idx="1148">
                  <c:v>21066</c:v>
                </c:pt>
                <c:pt idx="1149">
                  <c:v>21066</c:v>
                </c:pt>
                <c:pt idx="1150">
                  <c:v>21066</c:v>
                </c:pt>
                <c:pt idx="1151">
                  <c:v>21059.75</c:v>
                </c:pt>
                <c:pt idx="1152">
                  <c:v>20738</c:v>
                </c:pt>
                <c:pt idx="1153">
                  <c:v>20569.5</c:v>
                </c:pt>
                <c:pt idx="1154">
                  <c:v>19971</c:v>
                </c:pt>
                <c:pt idx="1155">
                  <c:v>19971</c:v>
                </c:pt>
                <c:pt idx="1156">
                  <c:v>20548</c:v>
                </c:pt>
                <c:pt idx="1157">
                  <c:v>20594</c:v>
                </c:pt>
                <c:pt idx="1158">
                  <c:v>21446</c:v>
                </c:pt>
                <c:pt idx="1159">
                  <c:v>21856</c:v>
                </c:pt>
                <c:pt idx="1160">
                  <c:v>21856</c:v>
                </c:pt>
                <c:pt idx="1161">
                  <c:v>21789</c:v>
                </c:pt>
                <c:pt idx="1162">
                  <c:v>21607.5</c:v>
                </c:pt>
                <c:pt idx="1163">
                  <c:v>22333</c:v>
                </c:pt>
                <c:pt idx="1164">
                  <c:v>22101.166666666701</c:v>
                </c:pt>
                <c:pt idx="1165">
                  <c:v>21743</c:v>
                </c:pt>
                <c:pt idx="1166">
                  <c:v>21493.633333333299</c:v>
                </c:pt>
                <c:pt idx="1167">
                  <c:v>21237</c:v>
                </c:pt>
                <c:pt idx="1168">
                  <c:v>21237</c:v>
                </c:pt>
                <c:pt idx="1169">
                  <c:v>21206.933333333302</c:v>
                </c:pt>
                <c:pt idx="1170">
                  <c:v>21010.35</c:v>
                </c:pt>
                <c:pt idx="1171">
                  <c:v>20697.5</c:v>
                </c:pt>
                <c:pt idx="1172">
                  <c:v>20412</c:v>
                </c:pt>
                <c:pt idx="1173">
                  <c:v>20412</c:v>
                </c:pt>
                <c:pt idx="1174">
                  <c:v>20494</c:v>
                </c:pt>
                <c:pt idx="1175">
                  <c:v>20494</c:v>
                </c:pt>
                <c:pt idx="1176">
                  <c:v>20676</c:v>
                </c:pt>
                <c:pt idx="1177">
                  <c:v>20676</c:v>
                </c:pt>
                <c:pt idx="1178">
                  <c:v>20676</c:v>
                </c:pt>
                <c:pt idx="1179">
                  <c:v>20676</c:v>
                </c:pt>
                <c:pt idx="1180">
                  <c:v>20676</c:v>
                </c:pt>
                <c:pt idx="1181">
                  <c:v>20676</c:v>
                </c:pt>
                <c:pt idx="1182">
                  <c:v>20722</c:v>
                </c:pt>
                <c:pt idx="1183">
                  <c:v>20709.133333333299</c:v>
                </c:pt>
                <c:pt idx="1184">
                  <c:v>20687</c:v>
                </c:pt>
                <c:pt idx="1185">
                  <c:v>21836</c:v>
                </c:pt>
                <c:pt idx="1186">
                  <c:v>21830.866666666701</c:v>
                </c:pt>
                <c:pt idx="1187">
                  <c:v>21941.7833333333</c:v>
                </c:pt>
                <c:pt idx="1188">
                  <c:v>21474</c:v>
                </c:pt>
                <c:pt idx="1189">
                  <c:v>21376.683333333302</c:v>
                </c:pt>
                <c:pt idx="1190">
                  <c:v>21322</c:v>
                </c:pt>
                <c:pt idx="1191">
                  <c:v>21322</c:v>
                </c:pt>
                <c:pt idx="1192">
                  <c:v>21371.5</c:v>
                </c:pt>
                <c:pt idx="1193">
                  <c:v>21250.933333333302</c:v>
                </c:pt>
                <c:pt idx="1194">
                  <c:v>20926</c:v>
                </c:pt>
                <c:pt idx="1195">
                  <c:v>20926</c:v>
                </c:pt>
                <c:pt idx="1196">
                  <c:v>20838</c:v>
                </c:pt>
                <c:pt idx="1197">
                  <c:v>20830</c:v>
                </c:pt>
                <c:pt idx="1198">
                  <c:v>20912</c:v>
                </c:pt>
                <c:pt idx="1199">
                  <c:v>20908.166666666701</c:v>
                </c:pt>
                <c:pt idx="1200">
                  <c:v>20682</c:v>
                </c:pt>
                <c:pt idx="1201">
                  <c:v>21407</c:v>
                </c:pt>
                <c:pt idx="1202">
                  <c:v>21407</c:v>
                </c:pt>
                <c:pt idx="1203">
                  <c:v>21407</c:v>
                </c:pt>
                <c:pt idx="1204">
                  <c:v>21407</c:v>
                </c:pt>
                <c:pt idx="1205">
                  <c:v>21407</c:v>
                </c:pt>
                <c:pt idx="1206">
                  <c:v>21407</c:v>
                </c:pt>
                <c:pt idx="1207">
                  <c:v>21456</c:v>
                </c:pt>
                <c:pt idx="1208">
                  <c:v>21422.933333333302</c:v>
                </c:pt>
                <c:pt idx="1209">
                  <c:v>21396</c:v>
                </c:pt>
                <c:pt idx="1210">
                  <c:v>21262.25</c:v>
                </c:pt>
                <c:pt idx="1211">
                  <c:v>21321</c:v>
                </c:pt>
                <c:pt idx="1212">
                  <c:v>21321</c:v>
                </c:pt>
                <c:pt idx="1213">
                  <c:v>21252</c:v>
                </c:pt>
                <c:pt idx="1214">
                  <c:v>20235.166666666701</c:v>
                </c:pt>
                <c:pt idx="1215">
                  <c:v>19809</c:v>
                </c:pt>
                <c:pt idx="1216">
                  <c:v>19768</c:v>
                </c:pt>
                <c:pt idx="1217">
                  <c:v>19617.066666666698</c:v>
                </c:pt>
                <c:pt idx="1218">
                  <c:v>18947</c:v>
                </c:pt>
                <c:pt idx="1219">
                  <c:v>18930.133333333299</c:v>
                </c:pt>
                <c:pt idx="1220">
                  <c:v>19131</c:v>
                </c:pt>
                <c:pt idx="1221">
                  <c:v>19131</c:v>
                </c:pt>
                <c:pt idx="1222">
                  <c:v>19973</c:v>
                </c:pt>
                <c:pt idx="1223">
                  <c:v>20906.666666666701</c:v>
                </c:pt>
                <c:pt idx="1224">
                  <c:v>19965</c:v>
                </c:pt>
                <c:pt idx="1225">
                  <c:v>21315</c:v>
                </c:pt>
                <c:pt idx="1226">
                  <c:v>21318.4666666667</c:v>
                </c:pt>
                <c:pt idx="1227">
                  <c:v>21229.916666666701</c:v>
                </c:pt>
                <c:pt idx="1228">
                  <c:v>21231</c:v>
                </c:pt>
                <c:pt idx="1229">
                  <c:v>21284</c:v>
                </c:pt>
                <c:pt idx="1230">
                  <c:v>21284</c:v>
                </c:pt>
                <c:pt idx="1231">
                  <c:v>21274.666666666701</c:v>
                </c:pt>
                <c:pt idx="1232">
                  <c:v>21172</c:v>
                </c:pt>
                <c:pt idx="1233">
                  <c:v>20990</c:v>
                </c:pt>
                <c:pt idx="1234">
                  <c:v>21172</c:v>
                </c:pt>
                <c:pt idx="1235">
                  <c:v>21072</c:v>
                </c:pt>
                <c:pt idx="1236">
                  <c:v>21010.7166666667</c:v>
                </c:pt>
                <c:pt idx="1237">
                  <c:v>20892.666666666701</c:v>
                </c:pt>
                <c:pt idx="1238">
                  <c:v>21225</c:v>
                </c:pt>
                <c:pt idx="1239">
                  <c:v>21225</c:v>
                </c:pt>
                <c:pt idx="1240">
                  <c:v>21225</c:v>
                </c:pt>
                <c:pt idx="1241">
                  <c:v>21225</c:v>
                </c:pt>
                <c:pt idx="1242">
                  <c:v>22503</c:v>
                </c:pt>
                <c:pt idx="1243">
                  <c:v>22503</c:v>
                </c:pt>
                <c:pt idx="1244">
                  <c:v>22503</c:v>
                </c:pt>
                <c:pt idx="1245">
                  <c:v>22503</c:v>
                </c:pt>
                <c:pt idx="1246">
                  <c:v>22375.433333333302</c:v>
                </c:pt>
                <c:pt idx="1247">
                  <c:v>22125.733333333301</c:v>
                </c:pt>
                <c:pt idx="1248">
                  <c:v>21788</c:v>
                </c:pt>
                <c:pt idx="1249">
                  <c:v>21834</c:v>
                </c:pt>
                <c:pt idx="1250">
                  <c:v>21834</c:v>
                </c:pt>
                <c:pt idx="1251">
                  <c:v>21652</c:v>
                </c:pt>
                <c:pt idx="1252">
                  <c:v>21652</c:v>
                </c:pt>
                <c:pt idx="1253">
                  <c:v>21932</c:v>
                </c:pt>
                <c:pt idx="1254">
                  <c:v>21792</c:v>
                </c:pt>
                <c:pt idx="1255">
                  <c:v>22193.266666666699</c:v>
                </c:pt>
                <c:pt idx="1256">
                  <c:v>21733.666666666701</c:v>
                </c:pt>
                <c:pt idx="1257">
                  <c:v>20919</c:v>
                </c:pt>
                <c:pt idx="1258">
                  <c:v>20919</c:v>
                </c:pt>
                <c:pt idx="1259">
                  <c:v>20906.666666666701</c:v>
                </c:pt>
                <c:pt idx="1260">
                  <c:v>20836.25</c:v>
                </c:pt>
                <c:pt idx="1261">
                  <c:v>20894.7</c:v>
                </c:pt>
                <c:pt idx="1262">
                  <c:v>20825</c:v>
                </c:pt>
                <c:pt idx="1263">
                  <c:v>20825</c:v>
                </c:pt>
                <c:pt idx="1264">
                  <c:v>20700.150000000001</c:v>
                </c:pt>
                <c:pt idx="1265">
                  <c:v>20710</c:v>
                </c:pt>
                <c:pt idx="1266">
                  <c:v>20591.5</c:v>
                </c:pt>
                <c:pt idx="1267">
                  <c:v>20313.5</c:v>
                </c:pt>
                <c:pt idx="1268">
                  <c:v>20208</c:v>
                </c:pt>
                <c:pt idx="1269">
                  <c:v>20208</c:v>
                </c:pt>
                <c:pt idx="1270">
                  <c:v>20290</c:v>
                </c:pt>
                <c:pt idx="1271">
                  <c:v>20100.683333333302</c:v>
                </c:pt>
                <c:pt idx="1272">
                  <c:v>19031.7166666667</c:v>
                </c:pt>
                <c:pt idx="1273">
                  <c:v>19954</c:v>
                </c:pt>
                <c:pt idx="1274">
                  <c:v>19954</c:v>
                </c:pt>
                <c:pt idx="1275">
                  <c:v>19954</c:v>
                </c:pt>
                <c:pt idx="1276">
                  <c:v>20021</c:v>
                </c:pt>
                <c:pt idx="1277">
                  <c:v>19956</c:v>
                </c:pt>
                <c:pt idx="1278">
                  <c:v>19956</c:v>
                </c:pt>
                <c:pt idx="1279">
                  <c:v>19897.733333333301</c:v>
                </c:pt>
                <c:pt idx="1280">
                  <c:v>19686.5</c:v>
                </c:pt>
                <c:pt idx="1281">
                  <c:v>19750</c:v>
                </c:pt>
                <c:pt idx="1282">
                  <c:v>19732</c:v>
                </c:pt>
                <c:pt idx="1283">
                  <c:v>19694.133333333299</c:v>
                </c:pt>
                <c:pt idx="1284">
                  <c:v>19566</c:v>
                </c:pt>
                <c:pt idx="1285">
                  <c:v>19492.666666666701</c:v>
                </c:pt>
                <c:pt idx="1286">
                  <c:v>19514</c:v>
                </c:pt>
                <c:pt idx="1287">
                  <c:v>19873</c:v>
                </c:pt>
                <c:pt idx="1288">
                  <c:v>19873</c:v>
                </c:pt>
                <c:pt idx="1289">
                  <c:v>20189.4666666667</c:v>
                </c:pt>
                <c:pt idx="1290">
                  <c:v>20197.016666666699</c:v>
                </c:pt>
                <c:pt idx="1291">
                  <c:v>20356.75</c:v>
                </c:pt>
                <c:pt idx="1292">
                  <c:v>20124.183333333302</c:v>
                </c:pt>
                <c:pt idx="1293">
                  <c:v>19965.05</c:v>
                </c:pt>
                <c:pt idx="1294">
                  <c:v>20083</c:v>
                </c:pt>
                <c:pt idx="1295">
                  <c:v>20082.7166666667</c:v>
                </c:pt>
                <c:pt idx="1296">
                  <c:v>20082</c:v>
                </c:pt>
                <c:pt idx="1297">
                  <c:v>20082</c:v>
                </c:pt>
                <c:pt idx="1298">
                  <c:v>20082</c:v>
                </c:pt>
                <c:pt idx="1299">
                  <c:v>20082</c:v>
                </c:pt>
                <c:pt idx="1300">
                  <c:v>20082</c:v>
                </c:pt>
                <c:pt idx="1301">
                  <c:v>20084</c:v>
                </c:pt>
                <c:pt idx="1302">
                  <c:v>20353</c:v>
                </c:pt>
                <c:pt idx="1303">
                  <c:v>20199</c:v>
                </c:pt>
                <c:pt idx="1304">
                  <c:v>20570.7</c:v>
                </c:pt>
                <c:pt idx="1305">
                  <c:v>20349</c:v>
                </c:pt>
                <c:pt idx="1306">
                  <c:v>20340.75</c:v>
                </c:pt>
                <c:pt idx="1307">
                  <c:v>20338</c:v>
                </c:pt>
                <c:pt idx="1308">
                  <c:v>20339.333333333299</c:v>
                </c:pt>
                <c:pt idx="1309">
                  <c:v>20338</c:v>
                </c:pt>
                <c:pt idx="1310">
                  <c:v>20395</c:v>
                </c:pt>
                <c:pt idx="1311">
                  <c:v>20428.75</c:v>
                </c:pt>
                <c:pt idx="1312">
                  <c:v>20170.733333333301</c:v>
                </c:pt>
                <c:pt idx="1313">
                  <c:v>20075.75</c:v>
                </c:pt>
                <c:pt idx="1314">
                  <c:v>20045.400000000001</c:v>
                </c:pt>
                <c:pt idx="1315">
                  <c:v>19951.599999999999</c:v>
                </c:pt>
                <c:pt idx="1316">
                  <c:v>19815</c:v>
                </c:pt>
                <c:pt idx="1317">
                  <c:v>19815</c:v>
                </c:pt>
                <c:pt idx="1318">
                  <c:v>19815</c:v>
                </c:pt>
                <c:pt idx="1319">
                  <c:v>19815</c:v>
                </c:pt>
                <c:pt idx="1320">
                  <c:v>19741.883333333299</c:v>
                </c:pt>
                <c:pt idx="1321">
                  <c:v>20055</c:v>
                </c:pt>
                <c:pt idx="1322">
                  <c:v>20055</c:v>
                </c:pt>
                <c:pt idx="1323">
                  <c:v>20055</c:v>
                </c:pt>
                <c:pt idx="1324">
                  <c:v>20055</c:v>
                </c:pt>
                <c:pt idx="1325">
                  <c:v>20050.8</c:v>
                </c:pt>
                <c:pt idx="1326">
                  <c:v>20084</c:v>
                </c:pt>
                <c:pt idx="1327">
                  <c:v>20083.900000000001</c:v>
                </c:pt>
                <c:pt idx="1328">
                  <c:v>20047</c:v>
                </c:pt>
                <c:pt idx="1329">
                  <c:v>20016.583333333299</c:v>
                </c:pt>
                <c:pt idx="1330">
                  <c:v>19894.4666666667</c:v>
                </c:pt>
                <c:pt idx="1331">
                  <c:v>19722.7833333333</c:v>
                </c:pt>
                <c:pt idx="1332">
                  <c:v>19696</c:v>
                </c:pt>
                <c:pt idx="1333">
                  <c:v>19607.849999999999</c:v>
                </c:pt>
                <c:pt idx="1334">
                  <c:v>19527</c:v>
                </c:pt>
                <c:pt idx="1335">
                  <c:v>19655.25</c:v>
                </c:pt>
                <c:pt idx="1336">
                  <c:v>19574</c:v>
                </c:pt>
                <c:pt idx="1337">
                  <c:v>19576.5</c:v>
                </c:pt>
                <c:pt idx="1338">
                  <c:v>19542</c:v>
                </c:pt>
                <c:pt idx="1339">
                  <c:v>19542</c:v>
                </c:pt>
                <c:pt idx="1340">
                  <c:v>19654</c:v>
                </c:pt>
                <c:pt idx="1341">
                  <c:v>19235.5</c:v>
                </c:pt>
                <c:pt idx="1342">
                  <c:v>19370</c:v>
                </c:pt>
                <c:pt idx="1343">
                  <c:v>18471</c:v>
                </c:pt>
                <c:pt idx="1344">
                  <c:v>19646</c:v>
                </c:pt>
                <c:pt idx="1345">
                  <c:v>20348</c:v>
                </c:pt>
                <c:pt idx="1346">
                  <c:v>20348</c:v>
                </c:pt>
                <c:pt idx="1347">
                  <c:v>20348</c:v>
                </c:pt>
                <c:pt idx="1348">
                  <c:v>20348</c:v>
                </c:pt>
                <c:pt idx="1349">
                  <c:v>20308.900000000001</c:v>
                </c:pt>
                <c:pt idx="1350">
                  <c:v>19957</c:v>
                </c:pt>
                <c:pt idx="1351">
                  <c:v>20005</c:v>
                </c:pt>
                <c:pt idx="1352">
                  <c:v>19857.5333333333</c:v>
                </c:pt>
                <c:pt idx="1353">
                  <c:v>19983.25</c:v>
                </c:pt>
                <c:pt idx="1354">
                  <c:v>19948</c:v>
                </c:pt>
                <c:pt idx="1355">
                  <c:v>19948</c:v>
                </c:pt>
                <c:pt idx="1356">
                  <c:v>20001.25</c:v>
                </c:pt>
                <c:pt idx="1357">
                  <c:v>18573.150000000001</c:v>
                </c:pt>
                <c:pt idx="1358">
                  <c:v>18422</c:v>
                </c:pt>
                <c:pt idx="1359">
                  <c:v>19167</c:v>
                </c:pt>
                <c:pt idx="1360">
                  <c:v>19167</c:v>
                </c:pt>
                <c:pt idx="1361">
                  <c:v>18757.25</c:v>
                </c:pt>
                <c:pt idx="1362">
                  <c:v>18292</c:v>
                </c:pt>
                <c:pt idx="1363">
                  <c:v>18348</c:v>
                </c:pt>
                <c:pt idx="1364">
                  <c:v>18090.0333333333</c:v>
                </c:pt>
                <c:pt idx="1365">
                  <c:v>18113.650000000001</c:v>
                </c:pt>
                <c:pt idx="1366">
                  <c:v>18112</c:v>
                </c:pt>
                <c:pt idx="1367">
                  <c:v>18112</c:v>
                </c:pt>
                <c:pt idx="1368">
                  <c:v>18622.166666666701</c:v>
                </c:pt>
                <c:pt idx="1369">
                  <c:v>18632</c:v>
                </c:pt>
                <c:pt idx="1370">
                  <c:v>18632</c:v>
                </c:pt>
                <c:pt idx="1371">
                  <c:v>18632</c:v>
                </c:pt>
                <c:pt idx="1372">
                  <c:v>18632</c:v>
                </c:pt>
                <c:pt idx="1373">
                  <c:v>18632</c:v>
                </c:pt>
                <c:pt idx="1374">
                  <c:v>18632</c:v>
                </c:pt>
                <c:pt idx="1375">
                  <c:v>18632</c:v>
                </c:pt>
                <c:pt idx="1376">
                  <c:v>18584.400000000001</c:v>
                </c:pt>
                <c:pt idx="1377">
                  <c:v>18576</c:v>
                </c:pt>
                <c:pt idx="1378">
                  <c:v>18570.333333333299</c:v>
                </c:pt>
                <c:pt idx="1379">
                  <c:v>18679</c:v>
                </c:pt>
                <c:pt idx="1380">
                  <c:v>18601.8</c:v>
                </c:pt>
                <c:pt idx="1381">
                  <c:v>18631.666666666701</c:v>
                </c:pt>
                <c:pt idx="1382">
                  <c:v>18600.166666666701</c:v>
                </c:pt>
                <c:pt idx="1383">
                  <c:v>18481.833333333299</c:v>
                </c:pt>
                <c:pt idx="1384">
                  <c:v>18269.816666666698</c:v>
                </c:pt>
                <c:pt idx="1385">
                  <c:v>18233</c:v>
                </c:pt>
                <c:pt idx="1386">
                  <c:v>18249</c:v>
                </c:pt>
                <c:pt idx="1387">
                  <c:v>18233</c:v>
                </c:pt>
                <c:pt idx="1388">
                  <c:v>18190.066666666698</c:v>
                </c:pt>
                <c:pt idx="1389">
                  <c:v>18154.066666666698</c:v>
                </c:pt>
                <c:pt idx="1390">
                  <c:v>18226</c:v>
                </c:pt>
                <c:pt idx="1391">
                  <c:v>18215.05</c:v>
                </c:pt>
                <c:pt idx="1392">
                  <c:v>17871.483333333301</c:v>
                </c:pt>
                <c:pt idx="1393">
                  <c:v>18799</c:v>
                </c:pt>
                <c:pt idx="1394">
                  <c:v>18799</c:v>
                </c:pt>
                <c:pt idx="1395">
                  <c:v>18799</c:v>
                </c:pt>
                <c:pt idx="1396">
                  <c:v>18799</c:v>
                </c:pt>
                <c:pt idx="1397">
                  <c:v>18799</c:v>
                </c:pt>
                <c:pt idx="1398">
                  <c:v>18799</c:v>
                </c:pt>
                <c:pt idx="1399">
                  <c:v>18773.7</c:v>
                </c:pt>
                <c:pt idx="1400">
                  <c:v>19069</c:v>
                </c:pt>
                <c:pt idx="1401">
                  <c:v>19069</c:v>
                </c:pt>
                <c:pt idx="1402">
                  <c:v>19724</c:v>
                </c:pt>
                <c:pt idx="1403">
                  <c:v>19343.2</c:v>
                </c:pt>
                <c:pt idx="1404">
                  <c:v>19454</c:v>
                </c:pt>
                <c:pt idx="1405">
                  <c:v>19454</c:v>
                </c:pt>
                <c:pt idx="1406">
                  <c:v>19619</c:v>
                </c:pt>
                <c:pt idx="1407">
                  <c:v>19619</c:v>
                </c:pt>
                <c:pt idx="1408">
                  <c:v>19619</c:v>
                </c:pt>
                <c:pt idx="1409">
                  <c:v>19619</c:v>
                </c:pt>
                <c:pt idx="1410">
                  <c:v>19619</c:v>
                </c:pt>
                <c:pt idx="1411">
                  <c:v>19619</c:v>
                </c:pt>
                <c:pt idx="1412">
                  <c:v>19817.45</c:v>
                </c:pt>
                <c:pt idx="1413">
                  <c:v>19766</c:v>
                </c:pt>
                <c:pt idx="1414">
                  <c:v>20252</c:v>
                </c:pt>
                <c:pt idx="1415">
                  <c:v>20084</c:v>
                </c:pt>
                <c:pt idx="1416">
                  <c:v>19382</c:v>
                </c:pt>
                <c:pt idx="1417">
                  <c:v>20095</c:v>
                </c:pt>
                <c:pt idx="1418">
                  <c:v>20095</c:v>
                </c:pt>
                <c:pt idx="1419">
                  <c:v>20095</c:v>
                </c:pt>
                <c:pt idx="1420">
                  <c:v>20045.166666666701</c:v>
                </c:pt>
                <c:pt idx="1421">
                  <c:v>19556.266666666699</c:v>
                </c:pt>
                <c:pt idx="1422">
                  <c:v>19194</c:v>
                </c:pt>
                <c:pt idx="1423">
                  <c:v>19615</c:v>
                </c:pt>
                <c:pt idx="1424">
                  <c:v>19573</c:v>
                </c:pt>
                <c:pt idx="1425">
                  <c:v>19573</c:v>
                </c:pt>
                <c:pt idx="1426">
                  <c:v>19513</c:v>
                </c:pt>
                <c:pt idx="1427">
                  <c:v>19483</c:v>
                </c:pt>
                <c:pt idx="1428">
                  <c:v>19437.5</c:v>
                </c:pt>
                <c:pt idx="1429">
                  <c:v>19409</c:v>
                </c:pt>
                <c:pt idx="1430">
                  <c:v>19409</c:v>
                </c:pt>
                <c:pt idx="1431">
                  <c:v>19658</c:v>
                </c:pt>
                <c:pt idx="1432">
                  <c:v>19658</c:v>
                </c:pt>
                <c:pt idx="1433">
                  <c:v>19658</c:v>
                </c:pt>
                <c:pt idx="1434">
                  <c:v>19130</c:v>
                </c:pt>
                <c:pt idx="1435">
                  <c:v>19130</c:v>
                </c:pt>
                <c:pt idx="1436">
                  <c:v>19054</c:v>
                </c:pt>
                <c:pt idx="1437">
                  <c:v>19050</c:v>
                </c:pt>
                <c:pt idx="1438">
                  <c:v>18615</c:v>
                </c:pt>
                <c:pt idx="1439">
                  <c:v>18582.2</c:v>
                </c:pt>
                <c:pt idx="1440">
                  <c:v>18369</c:v>
                </c:pt>
                <c:pt idx="1441">
                  <c:v>18436</c:v>
                </c:pt>
                <c:pt idx="1442">
                  <c:v>18436</c:v>
                </c:pt>
                <c:pt idx="1443">
                  <c:v>18436</c:v>
                </c:pt>
                <c:pt idx="1444">
                  <c:v>18436</c:v>
                </c:pt>
                <c:pt idx="1445">
                  <c:v>18436</c:v>
                </c:pt>
                <c:pt idx="1446">
                  <c:v>18436</c:v>
                </c:pt>
                <c:pt idx="1447">
                  <c:v>18433.3</c:v>
                </c:pt>
                <c:pt idx="1448">
                  <c:v>18464.5333333333</c:v>
                </c:pt>
                <c:pt idx="1449">
                  <c:v>18505</c:v>
                </c:pt>
                <c:pt idx="1450">
                  <c:v>18505</c:v>
                </c:pt>
                <c:pt idx="1451">
                  <c:v>18505</c:v>
                </c:pt>
                <c:pt idx="1452">
                  <c:v>18495.099999999999</c:v>
                </c:pt>
                <c:pt idx="1453">
                  <c:v>18604</c:v>
                </c:pt>
                <c:pt idx="1454">
                  <c:v>18604</c:v>
                </c:pt>
                <c:pt idx="1455">
                  <c:v>18604</c:v>
                </c:pt>
                <c:pt idx="1456">
                  <c:v>18311.333333333299</c:v>
                </c:pt>
                <c:pt idx="1457">
                  <c:v>18077</c:v>
                </c:pt>
                <c:pt idx="1458">
                  <c:v>18014.5</c:v>
                </c:pt>
                <c:pt idx="1459">
                  <c:v>17927</c:v>
                </c:pt>
                <c:pt idx="1460">
                  <c:v>17927</c:v>
                </c:pt>
                <c:pt idx="1461">
                  <c:v>17927</c:v>
                </c:pt>
                <c:pt idx="1462">
                  <c:v>17934</c:v>
                </c:pt>
                <c:pt idx="1463">
                  <c:v>17920.083333333299</c:v>
                </c:pt>
                <c:pt idx="1464">
                  <c:v>17977.099999999999</c:v>
                </c:pt>
                <c:pt idx="1465">
                  <c:v>18420</c:v>
                </c:pt>
                <c:pt idx="1466">
                  <c:v>18171.75</c:v>
                </c:pt>
                <c:pt idx="1467">
                  <c:v>18089</c:v>
                </c:pt>
                <c:pt idx="1468">
                  <c:v>18089</c:v>
                </c:pt>
                <c:pt idx="1469">
                  <c:v>18089</c:v>
                </c:pt>
                <c:pt idx="1470">
                  <c:v>17849</c:v>
                </c:pt>
                <c:pt idx="1471">
                  <c:v>17849</c:v>
                </c:pt>
                <c:pt idx="1472">
                  <c:v>17849</c:v>
                </c:pt>
                <c:pt idx="1473">
                  <c:v>17849</c:v>
                </c:pt>
                <c:pt idx="1474">
                  <c:v>17560</c:v>
                </c:pt>
                <c:pt idx="1475">
                  <c:v>17633</c:v>
                </c:pt>
                <c:pt idx="1476">
                  <c:v>17633</c:v>
                </c:pt>
                <c:pt idx="1477">
                  <c:v>17559.666666666701</c:v>
                </c:pt>
                <c:pt idx="1478">
                  <c:v>17699.883333333299</c:v>
                </c:pt>
                <c:pt idx="1479">
                  <c:v>17699</c:v>
                </c:pt>
                <c:pt idx="1480">
                  <c:v>17634</c:v>
                </c:pt>
                <c:pt idx="1481">
                  <c:v>17764</c:v>
                </c:pt>
                <c:pt idx="1482">
                  <c:v>17721.816666666698</c:v>
                </c:pt>
                <c:pt idx="1483">
                  <c:v>17226.25</c:v>
                </c:pt>
                <c:pt idx="1484">
                  <c:v>17164</c:v>
                </c:pt>
                <c:pt idx="1485">
                  <c:v>17166</c:v>
                </c:pt>
                <c:pt idx="1486">
                  <c:v>17166</c:v>
                </c:pt>
                <c:pt idx="1487">
                  <c:v>17490.416666666701</c:v>
                </c:pt>
                <c:pt idx="1488">
                  <c:v>16925.666666666701</c:v>
                </c:pt>
                <c:pt idx="1489">
                  <c:v>16884</c:v>
                </c:pt>
                <c:pt idx="1490">
                  <c:v>16884</c:v>
                </c:pt>
                <c:pt idx="1491">
                  <c:v>16884</c:v>
                </c:pt>
                <c:pt idx="1492">
                  <c:v>16884</c:v>
                </c:pt>
                <c:pt idx="1493">
                  <c:v>16897</c:v>
                </c:pt>
                <c:pt idx="1494">
                  <c:v>16897</c:v>
                </c:pt>
                <c:pt idx="1495">
                  <c:v>16894.833333333299</c:v>
                </c:pt>
                <c:pt idx="1496">
                  <c:v>17263.666666666701</c:v>
                </c:pt>
                <c:pt idx="1497">
                  <c:v>17141</c:v>
                </c:pt>
                <c:pt idx="1498">
                  <c:v>17196</c:v>
                </c:pt>
                <c:pt idx="1499">
                  <c:v>17196</c:v>
                </c:pt>
                <c:pt idx="1500">
                  <c:v>17196</c:v>
                </c:pt>
                <c:pt idx="1501">
                  <c:v>17764.666666666701</c:v>
                </c:pt>
                <c:pt idx="1502">
                  <c:v>17683.816666666698</c:v>
                </c:pt>
                <c:pt idx="1503">
                  <c:v>17677</c:v>
                </c:pt>
                <c:pt idx="1504">
                  <c:v>17677</c:v>
                </c:pt>
                <c:pt idx="1505">
                  <c:v>17695</c:v>
                </c:pt>
                <c:pt idx="1506">
                  <c:v>17417.566666666698</c:v>
                </c:pt>
                <c:pt idx="1507">
                  <c:v>17124.916666666701</c:v>
                </c:pt>
                <c:pt idx="1508">
                  <c:v>17132.150000000001</c:v>
                </c:pt>
                <c:pt idx="1509">
                  <c:v>17115.333333333299</c:v>
                </c:pt>
                <c:pt idx="1510">
                  <c:v>17017</c:v>
                </c:pt>
                <c:pt idx="1511">
                  <c:v>17017</c:v>
                </c:pt>
                <c:pt idx="1512">
                  <c:v>17168.433333333302</c:v>
                </c:pt>
                <c:pt idx="1513">
                  <c:v>17371</c:v>
                </c:pt>
                <c:pt idx="1514">
                  <c:v>17757</c:v>
                </c:pt>
                <c:pt idx="1515">
                  <c:v>17757</c:v>
                </c:pt>
                <c:pt idx="1516">
                  <c:v>17757</c:v>
                </c:pt>
                <c:pt idx="1517">
                  <c:v>17757</c:v>
                </c:pt>
                <c:pt idx="1518">
                  <c:v>17755.5</c:v>
                </c:pt>
                <c:pt idx="1519">
                  <c:v>17757</c:v>
                </c:pt>
                <c:pt idx="1520">
                  <c:v>17757</c:v>
                </c:pt>
                <c:pt idx="1521">
                  <c:v>17757</c:v>
                </c:pt>
                <c:pt idx="1522">
                  <c:v>17757</c:v>
                </c:pt>
                <c:pt idx="1523">
                  <c:v>17641.2</c:v>
                </c:pt>
                <c:pt idx="1524">
                  <c:v>17384.3</c:v>
                </c:pt>
                <c:pt idx="1525">
                  <c:v>17342</c:v>
                </c:pt>
                <c:pt idx="1526">
                  <c:v>17300.75</c:v>
                </c:pt>
                <c:pt idx="1527">
                  <c:v>17591</c:v>
                </c:pt>
                <c:pt idx="1528">
                  <c:v>17609</c:v>
                </c:pt>
                <c:pt idx="1529">
                  <c:v>17703.400000000001</c:v>
                </c:pt>
                <c:pt idx="1530">
                  <c:v>17623</c:v>
                </c:pt>
                <c:pt idx="1531">
                  <c:v>17436.349999999999</c:v>
                </c:pt>
                <c:pt idx="1532">
                  <c:v>17313</c:v>
                </c:pt>
                <c:pt idx="1533">
                  <c:v>17313</c:v>
                </c:pt>
                <c:pt idx="1534">
                  <c:v>17313</c:v>
                </c:pt>
                <c:pt idx="1535">
                  <c:v>17313</c:v>
                </c:pt>
                <c:pt idx="1536">
                  <c:v>17313</c:v>
                </c:pt>
                <c:pt idx="1537">
                  <c:v>17393</c:v>
                </c:pt>
                <c:pt idx="1538">
                  <c:v>17393</c:v>
                </c:pt>
                <c:pt idx="1539">
                  <c:v>17447</c:v>
                </c:pt>
                <c:pt idx="1540">
                  <c:v>17447</c:v>
                </c:pt>
                <c:pt idx="1541">
                  <c:v>17447</c:v>
                </c:pt>
                <c:pt idx="1542">
                  <c:v>16953.666666666701</c:v>
                </c:pt>
                <c:pt idx="1543">
                  <c:v>16647</c:v>
                </c:pt>
                <c:pt idx="1544">
                  <c:v>16547</c:v>
                </c:pt>
                <c:pt idx="1545">
                  <c:v>16547</c:v>
                </c:pt>
                <c:pt idx="1546">
                  <c:v>16547</c:v>
                </c:pt>
                <c:pt idx="1547">
                  <c:v>16524.25</c:v>
                </c:pt>
                <c:pt idx="1548">
                  <c:v>16424.599999999999</c:v>
                </c:pt>
                <c:pt idx="1549">
                  <c:v>16006</c:v>
                </c:pt>
                <c:pt idx="1550">
                  <c:v>16006</c:v>
                </c:pt>
                <c:pt idx="1551">
                  <c:v>16006</c:v>
                </c:pt>
                <c:pt idx="1552">
                  <c:v>16006</c:v>
                </c:pt>
                <c:pt idx="1553">
                  <c:v>16006</c:v>
                </c:pt>
                <c:pt idx="1554">
                  <c:v>15964.7</c:v>
                </c:pt>
                <c:pt idx="1555">
                  <c:v>15514.2166666667</c:v>
                </c:pt>
                <c:pt idx="1556">
                  <c:v>15353</c:v>
                </c:pt>
                <c:pt idx="1557">
                  <c:v>15320</c:v>
                </c:pt>
                <c:pt idx="1558">
                  <c:v>16180</c:v>
                </c:pt>
                <c:pt idx="1559">
                  <c:v>15793.5333333333</c:v>
                </c:pt>
                <c:pt idx="1560">
                  <c:v>15649.0666666667</c:v>
                </c:pt>
                <c:pt idx="1561">
                  <c:v>16552</c:v>
                </c:pt>
                <c:pt idx="1562">
                  <c:v>16552</c:v>
                </c:pt>
                <c:pt idx="1563">
                  <c:v>16552</c:v>
                </c:pt>
                <c:pt idx="1564">
                  <c:v>16250.5333333333</c:v>
                </c:pt>
                <c:pt idx="1565">
                  <c:v>16831.333333333299</c:v>
                </c:pt>
                <c:pt idx="1566">
                  <c:v>16828</c:v>
                </c:pt>
                <c:pt idx="1567">
                  <c:v>16828</c:v>
                </c:pt>
                <c:pt idx="1568">
                  <c:v>16828</c:v>
                </c:pt>
                <c:pt idx="1569">
                  <c:v>16749</c:v>
                </c:pt>
                <c:pt idx="1570">
                  <c:v>16828</c:v>
                </c:pt>
                <c:pt idx="1571">
                  <c:v>16878</c:v>
                </c:pt>
                <c:pt idx="1572">
                  <c:v>16832.166666666701</c:v>
                </c:pt>
                <c:pt idx="1573">
                  <c:v>16825.416666666701</c:v>
                </c:pt>
                <c:pt idx="1574">
                  <c:v>16623</c:v>
                </c:pt>
                <c:pt idx="1575">
                  <c:v>16540.733333333301</c:v>
                </c:pt>
                <c:pt idx="1576">
                  <c:v>16540</c:v>
                </c:pt>
                <c:pt idx="1577">
                  <c:v>16540</c:v>
                </c:pt>
                <c:pt idx="1578">
                  <c:v>16540</c:v>
                </c:pt>
                <c:pt idx="1579">
                  <c:v>16540</c:v>
                </c:pt>
                <c:pt idx="1580">
                  <c:v>16297.233333333301</c:v>
                </c:pt>
                <c:pt idx="1581">
                  <c:v>16183.1</c:v>
                </c:pt>
                <c:pt idx="1582">
                  <c:v>15893.916666666701</c:v>
                </c:pt>
                <c:pt idx="1583">
                  <c:v>15593.916666666701</c:v>
                </c:pt>
                <c:pt idx="1584">
                  <c:v>14987</c:v>
                </c:pt>
                <c:pt idx="1585">
                  <c:v>15708</c:v>
                </c:pt>
                <c:pt idx="1586">
                  <c:v>15708</c:v>
                </c:pt>
                <c:pt idx="1587">
                  <c:v>15708</c:v>
                </c:pt>
                <c:pt idx="1588">
                  <c:v>15708</c:v>
                </c:pt>
                <c:pt idx="1589">
                  <c:v>15708</c:v>
                </c:pt>
                <c:pt idx="1590">
                  <c:v>15708</c:v>
                </c:pt>
                <c:pt idx="1591">
                  <c:v>15708</c:v>
                </c:pt>
                <c:pt idx="1592">
                  <c:v>15907.916666666701</c:v>
                </c:pt>
                <c:pt idx="1593">
                  <c:v>15136</c:v>
                </c:pt>
                <c:pt idx="1594">
                  <c:v>15921</c:v>
                </c:pt>
                <c:pt idx="1595">
                  <c:v>15879.45</c:v>
                </c:pt>
                <c:pt idx="1596">
                  <c:v>15376.166666666701</c:v>
                </c:pt>
                <c:pt idx="1597">
                  <c:v>14937</c:v>
                </c:pt>
                <c:pt idx="1598">
                  <c:v>14691.75</c:v>
                </c:pt>
                <c:pt idx="1599">
                  <c:v>14340</c:v>
                </c:pt>
                <c:pt idx="1600">
                  <c:v>15024</c:v>
                </c:pt>
                <c:pt idx="1601">
                  <c:v>15024</c:v>
                </c:pt>
                <c:pt idx="1602">
                  <c:v>14880.083333333299</c:v>
                </c:pt>
                <c:pt idx="1603">
                  <c:v>14239</c:v>
                </c:pt>
                <c:pt idx="1604">
                  <c:v>14239</c:v>
                </c:pt>
                <c:pt idx="1605">
                  <c:v>14239</c:v>
                </c:pt>
                <c:pt idx="1606">
                  <c:v>14239</c:v>
                </c:pt>
                <c:pt idx="1607">
                  <c:v>14201.666666666701</c:v>
                </c:pt>
                <c:pt idx="1608">
                  <c:v>14159</c:v>
                </c:pt>
                <c:pt idx="1609">
                  <c:v>14605</c:v>
                </c:pt>
                <c:pt idx="1610">
                  <c:v>14605</c:v>
                </c:pt>
                <c:pt idx="1611">
                  <c:v>14605</c:v>
                </c:pt>
                <c:pt idx="1612">
                  <c:v>14605</c:v>
                </c:pt>
                <c:pt idx="1613">
                  <c:v>14605</c:v>
                </c:pt>
                <c:pt idx="1614">
                  <c:v>14960</c:v>
                </c:pt>
                <c:pt idx="1615">
                  <c:v>14999</c:v>
                </c:pt>
                <c:pt idx="1616">
                  <c:v>15089</c:v>
                </c:pt>
                <c:pt idx="1617">
                  <c:v>14983</c:v>
                </c:pt>
                <c:pt idx="1618">
                  <c:v>14983</c:v>
                </c:pt>
                <c:pt idx="1619">
                  <c:v>15229</c:v>
                </c:pt>
                <c:pt idx="1620">
                  <c:v>15229</c:v>
                </c:pt>
                <c:pt idx="1621">
                  <c:v>15187.0666666667</c:v>
                </c:pt>
                <c:pt idx="1622">
                  <c:v>15177</c:v>
                </c:pt>
                <c:pt idx="1623">
                  <c:v>15169.5666666667</c:v>
                </c:pt>
                <c:pt idx="1624">
                  <c:v>15146.5</c:v>
                </c:pt>
                <c:pt idx="1625">
                  <c:v>14820.2</c:v>
                </c:pt>
                <c:pt idx="1626">
                  <c:v>15425.5</c:v>
                </c:pt>
                <c:pt idx="1627">
                  <c:v>14773</c:v>
                </c:pt>
                <c:pt idx="1628">
                  <c:v>14775.416666666701</c:v>
                </c:pt>
                <c:pt idx="1629">
                  <c:v>14622</c:v>
                </c:pt>
                <c:pt idx="1630">
                  <c:v>14618.833333333299</c:v>
                </c:pt>
                <c:pt idx="1631">
                  <c:v>16005</c:v>
                </c:pt>
                <c:pt idx="1632">
                  <c:v>16168</c:v>
                </c:pt>
                <c:pt idx="1633">
                  <c:v>16168</c:v>
                </c:pt>
                <c:pt idx="1634">
                  <c:v>16168</c:v>
                </c:pt>
                <c:pt idx="1635">
                  <c:v>16168</c:v>
                </c:pt>
                <c:pt idx="1636">
                  <c:v>16168</c:v>
                </c:pt>
                <c:pt idx="1637">
                  <c:v>16168</c:v>
                </c:pt>
                <c:pt idx="1638">
                  <c:v>15661.8166666667</c:v>
                </c:pt>
                <c:pt idx="1639">
                  <c:v>15076.1333333333</c:v>
                </c:pt>
                <c:pt idx="1640">
                  <c:v>15050</c:v>
                </c:pt>
                <c:pt idx="1641">
                  <c:v>15050</c:v>
                </c:pt>
                <c:pt idx="1642">
                  <c:v>15050</c:v>
                </c:pt>
                <c:pt idx="1643">
                  <c:v>15037.166666666701</c:v>
                </c:pt>
                <c:pt idx="1644">
                  <c:v>15036</c:v>
                </c:pt>
                <c:pt idx="1645">
                  <c:v>15028.5333333333</c:v>
                </c:pt>
                <c:pt idx="1646">
                  <c:v>15310</c:v>
                </c:pt>
                <c:pt idx="1647">
                  <c:v>15260.666666666701</c:v>
                </c:pt>
                <c:pt idx="1648">
                  <c:v>15185.2833333333</c:v>
                </c:pt>
                <c:pt idx="1649">
                  <c:v>15176.9</c:v>
                </c:pt>
                <c:pt idx="1650">
                  <c:v>14665.45</c:v>
                </c:pt>
                <c:pt idx="1651">
                  <c:v>14680.4666666667</c:v>
                </c:pt>
                <c:pt idx="1652">
                  <c:v>14382.9333333333</c:v>
                </c:pt>
                <c:pt idx="1653">
                  <c:v>14006</c:v>
                </c:pt>
                <c:pt idx="1654">
                  <c:v>13896</c:v>
                </c:pt>
                <c:pt idx="1655">
                  <c:v>13879.8833333333</c:v>
                </c:pt>
                <c:pt idx="1656">
                  <c:v>13158</c:v>
                </c:pt>
                <c:pt idx="1657">
                  <c:v>13825.2166666667</c:v>
                </c:pt>
                <c:pt idx="1658">
                  <c:v>13684</c:v>
                </c:pt>
                <c:pt idx="1659">
                  <c:v>13684</c:v>
                </c:pt>
                <c:pt idx="1660">
                  <c:v>13684</c:v>
                </c:pt>
                <c:pt idx="1661">
                  <c:v>13684</c:v>
                </c:pt>
                <c:pt idx="1662">
                  <c:v>13683.766666666699</c:v>
                </c:pt>
                <c:pt idx="1663">
                  <c:v>14018</c:v>
                </c:pt>
                <c:pt idx="1664">
                  <c:v>14088</c:v>
                </c:pt>
                <c:pt idx="1665">
                  <c:v>14088</c:v>
                </c:pt>
                <c:pt idx="1666">
                  <c:v>14101</c:v>
                </c:pt>
                <c:pt idx="1667">
                  <c:v>14095.8</c:v>
                </c:pt>
                <c:pt idx="1668">
                  <c:v>14075.5</c:v>
                </c:pt>
                <c:pt idx="1669">
                  <c:v>13987.0666666667</c:v>
                </c:pt>
                <c:pt idx="1670">
                  <c:v>13699.416666666701</c:v>
                </c:pt>
                <c:pt idx="1671">
                  <c:v>13618</c:v>
                </c:pt>
                <c:pt idx="1672">
                  <c:v>13697.75</c:v>
                </c:pt>
                <c:pt idx="1673">
                  <c:v>13686</c:v>
                </c:pt>
                <c:pt idx="1674">
                  <c:v>13686</c:v>
                </c:pt>
                <c:pt idx="1675">
                  <c:v>13686</c:v>
                </c:pt>
                <c:pt idx="1676">
                  <c:v>13686</c:v>
                </c:pt>
                <c:pt idx="1677">
                  <c:v>13686</c:v>
                </c:pt>
                <c:pt idx="1678">
                  <c:v>13910</c:v>
                </c:pt>
                <c:pt idx="1679">
                  <c:v>14408</c:v>
                </c:pt>
                <c:pt idx="1680">
                  <c:v>14356.25</c:v>
                </c:pt>
                <c:pt idx="1681">
                  <c:v>14955</c:v>
                </c:pt>
                <c:pt idx="1682">
                  <c:v>14955</c:v>
                </c:pt>
                <c:pt idx="1683">
                  <c:v>14955</c:v>
                </c:pt>
                <c:pt idx="1684">
                  <c:v>15533</c:v>
                </c:pt>
                <c:pt idx="1685">
                  <c:v>15533</c:v>
                </c:pt>
                <c:pt idx="1686">
                  <c:v>15668</c:v>
                </c:pt>
                <c:pt idx="1687">
                  <c:v>15654.2</c:v>
                </c:pt>
                <c:pt idx="1688">
                  <c:v>15273</c:v>
                </c:pt>
                <c:pt idx="1689">
                  <c:v>15294</c:v>
                </c:pt>
                <c:pt idx="1690">
                  <c:v>15428</c:v>
                </c:pt>
                <c:pt idx="1691">
                  <c:v>15428</c:v>
                </c:pt>
                <c:pt idx="1692">
                  <c:v>15384</c:v>
                </c:pt>
                <c:pt idx="1693">
                  <c:v>15381.833333333299</c:v>
                </c:pt>
                <c:pt idx="1694">
                  <c:v>15212.8166666667</c:v>
                </c:pt>
                <c:pt idx="1695">
                  <c:v>14911.333333333299</c:v>
                </c:pt>
                <c:pt idx="1696">
                  <c:v>14921.4666666667</c:v>
                </c:pt>
                <c:pt idx="1697">
                  <c:v>15178.25</c:v>
                </c:pt>
                <c:pt idx="1698">
                  <c:v>15067.9666666667</c:v>
                </c:pt>
                <c:pt idx="1699">
                  <c:v>14691</c:v>
                </c:pt>
                <c:pt idx="1700">
                  <c:v>14674.5</c:v>
                </c:pt>
                <c:pt idx="1701">
                  <c:v>14673</c:v>
                </c:pt>
                <c:pt idx="1702">
                  <c:v>14673</c:v>
                </c:pt>
                <c:pt idx="1703">
                  <c:v>14312.9666666667</c:v>
                </c:pt>
                <c:pt idx="1704">
                  <c:v>14996.55</c:v>
                </c:pt>
                <c:pt idx="1705">
                  <c:v>14525</c:v>
                </c:pt>
                <c:pt idx="1706">
                  <c:v>14525</c:v>
                </c:pt>
                <c:pt idx="1707">
                  <c:v>15027</c:v>
                </c:pt>
                <c:pt idx="1708">
                  <c:v>14977</c:v>
                </c:pt>
                <c:pt idx="1709">
                  <c:v>14977</c:v>
                </c:pt>
                <c:pt idx="1710">
                  <c:v>14555.4</c:v>
                </c:pt>
                <c:pt idx="1711">
                  <c:v>14520.3</c:v>
                </c:pt>
                <c:pt idx="1712">
                  <c:v>14087.333333333299</c:v>
                </c:pt>
                <c:pt idx="1713">
                  <c:v>14402.1166666667</c:v>
                </c:pt>
                <c:pt idx="1714">
                  <c:v>14035.733333333301</c:v>
                </c:pt>
                <c:pt idx="1715">
                  <c:v>13850</c:v>
                </c:pt>
                <c:pt idx="1716">
                  <c:v>13835.1166666667</c:v>
                </c:pt>
                <c:pt idx="1717">
                  <c:v>13616</c:v>
                </c:pt>
                <c:pt idx="1718">
                  <c:v>13616</c:v>
                </c:pt>
                <c:pt idx="1719">
                  <c:v>13588.833333333299</c:v>
                </c:pt>
                <c:pt idx="1720">
                  <c:v>12946.583333333299</c:v>
                </c:pt>
                <c:pt idx="1721">
                  <c:v>12534.3833333333</c:v>
                </c:pt>
                <c:pt idx="1722">
                  <c:v>12502</c:v>
                </c:pt>
                <c:pt idx="1723">
                  <c:v>12502</c:v>
                </c:pt>
                <c:pt idx="1724">
                  <c:v>12835.5</c:v>
                </c:pt>
                <c:pt idx="1725">
                  <c:v>13629</c:v>
                </c:pt>
                <c:pt idx="1726">
                  <c:v>13948</c:v>
                </c:pt>
                <c:pt idx="1727">
                  <c:v>14172.45</c:v>
                </c:pt>
                <c:pt idx="1728">
                  <c:v>14460</c:v>
                </c:pt>
                <c:pt idx="1729">
                  <c:v>14754.333333333299</c:v>
                </c:pt>
                <c:pt idx="1730">
                  <c:v>14709</c:v>
                </c:pt>
                <c:pt idx="1731">
                  <c:v>15236</c:v>
                </c:pt>
                <c:pt idx="1732">
                  <c:v>15236</c:v>
                </c:pt>
                <c:pt idx="1733">
                  <c:v>15236</c:v>
                </c:pt>
                <c:pt idx="1734">
                  <c:v>15236</c:v>
                </c:pt>
                <c:pt idx="1735">
                  <c:v>15236</c:v>
                </c:pt>
                <c:pt idx="1736">
                  <c:v>15139.3833333333</c:v>
                </c:pt>
                <c:pt idx="1737">
                  <c:v>14644.75</c:v>
                </c:pt>
                <c:pt idx="1738">
                  <c:v>14341</c:v>
                </c:pt>
                <c:pt idx="1739">
                  <c:v>14996.5</c:v>
                </c:pt>
                <c:pt idx="1740">
                  <c:v>15429</c:v>
                </c:pt>
                <c:pt idx="1741">
                  <c:v>15523</c:v>
                </c:pt>
                <c:pt idx="1742">
                  <c:v>15523</c:v>
                </c:pt>
                <c:pt idx="1743">
                  <c:v>15571</c:v>
                </c:pt>
                <c:pt idx="1744">
                  <c:v>15465.6333333333</c:v>
                </c:pt>
                <c:pt idx="1745">
                  <c:v>15395.9666666667</c:v>
                </c:pt>
                <c:pt idx="1746">
                  <c:v>15416</c:v>
                </c:pt>
                <c:pt idx="1747">
                  <c:v>15416</c:v>
                </c:pt>
                <c:pt idx="1748">
                  <c:v>15546</c:v>
                </c:pt>
                <c:pt idx="1749">
                  <c:v>15526</c:v>
                </c:pt>
                <c:pt idx="1750">
                  <c:v>15359.4666666667</c:v>
                </c:pt>
                <c:pt idx="1751">
                  <c:v>15389</c:v>
                </c:pt>
                <c:pt idx="1752">
                  <c:v>15508.083333333299</c:v>
                </c:pt>
                <c:pt idx="1753">
                  <c:v>16601</c:v>
                </c:pt>
                <c:pt idx="1754">
                  <c:v>16550.333333333299</c:v>
                </c:pt>
                <c:pt idx="1755">
                  <c:v>16190</c:v>
                </c:pt>
                <c:pt idx="1756">
                  <c:v>16444</c:v>
                </c:pt>
                <c:pt idx="1757">
                  <c:v>16444</c:v>
                </c:pt>
                <c:pt idx="1758">
                  <c:v>16444</c:v>
                </c:pt>
                <c:pt idx="1759">
                  <c:v>16424</c:v>
                </c:pt>
                <c:pt idx="1760">
                  <c:v>16444</c:v>
                </c:pt>
                <c:pt idx="1761">
                  <c:v>16363.5666666667</c:v>
                </c:pt>
                <c:pt idx="1762">
                  <c:v>16190</c:v>
                </c:pt>
                <c:pt idx="1763">
                  <c:v>15938.333333333299</c:v>
                </c:pt>
                <c:pt idx="1764">
                  <c:v>15059</c:v>
                </c:pt>
                <c:pt idx="1765">
                  <c:v>14345.5</c:v>
                </c:pt>
                <c:pt idx="1766">
                  <c:v>14105</c:v>
                </c:pt>
                <c:pt idx="1767">
                  <c:v>14105</c:v>
                </c:pt>
                <c:pt idx="1768">
                  <c:v>13957.666666666701</c:v>
                </c:pt>
                <c:pt idx="1769">
                  <c:v>13585</c:v>
                </c:pt>
                <c:pt idx="1770">
                  <c:v>13585</c:v>
                </c:pt>
                <c:pt idx="1771">
                  <c:v>13584.733333333301</c:v>
                </c:pt>
                <c:pt idx="1772">
                  <c:v>13272.5</c:v>
                </c:pt>
                <c:pt idx="1773">
                  <c:v>12898</c:v>
                </c:pt>
                <c:pt idx="1774">
                  <c:v>13078</c:v>
                </c:pt>
                <c:pt idx="1775">
                  <c:v>13085</c:v>
                </c:pt>
                <c:pt idx="1776">
                  <c:v>13046.45</c:v>
                </c:pt>
                <c:pt idx="1777">
                  <c:v>13620</c:v>
                </c:pt>
                <c:pt idx="1778">
                  <c:v>13620</c:v>
                </c:pt>
                <c:pt idx="1779">
                  <c:v>13620</c:v>
                </c:pt>
                <c:pt idx="1780">
                  <c:v>13620</c:v>
                </c:pt>
                <c:pt idx="1781">
                  <c:v>13591.1</c:v>
                </c:pt>
                <c:pt idx="1782">
                  <c:v>12541</c:v>
                </c:pt>
                <c:pt idx="1783">
                  <c:v>12533.233333333301</c:v>
                </c:pt>
                <c:pt idx="1784">
                  <c:v>12441</c:v>
                </c:pt>
                <c:pt idx="1785">
                  <c:v>12426.5</c:v>
                </c:pt>
                <c:pt idx="1786">
                  <c:v>12354</c:v>
                </c:pt>
                <c:pt idx="1787">
                  <c:v>13103</c:v>
                </c:pt>
                <c:pt idx="1788">
                  <c:v>13379.833333333299</c:v>
                </c:pt>
                <c:pt idx="1789">
                  <c:v>13623</c:v>
                </c:pt>
                <c:pt idx="1790">
                  <c:v>13620.333333333299</c:v>
                </c:pt>
                <c:pt idx="1791">
                  <c:v>12458.583333333299</c:v>
                </c:pt>
                <c:pt idx="1792">
                  <c:v>12351</c:v>
                </c:pt>
                <c:pt idx="1793">
                  <c:v>12229</c:v>
                </c:pt>
                <c:pt idx="1794">
                  <c:v>12229</c:v>
                </c:pt>
                <c:pt idx="1795">
                  <c:v>12229</c:v>
                </c:pt>
                <c:pt idx="1796">
                  <c:v>12227.8</c:v>
                </c:pt>
                <c:pt idx="1797">
                  <c:v>12211</c:v>
                </c:pt>
                <c:pt idx="1798">
                  <c:v>12250</c:v>
                </c:pt>
                <c:pt idx="1799">
                  <c:v>12729.5333333333</c:v>
                </c:pt>
                <c:pt idx="1800">
                  <c:v>13154</c:v>
                </c:pt>
                <c:pt idx="1801">
                  <c:v>13163.45</c:v>
                </c:pt>
                <c:pt idx="1802">
                  <c:v>13050.75</c:v>
                </c:pt>
                <c:pt idx="1803">
                  <c:v>12972</c:v>
                </c:pt>
                <c:pt idx="1804">
                  <c:v>13053</c:v>
                </c:pt>
                <c:pt idx="1805">
                  <c:v>13053</c:v>
                </c:pt>
                <c:pt idx="1806">
                  <c:v>13053</c:v>
                </c:pt>
                <c:pt idx="1807">
                  <c:v>13458.166666666701</c:v>
                </c:pt>
                <c:pt idx="1808">
                  <c:v>13645</c:v>
                </c:pt>
                <c:pt idx="1809">
                  <c:v>13758.6</c:v>
                </c:pt>
                <c:pt idx="1810">
                  <c:v>13301.2</c:v>
                </c:pt>
                <c:pt idx="1811">
                  <c:v>13403</c:v>
                </c:pt>
                <c:pt idx="1812">
                  <c:v>12979</c:v>
                </c:pt>
                <c:pt idx="1813">
                  <c:v>13104</c:v>
                </c:pt>
                <c:pt idx="1814">
                  <c:v>13104</c:v>
                </c:pt>
                <c:pt idx="1815">
                  <c:v>13119.6333333333</c:v>
                </c:pt>
                <c:pt idx="1816">
                  <c:v>13105.833333333299</c:v>
                </c:pt>
                <c:pt idx="1817">
                  <c:v>12850</c:v>
                </c:pt>
                <c:pt idx="1818">
                  <c:v>12679.0666666667</c:v>
                </c:pt>
                <c:pt idx="1819">
                  <c:v>13207</c:v>
                </c:pt>
                <c:pt idx="1820">
                  <c:v>13176.166666666701</c:v>
                </c:pt>
                <c:pt idx="1821">
                  <c:v>13127.6</c:v>
                </c:pt>
                <c:pt idx="1822">
                  <c:v>12851.5</c:v>
                </c:pt>
                <c:pt idx="1823">
                  <c:v>12473</c:v>
                </c:pt>
                <c:pt idx="1824">
                  <c:v>12475</c:v>
                </c:pt>
                <c:pt idx="1825">
                  <c:v>12576.25</c:v>
                </c:pt>
                <c:pt idx="1826">
                  <c:v>12251.583333333299</c:v>
                </c:pt>
                <c:pt idx="1827">
                  <c:v>12979</c:v>
                </c:pt>
                <c:pt idx="1828">
                  <c:v>12979</c:v>
                </c:pt>
                <c:pt idx="1829">
                  <c:v>12979</c:v>
                </c:pt>
                <c:pt idx="1830">
                  <c:v>12978.2</c:v>
                </c:pt>
                <c:pt idx="1831">
                  <c:v>13180</c:v>
                </c:pt>
                <c:pt idx="1832">
                  <c:v>13180</c:v>
                </c:pt>
                <c:pt idx="1833">
                  <c:v>13295</c:v>
                </c:pt>
                <c:pt idx="1834">
                  <c:v>13265.45</c:v>
                </c:pt>
                <c:pt idx="1835">
                  <c:v>13249.833333333299</c:v>
                </c:pt>
                <c:pt idx="1836">
                  <c:v>12915</c:v>
                </c:pt>
                <c:pt idx="1837">
                  <c:v>13008</c:v>
                </c:pt>
                <c:pt idx="1838">
                  <c:v>13007</c:v>
                </c:pt>
                <c:pt idx="1839">
                  <c:v>13000.733333333301</c:v>
                </c:pt>
                <c:pt idx="1840">
                  <c:v>12984.583333333299</c:v>
                </c:pt>
                <c:pt idx="1841">
                  <c:v>12911.45</c:v>
                </c:pt>
                <c:pt idx="1842">
                  <c:v>12852.1</c:v>
                </c:pt>
                <c:pt idx="1843">
                  <c:v>12772.333333333299</c:v>
                </c:pt>
                <c:pt idx="1844">
                  <c:v>12718.266666666699</c:v>
                </c:pt>
                <c:pt idx="1845">
                  <c:v>12679.5</c:v>
                </c:pt>
                <c:pt idx="1846">
                  <c:v>12655</c:v>
                </c:pt>
                <c:pt idx="1847">
                  <c:v>12520.95</c:v>
                </c:pt>
                <c:pt idx="1848">
                  <c:v>12590</c:v>
                </c:pt>
                <c:pt idx="1849">
                  <c:v>12590</c:v>
                </c:pt>
                <c:pt idx="1850">
                  <c:v>12590</c:v>
                </c:pt>
                <c:pt idx="1851">
                  <c:v>12590</c:v>
                </c:pt>
                <c:pt idx="1852">
                  <c:v>12590</c:v>
                </c:pt>
                <c:pt idx="1853">
                  <c:v>12590</c:v>
                </c:pt>
                <c:pt idx="1854">
                  <c:v>12590</c:v>
                </c:pt>
                <c:pt idx="1855">
                  <c:v>12644.666666666701</c:v>
                </c:pt>
                <c:pt idx="1856">
                  <c:v>12585</c:v>
                </c:pt>
                <c:pt idx="1857">
                  <c:v>12585</c:v>
                </c:pt>
                <c:pt idx="1858">
                  <c:v>12632</c:v>
                </c:pt>
                <c:pt idx="1859">
                  <c:v>12607.7166666667</c:v>
                </c:pt>
                <c:pt idx="1860">
                  <c:v>12504</c:v>
                </c:pt>
                <c:pt idx="1861">
                  <c:v>12514.266666666699</c:v>
                </c:pt>
                <c:pt idx="1862">
                  <c:v>12504</c:v>
                </c:pt>
                <c:pt idx="1863">
                  <c:v>12589.6</c:v>
                </c:pt>
                <c:pt idx="1864">
                  <c:v>12570.483333333301</c:v>
                </c:pt>
                <c:pt idx="1865">
                  <c:v>12718</c:v>
                </c:pt>
                <c:pt idx="1866">
                  <c:v>12718</c:v>
                </c:pt>
                <c:pt idx="1867">
                  <c:v>12697.5</c:v>
                </c:pt>
                <c:pt idx="1868">
                  <c:v>12636</c:v>
                </c:pt>
                <c:pt idx="1869">
                  <c:v>12751</c:v>
                </c:pt>
                <c:pt idx="1870">
                  <c:v>12751</c:v>
                </c:pt>
                <c:pt idx="1871">
                  <c:v>12748.733333333301</c:v>
                </c:pt>
                <c:pt idx="1872">
                  <c:v>12962</c:v>
                </c:pt>
                <c:pt idx="1873">
                  <c:v>12986.733333333301</c:v>
                </c:pt>
                <c:pt idx="1874">
                  <c:v>12848</c:v>
                </c:pt>
                <c:pt idx="1875">
                  <c:v>12848</c:v>
                </c:pt>
                <c:pt idx="1876">
                  <c:v>13006</c:v>
                </c:pt>
                <c:pt idx="1877">
                  <c:v>12996.5</c:v>
                </c:pt>
                <c:pt idx="1878">
                  <c:v>12987</c:v>
                </c:pt>
                <c:pt idx="1879">
                  <c:v>12987</c:v>
                </c:pt>
                <c:pt idx="1880">
                  <c:v>12987</c:v>
                </c:pt>
                <c:pt idx="1881">
                  <c:v>13074.4333333333</c:v>
                </c:pt>
                <c:pt idx="1882">
                  <c:v>13045.733333333301</c:v>
                </c:pt>
                <c:pt idx="1883">
                  <c:v>12994</c:v>
                </c:pt>
                <c:pt idx="1884">
                  <c:v>12994</c:v>
                </c:pt>
                <c:pt idx="1885">
                  <c:v>12969.1166666667</c:v>
                </c:pt>
                <c:pt idx="1886">
                  <c:v>12814</c:v>
                </c:pt>
                <c:pt idx="1887">
                  <c:v>12788.75</c:v>
                </c:pt>
                <c:pt idx="1888">
                  <c:v>12366.25</c:v>
                </c:pt>
                <c:pt idx="1889">
                  <c:v>12037</c:v>
                </c:pt>
                <c:pt idx="1890">
                  <c:v>12048</c:v>
                </c:pt>
                <c:pt idx="1891">
                  <c:v>11684.233333333301</c:v>
                </c:pt>
                <c:pt idx="1892">
                  <c:v>11361</c:v>
                </c:pt>
                <c:pt idx="1893">
                  <c:v>11363.166666666701</c:v>
                </c:pt>
                <c:pt idx="1894">
                  <c:v>12068.5</c:v>
                </c:pt>
                <c:pt idx="1895">
                  <c:v>12730.666666666701</c:v>
                </c:pt>
                <c:pt idx="1896">
                  <c:v>13744</c:v>
                </c:pt>
                <c:pt idx="1897">
                  <c:v>16054</c:v>
                </c:pt>
                <c:pt idx="1898">
                  <c:v>16054</c:v>
                </c:pt>
                <c:pt idx="1899">
                  <c:v>16054</c:v>
                </c:pt>
                <c:pt idx="1900">
                  <c:v>16054</c:v>
                </c:pt>
                <c:pt idx="1901">
                  <c:v>16087</c:v>
                </c:pt>
                <c:pt idx="1902">
                  <c:v>16087</c:v>
                </c:pt>
                <c:pt idx="1903">
                  <c:v>16162</c:v>
                </c:pt>
                <c:pt idx="1904">
                  <c:v>15861</c:v>
                </c:pt>
                <c:pt idx="1905">
                  <c:v>15663</c:v>
                </c:pt>
                <c:pt idx="1906">
                  <c:v>15397</c:v>
                </c:pt>
                <c:pt idx="1907">
                  <c:v>15433.8</c:v>
                </c:pt>
                <c:pt idx="1908">
                  <c:v>15296.333333333299</c:v>
                </c:pt>
                <c:pt idx="1909">
                  <c:v>15026.1</c:v>
                </c:pt>
                <c:pt idx="1910">
                  <c:v>15214.666666666701</c:v>
                </c:pt>
                <c:pt idx="1911">
                  <c:v>15054.25</c:v>
                </c:pt>
                <c:pt idx="1912">
                  <c:v>14815</c:v>
                </c:pt>
                <c:pt idx="1913">
                  <c:v>14833</c:v>
                </c:pt>
                <c:pt idx="1914">
                  <c:v>14833</c:v>
                </c:pt>
                <c:pt idx="1915">
                  <c:v>14996.4</c:v>
                </c:pt>
                <c:pt idx="1916">
                  <c:v>14968</c:v>
                </c:pt>
                <c:pt idx="1917">
                  <c:v>15123</c:v>
                </c:pt>
                <c:pt idx="1918">
                  <c:v>14892</c:v>
                </c:pt>
                <c:pt idx="1919">
                  <c:v>14804.4333333333</c:v>
                </c:pt>
                <c:pt idx="1920">
                  <c:v>14208</c:v>
                </c:pt>
                <c:pt idx="1921">
                  <c:v>14693</c:v>
                </c:pt>
                <c:pt idx="1922">
                  <c:v>14693</c:v>
                </c:pt>
                <c:pt idx="1923">
                  <c:v>14693</c:v>
                </c:pt>
                <c:pt idx="1924">
                  <c:v>14693</c:v>
                </c:pt>
                <c:pt idx="1925">
                  <c:v>15298</c:v>
                </c:pt>
                <c:pt idx="1926">
                  <c:v>15533</c:v>
                </c:pt>
                <c:pt idx="1927">
                  <c:v>15533</c:v>
                </c:pt>
                <c:pt idx="1928">
                  <c:v>15533</c:v>
                </c:pt>
                <c:pt idx="1929">
                  <c:v>15533</c:v>
                </c:pt>
                <c:pt idx="1930">
                  <c:v>15276.9</c:v>
                </c:pt>
                <c:pt idx="1931">
                  <c:v>15179.5</c:v>
                </c:pt>
                <c:pt idx="1932">
                  <c:v>14998.3833333333</c:v>
                </c:pt>
                <c:pt idx="1933">
                  <c:v>14827.666666666701</c:v>
                </c:pt>
                <c:pt idx="1934">
                  <c:v>14516.6333333333</c:v>
                </c:pt>
                <c:pt idx="1935">
                  <c:v>14440.25</c:v>
                </c:pt>
                <c:pt idx="1936">
                  <c:v>14156.0666666667</c:v>
                </c:pt>
                <c:pt idx="1937">
                  <c:v>14136.583333333299</c:v>
                </c:pt>
                <c:pt idx="1938">
                  <c:v>14301</c:v>
                </c:pt>
                <c:pt idx="1939">
                  <c:v>14301</c:v>
                </c:pt>
                <c:pt idx="1940">
                  <c:v>14037.5</c:v>
                </c:pt>
                <c:pt idx="1941">
                  <c:v>13930</c:v>
                </c:pt>
                <c:pt idx="1942">
                  <c:v>13772</c:v>
                </c:pt>
                <c:pt idx="1943">
                  <c:v>13672.666666666701</c:v>
                </c:pt>
                <c:pt idx="1944">
                  <c:v>13208</c:v>
                </c:pt>
                <c:pt idx="1945">
                  <c:v>13720</c:v>
                </c:pt>
                <c:pt idx="1946">
                  <c:v>13720</c:v>
                </c:pt>
                <c:pt idx="1947">
                  <c:v>13818</c:v>
                </c:pt>
                <c:pt idx="1948">
                  <c:v>14414</c:v>
                </c:pt>
                <c:pt idx="1949">
                  <c:v>14414</c:v>
                </c:pt>
                <c:pt idx="1950">
                  <c:v>14586</c:v>
                </c:pt>
                <c:pt idx="1951">
                  <c:v>14526.0333333333</c:v>
                </c:pt>
                <c:pt idx="1952">
                  <c:v>14153.8166666667</c:v>
                </c:pt>
                <c:pt idx="1953">
                  <c:v>14608.9</c:v>
                </c:pt>
                <c:pt idx="1954">
                  <c:v>13825.1833333333</c:v>
                </c:pt>
                <c:pt idx="1955">
                  <c:v>13888.2166666667</c:v>
                </c:pt>
                <c:pt idx="1956">
                  <c:v>13664</c:v>
                </c:pt>
                <c:pt idx="1957">
                  <c:v>13664</c:v>
                </c:pt>
                <c:pt idx="1958">
                  <c:v>13159.1166666667</c:v>
                </c:pt>
                <c:pt idx="1959">
                  <c:v>13833.1</c:v>
                </c:pt>
                <c:pt idx="1960">
                  <c:v>13833.416666666701</c:v>
                </c:pt>
                <c:pt idx="1961">
                  <c:v>13745.166666666701</c:v>
                </c:pt>
                <c:pt idx="1962">
                  <c:v>13762</c:v>
                </c:pt>
                <c:pt idx="1963">
                  <c:v>13540.166666666701</c:v>
                </c:pt>
                <c:pt idx="1964">
                  <c:v>13310.6333333333</c:v>
                </c:pt>
                <c:pt idx="1965">
                  <c:v>12876.1333333333</c:v>
                </c:pt>
                <c:pt idx="1966">
                  <c:v>12483.7</c:v>
                </c:pt>
                <c:pt idx="1967">
                  <c:v>12554.25</c:v>
                </c:pt>
                <c:pt idx="1968">
                  <c:v>12244.2</c:v>
                </c:pt>
                <c:pt idx="1969">
                  <c:v>11910</c:v>
                </c:pt>
                <c:pt idx="1970">
                  <c:v>11910</c:v>
                </c:pt>
                <c:pt idx="1971">
                  <c:v>11910</c:v>
                </c:pt>
                <c:pt idx="1972">
                  <c:v>11910</c:v>
                </c:pt>
                <c:pt idx="1973">
                  <c:v>11817.25</c:v>
                </c:pt>
                <c:pt idx="1974">
                  <c:v>11896.6</c:v>
                </c:pt>
                <c:pt idx="1975">
                  <c:v>11956.083333333299</c:v>
                </c:pt>
                <c:pt idx="1976">
                  <c:v>11943.333333333299</c:v>
                </c:pt>
                <c:pt idx="1977">
                  <c:v>11935</c:v>
                </c:pt>
                <c:pt idx="1978">
                  <c:v>12176</c:v>
                </c:pt>
                <c:pt idx="1979">
                  <c:v>12109.833333333299</c:v>
                </c:pt>
                <c:pt idx="1980">
                  <c:v>11321.5666666667</c:v>
                </c:pt>
                <c:pt idx="1981">
                  <c:v>11271</c:v>
                </c:pt>
                <c:pt idx="1982">
                  <c:v>11271</c:v>
                </c:pt>
                <c:pt idx="1983">
                  <c:v>11454.15</c:v>
                </c:pt>
                <c:pt idx="1984">
                  <c:v>12024</c:v>
                </c:pt>
                <c:pt idx="1985">
                  <c:v>12102</c:v>
                </c:pt>
                <c:pt idx="1986">
                  <c:v>12227</c:v>
                </c:pt>
                <c:pt idx="1987">
                  <c:v>13092</c:v>
                </c:pt>
                <c:pt idx="1988">
                  <c:v>12517.7</c:v>
                </c:pt>
                <c:pt idx="1989">
                  <c:v>12461.85</c:v>
                </c:pt>
                <c:pt idx="1990">
                  <c:v>12099</c:v>
                </c:pt>
                <c:pt idx="1991">
                  <c:v>12099</c:v>
                </c:pt>
                <c:pt idx="1992">
                  <c:v>12331</c:v>
                </c:pt>
                <c:pt idx="1993">
                  <c:v>12362.25</c:v>
                </c:pt>
                <c:pt idx="1994">
                  <c:v>12281</c:v>
                </c:pt>
                <c:pt idx="1995">
                  <c:v>12243.5</c:v>
                </c:pt>
                <c:pt idx="1996">
                  <c:v>12166.733333333301</c:v>
                </c:pt>
                <c:pt idx="1997">
                  <c:v>11940.166666666701</c:v>
                </c:pt>
                <c:pt idx="1998">
                  <c:v>12129</c:v>
                </c:pt>
                <c:pt idx="1999">
                  <c:v>11540.5</c:v>
                </c:pt>
                <c:pt idx="2000">
                  <c:v>11562.7833333333</c:v>
                </c:pt>
                <c:pt idx="2001">
                  <c:v>11263.0666666667</c:v>
                </c:pt>
                <c:pt idx="2002">
                  <c:v>11174</c:v>
                </c:pt>
                <c:pt idx="2003">
                  <c:v>11493.266666666699</c:v>
                </c:pt>
                <c:pt idx="2004">
                  <c:v>11367</c:v>
                </c:pt>
                <c:pt idx="2005">
                  <c:v>11256.833333333299</c:v>
                </c:pt>
                <c:pt idx="2006">
                  <c:v>11152.3833333333</c:v>
                </c:pt>
                <c:pt idx="2007">
                  <c:v>11009.016666666699</c:v>
                </c:pt>
                <c:pt idx="2008">
                  <c:v>9876.6833333333307</c:v>
                </c:pt>
                <c:pt idx="2009">
                  <c:v>9354.4166666666697</c:v>
                </c:pt>
                <c:pt idx="2010">
                  <c:v>9374</c:v>
                </c:pt>
                <c:pt idx="2011">
                  <c:v>9604</c:v>
                </c:pt>
                <c:pt idx="2012">
                  <c:v>9553</c:v>
                </c:pt>
                <c:pt idx="2013">
                  <c:v>9544</c:v>
                </c:pt>
                <c:pt idx="2014">
                  <c:v>9562</c:v>
                </c:pt>
                <c:pt idx="2015">
                  <c:v>9562</c:v>
                </c:pt>
                <c:pt idx="2016">
                  <c:v>9736.6</c:v>
                </c:pt>
                <c:pt idx="2017">
                  <c:v>10025</c:v>
                </c:pt>
                <c:pt idx="2018">
                  <c:v>10025</c:v>
                </c:pt>
                <c:pt idx="2019">
                  <c:v>10025</c:v>
                </c:pt>
                <c:pt idx="2020">
                  <c:v>10025</c:v>
                </c:pt>
                <c:pt idx="2021">
                  <c:v>10025</c:v>
                </c:pt>
                <c:pt idx="2022">
                  <c:v>10025</c:v>
                </c:pt>
                <c:pt idx="2023">
                  <c:v>10025</c:v>
                </c:pt>
                <c:pt idx="2024">
                  <c:v>9915.5333333333292</c:v>
                </c:pt>
                <c:pt idx="2025">
                  <c:v>9785.6666666666697</c:v>
                </c:pt>
                <c:pt idx="2026">
                  <c:v>9756</c:v>
                </c:pt>
                <c:pt idx="2027">
                  <c:v>9753.8333333333303</c:v>
                </c:pt>
                <c:pt idx="2028">
                  <c:v>9882.7333333333299</c:v>
                </c:pt>
                <c:pt idx="2029">
                  <c:v>9840.1666666666697</c:v>
                </c:pt>
                <c:pt idx="2030">
                  <c:v>9853</c:v>
                </c:pt>
                <c:pt idx="2031">
                  <c:v>9734.1666666666697</c:v>
                </c:pt>
                <c:pt idx="2032">
                  <c:v>9418.2000000000007</c:v>
                </c:pt>
                <c:pt idx="2033">
                  <c:v>9305</c:v>
                </c:pt>
                <c:pt idx="2034">
                  <c:v>9292.85</c:v>
                </c:pt>
                <c:pt idx="2035">
                  <c:v>9267</c:v>
                </c:pt>
                <c:pt idx="2036">
                  <c:v>9267</c:v>
                </c:pt>
                <c:pt idx="2037">
                  <c:v>9486</c:v>
                </c:pt>
                <c:pt idx="2038">
                  <c:v>9479.5833333333303</c:v>
                </c:pt>
                <c:pt idx="2039">
                  <c:v>9474</c:v>
                </c:pt>
                <c:pt idx="2040">
                  <c:v>9474</c:v>
                </c:pt>
                <c:pt idx="2041">
                  <c:v>9473.3333333333303</c:v>
                </c:pt>
                <c:pt idx="2042">
                  <c:v>9515</c:v>
                </c:pt>
                <c:pt idx="2043">
                  <c:v>9515</c:v>
                </c:pt>
                <c:pt idx="2044">
                  <c:v>9515</c:v>
                </c:pt>
                <c:pt idx="2045">
                  <c:v>9354.4166666666697</c:v>
                </c:pt>
                <c:pt idx="2046">
                  <c:v>9280</c:v>
                </c:pt>
                <c:pt idx="2047">
                  <c:v>9330</c:v>
                </c:pt>
                <c:pt idx="2048">
                  <c:v>9319.0333333333292</c:v>
                </c:pt>
                <c:pt idx="2049">
                  <c:v>9245.2833333333292</c:v>
                </c:pt>
                <c:pt idx="2050">
                  <c:v>9210</c:v>
                </c:pt>
                <c:pt idx="2051">
                  <c:v>9180.8666666666704</c:v>
                </c:pt>
                <c:pt idx="2052">
                  <c:v>9225.4</c:v>
                </c:pt>
                <c:pt idx="2053">
                  <c:v>9221</c:v>
                </c:pt>
                <c:pt idx="2054">
                  <c:v>9506</c:v>
                </c:pt>
                <c:pt idx="2055">
                  <c:v>9335.0833333333303</c:v>
                </c:pt>
                <c:pt idx="2056">
                  <c:v>9348</c:v>
                </c:pt>
                <c:pt idx="2057">
                  <c:v>9268.5333333333292</c:v>
                </c:pt>
                <c:pt idx="2058">
                  <c:v>9198</c:v>
                </c:pt>
                <c:pt idx="2059">
                  <c:v>9192.9333333333307</c:v>
                </c:pt>
                <c:pt idx="2060">
                  <c:v>9470</c:v>
                </c:pt>
                <c:pt idx="2061">
                  <c:v>9250.4166666666697</c:v>
                </c:pt>
                <c:pt idx="2062">
                  <c:v>9734.7999999999993</c:v>
                </c:pt>
                <c:pt idx="2063">
                  <c:v>10094.4333333333</c:v>
                </c:pt>
                <c:pt idx="2064">
                  <c:v>9985.35</c:v>
                </c:pt>
                <c:pt idx="2065">
                  <c:v>10113.0333333333</c:v>
                </c:pt>
                <c:pt idx="2066">
                  <c:v>9998</c:v>
                </c:pt>
                <c:pt idx="2067">
                  <c:v>9998</c:v>
                </c:pt>
                <c:pt idx="2068">
                  <c:v>9998</c:v>
                </c:pt>
                <c:pt idx="2069">
                  <c:v>9998</c:v>
                </c:pt>
                <c:pt idx="2070">
                  <c:v>9998</c:v>
                </c:pt>
                <c:pt idx="2071">
                  <c:v>10072.049999999999</c:v>
                </c:pt>
                <c:pt idx="2072">
                  <c:v>9986.25</c:v>
                </c:pt>
                <c:pt idx="2073">
                  <c:v>9714.4833333333299</c:v>
                </c:pt>
                <c:pt idx="2074">
                  <c:v>8687.5833333333303</c:v>
                </c:pt>
                <c:pt idx="2075">
                  <c:v>8192.5</c:v>
                </c:pt>
                <c:pt idx="2076">
                  <c:v>8137</c:v>
                </c:pt>
                <c:pt idx="2077">
                  <c:v>8050.75</c:v>
                </c:pt>
                <c:pt idx="2078">
                  <c:v>8087</c:v>
                </c:pt>
                <c:pt idx="2079">
                  <c:v>8087</c:v>
                </c:pt>
                <c:pt idx="2080">
                  <c:v>8303.6833333333307</c:v>
                </c:pt>
                <c:pt idx="2081">
                  <c:v>8158.9166666666697</c:v>
                </c:pt>
                <c:pt idx="2082">
                  <c:v>8148.9</c:v>
                </c:pt>
                <c:pt idx="2083">
                  <c:v>8139</c:v>
                </c:pt>
                <c:pt idx="2084">
                  <c:v>7628.0166666666701</c:v>
                </c:pt>
                <c:pt idx="2085">
                  <c:v>7716</c:v>
                </c:pt>
                <c:pt idx="2086">
                  <c:v>7716</c:v>
                </c:pt>
                <c:pt idx="2087">
                  <c:v>8018.5166666666701</c:v>
                </c:pt>
                <c:pt idx="2088">
                  <c:v>8062</c:v>
                </c:pt>
                <c:pt idx="2089">
                  <c:v>7875</c:v>
                </c:pt>
                <c:pt idx="2090">
                  <c:v>7781.3333333333303</c:v>
                </c:pt>
                <c:pt idx="2091">
                  <c:v>7752</c:v>
                </c:pt>
                <c:pt idx="2092">
                  <c:v>7752</c:v>
                </c:pt>
                <c:pt idx="2093">
                  <c:v>7718.25</c:v>
                </c:pt>
                <c:pt idx="2094">
                  <c:v>7617</c:v>
                </c:pt>
                <c:pt idx="2095">
                  <c:v>8187</c:v>
                </c:pt>
                <c:pt idx="2096">
                  <c:v>8121.75</c:v>
                </c:pt>
                <c:pt idx="2097">
                  <c:v>7861.2666666666701</c:v>
                </c:pt>
                <c:pt idx="2098">
                  <c:v>7796.3833333333296</c:v>
                </c:pt>
                <c:pt idx="2099">
                  <c:v>7660</c:v>
                </c:pt>
                <c:pt idx="2100">
                  <c:v>7710</c:v>
                </c:pt>
                <c:pt idx="2101">
                  <c:v>7710</c:v>
                </c:pt>
                <c:pt idx="2102">
                  <c:v>7972.4</c:v>
                </c:pt>
                <c:pt idx="2103">
                  <c:v>7987</c:v>
                </c:pt>
                <c:pt idx="2104">
                  <c:v>7968.0166666666701</c:v>
                </c:pt>
                <c:pt idx="2105">
                  <c:v>7860.8</c:v>
                </c:pt>
                <c:pt idx="2106">
                  <c:v>7762</c:v>
                </c:pt>
                <c:pt idx="2107">
                  <c:v>7762</c:v>
                </c:pt>
                <c:pt idx="2108">
                  <c:v>7667.5</c:v>
                </c:pt>
                <c:pt idx="2109">
                  <c:v>7563.1</c:v>
                </c:pt>
                <c:pt idx="2110">
                  <c:v>7511.3</c:v>
                </c:pt>
                <c:pt idx="2111">
                  <c:v>7705</c:v>
                </c:pt>
                <c:pt idx="2112">
                  <c:v>7705</c:v>
                </c:pt>
                <c:pt idx="2113">
                  <c:v>7705</c:v>
                </c:pt>
                <c:pt idx="2114">
                  <c:v>7705</c:v>
                </c:pt>
                <c:pt idx="2115">
                  <c:v>7705</c:v>
                </c:pt>
                <c:pt idx="2116">
                  <c:v>8190</c:v>
                </c:pt>
                <c:pt idx="2117">
                  <c:v>8190</c:v>
                </c:pt>
                <c:pt idx="2118">
                  <c:v>8190</c:v>
                </c:pt>
                <c:pt idx="2119">
                  <c:v>8190</c:v>
                </c:pt>
                <c:pt idx="2120">
                  <c:v>8190</c:v>
                </c:pt>
                <c:pt idx="2121">
                  <c:v>8190</c:v>
                </c:pt>
                <c:pt idx="2122">
                  <c:v>8190</c:v>
                </c:pt>
                <c:pt idx="2123">
                  <c:v>8178</c:v>
                </c:pt>
                <c:pt idx="2124">
                  <c:v>8154</c:v>
                </c:pt>
                <c:pt idx="2125">
                  <c:v>8527.7333333333299</c:v>
                </c:pt>
                <c:pt idx="2126">
                  <c:v>8514.9</c:v>
                </c:pt>
                <c:pt idx="2127">
                  <c:v>8256.4</c:v>
                </c:pt>
                <c:pt idx="2128">
                  <c:v>8066</c:v>
                </c:pt>
                <c:pt idx="2129">
                  <c:v>8066</c:v>
                </c:pt>
                <c:pt idx="2130">
                  <c:v>8066</c:v>
                </c:pt>
                <c:pt idx="2131">
                  <c:v>7872</c:v>
                </c:pt>
                <c:pt idx="2132">
                  <c:v>7655</c:v>
                </c:pt>
                <c:pt idx="2133">
                  <c:v>7655</c:v>
                </c:pt>
                <c:pt idx="2134">
                  <c:v>7799.4</c:v>
                </c:pt>
                <c:pt idx="2135">
                  <c:v>7755</c:v>
                </c:pt>
                <c:pt idx="2136">
                  <c:v>8500</c:v>
                </c:pt>
                <c:pt idx="2137">
                  <c:v>8500</c:v>
                </c:pt>
                <c:pt idx="2138">
                  <c:v>8500</c:v>
                </c:pt>
                <c:pt idx="2139">
                  <c:v>8500</c:v>
                </c:pt>
                <c:pt idx="2140">
                  <c:v>8500</c:v>
                </c:pt>
                <c:pt idx="2141">
                  <c:v>8500</c:v>
                </c:pt>
                <c:pt idx="2142">
                  <c:v>8388.25</c:v>
                </c:pt>
                <c:pt idx="2143">
                  <c:v>7843</c:v>
                </c:pt>
                <c:pt idx="2144">
                  <c:v>7923.0833333333303</c:v>
                </c:pt>
                <c:pt idx="2145">
                  <c:v>7787</c:v>
                </c:pt>
                <c:pt idx="2146">
                  <c:v>7982</c:v>
                </c:pt>
                <c:pt idx="2147">
                  <c:v>7780.0333333333301</c:v>
                </c:pt>
                <c:pt idx="2148">
                  <c:v>7917.0666666666702</c:v>
                </c:pt>
                <c:pt idx="2149">
                  <c:v>7843</c:v>
                </c:pt>
                <c:pt idx="2150">
                  <c:v>7843</c:v>
                </c:pt>
                <c:pt idx="2151">
                  <c:v>7799.3</c:v>
                </c:pt>
                <c:pt idx="2152">
                  <c:v>7961</c:v>
                </c:pt>
                <c:pt idx="2153">
                  <c:v>7961</c:v>
                </c:pt>
                <c:pt idx="2154">
                  <c:v>7757.75</c:v>
                </c:pt>
                <c:pt idx="2155">
                  <c:v>7620.8666666666704</c:v>
                </c:pt>
                <c:pt idx="2156">
                  <c:v>6727</c:v>
                </c:pt>
                <c:pt idx="2157">
                  <c:v>6727</c:v>
                </c:pt>
                <c:pt idx="2158">
                  <c:v>6727</c:v>
                </c:pt>
                <c:pt idx="2159">
                  <c:v>6756.4333333333298</c:v>
                </c:pt>
                <c:pt idx="2160">
                  <c:v>6757</c:v>
                </c:pt>
                <c:pt idx="2161">
                  <c:v>6757</c:v>
                </c:pt>
                <c:pt idx="2162">
                  <c:v>6757</c:v>
                </c:pt>
                <c:pt idx="2163">
                  <c:v>6746.5</c:v>
                </c:pt>
                <c:pt idx="2164">
                  <c:v>6727</c:v>
                </c:pt>
                <c:pt idx="2165">
                  <c:v>6727</c:v>
                </c:pt>
                <c:pt idx="2166">
                  <c:v>6640.05</c:v>
                </c:pt>
                <c:pt idx="2167">
                  <c:v>6606</c:v>
                </c:pt>
                <c:pt idx="2168">
                  <c:v>6654</c:v>
                </c:pt>
                <c:pt idx="2169">
                  <c:v>6726</c:v>
                </c:pt>
                <c:pt idx="2170">
                  <c:v>6803.95</c:v>
                </c:pt>
                <c:pt idx="2171">
                  <c:v>6799.85</c:v>
                </c:pt>
                <c:pt idx="2172">
                  <c:v>6733.9</c:v>
                </c:pt>
                <c:pt idx="2173">
                  <c:v>6913.75</c:v>
                </c:pt>
                <c:pt idx="2174">
                  <c:v>6829.5333333333301</c:v>
                </c:pt>
                <c:pt idx="2175">
                  <c:v>6714.1166666666704</c:v>
                </c:pt>
                <c:pt idx="2176">
                  <c:v>6512.4166666666697</c:v>
                </c:pt>
                <c:pt idx="2177">
                  <c:v>6407</c:v>
                </c:pt>
                <c:pt idx="2178">
                  <c:v>6454</c:v>
                </c:pt>
                <c:pt idx="2179">
                  <c:v>6429</c:v>
                </c:pt>
                <c:pt idx="2180">
                  <c:v>6657</c:v>
                </c:pt>
                <c:pt idx="2181">
                  <c:v>6640.4666666666699</c:v>
                </c:pt>
                <c:pt idx="2182">
                  <c:v>6627</c:v>
                </c:pt>
                <c:pt idx="2183">
                  <c:v>6595.0833333333303</c:v>
                </c:pt>
                <c:pt idx="2184">
                  <c:v>6424</c:v>
                </c:pt>
                <c:pt idx="2185">
                  <c:v>6545</c:v>
                </c:pt>
                <c:pt idx="2186">
                  <c:v>6545</c:v>
                </c:pt>
                <c:pt idx="2187">
                  <c:v>6545</c:v>
                </c:pt>
                <c:pt idx="2188">
                  <c:v>6505</c:v>
                </c:pt>
                <c:pt idx="2189">
                  <c:v>6465</c:v>
                </c:pt>
                <c:pt idx="2190">
                  <c:v>6513</c:v>
                </c:pt>
                <c:pt idx="2191">
                  <c:v>6561</c:v>
                </c:pt>
                <c:pt idx="2192">
                  <c:v>6622.4666666666699</c:v>
                </c:pt>
                <c:pt idx="2193">
                  <c:v>6520</c:v>
                </c:pt>
                <c:pt idx="2194">
                  <c:v>6520</c:v>
                </c:pt>
                <c:pt idx="2195">
                  <c:v>6631.2166666666699</c:v>
                </c:pt>
                <c:pt idx="2196">
                  <c:v>6572.8</c:v>
                </c:pt>
                <c:pt idx="2197">
                  <c:v>6513.5333333333301</c:v>
                </c:pt>
                <c:pt idx="2198">
                  <c:v>6525</c:v>
                </c:pt>
                <c:pt idx="2199">
                  <c:v>6245.6333333333296</c:v>
                </c:pt>
                <c:pt idx="2200">
                  <c:v>5748</c:v>
                </c:pt>
                <c:pt idx="2201">
                  <c:v>5735.0666666666702</c:v>
                </c:pt>
                <c:pt idx="2202">
                  <c:v>5651</c:v>
                </c:pt>
                <c:pt idx="2203">
                  <c:v>5562.2666666666701</c:v>
                </c:pt>
                <c:pt idx="2204">
                  <c:v>5556</c:v>
                </c:pt>
                <c:pt idx="2205">
                  <c:v>5971</c:v>
                </c:pt>
                <c:pt idx="2206">
                  <c:v>5971</c:v>
                </c:pt>
                <c:pt idx="2207">
                  <c:v>5971</c:v>
                </c:pt>
              </c:numCache>
            </c:numRef>
          </c:yVal>
          <c:smooth val="0"/>
          <c:extLst>
            <c:ext xmlns:c16="http://schemas.microsoft.com/office/drawing/2014/chart" uri="{C3380CC4-5D6E-409C-BE32-E72D297353CC}">
              <c16:uniqueId val="{00000003-A6FB-4447-899F-438A22278906}"/>
            </c:ext>
          </c:extLst>
        </c:ser>
        <c:dLbls>
          <c:showLegendKey val="0"/>
          <c:showVal val="0"/>
          <c:showCatName val="0"/>
          <c:showSerName val="0"/>
          <c:showPercent val="0"/>
          <c:showBubbleSize val="0"/>
        </c:dLbls>
        <c:axId val="1952515135"/>
        <c:axId val="1952514303"/>
      </c:scatterChart>
      <c:valAx>
        <c:axId val="1952515135"/>
        <c:scaling>
          <c:orientation val="minMax"/>
          <c:max val="43252"/>
          <c:min val="43160"/>
        </c:scaling>
        <c:delete val="0"/>
        <c:axPos val="b"/>
        <c:majorGridlines>
          <c:spPr>
            <a:ln w="9525" cap="flat" cmpd="sng" algn="ctr">
              <a:solidFill>
                <a:schemeClr val="tx1">
                  <a:lumMod val="15000"/>
                  <a:lumOff val="85000"/>
                </a:schemeClr>
              </a:solidFill>
              <a:round/>
            </a:ln>
            <a:effectLst/>
          </c:spPr>
        </c:majorGridlines>
        <c:numFmt formatCode="m/d"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52514303"/>
        <c:crosses val="autoZero"/>
        <c:crossBetween val="midCat"/>
      </c:valAx>
      <c:valAx>
        <c:axId val="19525143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a:t>Outaged</a:t>
                </a:r>
                <a:r>
                  <a:rPr lang="en-US" sz="1100" b="1" baseline="0"/>
                  <a:t> Capacity (MW)</a:t>
                </a:r>
                <a:endParaRPr lang="en-US" sz="1100" b="1"/>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52515135"/>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049612197767872E-2"/>
          <c:y val="0.37386976501050978"/>
          <c:w val="0.92160643143938747"/>
          <c:h val="0.56817724626663491"/>
        </c:manualLayout>
      </c:layout>
      <c:scatterChart>
        <c:scatterStyle val="lineMarker"/>
        <c:varyColors val="0"/>
        <c:ser>
          <c:idx val="2"/>
          <c:order val="0"/>
          <c:tx>
            <c:v>2016</c:v>
          </c:tx>
          <c:spPr>
            <a:ln w="25400" cap="rnd">
              <a:noFill/>
              <a:round/>
            </a:ln>
            <a:effectLst/>
          </c:spPr>
          <c:marker>
            <c:symbol val="circle"/>
            <c:size val="5"/>
            <c:spPr>
              <a:solidFill>
                <a:schemeClr val="accent4"/>
              </a:solidFill>
              <a:ln w="9525">
                <a:noFill/>
              </a:ln>
              <a:effectLst/>
            </c:spPr>
          </c:marker>
          <c:xVal>
            <c:numRef>
              <c:f>'2016'!$P$2:$P$72</c:f>
              <c:numCache>
                <c:formatCode>0.0000</c:formatCode>
                <c:ptCount val="71"/>
                <c:pt idx="0">
                  <c:v>59.903999328613281</c:v>
                </c:pt>
                <c:pt idx="1">
                  <c:v>59.916000366210938</c:v>
                </c:pt>
                <c:pt idx="2">
                  <c:v>59.838001251220703</c:v>
                </c:pt>
                <c:pt idx="3">
                  <c:v>59.730998992919922</c:v>
                </c:pt>
                <c:pt idx="4">
                  <c:v>59.916999816894531</c:v>
                </c:pt>
                <c:pt idx="5">
                  <c:v>59.932998657226563</c:v>
                </c:pt>
                <c:pt idx="6">
                  <c:v>59.930999755859375</c:v>
                </c:pt>
                <c:pt idx="7">
                  <c:v>59.897998809814453</c:v>
                </c:pt>
                <c:pt idx="8">
                  <c:v>59.846000671386719</c:v>
                </c:pt>
                <c:pt idx="9">
                  <c:v>59.870998382568359</c:v>
                </c:pt>
                <c:pt idx="10">
                  <c:v>59.935001373291016</c:v>
                </c:pt>
                <c:pt idx="11">
                  <c:v>59.923999786376953</c:v>
                </c:pt>
                <c:pt idx="12">
                  <c:v>59.872001647949219</c:v>
                </c:pt>
                <c:pt idx="13">
                  <c:v>59.922000885009766</c:v>
                </c:pt>
                <c:pt idx="14">
                  <c:v>59.896999359130859</c:v>
                </c:pt>
                <c:pt idx="15">
                  <c:v>59.932998657226563</c:v>
                </c:pt>
                <c:pt idx="16">
                  <c:v>59.905998229980469</c:v>
                </c:pt>
                <c:pt idx="17">
                  <c:v>59.863998413085938</c:v>
                </c:pt>
                <c:pt idx="18">
                  <c:v>59.904998779296875</c:v>
                </c:pt>
                <c:pt idx="19">
                  <c:v>59.807998657226563</c:v>
                </c:pt>
                <c:pt idx="20">
                  <c:v>59.909999847412109</c:v>
                </c:pt>
                <c:pt idx="21">
                  <c:v>59.907001495361328</c:v>
                </c:pt>
                <c:pt idx="22">
                  <c:v>59.868000030517578</c:v>
                </c:pt>
                <c:pt idx="23">
                  <c:v>59.916000366210938</c:v>
                </c:pt>
                <c:pt idx="24">
                  <c:v>59.884998321533203</c:v>
                </c:pt>
                <c:pt idx="25">
                  <c:v>59.884998321533203</c:v>
                </c:pt>
                <c:pt idx="26">
                  <c:v>59.881999969482422</c:v>
                </c:pt>
                <c:pt idx="27">
                  <c:v>59.708000183105469</c:v>
                </c:pt>
                <c:pt idx="28">
                  <c:v>59.868000030517578</c:v>
                </c:pt>
                <c:pt idx="29">
                  <c:v>59.909000396728516</c:v>
                </c:pt>
                <c:pt idx="30">
                  <c:v>59.895999908447266</c:v>
                </c:pt>
                <c:pt idx="31">
                  <c:v>59.879001617431641</c:v>
                </c:pt>
                <c:pt idx="32">
                  <c:v>59.870998382568359</c:v>
                </c:pt>
                <c:pt idx="33">
                  <c:v>59.895999908447266</c:v>
                </c:pt>
                <c:pt idx="34">
                  <c:v>59.882999420166016</c:v>
                </c:pt>
                <c:pt idx="35">
                  <c:v>59.879001617431641</c:v>
                </c:pt>
                <c:pt idx="36">
                  <c:v>59.852001190185547</c:v>
                </c:pt>
                <c:pt idx="37">
                  <c:v>59.860000610351563</c:v>
                </c:pt>
                <c:pt idx="38">
                  <c:v>59.790000915527344</c:v>
                </c:pt>
                <c:pt idx="39">
                  <c:v>59.858001708984375</c:v>
                </c:pt>
                <c:pt idx="40">
                  <c:v>59.888999938964844</c:v>
                </c:pt>
                <c:pt idx="41">
                  <c:v>59.858001708984375</c:v>
                </c:pt>
                <c:pt idx="42">
                  <c:v>59.879001617431641</c:v>
                </c:pt>
                <c:pt idx="43">
                  <c:v>59.891998291015625</c:v>
                </c:pt>
                <c:pt idx="44">
                  <c:v>59.875999450683594</c:v>
                </c:pt>
                <c:pt idx="45">
                  <c:v>59.926998138427734</c:v>
                </c:pt>
                <c:pt idx="46">
                  <c:v>59.911998748779297</c:v>
                </c:pt>
                <c:pt idx="47">
                  <c:v>59.831001281738281</c:v>
                </c:pt>
                <c:pt idx="48">
                  <c:v>60.096000671386719</c:v>
                </c:pt>
                <c:pt idx="49">
                  <c:v>59.876998901367188</c:v>
                </c:pt>
                <c:pt idx="50">
                  <c:v>59.919998168945313</c:v>
                </c:pt>
                <c:pt idx="51">
                  <c:v>59.884998321533203</c:v>
                </c:pt>
                <c:pt idx="52">
                  <c:v>59.88800048828125</c:v>
                </c:pt>
                <c:pt idx="53">
                  <c:v>59.910999298095703</c:v>
                </c:pt>
                <c:pt idx="54">
                  <c:v>59.896999359130859</c:v>
                </c:pt>
                <c:pt idx="55">
                  <c:v>59.936000823974609</c:v>
                </c:pt>
                <c:pt idx="56">
                  <c:v>59.923000335693359</c:v>
                </c:pt>
                <c:pt idx="57">
                  <c:v>59.922000885009766</c:v>
                </c:pt>
                <c:pt idx="58">
                  <c:v>59.929000854492188</c:v>
                </c:pt>
                <c:pt idx="59">
                  <c:v>59.854999542236328</c:v>
                </c:pt>
                <c:pt idx="60">
                  <c:v>59.811000823974609</c:v>
                </c:pt>
                <c:pt idx="61">
                  <c:v>59.837001800537109</c:v>
                </c:pt>
                <c:pt idx="62">
                  <c:v>59.873001098632813</c:v>
                </c:pt>
                <c:pt idx="63">
                  <c:v>59.917999267578125</c:v>
                </c:pt>
                <c:pt idx="64">
                  <c:v>59.805000305175781</c:v>
                </c:pt>
                <c:pt idx="65">
                  <c:v>59.819000244140625</c:v>
                </c:pt>
                <c:pt idx="66">
                  <c:v>59.908000946044922</c:v>
                </c:pt>
                <c:pt idx="67">
                  <c:v>59.876998901367188</c:v>
                </c:pt>
                <c:pt idx="68">
                  <c:v>59.907001495361328</c:v>
                </c:pt>
                <c:pt idx="69">
                  <c:v>59.868000030517578</c:v>
                </c:pt>
                <c:pt idx="70">
                  <c:v>59.865001678466797</c:v>
                </c:pt>
              </c:numCache>
            </c:numRef>
          </c:xVal>
          <c:yVal>
            <c:numRef>
              <c:f>'2016'!$M$2:$M$72</c:f>
              <c:numCache>
                <c:formatCode>0</c:formatCode>
                <c:ptCount val="71"/>
                <c:pt idx="0">
                  <c:v>391.78440638950889</c:v>
                </c:pt>
                <c:pt idx="1">
                  <c:v>407.55287497384205</c:v>
                </c:pt>
                <c:pt idx="2">
                  <c:v>823.31624058314731</c:v>
                </c:pt>
                <c:pt idx="3">
                  <c:v>1345.8941116333008</c:v>
                </c:pt>
                <c:pt idx="4">
                  <c:v>375.1043701171875</c:v>
                </c:pt>
                <c:pt idx="5">
                  <c:v>330.69607107979908</c:v>
                </c:pt>
                <c:pt idx="6">
                  <c:v>311.64140973772317</c:v>
                </c:pt>
                <c:pt idx="7">
                  <c:v>385.1153782435826</c:v>
                </c:pt>
                <c:pt idx="8">
                  <c:v>468.40478515625</c:v>
                </c:pt>
                <c:pt idx="9">
                  <c:v>343.25714329310824</c:v>
                </c:pt>
                <c:pt idx="10">
                  <c:v>239.12142944335935</c:v>
                </c:pt>
                <c:pt idx="11">
                  <c:v>266.32838221958701</c:v>
                </c:pt>
                <c:pt idx="12">
                  <c:v>467.80654907226563</c:v>
                </c:pt>
                <c:pt idx="13">
                  <c:v>155.34643227713451</c:v>
                </c:pt>
                <c:pt idx="14">
                  <c:v>425.12847464425221</c:v>
                </c:pt>
                <c:pt idx="15">
                  <c:v>416.08821759905135</c:v>
                </c:pt>
                <c:pt idx="16">
                  <c:v>342</c:v>
                </c:pt>
                <c:pt idx="17">
                  <c:v>343</c:v>
                </c:pt>
                <c:pt idx="18">
                  <c:v>295.64282880510603</c:v>
                </c:pt>
                <c:pt idx="19">
                  <c:v>663</c:v>
                </c:pt>
                <c:pt idx="20">
                  <c:v>282.52218191964283</c:v>
                </c:pt>
                <c:pt idx="21">
                  <c:v>401.92750331333707</c:v>
                </c:pt>
                <c:pt idx="22">
                  <c:v>382.39999389648438</c:v>
                </c:pt>
                <c:pt idx="23">
                  <c:v>347.87415204729353</c:v>
                </c:pt>
                <c:pt idx="24">
                  <c:v>431.61498587472101</c:v>
                </c:pt>
                <c:pt idx="25">
                  <c:v>411.05715070452004</c:v>
                </c:pt>
                <c:pt idx="26">
                  <c:v>561.72815813337058</c:v>
                </c:pt>
                <c:pt idx="27">
                  <c:v>1311.0437360491071</c:v>
                </c:pt>
                <c:pt idx="28">
                  <c:v>626.85714285714278</c:v>
                </c:pt>
                <c:pt idx="29">
                  <c:v>306.62494768415178</c:v>
                </c:pt>
                <c:pt idx="30">
                  <c:v>587.88002668108254</c:v>
                </c:pt>
                <c:pt idx="31">
                  <c:v>558.90916224888394</c:v>
                </c:pt>
                <c:pt idx="32">
                  <c:v>454.07941981724332</c:v>
                </c:pt>
                <c:pt idx="33">
                  <c:v>516.59526715959817</c:v>
                </c:pt>
                <c:pt idx="34">
                  <c:v>668.73997279575894</c:v>
                </c:pt>
                <c:pt idx="35">
                  <c:v>483.50492818088134</c:v>
                </c:pt>
                <c:pt idx="36">
                  <c:v>634.40423583984375</c:v>
                </c:pt>
                <c:pt idx="37">
                  <c:v>540.74287632533481</c:v>
                </c:pt>
                <c:pt idx="38">
                  <c:v>1376.1995987264172</c:v>
                </c:pt>
                <c:pt idx="39">
                  <c:v>722.44317626953125</c:v>
                </c:pt>
                <c:pt idx="40">
                  <c:v>580.65460205078125</c:v>
                </c:pt>
                <c:pt idx="41">
                  <c:v>532.79407610212047</c:v>
                </c:pt>
                <c:pt idx="42">
                  <c:v>703.05267333984375</c:v>
                </c:pt>
                <c:pt idx="43">
                  <c:v>546.57568359375</c:v>
                </c:pt>
                <c:pt idx="44">
                  <c:v>733.21431187220981</c:v>
                </c:pt>
                <c:pt idx="45">
                  <c:v>392.74464607238758</c:v>
                </c:pt>
                <c:pt idx="46">
                  <c:v>526.3385009765625</c:v>
                </c:pt>
                <c:pt idx="47">
                  <c:v>855.80000523158503</c:v>
                </c:pt>
                <c:pt idx="48">
                  <c:v>-479</c:v>
                </c:pt>
                <c:pt idx="49">
                  <c:v>722.59186226981024</c:v>
                </c:pt>
                <c:pt idx="50">
                  <c:v>484.00090026855463</c:v>
                </c:pt>
                <c:pt idx="51">
                  <c:v>533.72194562639504</c:v>
                </c:pt>
                <c:pt idx="52">
                  <c:v>596.37954275948664</c:v>
                </c:pt>
                <c:pt idx="53">
                  <c:v>454</c:v>
                </c:pt>
                <c:pt idx="54">
                  <c:v>581.54683139414658</c:v>
                </c:pt>
                <c:pt idx="55">
                  <c:v>452.89141845703125</c:v>
                </c:pt>
                <c:pt idx="56">
                  <c:v>436.73851667131697</c:v>
                </c:pt>
                <c:pt idx="57">
                  <c:v>418.99785505022317</c:v>
                </c:pt>
                <c:pt idx="58">
                  <c:v>212.61339950561523</c:v>
                </c:pt>
                <c:pt idx="59">
                  <c:v>572.94441441127231</c:v>
                </c:pt>
                <c:pt idx="60">
                  <c:v>808.76658412388394</c:v>
                </c:pt>
                <c:pt idx="61">
                  <c:v>620.9073486328125</c:v>
                </c:pt>
                <c:pt idx="62">
                  <c:v>599.29264613560258</c:v>
                </c:pt>
                <c:pt idx="63">
                  <c:v>288.77</c:v>
                </c:pt>
                <c:pt idx="64">
                  <c:v>815.77576555524547</c:v>
                </c:pt>
                <c:pt idx="65">
                  <c:v>829.77144949776778</c:v>
                </c:pt>
                <c:pt idx="66">
                  <c:v>466.666748046875</c:v>
                </c:pt>
                <c:pt idx="67">
                  <c:v>372.20000784737721</c:v>
                </c:pt>
                <c:pt idx="68">
                  <c:v>316.79109191894531</c:v>
                </c:pt>
                <c:pt idx="69">
                  <c:v>570.15884835379461</c:v>
                </c:pt>
                <c:pt idx="70">
                  <c:v>414.73571722848072</c:v>
                </c:pt>
              </c:numCache>
            </c:numRef>
          </c:yVal>
          <c:smooth val="0"/>
          <c:extLst>
            <c:ext xmlns:c16="http://schemas.microsoft.com/office/drawing/2014/chart" uri="{C3380CC4-5D6E-409C-BE32-E72D297353CC}">
              <c16:uniqueId val="{00000000-D1EA-4825-8510-438058305143}"/>
            </c:ext>
          </c:extLst>
        </c:ser>
        <c:ser>
          <c:idx val="3"/>
          <c:order val="1"/>
          <c:tx>
            <c:v>2017</c:v>
          </c:tx>
          <c:spPr>
            <a:ln w="25400" cap="rnd">
              <a:noFill/>
              <a:round/>
            </a:ln>
            <a:effectLst/>
          </c:spPr>
          <c:marker>
            <c:symbol val="circle"/>
            <c:size val="5"/>
            <c:spPr>
              <a:solidFill>
                <a:schemeClr val="tx1"/>
              </a:solidFill>
              <a:ln w="9525">
                <a:noFill/>
              </a:ln>
              <a:effectLst/>
            </c:spPr>
          </c:marker>
          <c:xVal>
            <c:numRef>
              <c:f>'2017'!$P$2:$P$37</c:f>
              <c:numCache>
                <c:formatCode>0.0000</c:formatCode>
                <c:ptCount val="36"/>
                <c:pt idx="0">
                  <c:v>59.890998840332031</c:v>
                </c:pt>
                <c:pt idx="1">
                  <c:v>59.902000427246094</c:v>
                </c:pt>
                <c:pt idx="2">
                  <c:v>59.808998107910156</c:v>
                </c:pt>
                <c:pt idx="3">
                  <c:v>59.910999298095703</c:v>
                </c:pt>
                <c:pt idx="4">
                  <c:v>59.842998504638672</c:v>
                </c:pt>
                <c:pt idx="5">
                  <c:v>59.798999786376953</c:v>
                </c:pt>
                <c:pt idx="6">
                  <c:v>59.880001068115234</c:v>
                </c:pt>
                <c:pt idx="7">
                  <c:v>59.786998748779297</c:v>
                </c:pt>
                <c:pt idx="8">
                  <c:v>59.804000854492188</c:v>
                </c:pt>
                <c:pt idx="9">
                  <c:v>59.911998748779297</c:v>
                </c:pt>
                <c:pt idx="10">
                  <c:v>59.929000854492188</c:v>
                </c:pt>
                <c:pt idx="11">
                  <c:v>59.900001525878906</c:v>
                </c:pt>
                <c:pt idx="12">
                  <c:v>59.858001708984375</c:v>
                </c:pt>
                <c:pt idx="13">
                  <c:v>59.907001495361328</c:v>
                </c:pt>
                <c:pt idx="14">
                  <c:v>59.909000396728516</c:v>
                </c:pt>
                <c:pt idx="15">
                  <c:v>59.915000915527344</c:v>
                </c:pt>
                <c:pt idx="16">
                  <c:v>59.895000457763672</c:v>
                </c:pt>
                <c:pt idx="17">
                  <c:v>59.908000946044922</c:v>
                </c:pt>
                <c:pt idx="18">
                  <c:v>59.9010009765625</c:v>
                </c:pt>
                <c:pt idx="19">
                  <c:v>59.897998809814453</c:v>
                </c:pt>
                <c:pt idx="20">
                  <c:v>59.915000915527344</c:v>
                </c:pt>
                <c:pt idx="21">
                  <c:v>59.897998809814453</c:v>
                </c:pt>
                <c:pt idx="22">
                  <c:v>59.915000915527344</c:v>
                </c:pt>
                <c:pt idx="23">
                  <c:v>59.936000823974609</c:v>
                </c:pt>
                <c:pt idx="24">
                  <c:v>59.900001525878906</c:v>
                </c:pt>
                <c:pt idx="25">
                  <c:v>59.9010009765625</c:v>
                </c:pt>
                <c:pt idx="26">
                  <c:v>59.881999969482422</c:v>
                </c:pt>
                <c:pt idx="27">
                  <c:v>59.907001495361328</c:v>
                </c:pt>
                <c:pt idx="28">
                  <c:v>59.904998779296875</c:v>
                </c:pt>
                <c:pt idx="29">
                  <c:v>59.839000701904297</c:v>
                </c:pt>
                <c:pt idx="30">
                  <c:v>59.909999847412109</c:v>
                </c:pt>
                <c:pt idx="31">
                  <c:v>59.887001037597656</c:v>
                </c:pt>
                <c:pt idx="32">
                  <c:v>59.926998138427734</c:v>
                </c:pt>
                <c:pt idx="33">
                  <c:v>59.873001098632813</c:v>
                </c:pt>
                <c:pt idx="34">
                  <c:v>59.870998382568359</c:v>
                </c:pt>
                <c:pt idx="35">
                  <c:v>59.931999206542969</c:v>
                </c:pt>
              </c:numCache>
            </c:numRef>
          </c:xVal>
          <c:yVal>
            <c:numRef>
              <c:f>'2017'!$M$2:$M$37</c:f>
              <c:numCache>
                <c:formatCode>0</c:formatCode>
                <c:ptCount val="36"/>
                <c:pt idx="0">
                  <c:v>731.24138970000001</c:v>
                </c:pt>
                <c:pt idx="1">
                  <c:v>403.97795350000001</c:v>
                </c:pt>
                <c:pt idx="2">
                  <c:v>795.9500340053014</c:v>
                </c:pt>
                <c:pt idx="3">
                  <c:v>446.84286499023438</c:v>
                </c:pt>
                <c:pt idx="4">
                  <c:v>429.20403616768976</c:v>
                </c:pt>
                <c:pt idx="5">
                  <c:v>823.34396769106388</c:v>
                </c:pt>
                <c:pt idx="6">
                  <c:v>374.78906249068677</c:v>
                </c:pt>
                <c:pt idx="7">
                  <c:v>811.43572998046875</c:v>
                </c:pt>
                <c:pt idx="8">
                  <c:v>727.46010916573664</c:v>
                </c:pt>
                <c:pt idx="9">
                  <c:v>303.97897338867188</c:v>
                </c:pt>
                <c:pt idx="10">
                  <c:v>297.52002825055803</c:v>
                </c:pt>
                <c:pt idx="11">
                  <c:v>343.70203944614957</c:v>
                </c:pt>
                <c:pt idx="12">
                  <c:v>559.75445556640625</c:v>
                </c:pt>
                <c:pt idx="13">
                  <c:v>368.5517011044015</c:v>
                </c:pt>
                <c:pt idx="14">
                  <c:v>380.79</c:v>
                </c:pt>
                <c:pt idx="15">
                  <c:v>487</c:v>
                </c:pt>
                <c:pt idx="16">
                  <c:v>437.92300415039063</c:v>
                </c:pt>
                <c:pt idx="17">
                  <c:v>299.21480451311385</c:v>
                </c:pt>
                <c:pt idx="18">
                  <c:v>189.7881183624267</c:v>
                </c:pt>
                <c:pt idx="19">
                  <c:v>339.88</c:v>
                </c:pt>
                <c:pt idx="20">
                  <c:v>416.15944780622215</c:v>
                </c:pt>
                <c:pt idx="21">
                  <c:v>447.93333489554266</c:v>
                </c:pt>
                <c:pt idx="22">
                  <c:v>214.64286177498957</c:v>
                </c:pt>
                <c:pt idx="23">
                  <c:v>638.29998779296875</c:v>
                </c:pt>
                <c:pt idx="24">
                  <c:v>588.86175537109364</c:v>
                </c:pt>
                <c:pt idx="25">
                  <c:v>452.45789609636563</c:v>
                </c:pt>
                <c:pt idx="26">
                  <c:v>471.64443097795754</c:v>
                </c:pt>
                <c:pt idx="27">
                  <c:v>444</c:v>
                </c:pt>
                <c:pt idx="28">
                  <c:v>442.76231178588102</c:v>
                </c:pt>
                <c:pt idx="29">
                  <c:v>847.91429792131692</c:v>
                </c:pt>
                <c:pt idx="30">
                  <c:v>522.18529401506703</c:v>
                </c:pt>
                <c:pt idx="31">
                  <c:v>550.46572004045754</c:v>
                </c:pt>
                <c:pt idx="32">
                  <c:v>449.051972299282</c:v>
                </c:pt>
                <c:pt idx="33">
                  <c:v>593.8421630859375</c:v>
                </c:pt>
                <c:pt idx="34">
                  <c:v>595.52162551879883</c:v>
                </c:pt>
                <c:pt idx="35">
                  <c:v>424.59196356364663</c:v>
                </c:pt>
              </c:numCache>
            </c:numRef>
          </c:yVal>
          <c:smooth val="0"/>
          <c:extLst>
            <c:ext xmlns:c16="http://schemas.microsoft.com/office/drawing/2014/chart" uri="{C3380CC4-5D6E-409C-BE32-E72D297353CC}">
              <c16:uniqueId val="{00000001-D1EA-4825-8510-438058305143}"/>
            </c:ext>
          </c:extLst>
        </c:ser>
        <c:ser>
          <c:idx val="7"/>
          <c:order val="2"/>
          <c:tx>
            <c:v>2018</c:v>
          </c:tx>
          <c:spPr>
            <a:ln w="25400" cap="rnd">
              <a:noFill/>
              <a:round/>
            </a:ln>
            <a:effectLst/>
          </c:spPr>
          <c:marker>
            <c:symbol val="circle"/>
            <c:size val="5"/>
            <c:spPr>
              <a:solidFill>
                <a:schemeClr val="accent5">
                  <a:lumMod val="75000"/>
                </a:schemeClr>
              </a:solidFill>
              <a:ln w="9525">
                <a:solidFill>
                  <a:schemeClr val="accent5">
                    <a:lumMod val="75000"/>
                  </a:schemeClr>
                </a:solidFill>
              </a:ln>
              <a:effectLst/>
            </c:spPr>
          </c:marker>
          <c:xVal>
            <c:numRef>
              <c:f>'2018'!$Y$2:$Y$78</c:f>
              <c:numCache>
                <c:formatCode>General</c:formatCode>
                <c:ptCount val="77"/>
                <c:pt idx="0">
                  <c:v>59.937999725341797</c:v>
                </c:pt>
                <c:pt idx="1">
                  <c:v>59.925998687744141</c:v>
                </c:pt>
                <c:pt idx="2">
                  <c:v>59.904998779296875</c:v>
                </c:pt>
                <c:pt idx="3">
                  <c:v>59.946998596191406</c:v>
                </c:pt>
                <c:pt idx="4">
                  <c:v>59.946998596191406</c:v>
                </c:pt>
                <c:pt idx="5">
                  <c:v>59.916999816894531</c:v>
                </c:pt>
                <c:pt idx="6">
                  <c:v>59.922000885009766</c:v>
                </c:pt>
                <c:pt idx="7">
                  <c:v>59.881000518798828</c:v>
                </c:pt>
                <c:pt idx="8">
                  <c:v>59.826000213623047</c:v>
                </c:pt>
                <c:pt idx="9">
                  <c:v>59.900001525878906</c:v>
                </c:pt>
                <c:pt idx="10">
                  <c:v>59.855998992919922</c:v>
                </c:pt>
                <c:pt idx="11">
                  <c:v>59.925998687744141</c:v>
                </c:pt>
                <c:pt idx="12">
                  <c:v>59.922000885009766</c:v>
                </c:pt>
                <c:pt idx="13">
                  <c:v>59.883998870849609</c:v>
                </c:pt>
                <c:pt idx="14">
                  <c:v>59.854000091552734</c:v>
                </c:pt>
                <c:pt idx="15">
                  <c:v>59.907001495361328</c:v>
                </c:pt>
                <c:pt idx="16">
                  <c:v>59.890998840332031</c:v>
                </c:pt>
                <c:pt idx="17">
                  <c:v>59.896999359130859</c:v>
                </c:pt>
                <c:pt idx="18">
                  <c:v>59.909000396728516</c:v>
                </c:pt>
                <c:pt idx="19">
                  <c:v>59.91400146484375</c:v>
                </c:pt>
                <c:pt idx="20">
                  <c:v>59.719001770019531</c:v>
                </c:pt>
                <c:pt idx="21">
                  <c:v>59.903999328613281</c:v>
                </c:pt>
                <c:pt idx="22">
                  <c:v>59.909999847412109</c:v>
                </c:pt>
                <c:pt idx="23">
                  <c:v>59.874000549316406</c:v>
                </c:pt>
                <c:pt idx="24">
                  <c:v>59.887001037597656</c:v>
                </c:pt>
                <c:pt idx="25">
                  <c:v>59.931999206542969</c:v>
                </c:pt>
                <c:pt idx="26">
                  <c:v>59.924999237060547</c:v>
                </c:pt>
                <c:pt idx="27">
                  <c:v>59.919998168945313</c:v>
                </c:pt>
                <c:pt idx="28">
                  <c:v>59.88800048828125</c:v>
                </c:pt>
                <c:pt idx="29">
                  <c:v>59.890998840332031</c:v>
                </c:pt>
                <c:pt idx="30">
                  <c:v>59.852001190185547</c:v>
                </c:pt>
                <c:pt idx="31">
                  <c:v>59.895999908447266</c:v>
                </c:pt>
                <c:pt idx="32">
                  <c:v>59.929000854492188</c:v>
                </c:pt>
                <c:pt idx="33">
                  <c:v>59.803001403808594</c:v>
                </c:pt>
                <c:pt idx="34">
                  <c:v>59.860000610351563</c:v>
                </c:pt>
                <c:pt idx="35">
                  <c:v>59.905998229980469</c:v>
                </c:pt>
                <c:pt idx="36">
                  <c:v>59.928001403808594</c:v>
                </c:pt>
                <c:pt idx="37">
                  <c:v>59.909999847412109</c:v>
                </c:pt>
                <c:pt idx="38">
                  <c:v>59.853000640869141</c:v>
                </c:pt>
                <c:pt idx="39">
                  <c:v>59.958000183105469</c:v>
                </c:pt>
                <c:pt idx="40">
                  <c:v>59.902000427246094</c:v>
                </c:pt>
                <c:pt idx="41">
                  <c:v>59.908000946044922</c:v>
                </c:pt>
                <c:pt idx="42">
                  <c:v>59.895999908447266</c:v>
                </c:pt>
                <c:pt idx="43">
                  <c:v>59.933998107910156</c:v>
                </c:pt>
                <c:pt idx="44">
                  <c:v>59.840000152587891</c:v>
                </c:pt>
                <c:pt idx="45">
                  <c:v>59.942001342773438</c:v>
                </c:pt>
                <c:pt idx="46">
                  <c:v>59.962001800537109</c:v>
                </c:pt>
                <c:pt idx="47">
                  <c:v>59.915000915527344</c:v>
                </c:pt>
                <c:pt idx="48">
                  <c:v>59.928001403808594</c:v>
                </c:pt>
                <c:pt idx="49">
                  <c:v>60.050998687744141</c:v>
                </c:pt>
                <c:pt idx="50">
                  <c:v>59.909000396728516</c:v>
                </c:pt>
                <c:pt idx="51">
                  <c:v>59.923999786376953</c:v>
                </c:pt>
                <c:pt idx="52">
                  <c:v>59.826000213623047</c:v>
                </c:pt>
                <c:pt idx="53">
                  <c:v>59.96099853515625</c:v>
                </c:pt>
                <c:pt idx="54">
                  <c:v>59.856998443603516</c:v>
                </c:pt>
                <c:pt idx="55">
                  <c:v>59.851001739501953</c:v>
                </c:pt>
                <c:pt idx="56">
                  <c:v>59.874000549316406</c:v>
                </c:pt>
                <c:pt idx="57">
                  <c:v>59.858001708984375</c:v>
                </c:pt>
                <c:pt idx="58">
                  <c:v>59.952999114990234</c:v>
                </c:pt>
                <c:pt idx="59">
                  <c:v>59.908000946044922</c:v>
                </c:pt>
                <c:pt idx="60">
                  <c:v>59.903999328613281</c:v>
                </c:pt>
                <c:pt idx="61">
                  <c:v>59.904998779296875</c:v>
                </c:pt>
                <c:pt idx="62">
                  <c:v>59.860000610351563</c:v>
                </c:pt>
                <c:pt idx="63">
                  <c:v>59.935001373291016</c:v>
                </c:pt>
                <c:pt idx="64">
                  <c:v>59.917999267578125</c:v>
                </c:pt>
                <c:pt idx="65">
                  <c:v>59.930000305175781</c:v>
                </c:pt>
                <c:pt idx="66">
                  <c:v>59.904998779296875</c:v>
                </c:pt>
                <c:pt idx="67">
                  <c:v>59.917999267578125</c:v>
                </c:pt>
                <c:pt idx="68">
                  <c:v>59.921001434326172</c:v>
                </c:pt>
                <c:pt idx="69">
                  <c:v>59.928001403808594</c:v>
                </c:pt>
                <c:pt idx="70">
                  <c:v>59.910999298095703</c:v>
                </c:pt>
                <c:pt idx="71">
                  <c:v>60.041000366210938</c:v>
                </c:pt>
                <c:pt idx="72">
                  <c:v>59.925998687744141</c:v>
                </c:pt>
                <c:pt idx="73">
                  <c:v>59.939998626708984</c:v>
                </c:pt>
                <c:pt idx="74">
                  <c:v>59.823001861572266</c:v>
                </c:pt>
                <c:pt idx="75">
                  <c:v>59.909999847412109</c:v>
                </c:pt>
                <c:pt idx="76">
                  <c:v>59.887001037597656</c:v>
                </c:pt>
              </c:numCache>
            </c:numRef>
          </c:xVal>
          <c:yVal>
            <c:numRef>
              <c:f>'2018'!$V$2:$V$78</c:f>
              <c:numCache>
                <c:formatCode>General</c:formatCode>
                <c:ptCount val="77"/>
                <c:pt idx="0">
                  <c:v>307.11329432896207</c:v>
                </c:pt>
                <c:pt idx="1">
                  <c:v>486.76092965262279</c:v>
                </c:pt>
                <c:pt idx="2">
                  <c:v>495.88962445940285</c:v>
                </c:pt>
                <c:pt idx="3">
                  <c:v>354.06</c:v>
                </c:pt>
                <c:pt idx="4">
                  <c:v>138.30000000000001</c:v>
                </c:pt>
                <c:pt idx="5">
                  <c:v>309.61</c:v>
                </c:pt>
                <c:pt idx="6">
                  <c:v>606.48881312779019</c:v>
                </c:pt>
                <c:pt idx="7">
                  <c:v>292.41707938058033</c:v>
                </c:pt>
                <c:pt idx="8">
                  <c:v>816.02822436751524</c:v>
                </c:pt>
                <c:pt idx="9">
                  <c:v>362.62922668457031</c:v>
                </c:pt>
                <c:pt idx="10">
                  <c:v>784.16932896205344</c:v>
                </c:pt>
                <c:pt idx="11">
                  <c:v>491.23091343470981</c:v>
                </c:pt>
                <c:pt idx="12">
                  <c:v>328.05704389299666</c:v>
                </c:pt>
                <c:pt idx="13">
                  <c:v>513.47505841936379</c:v>
                </c:pt>
                <c:pt idx="14">
                  <c:v>797.25374055055102</c:v>
                </c:pt>
                <c:pt idx="15">
                  <c:v>354.10137067522322</c:v>
                </c:pt>
                <c:pt idx="16">
                  <c:v>434.05010386875699</c:v>
                </c:pt>
                <c:pt idx="17">
                  <c:v>438.26487513950894</c:v>
                </c:pt>
                <c:pt idx="18">
                  <c:v>349.29480852399553</c:v>
                </c:pt>
                <c:pt idx="19">
                  <c:v>460.4</c:v>
                </c:pt>
                <c:pt idx="20">
                  <c:v>1250.294930594308</c:v>
                </c:pt>
                <c:pt idx="21">
                  <c:v>299.42857142857144</c:v>
                </c:pt>
                <c:pt idx="22">
                  <c:v>408.35504628398587</c:v>
                </c:pt>
                <c:pt idx="23">
                  <c:v>536.28571428571422</c:v>
                </c:pt>
                <c:pt idx="24">
                  <c:v>460.49774169921875</c:v>
                </c:pt>
                <c:pt idx="25">
                  <c:v>393.20703560965404</c:v>
                </c:pt>
                <c:pt idx="26">
                  <c:v>422.50769042968699</c:v>
                </c:pt>
                <c:pt idx="27">
                  <c:v>414.2063620431083</c:v>
                </c:pt>
                <c:pt idx="28">
                  <c:v>812.68793596540172</c:v>
                </c:pt>
                <c:pt idx="29">
                  <c:v>494.3177490234375</c:v>
                </c:pt>
                <c:pt idx="30">
                  <c:v>827.48572649274547</c:v>
                </c:pt>
                <c:pt idx="31">
                  <c:v>366.21</c:v>
                </c:pt>
                <c:pt idx="32">
                  <c:v>437.92488098144526</c:v>
                </c:pt>
                <c:pt idx="33">
                  <c:v>1197.8771013532366</c:v>
                </c:pt>
                <c:pt idx="34">
                  <c:v>486.53559221540178</c:v>
                </c:pt>
                <c:pt idx="35">
                  <c:v>443.37601361955916</c:v>
                </c:pt>
                <c:pt idx="36">
                  <c:v>365</c:v>
                </c:pt>
                <c:pt idx="37">
                  <c:v>334.28</c:v>
                </c:pt>
                <c:pt idx="38">
                  <c:v>717.8</c:v>
                </c:pt>
                <c:pt idx="39">
                  <c:v>277.1742946079799</c:v>
                </c:pt>
                <c:pt idx="40">
                  <c:v>526.96354457310269</c:v>
                </c:pt>
                <c:pt idx="41">
                  <c:v>645.77932466779441</c:v>
                </c:pt>
                <c:pt idx="42">
                  <c:v>637.22143990652899</c:v>
                </c:pt>
                <c:pt idx="43">
                  <c:v>318.19528198242199</c:v>
                </c:pt>
                <c:pt idx="44">
                  <c:v>860.34</c:v>
                </c:pt>
                <c:pt idx="45">
                  <c:v>229.2299074445452</c:v>
                </c:pt>
                <c:pt idx="46">
                  <c:v>188.97054059164861</c:v>
                </c:pt>
                <c:pt idx="47">
                  <c:v>366.82244655064176</c:v>
                </c:pt>
                <c:pt idx="48">
                  <c:v>387.29998779296869</c:v>
                </c:pt>
                <c:pt idx="49">
                  <c:v>-303.95</c:v>
                </c:pt>
                <c:pt idx="50">
                  <c:v>373.32639203752791</c:v>
                </c:pt>
                <c:pt idx="51">
                  <c:v>426.09257507324213</c:v>
                </c:pt>
                <c:pt idx="52">
                  <c:v>769.1500244140625</c:v>
                </c:pt>
                <c:pt idx="53">
                  <c:v>161.3607165472848</c:v>
                </c:pt>
                <c:pt idx="54">
                  <c:v>653.21826171875</c:v>
                </c:pt>
                <c:pt idx="55">
                  <c:v>1017.9796142578124</c:v>
                </c:pt>
                <c:pt idx="56">
                  <c:v>843.77143205915172</c:v>
                </c:pt>
                <c:pt idx="57">
                  <c:v>826.08928203582764</c:v>
                </c:pt>
                <c:pt idx="58">
                  <c:v>230.49468994140599</c:v>
                </c:pt>
                <c:pt idx="59">
                  <c:v>368.69998168945313</c:v>
                </c:pt>
                <c:pt idx="60">
                  <c:v>422</c:v>
                </c:pt>
                <c:pt idx="61">
                  <c:v>475.1642870221819</c:v>
                </c:pt>
                <c:pt idx="62">
                  <c:v>630.42934308733254</c:v>
                </c:pt>
                <c:pt idx="63">
                  <c:v>175.60539681570867</c:v>
                </c:pt>
                <c:pt idx="64">
                  <c:v>331.2170192173549</c:v>
                </c:pt>
                <c:pt idx="65">
                  <c:v>428.24705287388389</c:v>
                </c:pt>
                <c:pt idx="66">
                  <c:v>515.99286324637274</c:v>
                </c:pt>
                <c:pt idx="67">
                  <c:v>428.2</c:v>
                </c:pt>
                <c:pt idx="68">
                  <c:v>317.57742745535717</c:v>
                </c:pt>
                <c:pt idx="69">
                  <c:v>335.56973321097234</c:v>
                </c:pt>
                <c:pt idx="70">
                  <c:v>483.25002615792414</c:v>
                </c:pt>
                <c:pt idx="71">
                  <c:v>-260</c:v>
                </c:pt>
                <c:pt idx="72">
                  <c:v>297.36785299846099</c:v>
                </c:pt>
                <c:pt idx="73">
                  <c:v>247.96896422897061</c:v>
                </c:pt>
                <c:pt idx="74">
                  <c:v>854.37292480468705</c:v>
                </c:pt>
                <c:pt idx="75">
                  <c:v>393.49999999999994</c:v>
                </c:pt>
                <c:pt idx="76">
                  <c:v>491.33300000000003</c:v>
                </c:pt>
              </c:numCache>
            </c:numRef>
          </c:yVal>
          <c:smooth val="0"/>
          <c:extLst>
            <c:ext xmlns:c16="http://schemas.microsoft.com/office/drawing/2014/chart" uri="{C3380CC4-5D6E-409C-BE32-E72D297353CC}">
              <c16:uniqueId val="{00000002-D1EA-4825-8510-438058305143}"/>
            </c:ext>
          </c:extLst>
        </c:ser>
        <c:ser>
          <c:idx val="8"/>
          <c:order val="3"/>
          <c:tx>
            <c:v>2019</c:v>
          </c:tx>
          <c:spPr>
            <a:ln w="25400" cap="rnd">
              <a:noFill/>
              <a:round/>
            </a:ln>
            <a:effectLst/>
          </c:spPr>
          <c:marker>
            <c:symbol val="circle"/>
            <c:size val="5"/>
            <c:spPr>
              <a:solidFill>
                <a:schemeClr val="accent2">
                  <a:lumMod val="50000"/>
                </a:schemeClr>
              </a:solidFill>
              <a:ln w="9525">
                <a:solidFill>
                  <a:schemeClr val="accent2">
                    <a:lumMod val="50000"/>
                  </a:schemeClr>
                </a:solidFill>
              </a:ln>
              <a:effectLst/>
            </c:spPr>
          </c:marker>
          <c:xVal>
            <c:numRef>
              <c:f>'2019'!$Y$2:$Y$50</c:f>
              <c:numCache>
                <c:formatCode>0.0000</c:formatCode>
                <c:ptCount val="49"/>
                <c:pt idx="0">
                  <c:v>59.911998748779297</c:v>
                </c:pt>
                <c:pt idx="1">
                  <c:v>59.951999664306641</c:v>
                </c:pt>
                <c:pt idx="2">
                  <c:v>59.909000396728516</c:v>
                </c:pt>
                <c:pt idx="3">
                  <c:v>59.869998931884766</c:v>
                </c:pt>
                <c:pt idx="4">
                  <c:v>59.939998626708984</c:v>
                </c:pt>
                <c:pt idx="5">
                  <c:v>59.941001892089844</c:v>
                </c:pt>
                <c:pt idx="6">
                  <c:v>59.909000396728516</c:v>
                </c:pt>
                <c:pt idx="7">
                  <c:v>59.903999328613281</c:v>
                </c:pt>
                <c:pt idx="8">
                  <c:v>59.876998901367188</c:v>
                </c:pt>
                <c:pt idx="9">
                  <c:v>59.773998260498047</c:v>
                </c:pt>
                <c:pt idx="10">
                  <c:v>59.823001861572266</c:v>
                </c:pt>
                <c:pt idx="11">
                  <c:v>59.865001678466797</c:v>
                </c:pt>
                <c:pt idx="12">
                  <c:v>59.813999176025391</c:v>
                </c:pt>
                <c:pt idx="13">
                  <c:v>59.855998992919922</c:v>
                </c:pt>
                <c:pt idx="14">
                  <c:v>59.893001556396484</c:v>
                </c:pt>
                <c:pt idx="15">
                  <c:v>59.897998809814453</c:v>
                </c:pt>
                <c:pt idx="16">
                  <c:v>59.856998443603516</c:v>
                </c:pt>
                <c:pt idx="17">
                  <c:v>59.866001129150391</c:v>
                </c:pt>
                <c:pt idx="18">
                  <c:v>59.869998931884766</c:v>
                </c:pt>
                <c:pt idx="19">
                  <c:v>59.903999328613281</c:v>
                </c:pt>
                <c:pt idx="20">
                  <c:v>59.909999847412109</c:v>
                </c:pt>
                <c:pt idx="21">
                  <c:v>59.902000427246094</c:v>
                </c:pt>
                <c:pt idx="22">
                  <c:v>59.909999847412109</c:v>
                </c:pt>
                <c:pt idx="23">
                  <c:v>59.870998382568359</c:v>
                </c:pt>
                <c:pt idx="24">
                  <c:v>59.868999481201172</c:v>
                </c:pt>
                <c:pt idx="25">
                  <c:v>59.854999542236328</c:v>
                </c:pt>
                <c:pt idx="26">
                  <c:v>59.854000091552734</c:v>
                </c:pt>
                <c:pt idx="27">
                  <c:v>59.812999725341797</c:v>
                </c:pt>
                <c:pt idx="28">
                  <c:v>59.924999237060547</c:v>
                </c:pt>
                <c:pt idx="29">
                  <c:v>59.924999237060547</c:v>
                </c:pt>
                <c:pt idx="30">
                  <c:v>59.903999328613281</c:v>
                </c:pt>
                <c:pt idx="31">
                  <c:v>59.877998352050781</c:v>
                </c:pt>
                <c:pt idx="32">
                  <c:v>59.887001037597656</c:v>
                </c:pt>
                <c:pt idx="33">
                  <c:v>59.909999847412109</c:v>
                </c:pt>
                <c:pt idx="34">
                  <c:v>59.833999633789063</c:v>
                </c:pt>
                <c:pt idx="35">
                  <c:v>59.894001007080078</c:v>
                </c:pt>
                <c:pt idx="36">
                  <c:v>59.868999481201172</c:v>
                </c:pt>
                <c:pt idx="37">
                  <c:v>59.932998657226563</c:v>
                </c:pt>
                <c:pt idx="38">
                  <c:v>59.898998260498047</c:v>
                </c:pt>
                <c:pt idx="39">
                  <c:v>59.897998809814453</c:v>
                </c:pt>
                <c:pt idx="40">
                  <c:v>59.889999389648438</c:v>
                </c:pt>
                <c:pt idx="41">
                  <c:v>59.895000457763672</c:v>
                </c:pt>
                <c:pt idx="42">
                  <c:v>59.898998260498047</c:v>
                </c:pt>
                <c:pt idx="43">
                  <c:v>59.904998779296875</c:v>
                </c:pt>
                <c:pt idx="44">
                  <c:v>59.895999908447266</c:v>
                </c:pt>
                <c:pt idx="45">
                  <c:v>59.905998229980469</c:v>
                </c:pt>
                <c:pt idx="46">
                  <c:v>59.840999603271484</c:v>
                </c:pt>
                <c:pt idx="47">
                  <c:v>59.890998840332031</c:v>
                </c:pt>
                <c:pt idx="48">
                  <c:v>59.891998291015625</c:v>
                </c:pt>
              </c:numCache>
            </c:numRef>
          </c:xVal>
          <c:yVal>
            <c:numRef>
              <c:f>'2019'!$V$2:$V$50</c:f>
              <c:numCache>
                <c:formatCode>0</c:formatCode>
                <c:ptCount val="49"/>
                <c:pt idx="0">
                  <c:v>367.71</c:v>
                </c:pt>
                <c:pt idx="1">
                  <c:v>424.66339111328131</c:v>
                </c:pt>
                <c:pt idx="2">
                  <c:v>382.84285627092629</c:v>
                </c:pt>
                <c:pt idx="3">
                  <c:v>657.15300000000002</c:v>
                </c:pt>
                <c:pt idx="4">
                  <c:v>461.298</c:v>
                </c:pt>
                <c:pt idx="5">
                  <c:v>294.5</c:v>
                </c:pt>
                <c:pt idx="6">
                  <c:v>510.335743495396</c:v>
                </c:pt>
                <c:pt idx="7">
                  <c:v>413.76343645368303</c:v>
                </c:pt>
                <c:pt idx="8">
                  <c:v>658.19928414481024</c:v>
                </c:pt>
                <c:pt idx="9">
                  <c:v>1224.3999895368304</c:v>
                </c:pt>
                <c:pt idx="10">
                  <c:v>610.6453857421875</c:v>
                </c:pt>
                <c:pt idx="11">
                  <c:v>650.15542449003885</c:v>
                </c:pt>
                <c:pt idx="12">
                  <c:v>664.03738423653078</c:v>
                </c:pt>
                <c:pt idx="13">
                  <c:v>760.05</c:v>
                </c:pt>
                <c:pt idx="14">
                  <c:v>340.77</c:v>
                </c:pt>
                <c:pt idx="15">
                  <c:v>423.21425080445727</c:v>
                </c:pt>
                <c:pt idx="16">
                  <c:v>554.64</c:v>
                </c:pt>
                <c:pt idx="17">
                  <c:v>576.02436610630571</c:v>
                </c:pt>
                <c:pt idx="18">
                  <c:v>595</c:v>
                </c:pt>
                <c:pt idx="19">
                  <c:v>396.93305969238276</c:v>
                </c:pt>
                <c:pt idx="20">
                  <c:v>406</c:v>
                </c:pt>
                <c:pt idx="21">
                  <c:v>374.76</c:v>
                </c:pt>
                <c:pt idx="22">
                  <c:v>722.37</c:v>
                </c:pt>
                <c:pt idx="23">
                  <c:v>728.84</c:v>
                </c:pt>
                <c:pt idx="24">
                  <c:v>568.97702300000003</c:v>
                </c:pt>
                <c:pt idx="25">
                  <c:v>596.9</c:v>
                </c:pt>
                <c:pt idx="26">
                  <c:v>367.64</c:v>
                </c:pt>
                <c:pt idx="27">
                  <c:v>848.83727591378351</c:v>
                </c:pt>
                <c:pt idx="28">
                  <c:v>503.31541279384066</c:v>
                </c:pt>
                <c:pt idx="29">
                  <c:v>415.96199999999999</c:v>
                </c:pt>
                <c:pt idx="30">
                  <c:v>586.81207275390625</c:v>
                </c:pt>
                <c:pt idx="31">
                  <c:v>736.45989118303578</c:v>
                </c:pt>
                <c:pt idx="32">
                  <c:v>624.9</c:v>
                </c:pt>
                <c:pt idx="33">
                  <c:v>470.17</c:v>
                </c:pt>
                <c:pt idx="34">
                  <c:v>817.34</c:v>
                </c:pt>
                <c:pt idx="35">
                  <c:v>285.60000000000002</c:v>
                </c:pt>
                <c:pt idx="36">
                  <c:v>1081.29</c:v>
                </c:pt>
                <c:pt idx="37">
                  <c:v>503.90237862723211</c:v>
                </c:pt>
                <c:pt idx="38">
                  <c:v>432.7</c:v>
                </c:pt>
                <c:pt idx="39">
                  <c:v>391.47</c:v>
                </c:pt>
                <c:pt idx="40">
                  <c:v>461.81382751464844</c:v>
                </c:pt>
                <c:pt idx="41">
                  <c:v>325.48</c:v>
                </c:pt>
                <c:pt idx="42">
                  <c:v>696.816650390625</c:v>
                </c:pt>
                <c:pt idx="43">
                  <c:v>418.4031982421875</c:v>
                </c:pt>
                <c:pt idx="44">
                  <c:v>575.77</c:v>
                </c:pt>
                <c:pt idx="45">
                  <c:v>363.60156032017295</c:v>
                </c:pt>
                <c:pt idx="46">
                  <c:v>745.7</c:v>
                </c:pt>
                <c:pt idx="47">
                  <c:v>466.25</c:v>
                </c:pt>
                <c:pt idx="48">
                  <c:v>458.75</c:v>
                </c:pt>
              </c:numCache>
            </c:numRef>
          </c:yVal>
          <c:smooth val="0"/>
          <c:extLst>
            <c:ext xmlns:c16="http://schemas.microsoft.com/office/drawing/2014/chart" uri="{C3380CC4-5D6E-409C-BE32-E72D297353CC}">
              <c16:uniqueId val="{00000003-D1EA-4825-8510-438058305143}"/>
            </c:ext>
          </c:extLst>
        </c:ser>
        <c:ser>
          <c:idx val="9"/>
          <c:order val="4"/>
          <c:tx>
            <c:v>2020</c:v>
          </c:tx>
          <c:spPr>
            <a:ln w="25400" cap="rnd">
              <a:noFill/>
              <a:round/>
            </a:ln>
            <a:effectLst/>
          </c:spPr>
          <c:marker>
            <c:symbol val="circle"/>
            <c:size val="5"/>
            <c:spPr>
              <a:solidFill>
                <a:schemeClr val="accent3">
                  <a:lumMod val="75000"/>
                </a:schemeClr>
              </a:solidFill>
              <a:ln w="9525">
                <a:solidFill>
                  <a:schemeClr val="accent3">
                    <a:lumMod val="75000"/>
                  </a:schemeClr>
                </a:solidFill>
              </a:ln>
              <a:effectLst/>
            </c:spPr>
          </c:marker>
          <c:xVal>
            <c:numRef>
              <c:f>'2020'!$Y$2:$Y$59</c:f>
              <c:numCache>
                <c:formatCode>0.0000</c:formatCode>
                <c:ptCount val="58"/>
                <c:pt idx="0">
                  <c:v>59.744998931884766</c:v>
                </c:pt>
                <c:pt idx="1">
                  <c:v>59.846000671386719</c:v>
                </c:pt>
                <c:pt idx="2">
                  <c:v>59.863998413085938</c:v>
                </c:pt>
                <c:pt idx="3">
                  <c:v>59.826999664306641</c:v>
                </c:pt>
                <c:pt idx="4">
                  <c:v>59.903999328613281</c:v>
                </c:pt>
                <c:pt idx="5">
                  <c:v>59.862998962402344</c:v>
                </c:pt>
                <c:pt idx="6">
                  <c:v>59.860000610351563</c:v>
                </c:pt>
                <c:pt idx="7">
                  <c:v>59.893001556396484</c:v>
                </c:pt>
                <c:pt idx="8">
                  <c:v>59.895999908447266</c:v>
                </c:pt>
                <c:pt idx="9">
                  <c:v>59.909000396728516</c:v>
                </c:pt>
                <c:pt idx="10">
                  <c:v>60.108001708984375</c:v>
                </c:pt>
                <c:pt idx="11">
                  <c:v>59.854000091552734</c:v>
                </c:pt>
                <c:pt idx="12">
                  <c:v>59.854999542236328</c:v>
                </c:pt>
                <c:pt idx="13">
                  <c:v>59.904998779296875</c:v>
                </c:pt>
                <c:pt idx="14">
                  <c:v>59.909000396728516</c:v>
                </c:pt>
                <c:pt idx="15">
                  <c:v>59.902000427246094</c:v>
                </c:pt>
                <c:pt idx="16">
                  <c:v>59.929000854492188</c:v>
                </c:pt>
                <c:pt idx="17">
                  <c:v>59.931999206542969</c:v>
                </c:pt>
                <c:pt idx="18">
                  <c:v>59.910999298095703</c:v>
                </c:pt>
                <c:pt idx="19">
                  <c:v>59.890998840332031</c:v>
                </c:pt>
                <c:pt idx="20">
                  <c:v>59.9010009765625</c:v>
                </c:pt>
                <c:pt idx="21">
                  <c:v>59.904998779296875</c:v>
                </c:pt>
                <c:pt idx="22">
                  <c:v>59.819000244140625</c:v>
                </c:pt>
                <c:pt idx="23">
                  <c:v>59.909999847412109</c:v>
                </c:pt>
                <c:pt idx="24">
                  <c:v>59.891998291015625</c:v>
                </c:pt>
                <c:pt idx="25">
                  <c:v>59.905998229980469</c:v>
                </c:pt>
                <c:pt idx="26">
                  <c:v>59.909000396728516</c:v>
                </c:pt>
                <c:pt idx="27">
                  <c:v>59.896999359130859</c:v>
                </c:pt>
                <c:pt idx="28">
                  <c:v>59.847000122070313</c:v>
                </c:pt>
                <c:pt idx="29">
                  <c:v>59.909000396728516</c:v>
                </c:pt>
                <c:pt idx="30">
                  <c:v>59.807998657226563</c:v>
                </c:pt>
                <c:pt idx="31">
                  <c:v>59.838001251220703</c:v>
                </c:pt>
                <c:pt idx="32">
                  <c:v>59.881999969482422</c:v>
                </c:pt>
                <c:pt idx="33">
                  <c:v>59.814998626708984</c:v>
                </c:pt>
                <c:pt idx="34">
                  <c:v>59.909999847412109</c:v>
                </c:pt>
                <c:pt idx="35">
                  <c:v>59.937999725341797</c:v>
                </c:pt>
                <c:pt idx="36">
                  <c:v>59.882999420166016</c:v>
                </c:pt>
                <c:pt idx="37">
                  <c:v>59.926998138427734</c:v>
                </c:pt>
                <c:pt idx="38">
                  <c:v>59.895000457763672</c:v>
                </c:pt>
                <c:pt idx="39">
                  <c:v>60.069000244140625</c:v>
                </c:pt>
                <c:pt idx="40">
                  <c:v>59.909000396728516</c:v>
                </c:pt>
                <c:pt idx="41">
                  <c:v>59.866001129150391</c:v>
                </c:pt>
                <c:pt idx="42">
                  <c:v>59.827999114990234</c:v>
                </c:pt>
                <c:pt idx="43">
                  <c:v>59.900001525878906</c:v>
                </c:pt>
                <c:pt idx="44">
                  <c:v>59.889999389648438</c:v>
                </c:pt>
                <c:pt idx="45">
                  <c:v>59.875999450683594</c:v>
                </c:pt>
                <c:pt idx="46">
                  <c:v>59.818000793457031</c:v>
                </c:pt>
                <c:pt idx="47">
                  <c:v>59.890998840332031</c:v>
                </c:pt>
                <c:pt idx="48">
                  <c:v>60.11199951171875</c:v>
                </c:pt>
                <c:pt idx="49">
                  <c:v>59.797000885009766</c:v>
                </c:pt>
                <c:pt idx="50">
                  <c:v>59.828998565673828</c:v>
                </c:pt>
                <c:pt idx="51">
                  <c:v>59.902000427246094</c:v>
                </c:pt>
                <c:pt idx="52">
                  <c:v>59.909999847412109</c:v>
                </c:pt>
                <c:pt idx="53">
                  <c:v>59.868999481201172</c:v>
                </c:pt>
                <c:pt idx="54">
                  <c:v>59.928001403808594</c:v>
                </c:pt>
                <c:pt idx="55">
                  <c:v>59.889999389648438</c:v>
                </c:pt>
                <c:pt idx="56">
                  <c:v>59.893001556396484</c:v>
                </c:pt>
                <c:pt idx="57">
                  <c:v>59.905998229980469</c:v>
                </c:pt>
              </c:numCache>
            </c:numRef>
          </c:xVal>
          <c:yVal>
            <c:numRef>
              <c:f>'2020'!$V$2:$V$59</c:f>
              <c:numCache>
                <c:formatCode>0</c:formatCode>
                <c:ptCount val="58"/>
                <c:pt idx="0">
                  <c:v>1209.5999999999999</c:v>
                </c:pt>
                <c:pt idx="1">
                  <c:v>773.1</c:v>
                </c:pt>
                <c:pt idx="2">
                  <c:v>543.04999999999995</c:v>
                </c:pt>
                <c:pt idx="3">
                  <c:v>663.25</c:v>
                </c:pt>
                <c:pt idx="4">
                  <c:v>595.55999999999995</c:v>
                </c:pt>
                <c:pt idx="5">
                  <c:v>622.64300000000003</c:v>
                </c:pt>
                <c:pt idx="6">
                  <c:v>510.02600000000001</c:v>
                </c:pt>
                <c:pt idx="7">
                  <c:v>440.52</c:v>
                </c:pt>
                <c:pt idx="8">
                  <c:v>396</c:v>
                </c:pt>
                <c:pt idx="9">
                  <c:v>245</c:v>
                </c:pt>
                <c:pt idx="10">
                  <c:v>543</c:v>
                </c:pt>
                <c:pt idx="11">
                  <c:v>691</c:v>
                </c:pt>
                <c:pt idx="12">
                  <c:v>699</c:v>
                </c:pt>
                <c:pt idx="13">
                  <c:v>277</c:v>
                </c:pt>
                <c:pt idx="14">
                  <c:v>352.64499999999998</c:v>
                </c:pt>
                <c:pt idx="15">
                  <c:v>320.85399999999998</c:v>
                </c:pt>
                <c:pt idx="16">
                  <c:v>0</c:v>
                </c:pt>
                <c:pt idx="17">
                  <c:v>331.93151691981734</c:v>
                </c:pt>
                <c:pt idx="18">
                  <c:v>396.82010487147744</c:v>
                </c:pt>
                <c:pt idx="19">
                  <c:v>385.31428309849326</c:v>
                </c:pt>
                <c:pt idx="20">
                  <c:v>405.916</c:v>
                </c:pt>
                <c:pt idx="21">
                  <c:v>481.49</c:v>
                </c:pt>
                <c:pt idx="22">
                  <c:v>820.45699999999999</c:v>
                </c:pt>
                <c:pt idx="23">
                  <c:v>342.40899999999999</c:v>
                </c:pt>
                <c:pt idx="24">
                  <c:v>679.239501953125</c:v>
                </c:pt>
                <c:pt idx="25">
                  <c:v>511.12885829380582</c:v>
                </c:pt>
                <c:pt idx="26">
                  <c:v>349.42700000000002</c:v>
                </c:pt>
                <c:pt idx="27">
                  <c:v>501.83933149065285</c:v>
                </c:pt>
                <c:pt idx="28">
                  <c:v>800.92100000000005</c:v>
                </c:pt>
                <c:pt idx="29">
                  <c:v>432.92312186104908</c:v>
                </c:pt>
                <c:pt idx="30">
                  <c:v>762.18899999999996</c:v>
                </c:pt>
                <c:pt idx="31">
                  <c:v>842.65800000000002</c:v>
                </c:pt>
                <c:pt idx="32">
                  <c:v>510.851806640625</c:v>
                </c:pt>
                <c:pt idx="33">
                  <c:v>806.31399999999996</c:v>
                </c:pt>
                <c:pt idx="34">
                  <c:v>456.78</c:v>
                </c:pt>
                <c:pt idx="35">
                  <c:v>449.60680280412947</c:v>
                </c:pt>
                <c:pt idx="36">
                  <c:v>664.47857666015625</c:v>
                </c:pt>
                <c:pt idx="37">
                  <c:v>281.16073799133301</c:v>
                </c:pt>
                <c:pt idx="38">
                  <c:v>493.45</c:v>
                </c:pt>
                <c:pt idx="39">
                  <c:v>218</c:v>
                </c:pt>
                <c:pt idx="40">
                  <c:v>364.5201633998326</c:v>
                </c:pt>
                <c:pt idx="41">
                  <c:v>561.3821122305734</c:v>
                </c:pt>
                <c:pt idx="42">
                  <c:v>541.78926467895508</c:v>
                </c:pt>
                <c:pt idx="43">
                  <c:v>473.22651018415178</c:v>
                </c:pt>
                <c:pt idx="44">
                  <c:v>627.70747593470981</c:v>
                </c:pt>
                <c:pt idx="45">
                  <c:v>468.97276244844704</c:v>
                </c:pt>
                <c:pt idx="46">
                  <c:v>845</c:v>
                </c:pt>
                <c:pt idx="47">
                  <c:v>474.20050048828125</c:v>
                </c:pt>
                <c:pt idx="48">
                  <c:v>579.01900000000001</c:v>
                </c:pt>
                <c:pt idx="49">
                  <c:v>1020.3150000000001</c:v>
                </c:pt>
                <c:pt idx="50">
                  <c:v>734.18200000000002</c:v>
                </c:pt>
                <c:pt idx="51">
                  <c:v>367.35599999999999</c:v>
                </c:pt>
                <c:pt idx="52">
                  <c:v>338.50821794782365</c:v>
                </c:pt>
                <c:pt idx="53">
                  <c:v>595.17468261718739</c:v>
                </c:pt>
                <c:pt idx="54">
                  <c:v>360.10731066976274</c:v>
                </c:pt>
                <c:pt idx="55">
                  <c:v>571</c:v>
                </c:pt>
                <c:pt idx="56">
                  <c:v>370.04008919852117</c:v>
                </c:pt>
                <c:pt idx="57">
                  <c:v>286.15596117292131</c:v>
                </c:pt>
              </c:numCache>
            </c:numRef>
          </c:yVal>
          <c:smooth val="0"/>
          <c:extLst>
            <c:ext xmlns:c16="http://schemas.microsoft.com/office/drawing/2014/chart" uri="{C3380CC4-5D6E-409C-BE32-E72D297353CC}">
              <c16:uniqueId val="{00000004-D1EA-4825-8510-438058305143}"/>
            </c:ext>
          </c:extLst>
        </c:ser>
        <c:ser>
          <c:idx val="10"/>
          <c:order val="5"/>
          <c:tx>
            <c:v>2021</c:v>
          </c:tx>
          <c:spPr>
            <a:ln w="25400" cap="rnd">
              <a:noFill/>
              <a:round/>
            </a:ln>
            <a:effectLst/>
          </c:spPr>
          <c:marker>
            <c:symbol val="circle"/>
            <c:size val="5"/>
            <c:spPr>
              <a:solidFill>
                <a:schemeClr val="accent6"/>
              </a:solidFill>
              <a:ln w="9525">
                <a:solidFill>
                  <a:schemeClr val="accent6"/>
                </a:solidFill>
              </a:ln>
              <a:effectLst/>
            </c:spPr>
          </c:marker>
          <c:xVal>
            <c:numRef>
              <c:f>'2021'!$Y$2:$Y$31</c:f>
              <c:numCache>
                <c:formatCode>0.0000</c:formatCode>
                <c:ptCount val="30"/>
                <c:pt idx="0">
                  <c:v>59.827999114990234</c:v>
                </c:pt>
                <c:pt idx="1">
                  <c:v>59.847999572753906</c:v>
                </c:pt>
                <c:pt idx="2">
                  <c:v>59.866001129150391</c:v>
                </c:pt>
                <c:pt idx="3">
                  <c:v>59.897998809814453</c:v>
                </c:pt>
                <c:pt idx="4">
                  <c:v>59.875</c:v>
                </c:pt>
                <c:pt idx="5">
                  <c:v>59.922000885009766</c:v>
                </c:pt>
                <c:pt idx="6">
                  <c:v>59.896999359130859</c:v>
                </c:pt>
                <c:pt idx="7">
                  <c:v>59.775001525878906</c:v>
                </c:pt>
                <c:pt idx="8">
                  <c:v>59.884998321533203</c:v>
                </c:pt>
                <c:pt idx="9">
                  <c:v>59.833000183105469</c:v>
                </c:pt>
                <c:pt idx="10">
                  <c:v>59.909000396728516</c:v>
                </c:pt>
                <c:pt idx="11">
                  <c:v>59.936000823974609</c:v>
                </c:pt>
                <c:pt idx="12">
                  <c:v>59.930999755859375</c:v>
                </c:pt>
                <c:pt idx="13">
                  <c:v>59.833999633789063</c:v>
                </c:pt>
                <c:pt idx="14">
                  <c:v>59.909000396728516</c:v>
                </c:pt>
                <c:pt idx="15">
                  <c:v>59.823001861572266</c:v>
                </c:pt>
                <c:pt idx="16">
                  <c:v>59.912998199462891</c:v>
                </c:pt>
                <c:pt idx="17">
                  <c:v>59.909000396728516</c:v>
                </c:pt>
                <c:pt idx="18">
                  <c:v>59.817001342773438</c:v>
                </c:pt>
                <c:pt idx="19">
                  <c:v>59.887001037597656</c:v>
                </c:pt>
                <c:pt idx="20">
                  <c:v>59.851001739501953</c:v>
                </c:pt>
                <c:pt idx="21">
                  <c:v>59.849998474121094</c:v>
                </c:pt>
                <c:pt idx="22">
                  <c:v>59.863998413085938</c:v>
                </c:pt>
                <c:pt idx="23">
                  <c:v>59.770000457763672</c:v>
                </c:pt>
                <c:pt idx="24">
                  <c:v>60.101001739501953</c:v>
                </c:pt>
                <c:pt idx="25">
                  <c:v>59.905998229980469</c:v>
                </c:pt>
                <c:pt idx="26">
                  <c:v>59.894001007080078</c:v>
                </c:pt>
                <c:pt idx="27">
                  <c:v>59.926998138427734</c:v>
                </c:pt>
                <c:pt idx="28">
                  <c:v>59.909000396728516</c:v>
                </c:pt>
                <c:pt idx="29">
                  <c:v>59.858001708984375</c:v>
                </c:pt>
              </c:numCache>
            </c:numRef>
          </c:xVal>
          <c:yVal>
            <c:numRef>
              <c:f>'2021'!$V$2:$V$31</c:f>
              <c:numCache>
                <c:formatCode>0</c:formatCode>
                <c:ptCount val="30"/>
                <c:pt idx="0">
                  <c:v>768.27617536272328</c:v>
                </c:pt>
                <c:pt idx="1">
                  <c:v>774.06630161830344</c:v>
                </c:pt>
                <c:pt idx="2">
                  <c:v>757.42068917410711</c:v>
                </c:pt>
                <c:pt idx="3">
                  <c:v>453.47145734514504</c:v>
                </c:pt>
                <c:pt idx="4">
                  <c:v>718.26154436383922</c:v>
                </c:pt>
                <c:pt idx="5">
                  <c:v>298</c:v>
                </c:pt>
                <c:pt idx="6">
                  <c:v>221.22155107770647</c:v>
                </c:pt>
                <c:pt idx="7">
                  <c:v>1378.1300136021205</c:v>
                </c:pt>
                <c:pt idx="8">
                  <c:v>713.71398053850442</c:v>
                </c:pt>
                <c:pt idx="9">
                  <c:v>421.4431791305542</c:v>
                </c:pt>
                <c:pt idx="10">
                  <c:v>429</c:v>
                </c:pt>
                <c:pt idx="11">
                  <c:v>981.6771240234375</c:v>
                </c:pt>
                <c:pt idx="12">
                  <c:v>628.29906354631692</c:v>
                </c:pt>
                <c:pt idx="13">
                  <c:v>673.17114039829801</c:v>
                </c:pt>
                <c:pt idx="14">
                  <c:v>529</c:v>
                </c:pt>
                <c:pt idx="15">
                  <c:v>780.28272356305797</c:v>
                </c:pt>
                <c:pt idx="16">
                  <c:v>368</c:v>
                </c:pt>
                <c:pt idx="17">
                  <c:v>362</c:v>
                </c:pt>
                <c:pt idx="18">
                  <c:v>1375</c:v>
                </c:pt>
                <c:pt idx="19">
                  <c:v>420.14644513811379</c:v>
                </c:pt>
                <c:pt idx="20">
                  <c:v>823.57339041573653</c:v>
                </c:pt>
                <c:pt idx="21">
                  <c:v>470.96778651646207</c:v>
                </c:pt>
                <c:pt idx="22">
                  <c:v>485.11390904017856</c:v>
                </c:pt>
                <c:pt idx="23">
                  <c:v>1324.3194796970899</c:v>
                </c:pt>
                <c:pt idx="24">
                  <c:v>566</c:v>
                </c:pt>
                <c:pt idx="25">
                  <c:v>503.38876778738842</c:v>
                </c:pt>
                <c:pt idx="26">
                  <c:v>555.6</c:v>
                </c:pt>
                <c:pt idx="27">
                  <c:v>518</c:v>
                </c:pt>
                <c:pt idx="28">
                  <c:v>383.44518607003346</c:v>
                </c:pt>
                <c:pt idx="29">
                  <c:v>800.9</c:v>
                </c:pt>
              </c:numCache>
            </c:numRef>
          </c:yVal>
          <c:smooth val="0"/>
          <c:extLst>
            <c:ext xmlns:c16="http://schemas.microsoft.com/office/drawing/2014/chart" uri="{C3380CC4-5D6E-409C-BE32-E72D297353CC}">
              <c16:uniqueId val="{00000005-D1EA-4825-8510-438058305143}"/>
            </c:ext>
          </c:extLst>
        </c:ser>
        <c:ser>
          <c:idx val="4"/>
          <c:order val="8"/>
          <c:tx>
            <c:v>LR Trigger</c:v>
          </c:tx>
          <c:spPr>
            <a:ln w="25400" cap="rnd">
              <a:noFill/>
              <a:round/>
            </a:ln>
            <a:effectLst/>
          </c:spPr>
          <c:marker>
            <c:symbol val="circle"/>
            <c:size val="5"/>
            <c:spPr>
              <a:noFill/>
              <a:ln w="9525">
                <a:noFill/>
              </a:ln>
              <a:effectLst/>
            </c:spPr>
          </c:marker>
          <c:dLbls>
            <c:dLbl>
              <c:idx val="0"/>
              <c:layout>
                <c:manualLayout>
                  <c:x val="2.9214139643587498E-3"/>
                  <c:y val="-4.0257648953301126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6-D1EA-4825-8510-43805830514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errBars>
            <c:errDir val="y"/>
            <c:errBarType val="both"/>
            <c:errValType val="fixedVal"/>
            <c:noEndCap val="1"/>
            <c:val val="2000"/>
            <c:spPr>
              <a:noFill/>
              <a:ln w="15875" cap="flat" cmpd="sng" algn="ctr">
                <a:solidFill>
                  <a:schemeClr val="tx1"/>
                </a:solidFill>
                <a:prstDash val="dash"/>
                <a:round/>
              </a:ln>
              <a:effectLst/>
            </c:spPr>
          </c:errBars>
          <c:errBars>
            <c:errDir val="x"/>
            <c:errBarType val="both"/>
            <c:errValType val="fixedVal"/>
            <c:noEndCap val="0"/>
            <c:val val="1"/>
            <c:spPr>
              <a:noFill/>
              <a:ln w="9525" cap="flat" cmpd="sng" algn="ctr">
                <a:noFill/>
                <a:round/>
              </a:ln>
              <a:effectLst/>
            </c:spPr>
          </c:errBars>
          <c:xVal>
            <c:numRef>
              <c:f>Sheet2!$A$1</c:f>
              <c:numCache>
                <c:formatCode>General</c:formatCode>
                <c:ptCount val="1"/>
                <c:pt idx="0">
                  <c:v>59.7</c:v>
                </c:pt>
              </c:numCache>
            </c:numRef>
          </c:xVal>
          <c:yVal>
            <c:numRef>
              <c:f>Sheet2!$B$1</c:f>
              <c:numCache>
                <c:formatCode>General</c:formatCode>
                <c:ptCount val="1"/>
                <c:pt idx="0">
                  <c:v>0</c:v>
                </c:pt>
              </c:numCache>
            </c:numRef>
          </c:yVal>
          <c:smooth val="0"/>
          <c:extLst>
            <c:ext xmlns:c16="http://schemas.microsoft.com/office/drawing/2014/chart" uri="{C3380CC4-5D6E-409C-BE32-E72D297353CC}">
              <c16:uniqueId val="{00000007-D1EA-4825-8510-438058305143}"/>
            </c:ext>
          </c:extLst>
        </c:ser>
        <c:ser>
          <c:idx val="6"/>
          <c:order val="9"/>
          <c:tx>
            <c:v>FFR Trigger Op 2</c:v>
          </c:tx>
          <c:spPr>
            <a:ln w="25400" cap="rnd">
              <a:noFill/>
              <a:round/>
            </a:ln>
            <a:effectLst/>
          </c:spPr>
          <c:marker>
            <c:symbol val="circle"/>
            <c:size val="5"/>
            <c:spPr>
              <a:noFill/>
              <a:ln w="9525">
                <a:noFill/>
              </a:ln>
              <a:effectLst/>
            </c:spPr>
          </c:marker>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errBars>
            <c:errDir val="x"/>
            <c:errBarType val="both"/>
            <c:errValType val="stdErr"/>
            <c:noEndCap val="0"/>
            <c:spPr>
              <a:noFill/>
              <a:ln w="9525" cap="flat" cmpd="sng" algn="ctr">
                <a:solidFill>
                  <a:schemeClr val="tx1">
                    <a:lumMod val="65000"/>
                    <a:lumOff val="35000"/>
                  </a:schemeClr>
                </a:solidFill>
                <a:round/>
              </a:ln>
              <a:effectLst/>
            </c:spPr>
          </c:errBars>
          <c:errBars>
            <c:errDir val="y"/>
            <c:errBarType val="both"/>
            <c:errValType val="fixedVal"/>
            <c:noEndCap val="1"/>
            <c:val val="2000"/>
            <c:spPr>
              <a:noFill/>
              <a:ln w="15875" cap="flat" cmpd="sng" algn="ctr">
                <a:solidFill>
                  <a:schemeClr val="tx1"/>
                </a:solidFill>
                <a:prstDash val="dash"/>
                <a:round/>
              </a:ln>
              <a:effectLst/>
            </c:spPr>
          </c:errBars>
          <c:xVal>
            <c:numRef>
              <c:f>Sheet2!$A$4</c:f>
            </c:numRef>
          </c:xVal>
          <c:yVal>
            <c:numRef>
              <c:f>Sheet2!$B$4</c:f>
            </c:numRef>
          </c:yVal>
          <c:smooth val="0"/>
          <c:extLst>
            <c:ext xmlns:c16="http://schemas.microsoft.com/office/drawing/2014/chart" uri="{C3380CC4-5D6E-409C-BE32-E72D297353CC}">
              <c16:uniqueId val="{00000009-D1EA-4825-8510-438058305143}"/>
            </c:ext>
          </c:extLst>
        </c:ser>
        <c:ser>
          <c:idx val="5"/>
          <c:order val="10"/>
          <c:tx>
            <c:v>FFR Trigger Op 1</c:v>
          </c:tx>
          <c:spPr>
            <a:ln w="25400" cap="rnd">
              <a:noFill/>
              <a:round/>
            </a:ln>
            <a:effectLst/>
          </c:spPr>
          <c:marker>
            <c:symbol val="circle"/>
            <c:size val="5"/>
            <c:spPr>
              <a:noFill/>
              <a:ln w="9525">
                <a:noFill/>
              </a:ln>
              <a:effectLst/>
            </c:spPr>
          </c:marker>
          <c:dLbls>
            <c:dLbl>
              <c:idx val="0"/>
              <c:layout>
                <c:manualLayout>
                  <c:x val="-0.13730645632486124"/>
                  <c:y val="-3.8244766505636074E-2"/>
                </c:manualLayout>
              </c:layout>
              <c:tx>
                <c:rich>
                  <a:bodyPr rot="0" spcFirstLastPara="1" vertOverflow="clip" horzOverflow="clip"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r>
                      <a:rPr lang="en-US" dirty="0"/>
                      <a:t>FFR</a:t>
                    </a:r>
                    <a:r>
                      <a:rPr lang="en-US" baseline="0" dirty="0"/>
                      <a:t> Trigger</a:t>
                    </a:r>
                    <a:endParaRPr lang="en-US" dirty="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DataLabelsRange val="0"/>
                </c:ext>
                <c:ext xmlns:c16="http://schemas.microsoft.com/office/drawing/2014/chart" uri="{C3380CC4-5D6E-409C-BE32-E72D297353CC}">
                  <c16:uniqueId val="{0000000A-D1EA-4825-8510-43805830514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errBars>
            <c:errDir val="x"/>
            <c:errBarType val="both"/>
            <c:errValType val="fixedVal"/>
            <c:noEndCap val="1"/>
            <c:val val="0.1"/>
            <c:spPr>
              <a:noFill/>
              <a:ln w="9525" cap="flat" cmpd="sng" algn="ctr">
                <a:noFill/>
                <a:round/>
              </a:ln>
              <a:effectLst/>
            </c:spPr>
          </c:errBars>
          <c:errBars>
            <c:errDir val="y"/>
            <c:errBarType val="both"/>
            <c:errValType val="fixedVal"/>
            <c:noEndCap val="1"/>
            <c:val val="2000"/>
            <c:spPr>
              <a:noFill/>
              <a:ln w="15875" cap="flat" cmpd="sng" algn="ctr">
                <a:solidFill>
                  <a:schemeClr val="tx1"/>
                </a:solidFill>
                <a:prstDash val="dash"/>
                <a:round/>
              </a:ln>
              <a:effectLst/>
            </c:spPr>
          </c:errBars>
          <c:xVal>
            <c:numRef>
              <c:f>Sheet2!$A$2</c:f>
              <c:numCache>
                <c:formatCode>General</c:formatCode>
                <c:ptCount val="1"/>
                <c:pt idx="0">
                  <c:v>59.85</c:v>
                </c:pt>
              </c:numCache>
            </c:numRef>
          </c:xVal>
          <c:yVal>
            <c:numRef>
              <c:f>Sheet2!$B$2</c:f>
              <c:numCache>
                <c:formatCode>General</c:formatCode>
                <c:ptCount val="1"/>
                <c:pt idx="0">
                  <c:v>0</c:v>
                </c:pt>
              </c:numCache>
            </c:numRef>
          </c:yVal>
          <c:smooth val="0"/>
          <c:extLst>
            <c:ext xmlns:c16="http://schemas.microsoft.com/office/drawing/2014/chart" uri="{C3380CC4-5D6E-409C-BE32-E72D297353CC}">
              <c16:uniqueId val="{0000000B-D1EA-4825-8510-438058305143}"/>
            </c:ext>
          </c:extLst>
        </c:ser>
        <c:dLbls>
          <c:showLegendKey val="0"/>
          <c:showVal val="0"/>
          <c:showCatName val="0"/>
          <c:showSerName val="0"/>
          <c:showPercent val="0"/>
          <c:showBubbleSize val="0"/>
        </c:dLbls>
        <c:axId val="1050673128"/>
        <c:axId val="1050673520"/>
        <c:extLst>
          <c:ext xmlns:c15="http://schemas.microsoft.com/office/drawing/2012/chart" uri="{02D57815-91ED-43cb-92C2-25804820EDAC}">
            <c15:filteredScatterSeries>
              <c15:ser>
                <c:idx val="0"/>
                <c:order val="6"/>
                <c:tx>
                  <c:v>2014</c:v>
                </c:tx>
                <c:spPr>
                  <a:ln w="25400" cap="rnd">
                    <a:noFill/>
                    <a:round/>
                  </a:ln>
                  <a:effectLst/>
                </c:spPr>
                <c:marker>
                  <c:symbol val="circle"/>
                  <c:size val="5"/>
                  <c:spPr>
                    <a:solidFill>
                      <a:srgbClr val="00B050"/>
                    </a:solidFill>
                    <a:ln w="9525">
                      <a:noFill/>
                    </a:ln>
                    <a:effectLst/>
                  </c:spPr>
                </c:marker>
                <c:xVal>
                  <c:numRef>
                    <c:extLst>
                      <c:ext uri="{02D57815-91ED-43cb-92C2-25804820EDAC}">
                        <c15:formulaRef>
                          <c15:sqref>'2014'!$P$2:$P$3</c15:sqref>
                        </c15:formulaRef>
                      </c:ext>
                    </c:extLst>
                    <c:numCache>
                      <c:formatCode>0.0000</c:formatCode>
                      <c:ptCount val="2"/>
                      <c:pt idx="0">
                        <c:v>59.7760009765625</c:v>
                      </c:pt>
                      <c:pt idx="1">
                        <c:v>59.877998352050781</c:v>
                      </c:pt>
                    </c:numCache>
                  </c:numRef>
                </c:xVal>
                <c:yVal>
                  <c:numRef>
                    <c:extLst>
                      <c:ext uri="{02D57815-91ED-43cb-92C2-25804820EDAC}">
                        <c15:formulaRef>
                          <c15:sqref>'2014'!$M$2:$M$3</c15:sqref>
                        </c15:formulaRef>
                      </c:ext>
                    </c:extLst>
                    <c:numCache>
                      <c:formatCode>0</c:formatCode>
                      <c:ptCount val="2"/>
                      <c:pt idx="0">
                        <c:v>769.83282470703125</c:v>
                      </c:pt>
                      <c:pt idx="1">
                        <c:v>581.53314426967063</c:v>
                      </c:pt>
                    </c:numCache>
                  </c:numRef>
                </c:yVal>
                <c:smooth val="0"/>
                <c:extLst>
                  <c:ext xmlns:c16="http://schemas.microsoft.com/office/drawing/2014/chart" uri="{C3380CC4-5D6E-409C-BE32-E72D297353CC}">
                    <c16:uniqueId val="{0000000C-D1EA-4825-8510-438058305143}"/>
                  </c:ext>
                </c:extLst>
              </c15:ser>
            </c15:filteredScatterSeries>
            <c15:filteredScatterSeries>
              <c15:ser>
                <c:idx val="1"/>
                <c:order val="7"/>
                <c:tx>
                  <c:v>2015</c:v>
                </c:tx>
                <c:spPr>
                  <a:ln w="25400" cap="rnd">
                    <a:noFill/>
                    <a:round/>
                  </a:ln>
                  <a:effectLst/>
                </c:spPr>
                <c:marker>
                  <c:symbol val="circle"/>
                  <c:size val="5"/>
                  <c:spPr>
                    <a:solidFill>
                      <a:srgbClr val="C00000"/>
                    </a:solidFill>
                    <a:ln w="9525">
                      <a:noFill/>
                    </a:ln>
                    <a:effectLst/>
                  </c:spPr>
                </c:marker>
                <c:xVal>
                  <c:numRef>
                    <c:extLst xmlns:c15="http://schemas.microsoft.com/office/drawing/2012/chart">
                      <c:ext xmlns:c15="http://schemas.microsoft.com/office/drawing/2012/chart" uri="{02D57815-91ED-43cb-92C2-25804820EDAC}">
                        <c15:formulaRef>
                          <c15:sqref>'2015'!$P$2:$P$71</c15:sqref>
                        </c15:formulaRef>
                      </c:ext>
                    </c:extLst>
                    <c:numCache>
                      <c:formatCode>0.0000</c:formatCode>
                      <c:ptCount val="70"/>
                      <c:pt idx="0">
                        <c:v>59.867000579833984</c:v>
                      </c:pt>
                      <c:pt idx="1">
                        <c:v>59.888999938964844</c:v>
                      </c:pt>
                      <c:pt idx="2">
                        <c:v>59.908000946044922</c:v>
                      </c:pt>
                      <c:pt idx="3">
                        <c:v>59.881999969482422</c:v>
                      </c:pt>
                      <c:pt idx="4">
                        <c:v>59.909999847412109</c:v>
                      </c:pt>
                      <c:pt idx="5">
                        <c:v>59.867000579833984</c:v>
                      </c:pt>
                      <c:pt idx="6">
                        <c:v>59.868999481201172</c:v>
                      </c:pt>
                      <c:pt idx="7">
                        <c:v>59.895999908447266</c:v>
                      </c:pt>
                      <c:pt idx="8">
                        <c:v>59.930000305175781</c:v>
                      </c:pt>
                      <c:pt idx="9">
                        <c:v>59.902000427246094</c:v>
                      </c:pt>
                      <c:pt idx="10">
                        <c:v>59.887001037597656</c:v>
                      </c:pt>
                      <c:pt idx="11">
                        <c:v>59.916000366210938</c:v>
                      </c:pt>
                      <c:pt idx="12">
                        <c:v>59.873001098632813</c:v>
                      </c:pt>
                      <c:pt idx="13">
                        <c:v>59.883998870849609</c:v>
                      </c:pt>
                      <c:pt idx="14">
                        <c:v>59.889999389648438</c:v>
                      </c:pt>
                      <c:pt idx="15">
                        <c:v>59.886001586914063</c:v>
                      </c:pt>
                      <c:pt idx="16">
                        <c:v>59.859001159667969</c:v>
                      </c:pt>
                      <c:pt idx="17">
                        <c:v>59.863998413085938</c:v>
                      </c:pt>
                      <c:pt idx="18">
                        <c:v>59.826000213623047</c:v>
                      </c:pt>
                      <c:pt idx="19">
                        <c:v>59.867000579833984</c:v>
                      </c:pt>
                      <c:pt idx="20">
                        <c:v>59.923999786376953</c:v>
                      </c:pt>
                      <c:pt idx="21">
                        <c:v>59.869998931884766</c:v>
                      </c:pt>
                      <c:pt idx="22">
                        <c:v>59.886001586914063</c:v>
                      </c:pt>
                      <c:pt idx="23">
                        <c:v>59.88800048828125</c:v>
                      </c:pt>
                      <c:pt idx="24">
                        <c:v>59.855998992919922</c:v>
                      </c:pt>
                      <c:pt idx="25">
                        <c:v>59.895999908447266</c:v>
                      </c:pt>
                      <c:pt idx="26">
                        <c:v>59.900001525878906</c:v>
                      </c:pt>
                      <c:pt idx="27">
                        <c:v>59.910999298095703</c:v>
                      </c:pt>
                      <c:pt idx="28">
                        <c:v>59.917999267578125</c:v>
                      </c:pt>
                      <c:pt idx="29">
                        <c:v>59.926998138427734</c:v>
                      </c:pt>
                      <c:pt idx="30">
                        <c:v>59.905998229980469</c:v>
                      </c:pt>
                      <c:pt idx="31">
                        <c:v>59.893001556396484</c:v>
                      </c:pt>
                      <c:pt idx="32">
                        <c:v>59.883998870849609</c:v>
                      </c:pt>
                      <c:pt idx="33">
                        <c:v>59.881999969482422</c:v>
                      </c:pt>
                      <c:pt idx="34">
                        <c:v>59.894001007080078</c:v>
                      </c:pt>
                      <c:pt idx="35">
                        <c:v>59.924999237060547</c:v>
                      </c:pt>
                      <c:pt idx="36">
                        <c:v>59.918998718261719</c:v>
                      </c:pt>
                      <c:pt idx="37">
                        <c:v>59.847000122070313</c:v>
                      </c:pt>
                      <c:pt idx="38">
                        <c:v>59.859001159667969</c:v>
                      </c:pt>
                      <c:pt idx="39">
                        <c:v>59.846000671386719</c:v>
                      </c:pt>
                      <c:pt idx="40">
                        <c:v>59.903999328613281</c:v>
                      </c:pt>
                      <c:pt idx="41">
                        <c:v>59.895999908447266</c:v>
                      </c:pt>
                      <c:pt idx="42">
                        <c:v>59.7239990234375</c:v>
                      </c:pt>
                      <c:pt idx="43">
                        <c:v>59.928001403808594</c:v>
                      </c:pt>
                      <c:pt idx="44">
                        <c:v>60.062999725341797</c:v>
                      </c:pt>
                      <c:pt idx="45">
                        <c:v>59.903999328613281</c:v>
                      </c:pt>
                      <c:pt idx="46">
                        <c:v>59.909999847412109</c:v>
                      </c:pt>
                      <c:pt idx="47">
                        <c:v>59.889999389648438</c:v>
                      </c:pt>
                      <c:pt idx="48">
                        <c:v>59.907001495361328</c:v>
                      </c:pt>
                      <c:pt idx="49">
                        <c:v>59.859001159667969</c:v>
                      </c:pt>
                      <c:pt idx="50">
                        <c:v>59.902000427246094</c:v>
                      </c:pt>
                      <c:pt idx="51">
                        <c:v>59.833999633789063</c:v>
                      </c:pt>
                      <c:pt idx="52">
                        <c:v>59.865001678466797</c:v>
                      </c:pt>
                      <c:pt idx="53">
                        <c:v>59.904998779296875</c:v>
                      </c:pt>
                      <c:pt idx="54">
                        <c:v>59.907001495361328</c:v>
                      </c:pt>
                      <c:pt idx="55">
                        <c:v>59.902999877929688</c:v>
                      </c:pt>
                      <c:pt idx="56">
                        <c:v>59.821998596191406</c:v>
                      </c:pt>
                      <c:pt idx="57">
                        <c:v>59.791999816894531</c:v>
                      </c:pt>
                      <c:pt idx="58">
                        <c:v>59.918998718261719</c:v>
                      </c:pt>
                      <c:pt idx="59">
                        <c:v>59.847000122070313</c:v>
                      </c:pt>
                      <c:pt idx="60">
                        <c:v>59.814998626708984</c:v>
                      </c:pt>
                      <c:pt idx="61">
                        <c:v>59.883998870849609</c:v>
                      </c:pt>
                      <c:pt idx="62">
                        <c:v>59.872001647949219</c:v>
                      </c:pt>
                      <c:pt idx="63">
                        <c:v>59.926998138427734</c:v>
                      </c:pt>
                      <c:pt idx="64">
                        <c:v>59.895999908447266</c:v>
                      </c:pt>
                      <c:pt idx="65">
                        <c:v>59.925998687744141</c:v>
                      </c:pt>
                      <c:pt idx="66">
                        <c:v>59.921001434326172</c:v>
                      </c:pt>
                      <c:pt idx="67">
                        <c:v>59.918998718261719</c:v>
                      </c:pt>
                      <c:pt idx="68">
                        <c:v>59.912998199462891</c:v>
                      </c:pt>
                      <c:pt idx="69">
                        <c:v>59.868999481201172</c:v>
                      </c:pt>
                    </c:numCache>
                  </c:numRef>
                </c:xVal>
                <c:yVal>
                  <c:numRef>
                    <c:extLst xmlns:c15="http://schemas.microsoft.com/office/drawing/2012/chart">
                      <c:ext xmlns:c15="http://schemas.microsoft.com/office/drawing/2012/chart" uri="{02D57815-91ED-43cb-92C2-25804820EDAC}">
                        <c15:formulaRef>
                          <c15:sqref>'2015'!$M$2:$M$71</c15:sqref>
                        </c15:formulaRef>
                      </c:ext>
                    </c:extLst>
                    <c:numCache>
                      <c:formatCode>0</c:formatCode>
                      <c:ptCount val="70"/>
                      <c:pt idx="0">
                        <c:v>569.51538957868297</c:v>
                      </c:pt>
                      <c:pt idx="1">
                        <c:v>523.50000871930797</c:v>
                      </c:pt>
                      <c:pt idx="2">
                        <c:v>449.98586818150113</c:v>
                      </c:pt>
                      <c:pt idx="3">
                        <c:v>599.79999999999995</c:v>
                      </c:pt>
                      <c:pt idx="4">
                        <c:v>291.55357142857144</c:v>
                      </c:pt>
                      <c:pt idx="5">
                        <c:v>582.23976353236606</c:v>
                      </c:pt>
                      <c:pt idx="6">
                        <c:v>500.1825365339007</c:v>
                      </c:pt>
                      <c:pt idx="7">
                        <c:v>326.54517473493303</c:v>
                      </c:pt>
                      <c:pt idx="8">
                        <c:v>260.73330688476563</c:v>
                      </c:pt>
                      <c:pt idx="9">
                        <c:v>307</c:v>
                      </c:pt>
                      <c:pt idx="10">
                        <c:v>538.48041043962746</c:v>
                      </c:pt>
                      <c:pt idx="11">
                        <c:v>263.0062626429966</c:v>
                      </c:pt>
                      <c:pt idx="12">
                        <c:v>438.3094482421875</c:v>
                      </c:pt>
                      <c:pt idx="13">
                        <c:v>486.2165309361049</c:v>
                      </c:pt>
                      <c:pt idx="14">
                        <c:v>430.57583400181358</c:v>
                      </c:pt>
                      <c:pt idx="15">
                        <c:v>623.97238159179676</c:v>
                      </c:pt>
                      <c:pt idx="16">
                        <c:v>603.71302577427446</c:v>
                      </c:pt>
                      <c:pt idx="17">
                        <c:v>504.5455104282924</c:v>
                      </c:pt>
                      <c:pt idx="18">
                        <c:v>770.20298549107133</c:v>
                      </c:pt>
                      <c:pt idx="19">
                        <c:v>506.37597874232699</c:v>
                      </c:pt>
                      <c:pt idx="20">
                        <c:v>372.59836251395086</c:v>
                      </c:pt>
                      <c:pt idx="21">
                        <c:v>492.88572474888394</c:v>
                      </c:pt>
                      <c:pt idx="22">
                        <c:v>374.2355150495257</c:v>
                      </c:pt>
                      <c:pt idx="23">
                        <c:v>270.54776287078857</c:v>
                      </c:pt>
                      <c:pt idx="24">
                        <c:v>776.60572160993297</c:v>
                      </c:pt>
                      <c:pt idx="25">
                        <c:v>478.55089460100442</c:v>
                      </c:pt>
                      <c:pt idx="26">
                        <c:v>435.24286324637279</c:v>
                      </c:pt>
                      <c:pt idx="27">
                        <c:v>508.53826904296875</c:v>
                      </c:pt>
                      <c:pt idx="28">
                        <c:v>489.62188720703125</c:v>
                      </c:pt>
                      <c:pt idx="29">
                        <c:v>465.96206637791227</c:v>
                      </c:pt>
                      <c:pt idx="30">
                        <c:v>690.34287806919633</c:v>
                      </c:pt>
                      <c:pt idx="31">
                        <c:v>533.50517054966519</c:v>
                      </c:pt>
                      <c:pt idx="32">
                        <c:v>471.04866245814736</c:v>
                      </c:pt>
                      <c:pt idx="33">
                        <c:v>644.55051967075894</c:v>
                      </c:pt>
                      <c:pt idx="34">
                        <c:v>460.39999389648432</c:v>
                      </c:pt>
                      <c:pt idx="35">
                        <c:v>500.40255737304688</c:v>
                      </c:pt>
                      <c:pt idx="36">
                        <c:v>413.8376682826451</c:v>
                      </c:pt>
                      <c:pt idx="37">
                        <c:v>747.92469133649547</c:v>
                      </c:pt>
                      <c:pt idx="38">
                        <c:v>845.01015799386153</c:v>
                      </c:pt>
                      <c:pt idx="39">
                        <c:v>683.15155465262274</c:v>
                      </c:pt>
                      <c:pt idx="40">
                        <c:v>430.17857578822549</c:v>
                      </c:pt>
                      <c:pt idx="41">
                        <c:v>446.5999952043806</c:v>
                      </c:pt>
                      <c:pt idx="42">
                        <c:v>1507.0402570452009</c:v>
                      </c:pt>
                      <c:pt idx="43">
                        <c:v>449.72227668762207</c:v>
                      </c:pt>
                      <c:pt idx="44">
                        <c:v>0</c:v>
                      </c:pt>
                      <c:pt idx="45">
                        <c:v>481.04440743582586</c:v>
                      </c:pt>
                      <c:pt idx="46">
                        <c:v>455.82032557896207</c:v>
                      </c:pt>
                      <c:pt idx="47">
                        <c:v>631.90287562779008</c:v>
                      </c:pt>
                      <c:pt idx="48">
                        <c:v>419.35852922712047</c:v>
                      </c:pt>
                      <c:pt idx="49">
                        <c:v>513.91518293108254</c:v>
                      </c:pt>
                      <c:pt idx="50">
                        <c:v>463.67320823669434</c:v>
                      </c:pt>
                      <c:pt idx="51">
                        <c:v>815.31884765624989</c:v>
                      </c:pt>
                      <c:pt idx="52">
                        <c:v>642.57142857142856</c:v>
                      </c:pt>
                      <c:pt idx="53">
                        <c:v>422.1857060023716</c:v>
                      </c:pt>
                      <c:pt idx="54">
                        <c:v>357.96428571428567</c:v>
                      </c:pt>
                      <c:pt idx="55">
                        <c:v>494.21135166713174</c:v>
                      </c:pt>
                      <c:pt idx="56">
                        <c:v>834.30002267020086</c:v>
                      </c:pt>
                      <c:pt idx="57">
                        <c:v>829.89472307477672</c:v>
                      </c:pt>
                      <c:pt idx="58">
                        <c:v>305.97321210588728</c:v>
                      </c:pt>
                      <c:pt idx="59">
                        <c:v>680</c:v>
                      </c:pt>
                      <c:pt idx="60">
                        <c:v>754.58156040736606</c:v>
                      </c:pt>
                      <c:pt idx="61">
                        <c:v>574.4643162318639</c:v>
                      </c:pt>
                      <c:pt idx="62">
                        <c:v>574.52142769949774</c:v>
                      </c:pt>
                      <c:pt idx="63">
                        <c:v>303.29484776088168</c:v>
                      </c:pt>
                      <c:pt idx="64">
                        <c:v>477.23283822195867</c:v>
                      </c:pt>
                      <c:pt idx="65">
                        <c:v>352.77143859863281</c:v>
                      </c:pt>
                      <c:pt idx="66">
                        <c:v>281.28672572544639</c:v>
                      </c:pt>
                      <c:pt idx="67">
                        <c:v>295.04286411830356</c:v>
                      </c:pt>
                      <c:pt idx="68">
                        <c:v>337.64599936349055</c:v>
                      </c:pt>
                      <c:pt idx="69">
                        <c:v>678.07142857142856</c:v>
                      </c:pt>
                    </c:numCache>
                  </c:numRef>
                </c:yVal>
                <c:smooth val="0"/>
                <c:extLst xmlns:c15="http://schemas.microsoft.com/office/drawing/2012/chart">
                  <c:ext xmlns:c16="http://schemas.microsoft.com/office/drawing/2014/chart" uri="{C3380CC4-5D6E-409C-BE32-E72D297353CC}">
                    <c16:uniqueId val="{0000000D-D1EA-4825-8510-438058305143}"/>
                  </c:ext>
                </c:extLst>
              </c15:ser>
            </c15:filteredScatterSeries>
          </c:ext>
        </c:extLst>
      </c:scatterChart>
      <c:valAx>
        <c:axId val="1050673128"/>
        <c:scaling>
          <c:orientation val="minMax"/>
          <c:max val="60.1"/>
          <c:min val="59.7"/>
        </c:scaling>
        <c:delete val="0"/>
        <c:axPos val="b"/>
        <c:majorGridlines>
          <c:spPr>
            <a:ln w="9525" cap="flat" cmpd="sng" algn="ctr">
              <a:solidFill>
                <a:schemeClr val="bg1">
                  <a:lumMod val="75000"/>
                </a:schemeClr>
              </a:solidFill>
              <a:round/>
            </a:ln>
            <a:effectLst/>
          </c:spPr>
        </c:majorGridlines>
        <c:minorGridlines>
          <c:spPr>
            <a:ln w="9525" cap="flat" cmpd="sng" algn="ctr">
              <a:solidFill>
                <a:schemeClr val="bg1">
                  <a:lumMod val="95000"/>
                </a:schemeClr>
              </a:solidFill>
              <a:round/>
            </a:ln>
            <a:effectLst/>
          </c:spPr>
        </c:minorGridlines>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a:solidFill>
                      <a:schemeClr val="tx1"/>
                    </a:solidFill>
                  </a:rPr>
                  <a:t>Frequency  at C-point(Hz)</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0.00"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050673520"/>
        <c:crosses val="autoZero"/>
        <c:crossBetween val="midCat"/>
        <c:majorUnit val="5.000000000000001E-2"/>
        <c:minorUnit val="1.0000000000000002E-2"/>
      </c:valAx>
      <c:valAx>
        <c:axId val="1050673520"/>
        <c:scaling>
          <c:orientation val="minMax"/>
          <c:max val="1800"/>
          <c:min val="-600"/>
        </c:scaling>
        <c:delete val="0"/>
        <c:axPos val="l"/>
        <c:majorGridlines>
          <c:spPr>
            <a:ln w="9525" cap="flat" cmpd="sng" algn="ctr">
              <a:solidFill>
                <a:schemeClr val="bg1">
                  <a:lumMod val="75000"/>
                </a:schemeClr>
              </a:solidFill>
              <a:round/>
            </a:ln>
            <a:effectLst/>
          </c:spPr>
        </c:majorGridlines>
        <c:minorGridlines>
          <c:spPr>
            <a:ln w="9525" cap="flat" cmpd="sng" algn="ctr">
              <a:solidFill>
                <a:schemeClr val="bg1">
                  <a:lumMod val="95000"/>
                </a:schemeClr>
              </a:solidFill>
              <a:round/>
            </a:ln>
            <a:effectLst/>
          </c:spPr>
        </c:min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a:solidFill>
                      <a:schemeClr val="tx1"/>
                    </a:solidFill>
                  </a:rPr>
                  <a:t>MW Loss (MW)</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050673128"/>
        <c:crossesAt val="60"/>
        <c:crossBetween val="midCat"/>
        <c:majorUnit val="200"/>
        <c:minorUnit val="40"/>
      </c:valAx>
      <c:spPr>
        <a:noFill/>
        <a:ln w="15875">
          <a:solidFill>
            <a:schemeClr val="bg1">
              <a:lumMod val="75000"/>
            </a:schemeClr>
          </a:solidFill>
        </a:ln>
        <a:effectLst/>
      </c:spPr>
    </c:plotArea>
    <c:legend>
      <c:legendPos val="t"/>
      <c:legendEntry>
        <c:idx val="6"/>
        <c:delete val="1"/>
      </c:legendEntry>
      <c:legendEntry>
        <c:idx val="7"/>
        <c:delete val="1"/>
      </c:legendEntry>
      <c:layout>
        <c:manualLayout>
          <c:xMode val="edge"/>
          <c:yMode val="edge"/>
          <c:x val="0.27027388095656613"/>
          <c:y val="0.30746437297989582"/>
          <c:w val="0.3959177797498537"/>
          <c:h val="4.1378430332179514E-2"/>
        </c:manualLayout>
      </c:layout>
      <c:overlay val="0"/>
      <c:spPr>
        <a:solidFill>
          <a:schemeClr val="bg1">
            <a:lumMod val="95000"/>
          </a:schemeClr>
        </a:solidFill>
        <a:ln>
          <a:solidFill>
            <a:schemeClr val="tx1">
              <a:lumMod val="95000"/>
              <a:lumOff val="5000"/>
            </a:schemeClr>
          </a:solid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56387890728756"/>
          <c:y val="0.38399081255079814"/>
          <c:w val="0.86205677717221851"/>
          <c:h val="0.55818156273730291"/>
        </c:manualLayout>
      </c:layout>
      <c:scatterChart>
        <c:scatterStyle val="lineMarker"/>
        <c:varyColors val="0"/>
        <c:ser>
          <c:idx val="2"/>
          <c:order val="0"/>
          <c:tx>
            <c:v>2016</c:v>
          </c:tx>
          <c:spPr>
            <a:ln w="25400" cap="rnd">
              <a:noFill/>
              <a:round/>
            </a:ln>
            <a:effectLst/>
          </c:spPr>
          <c:marker>
            <c:symbol val="circle"/>
            <c:size val="5"/>
            <c:spPr>
              <a:solidFill>
                <a:schemeClr val="accent4"/>
              </a:solidFill>
              <a:ln w="9525">
                <a:noFill/>
              </a:ln>
              <a:effectLst/>
            </c:spPr>
          </c:marker>
          <c:xVal>
            <c:numRef>
              <c:f>'2016'!$V$2:$V$72</c:f>
              <c:numCache>
                <c:formatCode>hh:mm:ss;@</c:formatCode>
                <c:ptCount val="71"/>
                <c:pt idx="0">
                  <c:v>3.1018518493510783E-3</c:v>
                </c:pt>
                <c:pt idx="1">
                  <c:v>4.7337962969322689E-3</c:v>
                </c:pt>
                <c:pt idx="2">
                  <c:v>5.324074074451346E-3</c:v>
                </c:pt>
                <c:pt idx="3">
                  <c:v>3.8425925959018059E-3</c:v>
                </c:pt>
                <c:pt idx="4">
                  <c:v>5.1388888896326534E-3</c:v>
                </c:pt>
                <c:pt idx="5">
                  <c:v>2.2106481483206153E-3</c:v>
                </c:pt>
                <c:pt idx="6">
                  <c:v>2.1527777789742686E-3</c:v>
                </c:pt>
                <c:pt idx="7">
                  <c:v>2.8240740721230395E-3</c:v>
                </c:pt>
                <c:pt idx="8">
                  <c:v>1.4120370396994986E-3</c:v>
                </c:pt>
                <c:pt idx="9">
                  <c:v>1.6898148169275373E-3</c:v>
                </c:pt>
                <c:pt idx="10">
                  <c:v>1.4120370324235409E-3</c:v>
                </c:pt>
                <c:pt idx="11">
                  <c:v>2.2569444408873096E-3</c:v>
                </c:pt>
                <c:pt idx="12">
                  <c:v>2.9513888875953853E-3</c:v>
                </c:pt>
                <c:pt idx="13">
                  <c:v>2.3495370405726135E-3</c:v>
                </c:pt>
                <c:pt idx="14">
                  <c:v>2.0138888867222704E-3</c:v>
                </c:pt>
                <c:pt idx="15">
                  <c:v>2.2106481483206153E-3</c:v>
                </c:pt>
                <c:pt idx="16">
                  <c:v>1.7824074093368836E-3</c:v>
                </c:pt>
                <c:pt idx="17">
                  <c:v>2.7662037027766928E-3</c:v>
                </c:pt>
                <c:pt idx="18">
                  <c:v>2.1643518484779634E-3</c:v>
                </c:pt>
                <c:pt idx="19">
                  <c:v>1.9444444478722289E-3</c:v>
                </c:pt>
                <c:pt idx="20">
                  <c:v>2.0601851865649223E-3</c:v>
                </c:pt>
                <c:pt idx="21">
                  <c:v>2.5578703716746531E-3</c:v>
                </c:pt>
                <c:pt idx="22">
                  <c:v>1.1689814782585017E-3</c:v>
                </c:pt>
                <c:pt idx="23">
                  <c:v>3.5069444493274204E-3</c:v>
                </c:pt>
                <c:pt idx="24">
                  <c:v>3.425925926421769E-3</c:v>
                </c:pt>
                <c:pt idx="25">
                  <c:v>2.3958333331393078E-3</c:v>
                </c:pt>
                <c:pt idx="26">
                  <c:v>2.2453703713836148E-3</c:v>
                </c:pt>
                <c:pt idx="27">
                  <c:v>4.2013888887595385E-3</c:v>
                </c:pt>
                <c:pt idx="28">
                  <c:v>4.2824074043892324E-3</c:v>
                </c:pt>
                <c:pt idx="29">
                  <c:v>1.0995370394084603E-3</c:v>
                </c:pt>
                <c:pt idx="30">
                  <c:v>3.5879629649571143E-3</c:v>
                </c:pt>
                <c:pt idx="31">
                  <c:v>1.5625000014551915E-3</c:v>
                </c:pt>
                <c:pt idx="32">
                  <c:v>1.4583333322661929E-3</c:v>
                </c:pt>
                <c:pt idx="33">
                  <c:v>3.8425925959018059E-3</c:v>
                </c:pt>
                <c:pt idx="34">
                  <c:v>3.9236111115314998E-3</c:v>
                </c:pt>
                <c:pt idx="35">
                  <c:v>2.3032407407299615E-3</c:v>
                </c:pt>
                <c:pt idx="36">
                  <c:v>4.3287037042318843E-3</c:v>
                </c:pt>
                <c:pt idx="37">
                  <c:v>3.4606481494847685E-3</c:v>
                </c:pt>
                <c:pt idx="38">
                  <c:v>3.0902777798473835E-3</c:v>
                </c:pt>
                <c:pt idx="39">
                  <c:v>2.4537037024856545E-3</c:v>
                </c:pt>
                <c:pt idx="40">
                  <c:v>3.7384259267128073E-3</c:v>
                </c:pt>
                <c:pt idx="41">
                  <c:v>3.5300925956107676E-3</c:v>
                </c:pt>
                <c:pt idx="42">
                  <c:v>5.9259259214741178E-3</c:v>
                </c:pt>
                <c:pt idx="43">
                  <c:v>2.3495370332966559E-3</c:v>
                </c:pt>
                <c:pt idx="44">
                  <c:v>3.1365740724140778E-3</c:v>
                </c:pt>
                <c:pt idx="45">
                  <c:v>6.3425925909541547E-3</c:v>
                </c:pt>
                <c:pt idx="46">
                  <c:v>4.9652777815936133E-3</c:v>
                </c:pt>
                <c:pt idx="47">
                  <c:v>3.5185185188311152E-3</c:v>
                </c:pt>
                <c:pt idx="48">
                  <c:v>3.4722222335403785E-4</c:v>
                </c:pt>
                <c:pt idx="49">
                  <c:v>4.6759259275859222E-3</c:v>
                </c:pt>
                <c:pt idx="50">
                  <c:v>2.3611111100763083E-3</c:v>
                </c:pt>
                <c:pt idx="51">
                  <c:v>3.8657407421851531E-3</c:v>
                </c:pt>
                <c:pt idx="52">
                  <c:v>3.8425925959018059E-3</c:v>
                </c:pt>
                <c:pt idx="53">
                  <c:v>3.8194444423425011E-3</c:v>
                </c:pt>
                <c:pt idx="54">
                  <c:v>5.4976851824903861E-3</c:v>
                </c:pt>
                <c:pt idx="55">
                  <c:v>4.0972222195705399E-3</c:v>
                </c:pt>
                <c:pt idx="56">
                  <c:v>6.8287036992842332E-3</c:v>
                </c:pt>
                <c:pt idx="57">
                  <c:v>6.0879629600094631E-3</c:v>
                </c:pt>
                <c:pt idx="58">
                  <c:v>1.261574070667848E-3</c:v>
                </c:pt>
                <c:pt idx="59">
                  <c:v>3.7615740729961544E-3</c:v>
                </c:pt>
                <c:pt idx="60">
                  <c:v>2.5347222181153484E-3</c:v>
                </c:pt>
                <c:pt idx="61">
                  <c:v>3.5185185188311152E-3</c:v>
                </c:pt>
                <c:pt idx="62">
                  <c:v>2.3958333331393078E-3</c:v>
                </c:pt>
                <c:pt idx="63">
                  <c:v>1.6087963012978435E-3</c:v>
                </c:pt>
                <c:pt idx="64">
                  <c:v>2.6157407410209998E-3</c:v>
                </c:pt>
                <c:pt idx="65">
                  <c:v>3.8888888884685002E-3</c:v>
                </c:pt>
                <c:pt idx="66">
                  <c:v>3.8888888884685002E-3</c:v>
                </c:pt>
                <c:pt idx="67">
                  <c:v>1.3310185167938471E-3</c:v>
                </c:pt>
                <c:pt idx="68">
                  <c:v>2.2453703713836148E-3</c:v>
                </c:pt>
                <c:pt idx="69">
                  <c:v>3.0787037030677311E-3</c:v>
                </c:pt>
                <c:pt idx="70">
                  <c:v>2.6041666642413475E-3</c:v>
                </c:pt>
              </c:numCache>
            </c:numRef>
          </c:xVal>
          <c:yVal>
            <c:numRef>
              <c:f>'2016'!$M$2:$M$72</c:f>
              <c:numCache>
                <c:formatCode>0</c:formatCode>
                <c:ptCount val="71"/>
                <c:pt idx="0">
                  <c:v>391.78440638950889</c:v>
                </c:pt>
                <c:pt idx="1">
                  <c:v>407.55287497384205</c:v>
                </c:pt>
                <c:pt idx="2">
                  <c:v>823.31624058314731</c:v>
                </c:pt>
                <c:pt idx="3">
                  <c:v>1345.8941116333008</c:v>
                </c:pt>
                <c:pt idx="4">
                  <c:v>375.1043701171875</c:v>
                </c:pt>
                <c:pt idx="5">
                  <c:v>330.69607107979908</c:v>
                </c:pt>
                <c:pt idx="6">
                  <c:v>311.64140973772317</c:v>
                </c:pt>
                <c:pt idx="7">
                  <c:v>385.1153782435826</c:v>
                </c:pt>
                <c:pt idx="8">
                  <c:v>468.40478515625</c:v>
                </c:pt>
                <c:pt idx="9">
                  <c:v>343.25714329310824</c:v>
                </c:pt>
                <c:pt idx="10">
                  <c:v>239.12142944335935</c:v>
                </c:pt>
                <c:pt idx="11">
                  <c:v>266.32838221958701</c:v>
                </c:pt>
                <c:pt idx="12">
                  <c:v>467.80654907226563</c:v>
                </c:pt>
                <c:pt idx="13">
                  <c:v>155.34643227713451</c:v>
                </c:pt>
                <c:pt idx="14">
                  <c:v>425.12847464425221</c:v>
                </c:pt>
                <c:pt idx="15">
                  <c:v>416.08821759905135</c:v>
                </c:pt>
                <c:pt idx="16">
                  <c:v>342</c:v>
                </c:pt>
                <c:pt idx="17">
                  <c:v>343</c:v>
                </c:pt>
                <c:pt idx="18">
                  <c:v>295.64282880510603</c:v>
                </c:pt>
                <c:pt idx="19">
                  <c:v>663</c:v>
                </c:pt>
                <c:pt idx="20">
                  <c:v>282.52218191964283</c:v>
                </c:pt>
                <c:pt idx="21">
                  <c:v>401.92750331333707</c:v>
                </c:pt>
                <c:pt idx="22">
                  <c:v>382.39999389648438</c:v>
                </c:pt>
                <c:pt idx="23">
                  <c:v>347.87415204729353</c:v>
                </c:pt>
                <c:pt idx="24">
                  <c:v>431.61498587472101</c:v>
                </c:pt>
                <c:pt idx="25">
                  <c:v>411.05715070452004</c:v>
                </c:pt>
                <c:pt idx="26">
                  <c:v>561.72815813337058</c:v>
                </c:pt>
                <c:pt idx="27">
                  <c:v>1311.0437360491071</c:v>
                </c:pt>
                <c:pt idx="28">
                  <c:v>626.85714285714278</c:v>
                </c:pt>
                <c:pt idx="29">
                  <c:v>306.62494768415178</c:v>
                </c:pt>
                <c:pt idx="30">
                  <c:v>587.88002668108254</c:v>
                </c:pt>
                <c:pt idx="31">
                  <c:v>558.90916224888394</c:v>
                </c:pt>
                <c:pt idx="32">
                  <c:v>454.07941981724332</c:v>
                </c:pt>
                <c:pt idx="33">
                  <c:v>516.59526715959817</c:v>
                </c:pt>
                <c:pt idx="34">
                  <c:v>668.73997279575894</c:v>
                </c:pt>
                <c:pt idx="35">
                  <c:v>483.50492818088134</c:v>
                </c:pt>
                <c:pt idx="36">
                  <c:v>634.40423583984375</c:v>
                </c:pt>
                <c:pt idx="37">
                  <c:v>540.74287632533481</c:v>
                </c:pt>
                <c:pt idx="38">
                  <c:v>1376.1995987264172</c:v>
                </c:pt>
                <c:pt idx="39">
                  <c:v>722.44317626953125</c:v>
                </c:pt>
                <c:pt idx="40">
                  <c:v>580.65460205078125</c:v>
                </c:pt>
                <c:pt idx="41">
                  <c:v>532.79407610212047</c:v>
                </c:pt>
                <c:pt idx="42">
                  <c:v>703.05267333984375</c:v>
                </c:pt>
                <c:pt idx="43">
                  <c:v>546.57568359375</c:v>
                </c:pt>
                <c:pt idx="44">
                  <c:v>733.21431187220981</c:v>
                </c:pt>
                <c:pt idx="45">
                  <c:v>392.74464607238758</c:v>
                </c:pt>
                <c:pt idx="46">
                  <c:v>526.3385009765625</c:v>
                </c:pt>
                <c:pt idx="47">
                  <c:v>855.80000523158503</c:v>
                </c:pt>
                <c:pt idx="48">
                  <c:v>-479</c:v>
                </c:pt>
                <c:pt idx="49">
                  <c:v>722.59186226981024</c:v>
                </c:pt>
                <c:pt idx="50">
                  <c:v>484.00090026855463</c:v>
                </c:pt>
                <c:pt idx="51">
                  <c:v>533.72194562639504</c:v>
                </c:pt>
                <c:pt idx="52">
                  <c:v>596.37954275948664</c:v>
                </c:pt>
                <c:pt idx="53">
                  <c:v>454</c:v>
                </c:pt>
                <c:pt idx="54">
                  <c:v>581.54683139414658</c:v>
                </c:pt>
                <c:pt idx="55">
                  <c:v>452.89141845703125</c:v>
                </c:pt>
                <c:pt idx="56">
                  <c:v>436.73851667131697</c:v>
                </c:pt>
                <c:pt idx="57">
                  <c:v>418.99785505022317</c:v>
                </c:pt>
                <c:pt idx="58">
                  <c:v>212.61339950561523</c:v>
                </c:pt>
                <c:pt idx="59">
                  <c:v>572.94441441127231</c:v>
                </c:pt>
                <c:pt idx="60">
                  <c:v>808.76658412388394</c:v>
                </c:pt>
                <c:pt idx="61">
                  <c:v>620.9073486328125</c:v>
                </c:pt>
                <c:pt idx="62">
                  <c:v>599.29264613560258</c:v>
                </c:pt>
                <c:pt idx="63">
                  <c:v>288.77</c:v>
                </c:pt>
                <c:pt idx="64">
                  <c:v>815.77576555524547</c:v>
                </c:pt>
                <c:pt idx="65">
                  <c:v>829.77144949776778</c:v>
                </c:pt>
                <c:pt idx="66">
                  <c:v>466.666748046875</c:v>
                </c:pt>
                <c:pt idx="67">
                  <c:v>372.20000784737721</c:v>
                </c:pt>
                <c:pt idx="68">
                  <c:v>316.79109191894531</c:v>
                </c:pt>
                <c:pt idx="69">
                  <c:v>570.15884835379461</c:v>
                </c:pt>
                <c:pt idx="70">
                  <c:v>414.73571722848072</c:v>
                </c:pt>
              </c:numCache>
            </c:numRef>
          </c:yVal>
          <c:smooth val="0"/>
          <c:extLst>
            <c:ext xmlns:c16="http://schemas.microsoft.com/office/drawing/2014/chart" uri="{C3380CC4-5D6E-409C-BE32-E72D297353CC}">
              <c16:uniqueId val="{00000000-6577-48DC-B74D-49F428BE6FD5}"/>
            </c:ext>
          </c:extLst>
        </c:ser>
        <c:ser>
          <c:idx val="3"/>
          <c:order val="1"/>
          <c:tx>
            <c:v>2017</c:v>
          </c:tx>
          <c:spPr>
            <a:ln w="25400" cap="rnd">
              <a:noFill/>
              <a:round/>
            </a:ln>
            <a:effectLst/>
          </c:spPr>
          <c:marker>
            <c:symbol val="circle"/>
            <c:size val="5"/>
            <c:spPr>
              <a:solidFill>
                <a:schemeClr val="tx1"/>
              </a:solidFill>
              <a:ln w="9525">
                <a:noFill/>
              </a:ln>
              <a:effectLst/>
            </c:spPr>
          </c:marker>
          <c:xVal>
            <c:numRef>
              <c:f>'2017'!$V$2:$V$37</c:f>
              <c:numCache>
                <c:formatCode>hh:mm:ss;@</c:formatCode>
                <c:ptCount val="36"/>
                <c:pt idx="0">
                  <c:v>3.3564814802957699E-3</c:v>
                </c:pt>
                <c:pt idx="1">
                  <c:v>3.5648148186737671E-3</c:v>
                </c:pt>
                <c:pt idx="2">
                  <c:v>2.268518517666962E-3</c:v>
                </c:pt>
                <c:pt idx="3">
                  <c:v>2.1990740788169205E-3</c:v>
                </c:pt>
                <c:pt idx="4">
                  <c:v>1.5046296321088448E-3</c:v>
                </c:pt>
                <c:pt idx="5">
                  <c:v>2.9976851874380372E-3</c:v>
                </c:pt>
                <c:pt idx="6">
                  <c:v>2.3379629565170035E-3</c:v>
                </c:pt>
                <c:pt idx="7">
                  <c:v>6.8634259296231903E-3</c:v>
                </c:pt>
                <c:pt idx="8">
                  <c:v>7.557870376331266E-3</c:v>
                </c:pt>
                <c:pt idx="9">
                  <c:v>2.534722225391306E-3</c:v>
                </c:pt>
                <c:pt idx="10">
                  <c:v>1.9907407404389232E-3</c:v>
                </c:pt>
                <c:pt idx="11">
                  <c:v>2.3495370405726135E-3</c:v>
                </c:pt>
                <c:pt idx="12">
                  <c:v>2.6504629640839994E-3</c:v>
                </c:pt>
                <c:pt idx="13">
                  <c:v>1.5393518478958867E-3</c:v>
                </c:pt>
                <c:pt idx="14">
                  <c:v>1.8865740712499246E-3</c:v>
                </c:pt>
                <c:pt idx="15">
                  <c:v>1.9097222248092294E-3</c:v>
                </c:pt>
                <c:pt idx="16">
                  <c:v>3.1481481491937302E-3</c:v>
                </c:pt>
                <c:pt idx="17">
                  <c:v>2.9976851874380372E-3</c:v>
                </c:pt>
                <c:pt idx="18">
                  <c:v>1.527777778392192E-3</c:v>
                </c:pt>
                <c:pt idx="19">
                  <c:v>2.1990740788169205E-3</c:v>
                </c:pt>
                <c:pt idx="20">
                  <c:v>2.8819444414693862E-3</c:v>
                </c:pt>
                <c:pt idx="21">
                  <c:v>4.166666665696539E-3</c:v>
                </c:pt>
                <c:pt idx="22">
                  <c:v>1.9444444405962713E-3</c:v>
                </c:pt>
                <c:pt idx="23">
                  <c:v>3.2175925880437717E-3</c:v>
                </c:pt>
                <c:pt idx="24">
                  <c:v>2.9398148180916905E-3</c:v>
                </c:pt>
                <c:pt idx="25">
                  <c:v>4.5023148122709244E-3</c:v>
                </c:pt>
                <c:pt idx="26">
                  <c:v>3.159722218697425E-3</c:v>
                </c:pt>
                <c:pt idx="27">
                  <c:v>1.9212962943129241E-3</c:v>
                </c:pt>
                <c:pt idx="28">
                  <c:v>2.6504629640839994E-3</c:v>
                </c:pt>
                <c:pt idx="29">
                  <c:v>2.7777777795563452E-3</c:v>
                </c:pt>
                <c:pt idx="30">
                  <c:v>5.2430555515456945E-3</c:v>
                </c:pt>
                <c:pt idx="31">
                  <c:v>3.1365740796900354E-3</c:v>
                </c:pt>
                <c:pt idx="32">
                  <c:v>3.0671296262880787E-3</c:v>
                </c:pt>
                <c:pt idx="33">
                  <c:v>2.8935185182490386E-3</c:v>
                </c:pt>
                <c:pt idx="34">
                  <c:v>2.418981479422655E-3</c:v>
                </c:pt>
                <c:pt idx="35">
                  <c:v>3.1249999956344254E-3</c:v>
                </c:pt>
              </c:numCache>
            </c:numRef>
          </c:xVal>
          <c:yVal>
            <c:numRef>
              <c:f>'2017'!$M$2:$M$37</c:f>
              <c:numCache>
                <c:formatCode>0</c:formatCode>
                <c:ptCount val="36"/>
                <c:pt idx="0">
                  <c:v>731.24138970000001</c:v>
                </c:pt>
                <c:pt idx="1">
                  <c:v>403.97795350000001</c:v>
                </c:pt>
                <c:pt idx="2">
                  <c:v>795.9500340053014</c:v>
                </c:pt>
                <c:pt idx="3">
                  <c:v>446.84286499023438</c:v>
                </c:pt>
                <c:pt idx="4">
                  <c:v>429.20403616768976</c:v>
                </c:pt>
                <c:pt idx="5">
                  <c:v>823.34396769106388</c:v>
                </c:pt>
                <c:pt idx="6">
                  <c:v>374.78906249068677</c:v>
                </c:pt>
                <c:pt idx="7">
                  <c:v>811.43572998046875</c:v>
                </c:pt>
                <c:pt idx="8">
                  <c:v>727.46010916573664</c:v>
                </c:pt>
                <c:pt idx="9">
                  <c:v>303.97897338867188</c:v>
                </c:pt>
                <c:pt idx="10">
                  <c:v>297.52002825055803</c:v>
                </c:pt>
                <c:pt idx="11">
                  <c:v>343.70203944614957</c:v>
                </c:pt>
                <c:pt idx="12">
                  <c:v>559.75445556640625</c:v>
                </c:pt>
                <c:pt idx="13">
                  <c:v>368.5517011044015</c:v>
                </c:pt>
                <c:pt idx="14">
                  <c:v>380.79</c:v>
                </c:pt>
                <c:pt idx="15">
                  <c:v>487</c:v>
                </c:pt>
                <c:pt idx="16">
                  <c:v>437.92300415039063</c:v>
                </c:pt>
                <c:pt idx="17">
                  <c:v>299.21480451311385</c:v>
                </c:pt>
                <c:pt idx="18">
                  <c:v>189.7881183624267</c:v>
                </c:pt>
                <c:pt idx="19">
                  <c:v>339.88</c:v>
                </c:pt>
                <c:pt idx="20">
                  <c:v>416.15944780622215</c:v>
                </c:pt>
                <c:pt idx="21">
                  <c:v>447.93333489554266</c:v>
                </c:pt>
                <c:pt idx="22">
                  <c:v>214.64286177498957</c:v>
                </c:pt>
                <c:pt idx="23">
                  <c:v>638.29998779296875</c:v>
                </c:pt>
                <c:pt idx="24">
                  <c:v>588.86175537109364</c:v>
                </c:pt>
                <c:pt idx="25">
                  <c:v>452.45789609636563</c:v>
                </c:pt>
                <c:pt idx="26">
                  <c:v>471.64443097795754</c:v>
                </c:pt>
                <c:pt idx="27">
                  <c:v>444</c:v>
                </c:pt>
                <c:pt idx="28">
                  <c:v>442.76231178588102</c:v>
                </c:pt>
                <c:pt idx="29">
                  <c:v>847.91429792131692</c:v>
                </c:pt>
                <c:pt idx="30">
                  <c:v>522.18529401506703</c:v>
                </c:pt>
                <c:pt idx="31">
                  <c:v>550.46572004045754</c:v>
                </c:pt>
                <c:pt idx="32">
                  <c:v>449.051972299282</c:v>
                </c:pt>
                <c:pt idx="33">
                  <c:v>593.8421630859375</c:v>
                </c:pt>
                <c:pt idx="34">
                  <c:v>595.52162551879883</c:v>
                </c:pt>
                <c:pt idx="35">
                  <c:v>424.59196356364663</c:v>
                </c:pt>
              </c:numCache>
            </c:numRef>
          </c:yVal>
          <c:smooth val="0"/>
          <c:extLst>
            <c:ext xmlns:c16="http://schemas.microsoft.com/office/drawing/2014/chart" uri="{C3380CC4-5D6E-409C-BE32-E72D297353CC}">
              <c16:uniqueId val="{00000001-6577-48DC-B74D-49F428BE6FD5}"/>
            </c:ext>
          </c:extLst>
        </c:ser>
        <c:ser>
          <c:idx val="6"/>
          <c:order val="2"/>
          <c:tx>
            <c:v>2018</c:v>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xVal>
            <c:numRef>
              <c:f>'2018'!$AE$2:$AE$78</c:f>
              <c:numCache>
                <c:formatCode>General</c:formatCode>
                <c:ptCount val="77"/>
                <c:pt idx="0">
                  <c:v>3.055555556784384E-3</c:v>
                </c:pt>
                <c:pt idx="1">
                  <c:v>7.4884259302052669E-3</c:v>
                </c:pt>
                <c:pt idx="2">
                  <c:v>1.8402777786832303E-3</c:v>
                </c:pt>
                <c:pt idx="3">
                  <c:v>9.8495370402815752E-3</c:v>
                </c:pt>
                <c:pt idx="4">
                  <c:v>5.5671296286163852E-3</c:v>
                </c:pt>
                <c:pt idx="5">
                  <c:v>2.488425925548654E-3</c:v>
                </c:pt>
                <c:pt idx="6">
                  <c:v>6.6203703681821935E-3</c:v>
                </c:pt>
                <c:pt idx="7">
                  <c:v>1.9212962943129241E-3</c:v>
                </c:pt>
                <c:pt idx="8">
                  <c:v>3.8657407349091955E-3</c:v>
                </c:pt>
                <c:pt idx="9">
                  <c:v>1.0879629626288079E-3</c:v>
                </c:pt>
                <c:pt idx="10">
                  <c:v>2.2916666639503092E-3</c:v>
                </c:pt>
                <c:pt idx="11">
                  <c:v>2.3958333331393078E-3</c:v>
                </c:pt>
                <c:pt idx="12">
                  <c:v>4.2476851813262329E-3</c:v>
                </c:pt>
                <c:pt idx="13">
                  <c:v>3.1828703722567298E-3</c:v>
                </c:pt>
                <c:pt idx="14">
                  <c:v>3.1134259261307307E-3</c:v>
                </c:pt>
                <c:pt idx="15">
                  <c:v>1.8865740785258822E-3</c:v>
                </c:pt>
                <c:pt idx="16">
                  <c:v>2.6620370408636518E-3</c:v>
                </c:pt>
                <c:pt idx="17">
                  <c:v>2.3032407407299615E-3</c:v>
                </c:pt>
                <c:pt idx="18">
                  <c:v>8.2638888852670789E-3</c:v>
                </c:pt>
                <c:pt idx="19">
                  <c:v>5.2546296283253469E-3</c:v>
                </c:pt>
                <c:pt idx="20">
                  <c:v>2.5231481486116536E-3</c:v>
                </c:pt>
                <c:pt idx="21">
                  <c:v>6.8287036992842332E-4</c:v>
                </c:pt>
                <c:pt idx="22">
                  <c:v>6.5162036989931948E-3</c:v>
                </c:pt>
                <c:pt idx="23">
                  <c:v>5.4629629667033441E-3</c:v>
                </c:pt>
                <c:pt idx="24">
                  <c:v>4.0856481427908875E-3</c:v>
                </c:pt>
                <c:pt idx="25">
                  <c:v>3.5995370344608091E-3</c:v>
                </c:pt>
                <c:pt idx="26">
                  <c:v>2.1296296326909214E-3</c:v>
                </c:pt>
                <c:pt idx="27">
                  <c:v>3.2870370341697708E-3</c:v>
                </c:pt>
                <c:pt idx="28">
                  <c:v>3.379629626579117E-3</c:v>
                </c:pt>
                <c:pt idx="29">
                  <c:v>2.6620370408636518E-3</c:v>
                </c:pt>
                <c:pt idx="30">
                  <c:v>3.8194444423425011E-3</c:v>
                </c:pt>
                <c:pt idx="31">
                  <c:v>2.3611111100763083E-3</c:v>
                </c:pt>
                <c:pt idx="32">
                  <c:v>5.8564814826240763E-3</c:v>
                </c:pt>
                <c:pt idx="33">
                  <c:v>3.2175925880437717E-3</c:v>
                </c:pt>
                <c:pt idx="34">
                  <c:v>2.1527777789742686E-3</c:v>
                </c:pt>
                <c:pt idx="35">
                  <c:v>3.6921296268701553E-3</c:v>
                </c:pt>
                <c:pt idx="36">
                  <c:v>7.9282407386926934E-3</c:v>
                </c:pt>
                <c:pt idx="37">
                  <c:v>3.3449074035161175E-3</c:v>
                </c:pt>
                <c:pt idx="38">
                  <c:v>2.6736111103673466E-3</c:v>
                </c:pt>
                <c:pt idx="39">
                  <c:v>2.754629633272998E-3</c:v>
                </c:pt>
                <c:pt idx="40">
                  <c:v>4.5949074046802707E-3</c:v>
                </c:pt>
                <c:pt idx="41">
                  <c:v>3.2060185185400769E-3</c:v>
                </c:pt>
                <c:pt idx="42">
                  <c:v>4.1203703731298447E-3</c:v>
                </c:pt>
                <c:pt idx="43">
                  <c:v>5.1736111054196954E-3</c:v>
                </c:pt>
                <c:pt idx="44">
                  <c:v>3.3101851877290756E-3</c:v>
                </c:pt>
                <c:pt idx="45">
                  <c:v>2.1643518484779634E-3</c:v>
                </c:pt>
                <c:pt idx="46">
                  <c:v>3.4722222335403785E-4</c:v>
                </c:pt>
                <c:pt idx="47">
                  <c:v>3.2986111109494232E-3</c:v>
                </c:pt>
                <c:pt idx="48">
                  <c:v>3.6574074110831134E-3</c:v>
                </c:pt>
                <c:pt idx="49">
                  <c:v>1.1574069503694773E-5</c:v>
                </c:pt>
                <c:pt idx="50">
                  <c:v>3.159722218697425E-3</c:v>
                </c:pt>
                <c:pt idx="51">
                  <c:v>3.2060185185400769E-3</c:v>
                </c:pt>
                <c:pt idx="52">
                  <c:v>3.379629626579117E-3</c:v>
                </c:pt>
                <c:pt idx="53">
                  <c:v>9.3750000087311491E-4</c:v>
                </c:pt>
                <c:pt idx="54">
                  <c:v>3.1249999956344254E-3</c:v>
                </c:pt>
                <c:pt idx="55">
                  <c:v>4.9652777815936133E-3</c:v>
                </c:pt>
                <c:pt idx="56">
                  <c:v>5.4050925900810398E-3</c:v>
                </c:pt>
                <c:pt idx="57">
                  <c:v>2.4537037024856545E-3</c:v>
                </c:pt>
                <c:pt idx="58">
                  <c:v>3.7037037036498077E-3</c:v>
                </c:pt>
                <c:pt idx="59">
                  <c:v>3.4490740727051161E-3</c:v>
                </c:pt>
                <c:pt idx="60">
                  <c:v>2.2916666712262668E-3</c:v>
                </c:pt>
                <c:pt idx="61">
                  <c:v>3.5995370417367667E-3</c:v>
                </c:pt>
                <c:pt idx="62">
                  <c:v>3.0902777798473835E-3</c:v>
                </c:pt>
                <c:pt idx="63">
                  <c:v>4.1087962963501923E-3</c:v>
                </c:pt>
                <c:pt idx="64">
                  <c:v>2.2916666639503092E-3</c:v>
                </c:pt>
                <c:pt idx="65">
                  <c:v>3.645833334303461E-3</c:v>
                </c:pt>
                <c:pt idx="66">
                  <c:v>4.1435185194131918E-3</c:v>
                </c:pt>
                <c:pt idx="67">
                  <c:v>2.9398148180916905E-3</c:v>
                </c:pt>
                <c:pt idx="68">
                  <c:v>2.3148148175096139E-3</c:v>
                </c:pt>
                <c:pt idx="69">
                  <c:v>2.0254629635019228E-3</c:v>
                </c:pt>
                <c:pt idx="70">
                  <c:v>5.4513888899236917E-3</c:v>
                </c:pt>
                <c:pt idx="71">
                  <c:v>1.1574076779652387E-5</c:v>
                </c:pt>
                <c:pt idx="72">
                  <c:v>2.2106481483206153E-3</c:v>
                </c:pt>
                <c:pt idx="73">
                  <c:v>3.3680555570754223E-3</c:v>
                </c:pt>
                <c:pt idx="74">
                  <c:v>2.5925925947376527E-3</c:v>
                </c:pt>
                <c:pt idx="75">
                  <c:v>2.4999999950523488E-3</c:v>
                </c:pt>
                <c:pt idx="76">
                  <c:v>2.9745370411546901E-3</c:v>
                </c:pt>
              </c:numCache>
            </c:numRef>
          </c:xVal>
          <c:yVal>
            <c:numRef>
              <c:f>'2018'!$V$2:$V$78</c:f>
              <c:numCache>
                <c:formatCode>General</c:formatCode>
                <c:ptCount val="77"/>
                <c:pt idx="0">
                  <c:v>307.11329432896207</c:v>
                </c:pt>
                <c:pt idx="1">
                  <c:v>486.76092965262279</c:v>
                </c:pt>
                <c:pt idx="2">
                  <c:v>495.88962445940285</c:v>
                </c:pt>
                <c:pt idx="3">
                  <c:v>354.06</c:v>
                </c:pt>
                <c:pt idx="4">
                  <c:v>138.30000000000001</c:v>
                </c:pt>
                <c:pt idx="5">
                  <c:v>309.61</c:v>
                </c:pt>
                <c:pt idx="6">
                  <c:v>606.48881312779019</c:v>
                </c:pt>
                <c:pt idx="7">
                  <c:v>292.41707938058033</c:v>
                </c:pt>
                <c:pt idx="8">
                  <c:v>816.02822436751524</c:v>
                </c:pt>
                <c:pt idx="9">
                  <c:v>362.62922668457031</c:v>
                </c:pt>
                <c:pt idx="10">
                  <c:v>784.16932896205344</c:v>
                </c:pt>
                <c:pt idx="11">
                  <c:v>491.23091343470981</c:v>
                </c:pt>
                <c:pt idx="12">
                  <c:v>328.05704389299666</c:v>
                </c:pt>
                <c:pt idx="13">
                  <c:v>513.47505841936379</c:v>
                </c:pt>
                <c:pt idx="14">
                  <c:v>797.25374055055102</c:v>
                </c:pt>
                <c:pt idx="15">
                  <c:v>354.10137067522322</c:v>
                </c:pt>
                <c:pt idx="16">
                  <c:v>434.05010386875699</c:v>
                </c:pt>
                <c:pt idx="17">
                  <c:v>438.26487513950894</c:v>
                </c:pt>
                <c:pt idx="18">
                  <c:v>349.29480852399553</c:v>
                </c:pt>
                <c:pt idx="19">
                  <c:v>460.4</c:v>
                </c:pt>
                <c:pt idx="20">
                  <c:v>1250.294930594308</c:v>
                </c:pt>
                <c:pt idx="21">
                  <c:v>299.42857142857144</c:v>
                </c:pt>
                <c:pt idx="22">
                  <c:v>408.35504628398587</c:v>
                </c:pt>
                <c:pt idx="23">
                  <c:v>536.28571428571422</c:v>
                </c:pt>
                <c:pt idx="24">
                  <c:v>460.49774169921875</c:v>
                </c:pt>
                <c:pt idx="25">
                  <c:v>393.20703560965404</c:v>
                </c:pt>
                <c:pt idx="26">
                  <c:v>422.50769042968699</c:v>
                </c:pt>
                <c:pt idx="27">
                  <c:v>414.2063620431083</c:v>
                </c:pt>
                <c:pt idx="28">
                  <c:v>812.68793596540172</c:v>
                </c:pt>
                <c:pt idx="29">
                  <c:v>494.3177490234375</c:v>
                </c:pt>
                <c:pt idx="30">
                  <c:v>827.48572649274547</c:v>
                </c:pt>
                <c:pt idx="31">
                  <c:v>366.21</c:v>
                </c:pt>
                <c:pt idx="32">
                  <c:v>437.92488098144526</c:v>
                </c:pt>
                <c:pt idx="33">
                  <c:v>1197.8771013532366</c:v>
                </c:pt>
                <c:pt idx="34">
                  <c:v>486.53559221540178</c:v>
                </c:pt>
                <c:pt idx="35">
                  <c:v>443.37601361955916</c:v>
                </c:pt>
                <c:pt idx="36">
                  <c:v>365</c:v>
                </c:pt>
                <c:pt idx="37">
                  <c:v>334.28</c:v>
                </c:pt>
                <c:pt idx="38">
                  <c:v>717.8</c:v>
                </c:pt>
                <c:pt idx="39">
                  <c:v>277.1742946079799</c:v>
                </c:pt>
                <c:pt idx="40">
                  <c:v>526.96354457310269</c:v>
                </c:pt>
                <c:pt idx="41">
                  <c:v>645.77932466779441</c:v>
                </c:pt>
                <c:pt idx="42">
                  <c:v>637.22143990652899</c:v>
                </c:pt>
                <c:pt idx="43">
                  <c:v>318.19528198242199</c:v>
                </c:pt>
                <c:pt idx="44">
                  <c:v>860.34</c:v>
                </c:pt>
                <c:pt idx="45">
                  <c:v>229.2299074445452</c:v>
                </c:pt>
                <c:pt idx="46">
                  <c:v>188.97054059164861</c:v>
                </c:pt>
                <c:pt idx="47">
                  <c:v>366.82244655064176</c:v>
                </c:pt>
                <c:pt idx="48">
                  <c:v>387.29998779296869</c:v>
                </c:pt>
                <c:pt idx="49">
                  <c:v>-303.95</c:v>
                </c:pt>
                <c:pt idx="50">
                  <c:v>373.32639203752791</c:v>
                </c:pt>
                <c:pt idx="51">
                  <c:v>426.09257507324213</c:v>
                </c:pt>
                <c:pt idx="52">
                  <c:v>769.1500244140625</c:v>
                </c:pt>
                <c:pt idx="53">
                  <c:v>161.3607165472848</c:v>
                </c:pt>
                <c:pt idx="54">
                  <c:v>653.21826171875</c:v>
                </c:pt>
                <c:pt idx="55">
                  <c:v>1017.9796142578124</c:v>
                </c:pt>
                <c:pt idx="56">
                  <c:v>843.77143205915172</c:v>
                </c:pt>
                <c:pt idx="57">
                  <c:v>826.08928203582764</c:v>
                </c:pt>
                <c:pt idx="58">
                  <c:v>230.49468994140599</c:v>
                </c:pt>
                <c:pt idx="59">
                  <c:v>368.69998168945313</c:v>
                </c:pt>
                <c:pt idx="60">
                  <c:v>422</c:v>
                </c:pt>
                <c:pt idx="61">
                  <c:v>475.1642870221819</c:v>
                </c:pt>
                <c:pt idx="62">
                  <c:v>630.42934308733254</c:v>
                </c:pt>
                <c:pt idx="63">
                  <c:v>175.60539681570867</c:v>
                </c:pt>
                <c:pt idx="64">
                  <c:v>331.2170192173549</c:v>
                </c:pt>
                <c:pt idx="65">
                  <c:v>428.24705287388389</c:v>
                </c:pt>
                <c:pt idx="66">
                  <c:v>515.99286324637274</c:v>
                </c:pt>
                <c:pt idx="67">
                  <c:v>428.2</c:v>
                </c:pt>
                <c:pt idx="68">
                  <c:v>317.57742745535717</c:v>
                </c:pt>
                <c:pt idx="69">
                  <c:v>335.56973321097234</c:v>
                </c:pt>
                <c:pt idx="70">
                  <c:v>483.25002615792414</c:v>
                </c:pt>
                <c:pt idx="71">
                  <c:v>-260</c:v>
                </c:pt>
                <c:pt idx="72">
                  <c:v>297.36785299846099</c:v>
                </c:pt>
                <c:pt idx="73">
                  <c:v>247.96896422897061</c:v>
                </c:pt>
                <c:pt idx="74">
                  <c:v>854.37292480468705</c:v>
                </c:pt>
                <c:pt idx="75">
                  <c:v>393.49999999999994</c:v>
                </c:pt>
                <c:pt idx="76">
                  <c:v>491.33300000000003</c:v>
                </c:pt>
              </c:numCache>
            </c:numRef>
          </c:yVal>
          <c:smooth val="0"/>
          <c:extLst>
            <c:ext xmlns:c16="http://schemas.microsoft.com/office/drawing/2014/chart" uri="{C3380CC4-5D6E-409C-BE32-E72D297353CC}">
              <c16:uniqueId val="{00000002-6577-48DC-B74D-49F428BE6FD5}"/>
            </c:ext>
          </c:extLst>
        </c:ser>
        <c:ser>
          <c:idx val="7"/>
          <c:order val="3"/>
          <c:tx>
            <c:v>2019</c:v>
          </c:tx>
          <c:spPr>
            <a:ln w="25400" cap="rnd">
              <a:noFill/>
              <a:round/>
            </a:ln>
            <a:effectLst/>
          </c:spPr>
          <c:marker>
            <c:symbol val="circle"/>
            <c:size val="5"/>
            <c:spPr>
              <a:solidFill>
                <a:schemeClr val="accent2">
                  <a:lumMod val="60000"/>
                </a:schemeClr>
              </a:solidFill>
              <a:ln w="9525">
                <a:solidFill>
                  <a:schemeClr val="accent2">
                    <a:lumMod val="60000"/>
                  </a:schemeClr>
                </a:solidFill>
              </a:ln>
              <a:effectLst/>
            </c:spPr>
          </c:marker>
          <c:xVal>
            <c:numRef>
              <c:f>'2019'!$AE$2:$AE$50</c:f>
              <c:numCache>
                <c:formatCode>hh:mm:ss;@</c:formatCode>
                <c:ptCount val="49"/>
                <c:pt idx="0">
                  <c:v>3.5300925956107676E-3</c:v>
                </c:pt>
                <c:pt idx="1">
                  <c:v>2.0370370370370594E-3</c:v>
                </c:pt>
                <c:pt idx="2">
                  <c:v>3.1712962954770774E-3</c:v>
                </c:pt>
                <c:pt idx="3">
                  <c:v>3.1944444417604245E-3</c:v>
                </c:pt>
                <c:pt idx="4">
                  <c:v>3.4722222335403785E-4</c:v>
                </c:pt>
                <c:pt idx="5">
                  <c:v>4.9189814814814816E-3</c:v>
                </c:pt>
                <c:pt idx="6">
                  <c:v>2.1759259252576157E-3</c:v>
                </c:pt>
                <c:pt idx="7">
                  <c:v>2.3148148175096139E-3</c:v>
                </c:pt>
                <c:pt idx="8">
                  <c:v>2.4189814866986126E-3</c:v>
                </c:pt>
                <c:pt idx="9">
                  <c:v>4.8263888893416151E-3</c:v>
                </c:pt>
                <c:pt idx="10">
                  <c:v>3.0439814800047316E-3</c:v>
                </c:pt>
                <c:pt idx="11">
                  <c:v>3.4490740727051161E-3</c:v>
                </c:pt>
                <c:pt idx="12">
                  <c:v>4.0277777734445408E-3</c:v>
                </c:pt>
                <c:pt idx="13">
                  <c:v>3.425925926421769E-3</c:v>
                </c:pt>
                <c:pt idx="14">
                  <c:v>3.2638888878864236E-3</c:v>
                </c:pt>
                <c:pt idx="15">
                  <c:v>4.4097222198615782E-3</c:v>
                </c:pt>
                <c:pt idx="16">
                  <c:v>2.0023148172185756E-3</c:v>
                </c:pt>
                <c:pt idx="17">
                  <c:v>2.9050925877527334E-3</c:v>
                </c:pt>
                <c:pt idx="18">
                  <c:v>2.6504629640839994E-3</c:v>
                </c:pt>
                <c:pt idx="19">
                  <c:v>3.6111111112404615E-3</c:v>
                </c:pt>
                <c:pt idx="20">
                  <c:v>5.1157407433493063E-3</c:v>
                </c:pt>
                <c:pt idx="21">
                  <c:v>2.3032407407299615E-3</c:v>
                </c:pt>
                <c:pt idx="22">
                  <c:v>3.3680555570754223E-3</c:v>
                </c:pt>
                <c:pt idx="23">
                  <c:v>2.0486111170612276E-3</c:v>
                </c:pt>
                <c:pt idx="24">
                  <c:v>2.638888887304347E-3</c:v>
                </c:pt>
                <c:pt idx="25">
                  <c:v>3.0439814800047316E-3</c:v>
                </c:pt>
                <c:pt idx="26">
                  <c:v>1.6203703708015382E-3</c:v>
                </c:pt>
                <c:pt idx="27">
                  <c:v>3.9467592578148469E-3</c:v>
                </c:pt>
                <c:pt idx="28">
                  <c:v>6.6898148143081926E-3</c:v>
                </c:pt>
                <c:pt idx="29">
                  <c:v>8.2175925490446389E-4</c:v>
                </c:pt>
                <c:pt idx="30">
                  <c:v>3.2870370414457284E-3</c:v>
                </c:pt>
                <c:pt idx="31">
                  <c:v>2.9745370338787325E-3</c:v>
                </c:pt>
                <c:pt idx="32">
                  <c:v>3.1944444417604245E-3</c:v>
                </c:pt>
                <c:pt idx="33">
                  <c:v>2.6851851871469989E-3</c:v>
                </c:pt>
                <c:pt idx="34">
                  <c:v>4.0509259270038456E-3</c:v>
                </c:pt>
                <c:pt idx="35">
                  <c:v>4.3518518505152315E-3</c:v>
                </c:pt>
                <c:pt idx="36">
                  <c:v>2.1759259252576157E-3</c:v>
                </c:pt>
                <c:pt idx="37">
                  <c:v>2.4999999950523488E-3</c:v>
                </c:pt>
                <c:pt idx="38">
                  <c:v>2.3263888870133087E-3</c:v>
                </c:pt>
                <c:pt idx="39">
                  <c:v>3.3101851804531179E-3</c:v>
                </c:pt>
                <c:pt idx="40">
                  <c:v>2.638888887304347E-3</c:v>
                </c:pt>
                <c:pt idx="41">
                  <c:v>2.2337962946039625E-3</c:v>
                </c:pt>
                <c:pt idx="42">
                  <c:v>5.173611112695653E-3</c:v>
                </c:pt>
                <c:pt idx="43">
                  <c:v>2.2916666639503092E-3</c:v>
                </c:pt>
                <c:pt idx="44">
                  <c:v>3.0671296262880787E-3</c:v>
                </c:pt>
                <c:pt idx="45">
                  <c:v>2.8009259258396924E-3</c:v>
                </c:pt>
                <c:pt idx="46">
                  <c:v>3.1365740796900354E-3</c:v>
                </c:pt>
                <c:pt idx="47">
                  <c:v>4.5023148122709244E-3</c:v>
                </c:pt>
                <c:pt idx="48">
                  <c:v>3.6226851807441562E-3</c:v>
                </c:pt>
              </c:numCache>
            </c:numRef>
          </c:xVal>
          <c:yVal>
            <c:numRef>
              <c:f>'2019'!$V$2:$V$50</c:f>
              <c:numCache>
                <c:formatCode>0</c:formatCode>
                <c:ptCount val="49"/>
                <c:pt idx="0">
                  <c:v>367.71</c:v>
                </c:pt>
                <c:pt idx="1">
                  <c:v>424.66339111328131</c:v>
                </c:pt>
                <c:pt idx="2">
                  <c:v>382.84285627092629</c:v>
                </c:pt>
                <c:pt idx="3">
                  <c:v>657.15300000000002</c:v>
                </c:pt>
                <c:pt idx="4">
                  <c:v>461.298</c:v>
                </c:pt>
                <c:pt idx="5">
                  <c:v>294.5</c:v>
                </c:pt>
                <c:pt idx="6">
                  <c:v>510.335743495396</c:v>
                </c:pt>
                <c:pt idx="7">
                  <c:v>413.76343645368303</c:v>
                </c:pt>
                <c:pt idx="8">
                  <c:v>658.19928414481024</c:v>
                </c:pt>
                <c:pt idx="9">
                  <c:v>1224.3999895368304</c:v>
                </c:pt>
                <c:pt idx="10">
                  <c:v>610.6453857421875</c:v>
                </c:pt>
                <c:pt idx="11">
                  <c:v>650.15542449003885</c:v>
                </c:pt>
                <c:pt idx="12">
                  <c:v>664.03738423653078</c:v>
                </c:pt>
                <c:pt idx="13">
                  <c:v>760.05</c:v>
                </c:pt>
                <c:pt idx="14">
                  <c:v>340.77</c:v>
                </c:pt>
                <c:pt idx="15">
                  <c:v>423.21425080445727</c:v>
                </c:pt>
                <c:pt idx="16">
                  <c:v>554.64</c:v>
                </c:pt>
                <c:pt idx="17">
                  <c:v>576.02436610630571</c:v>
                </c:pt>
                <c:pt idx="18">
                  <c:v>595</c:v>
                </c:pt>
                <c:pt idx="19">
                  <c:v>396.93305969238276</c:v>
                </c:pt>
                <c:pt idx="20">
                  <c:v>406</c:v>
                </c:pt>
                <c:pt idx="21">
                  <c:v>374.76</c:v>
                </c:pt>
                <c:pt idx="22">
                  <c:v>722.37</c:v>
                </c:pt>
                <c:pt idx="23">
                  <c:v>728.84</c:v>
                </c:pt>
                <c:pt idx="24">
                  <c:v>568.97702300000003</c:v>
                </c:pt>
                <c:pt idx="25">
                  <c:v>596.9</c:v>
                </c:pt>
                <c:pt idx="26">
                  <c:v>367.64</c:v>
                </c:pt>
                <c:pt idx="27">
                  <c:v>848.83727591378351</c:v>
                </c:pt>
                <c:pt idx="28">
                  <c:v>503.31541279384066</c:v>
                </c:pt>
                <c:pt idx="29">
                  <c:v>415.96199999999999</c:v>
                </c:pt>
                <c:pt idx="30">
                  <c:v>586.81207275390625</c:v>
                </c:pt>
                <c:pt idx="31">
                  <c:v>736.45989118303578</c:v>
                </c:pt>
                <c:pt idx="32">
                  <c:v>624.9</c:v>
                </c:pt>
                <c:pt idx="33">
                  <c:v>470.17</c:v>
                </c:pt>
                <c:pt idx="34">
                  <c:v>817.34</c:v>
                </c:pt>
                <c:pt idx="35">
                  <c:v>285.60000000000002</c:v>
                </c:pt>
                <c:pt idx="36">
                  <c:v>1081.29</c:v>
                </c:pt>
                <c:pt idx="37">
                  <c:v>503.90237862723211</c:v>
                </c:pt>
                <c:pt idx="38">
                  <c:v>432.7</c:v>
                </c:pt>
                <c:pt idx="39">
                  <c:v>391.47</c:v>
                </c:pt>
                <c:pt idx="40">
                  <c:v>461.81382751464844</c:v>
                </c:pt>
                <c:pt idx="41">
                  <c:v>325.48</c:v>
                </c:pt>
                <c:pt idx="42">
                  <c:v>696.816650390625</c:v>
                </c:pt>
                <c:pt idx="43">
                  <c:v>418.4031982421875</c:v>
                </c:pt>
                <c:pt idx="44">
                  <c:v>575.77</c:v>
                </c:pt>
                <c:pt idx="45">
                  <c:v>363.60156032017295</c:v>
                </c:pt>
                <c:pt idx="46">
                  <c:v>745.7</c:v>
                </c:pt>
                <c:pt idx="47">
                  <c:v>466.25</c:v>
                </c:pt>
                <c:pt idx="48">
                  <c:v>458.75</c:v>
                </c:pt>
              </c:numCache>
            </c:numRef>
          </c:yVal>
          <c:smooth val="0"/>
          <c:extLst>
            <c:ext xmlns:c16="http://schemas.microsoft.com/office/drawing/2014/chart" uri="{C3380CC4-5D6E-409C-BE32-E72D297353CC}">
              <c16:uniqueId val="{00000003-6577-48DC-B74D-49F428BE6FD5}"/>
            </c:ext>
          </c:extLst>
        </c:ser>
        <c:ser>
          <c:idx val="8"/>
          <c:order val="4"/>
          <c:tx>
            <c:v>2020</c:v>
          </c:tx>
          <c:spPr>
            <a:ln w="25400" cap="rnd">
              <a:noFill/>
              <a:round/>
            </a:ln>
            <a:effectLst/>
          </c:spPr>
          <c:marker>
            <c:symbol val="circle"/>
            <c:size val="5"/>
            <c:spPr>
              <a:solidFill>
                <a:schemeClr val="accent3">
                  <a:lumMod val="60000"/>
                </a:schemeClr>
              </a:solidFill>
              <a:ln w="9525">
                <a:solidFill>
                  <a:schemeClr val="accent3">
                    <a:lumMod val="60000"/>
                  </a:schemeClr>
                </a:solidFill>
              </a:ln>
              <a:effectLst/>
            </c:spPr>
          </c:marker>
          <c:xVal>
            <c:numRef>
              <c:f>'2020'!$AE$2:$AE$59</c:f>
              <c:numCache>
                <c:formatCode>hh:mm:ss;@</c:formatCode>
                <c:ptCount val="58"/>
                <c:pt idx="0">
                  <c:v>3.4837962957681157E-3</c:v>
                </c:pt>
                <c:pt idx="1">
                  <c:v>2.9166666645323858E-3</c:v>
                </c:pt>
                <c:pt idx="2">
                  <c:v>3.4143518569180742E-3</c:v>
                </c:pt>
                <c:pt idx="3">
                  <c:v>2.7083333334303461E-3</c:v>
                </c:pt>
                <c:pt idx="4">
                  <c:v>3.6111111112404615E-3</c:v>
                </c:pt>
                <c:pt idx="5">
                  <c:v>4.7337962969322689E-3</c:v>
                </c:pt>
                <c:pt idx="6">
                  <c:v>4.8379629661212675E-3</c:v>
                </c:pt>
                <c:pt idx="7">
                  <c:v>2.9398148180916905E-3</c:v>
                </c:pt>
                <c:pt idx="8">
                  <c:v>3.8310185191221535E-3</c:v>
                </c:pt>
                <c:pt idx="9">
                  <c:v>2.164351855753921E-3</c:v>
                </c:pt>
                <c:pt idx="10">
                  <c:v>3.0439814814814821E-3</c:v>
                </c:pt>
                <c:pt idx="11">
                  <c:v>3.1828703722567298E-3</c:v>
                </c:pt>
                <c:pt idx="12">
                  <c:v>3.2175925880437717E-3</c:v>
                </c:pt>
                <c:pt idx="13">
                  <c:v>2.2222222251002677E-3</c:v>
                </c:pt>
                <c:pt idx="14">
                  <c:v>3.9236111115314998E-3</c:v>
                </c:pt>
                <c:pt idx="15">
                  <c:v>3.8078703728388064E-3</c:v>
                </c:pt>
                <c:pt idx="16">
                  <c:v>4.0277777807204984E-3</c:v>
                </c:pt>
                <c:pt idx="17">
                  <c:v>4.9768518510973081E-3</c:v>
                </c:pt>
                <c:pt idx="18">
                  <c:v>1.9444444478722289E-3</c:v>
                </c:pt>
                <c:pt idx="19">
                  <c:v>2.268518517666962E-3</c:v>
                </c:pt>
                <c:pt idx="20">
                  <c:v>2.7083333334303461E-3</c:v>
                </c:pt>
                <c:pt idx="21">
                  <c:v>3.0555555495084263E-3</c:v>
                </c:pt>
                <c:pt idx="22">
                  <c:v>5.9490740750334226E-3</c:v>
                </c:pt>
                <c:pt idx="23">
                  <c:v>2.0949074023519643E-3</c:v>
                </c:pt>
                <c:pt idx="24">
                  <c:v>3.9814814808778465E-3</c:v>
                </c:pt>
                <c:pt idx="25">
                  <c:v>5.0694444435066544E-3</c:v>
                </c:pt>
                <c:pt idx="26">
                  <c:v>5.4745370362070389E-3</c:v>
                </c:pt>
                <c:pt idx="27">
                  <c:v>3.4374999959254637E-3</c:v>
                </c:pt>
                <c:pt idx="28">
                  <c:v>3.2060185185400769E-3</c:v>
                </c:pt>
                <c:pt idx="29">
                  <c:v>6.0416666674427688E-3</c:v>
                </c:pt>
                <c:pt idx="30">
                  <c:v>4.27083332760958E-3</c:v>
                </c:pt>
                <c:pt idx="31">
                  <c:v>3.9814814881538041E-3</c:v>
                </c:pt>
                <c:pt idx="32">
                  <c:v>4.6643518580822274E-3</c:v>
                </c:pt>
                <c:pt idx="33">
                  <c:v>4.1666666729724966E-3</c:v>
                </c:pt>
                <c:pt idx="34">
                  <c:v>5.4745370362070389E-3</c:v>
                </c:pt>
                <c:pt idx="35">
                  <c:v>1.5046296321088448E-3</c:v>
                </c:pt>
                <c:pt idx="36">
                  <c:v>3.7152777731535025E-3</c:v>
                </c:pt>
                <c:pt idx="37">
                  <c:v>4.3287037042318843E-3</c:v>
                </c:pt>
                <c:pt idx="38">
                  <c:v>4.050925919727888E-3</c:v>
                </c:pt>
                <c:pt idx="39">
                  <c:v>0</c:v>
                </c:pt>
                <c:pt idx="40">
                  <c:v>5.659722228301689E-3</c:v>
                </c:pt>
                <c:pt idx="41">
                  <c:v>4.4560185197042301E-3</c:v>
                </c:pt>
                <c:pt idx="42">
                  <c:v>3.275462964666076E-3</c:v>
                </c:pt>
                <c:pt idx="43">
                  <c:v>4.4907407354912721E-3</c:v>
                </c:pt>
                <c:pt idx="44">
                  <c:v>4.1203703731298447E-3</c:v>
                </c:pt>
                <c:pt idx="45">
                  <c:v>2.488425925548654E-3</c:v>
                </c:pt>
                <c:pt idx="46">
                  <c:v>3.2291666720993817E-3</c:v>
                </c:pt>
                <c:pt idx="47">
                  <c:v>2.5462962948950008E-3</c:v>
                </c:pt>
                <c:pt idx="48">
                  <c:v>2.754629633272998E-3</c:v>
                </c:pt>
                <c:pt idx="49">
                  <c:v>5.5092592592700385E-3</c:v>
                </c:pt>
                <c:pt idx="50">
                  <c:v>3.8078703655628487E-3</c:v>
                </c:pt>
                <c:pt idx="51">
                  <c:v>2.9513888948713429E-3</c:v>
                </c:pt>
                <c:pt idx="52">
                  <c:v>2.6504629640839994E-3</c:v>
                </c:pt>
                <c:pt idx="53">
                  <c:v>3.796296296059154E-3</c:v>
                </c:pt>
                <c:pt idx="54">
                  <c:v>3.5069444493274204E-3</c:v>
                </c:pt>
                <c:pt idx="55">
                  <c:v>3.2060185185400769E-3</c:v>
                </c:pt>
                <c:pt idx="56">
                  <c:v>3.5879629649571143E-3</c:v>
                </c:pt>
                <c:pt idx="57">
                  <c:v>1.0185185165028088E-3</c:v>
                </c:pt>
              </c:numCache>
            </c:numRef>
          </c:xVal>
          <c:yVal>
            <c:numRef>
              <c:f>'2020'!$V$2:$V$59</c:f>
              <c:numCache>
                <c:formatCode>0</c:formatCode>
                <c:ptCount val="58"/>
                <c:pt idx="0">
                  <c:v>1209.5999999999999</c:v>
                </c:pt>
                <c:pt idx="1">
                  <c:v>773.1</c:v>
                </c:pt>
                <c:pt idx="2">
                  <c:v>543.04999999999995</c:v>
                </c:pt>
                <c:pt idx="3">
                  <c:v>663.25</c:v>
                </c:pt>
                <c:pt idx="4">
                  <c:v>595.55999999999995</c:v>
                </c:pt>
                <c:pt idx="5">
                  <c:v>622.64300000000003</c:v>
                </c:pt>
                <c:pt idx="6">
                  <c:v>510.02600000000001</c:v>
                </c:pt>
                <c:pt idx="7">
                  <c:v>440.52</c:v>
                </c:pt>
                <c:pt idx="8">
                  <c:v>396</c:v>
                </c:pt>
                <c:pt idx="9">
                  <c:v>245</c:v>
                </c:pt>
                <c:pt idx="10">
                  <c:v>543</c:v>
                </c:pt>
                <c:pt idx="11">
                  <c:v>691</c:v>
                </c:pt>
                <c:pt idx="12">
                  <c:v>699</c:v>
                </c:pt>
                <c:pt idx="13">
                  <c:v>277</c:v>
                </c:pt>
                <c:pt idx="14">
                  <c:v>352.64499999999998</c:v>
                </c:pt>
                <c:pt idx="15">
                  <c:v>320.85399999999998</c:v>
                </c:pt>
                <c:pt idx="16">
                  <c:v>0</c:v>
                </c:pt>
                <c:pt idx="17">
                  <c:v>331.93151691981734</c:v>
                </c:pt>
                <c:pt idx="18">
                  <c:v>396.82010487147744</c:v>
                </c:pt>
                <c:pt idx="19">
                  <c:v>385.31428309849326</c:v>
                </c:pt>
                <c:pt idx="20">
                  <c:v>405.916</c:v>
                </c:pt>
                <c:pt idx="21">
                  <c:v>481.49</c:v>
                </c:pt>
                <c:pt idx="22">
                  <c:v>820.45699999999999</c:v>
                </c:pt>
                <c:pt idx="23">
                  <c:v>342.40899999999999</c:v>
                </c:pt>
                <c:pt idx="24">
                  <c:v>679.239501953125</c:v>
                </c:pt>
                <c:pt idx="25">
                  <c:v>511.12885829380582</c:v>
                </c:pt>
                <c:pt idx="26">
                  <c:v>349.42700000000002</c:v>
                </c:pt>
                <c:pt idx="27">
                  <c:v>501.83933149065285</c:v>
                </c:pt>
                <c:pt idx="28">
                  <c:v>800.92100000000005</c:v>
                </c:pt>
                <c:pt idx="29">
                  <c:v>432.92312186104908</c:v>
                </c:pt>
                <c:pt idx="30">
                  <c:v>762.18899999999996</c:v>
                </c:pt>
                <c:pt idx="31">
                  <c:v>842.65800000000002</c:v>
                </c:pt>
                <c:pt idx="32">
                  <c:v>510.851806640625</c:v>
                </c:pt>
                <c:pt idx="33">
                  <c:v>806.31399999999996</c:v>
                </c:pt>
                <c:pt idx="34">
                  <c:v>456.78</c:v>
                </c:pt>
                <c:pt idx="35">
                  <c:v>449.60680280412947</c:v>
                </c:pt>
                <c:pt idx="36">
                  <c:v>664.47857666015625</c:v>
                </c:pt>
                <c:pt idx="37">
                  <c:v>281.16073799133301</c:v>
                </c:pt>
                <c:pt idx="38">
                  <c:v>493.45</c:v>
                </c:pt>
                <c:pt idx="39">
                  <c:v>218</c:v>
                </c:pt>
                <c:pt idx="40">
                  <c:v>364.5201633998326</c:v>
                </c:pt>
                <c:pt idx="41">
                  <c:v>561.3821122305734</c:v>
                </c:pt>
                <c:pt idx="42">
                  <c:v>541.78926467895508</c:v>
                </c:pt>
                <c:pt idx="43">
                  <c:v>473.22651018415178</c:v>
                </c:pt>
                <c:pt idx="44">
                  <c:v>627.70747593470981</c:v>
                </c:pt>
                <c:pt idx="45">
                  <c:v>468.97276244844704</c:v>
                </c:pt>
                <c:pt idx="46">
                  <c:v>845</c:v>
                </c:pt>
                <c:pt idx="47">
                  <c:v>474.20050048828125</c:v>
                </c:pt>
                <c:pt idx="48">
                  <c:v>579.01900000000001</c:v>
                </c:pt>
                <c:pt idx="49">
                  <c:v>1020.3150000000001</c:v>
                </c:pt>
                <c:pt idx="50">
                  <c:v>734.18200000000002</c:v>
                </c:pt>
                <c:pt idx="51">
                  <c:v>367.35599999999999</c:v>
                </c:pt>
                <c:pt idx="52">
                  <c:v>338.50821794782365</c:v>
                </c:pt>
                <c:pt idx="53">
                  <c:v>595.17468261718739</c:v>
                </c:pt>
                <c:pt idx="54">
                  <c:v>360.10731066976274</c:v>
                </c:pt>
                <c:pt idx="55">
                  <c:v>571</c:v>
                </c:pt>
                <c:pt idx="56">
                  <c:v>370.04008919852117</c:v>
                </c:pt>
                <c:pt idx="57">
                  <c:v>286.15596117292131</c:v>
                </c:pt>
              </c:numCache>
            </c:numRef>
          </c:yVal>
          <c:smooth val="0"/>
          <c:extLst>
            <c:ext xmlns:c16="http://schemas.microsoft.com/office/drawing/2014/chart" uri="{C3380CC4-5D6E-409C-BE32-E72D297353CC}">
              <c16:uniqueId val="{00000004-6577-48DC-B74D-49F428BE6FD5}"/>
            </c:ext>
          </c:extLst>
        </c:ser>
        <c:ser>
          <c:idx val="9"/>
          <c:order val="5"/>
          <c:tx>
            <c:v>2021</c:v>
          </c:tx>
          <c:spPr>
            <a:ln w="25400" cap="rnd">
              <a:noFill/>
              <a:round/>
            </a:ln>
            <a:effectLst/>
          </c:spPr>
          <c:marker>
            <c:symbol val="circle"/>
            <c:size val="5"/>
            <c:spPr>
              <a:solidFill>
                <a:schemeClr val="accent6"/>
              </a:solidFill>
              <a:ln w="9525">
                <a:solidFill>
                  <a:schemeClr val="accent6"/>
                </a:solidFill>
              </a:ln>
              <a:effectLst/>
            </c:spPr>
          </c:marker>
          <c:xVal>
            <c:numRef>
              <c:f>'2021'!$AE$2:$AE$31</c:f>
              <c:numCache>
                <c:formatCode>hh:mm:ss;@</c:formatCode>
                <c:ptCount val="30"/>
                <c:pt idx="0">
                  <c:v>2.9282407413120382E-3</c:v>
                </c:pt>
                <c:pt idx="1">
                  <c:v>3.3564814802957699E-3</c:v>
                </c:pt>
                <c:pt idx="2">
                  <c:v>3.1365740724140778E-3</c:v>
                </c:pt>
                <c:pt idx="3">
                  <c:v>2.9745370338787325E-3</c:v>
                </c:pt>
                <c:pt idx="4">
                  <c:v>2.9861111106583849E-3</c:v>
                </c:pt>
                <c:pt idx="5">
                  <c:v>1.0995370394084603E-3</c:v>
                </c:pt>
                <c:pt idx="6">
                  <c:v>3.912037042027805E-3</c:v>
                </c:pt>
                <c:pt idx="7">
                  <c:v>2.754629633272998E-3</c:v>
                </c:pt>
                <c:pt idx="8">
                  <c:v>2.3842592563596554E-3</c:v>
                </c:pt>
                <c:pt idx="9">
                  <c:v>3.6574074038071558E-3</c:v>
                </c:pt>
                <c:pt idx="10">
                  <c:v>3.4490740727051161E-3</c:v>
                </c:pt>
                <c:pt idx="11">
                  <c:v>3.8194444444444443E-3</c:v>
                </c:pt>
                <c:pt idx="12">
                  <c:v>3.7731481481481483E-3</c:v>
                </c:pt>
                <c:pt idx="13">
                  <c:v>2.4305555562023073E-3</c:v>
                </c:pt>
                <c:pt idx="14">
                  <c:v>3.8194444423425011E-3</c:v>
                </c:pt>
                <c:pt idx="15">
                  <c:v>2.4305555562023073E-3</c:v>
                </c:pt>
                <c:pt idx="16">
                  <c:v>1.9444444405962713E-3</c:v>
                </c:pt>
                <c:pt idx="17">
                  <c:v>3.2986111109494232E-3</c:v>
                </c:pt>
                <c:pt idx="18">
                  <c:v>1.8865740785258822E-3</c:v>
                </c:pt>
                <c:pt idx="19">
                  <c:v>2.2453703713836148E-3</c:v>
                </c:pt>
                <c:pt idx="20">
                  <c:v>3.6226851880201139E-3</c:v>
                </c:pt>
                <c:pt idx="21">
                  <c:v>3.2407407416030765E-3</c:v>
                </c:pt>
                <c:pt idx="22">
                  <c:v>1.4699074090458453E-3</c:v>
                </c:pt>
                <c:pt idx="23">
                  <c:v>3.7615740729961544E-3</c:v>
                </c:pt>
                <c:pt idx="24">
                  <c:v>0</c:v>
                </c:pt>
                <c:pt idx="25">
                  <c:v>4.1550925961928442E-3</c:v>
                </c:pt>
                <c:pt idx="26">
                  <c:v>3.6921296268701553E-3</c:v>
                </c:pt>
                <c:pt idx="27">
                  <c:v>1.2847222242271528E-3</c:v>
                </c:pt>
                <c:pt idx="28">
                  <c:v>2.7546296259970404E-3</c:v>
                </c:pt>
                <c:pt idx="29">
                  <c:v>3.0324074105010368E-3</c:v>
                </c:pt>
              </c:numCache>
            </c:numRef>
          </c:xVal>
          <c:yVal>
            <c:numRef>
              <c:f>'2021'!$V$2:$V$31</c:f>
              <c:numCache>
                <c:formatCode>0</c:formatCode>
                <c:ptCount val="30"/>
                <c:pt idx="0">
                  <c:v>768.27617536272328</c:v>
                </c:pt>
                <c:pt idx="1">
                  <c:v>774.06630161830344</c:v>
                </c:pt>
                <c:pt idx="2">
                  <c:v>757.42068917410711</c:v>
                </c:pt>
                <c:pt idx="3">
                  <c:v>453.47145734514504</c:v>
                </c:pt>
                <c:pt idx="4">
                  <c:v>718.26154436383922</c:v>
                </c:pt>
                <c:pt idx="5">
                  <c:v>298</c:v>
                </c:pt>
                <c:pt idx="6">
                  <c:v>221.22155107770647</c:v>
                </c:pt>
                <c:pt idx="7">
                  <c:v>1378.1300136021205</c:v>
                </c:pt>
                <c:pt idx="8">
                  <c:v>713.71398053850442</c:v>
                </c:pt>
                <c:pt idx="9">
                  <c:v>421.4431791305542</c:v>
                </c:pt>
                <c:pt idx="10">
                  <c:v>429</c:v>
                </c:pt>
                <c:pt idx="11">
                  <c:v>981.6771240234375</c:v>
                </c:pt>
                <c:pt idx="12">
                  <c:v>628.29906354631692</c:v>
                </c:pt>
                <c:pt idx="13">
                  <c:v>673.17114039829801</c:v>
                </c:pt>
                <c:pt idx="14">
                  <c:v>529</c:v>
                </c:pt>
                <c:pt idx="15">
                  <c:v>780.28272356305797</c:v>
                </c:pt>
                <c:pt idx="16">
                  <c:v>368</c:v>
                </c:pt>
                <c:pt idx="17">
                  <c:v>362</c:v>
                </c:pt>
                <c:pt idx="18">
                  <c:v>1375</c:v>
                </c:pt>
                <c:pt idx="19">
                  <c:v>420.14644513811379</c:v>
                </c:pt>
                <c:pt idx="20">
                  <c:v>823.57339041573653</c:v>
                </c:pt>
                <c:pt idx="21">
                  <c:v>470.96778651646207</c:v>
                </c:pt>
                <c:pt idx="22">
                  <c:v>485.11390904017856</c:v>
                </c:pt>
                <c:pt idx="23">
                  <c:v>1324.3194796970899</c:v>
                </c:pt>
                <c:pt idx="24">
                  <c:v>566</c:v>
                </c:pt>
                <c:pt idx="25">
                  <c:v>503.38876778738842</c:v>
                </c:pt>
                <c:pt idx="26">
                  <c:v>555.6</c:v>
                </c:pt>
                <c:pt idx="27">
                  <c:v>518</c:v>
                </c:pt>
                <c:pt idx="28">
                  <c:v>383.44518607003346</c:v>
                </c:pt>
                <c:pt idx="29">
                  <c:v>800.9</c:v>
                </c:pt>
              </c:numCache>
            </c:numRef>
          </c:yVal>
          <c:smooth val="0"/>
          <c:extLst>
            <c:ext xmlns:c16="http://schemas.microsoft.com/office/drawing/2014/chart" uri="{C3380CC4-5D6E-409C-BE32-E72D297353CC}">
              <c16:uniqueId val="{00000005-6577-48DC-B74D-49F428BE6FD5}"/>
            </c:ext>
          </c:extLst>
        </c:ser>
        <c:ser>
          <c:idx val="5"/>
          <c:order val="8"/>
          <c:tx>
            <c:v>8min Threshold</c:v>
          </c:tx>
          <c:spPr>
            <a:ln w="25400" cap="rnd">
              <a:noFill/>
              <a:round/>
            </a:ln>
            <a:effectLst/>
          </c:spPr>
          <c:marker>
            <c:symbol val="circle"/>
            <c:size val="5"/>
            <c:spPr>
              <a:noFill/>
              <a:ln w="9525">
                <a:noFill/>
              </a:ln>
              <a:effectLst/>
            </c:spPr>
          </c:marker>
          <c:errBars>
            <c:errDir val="y"/>
            <c:errBarType val="both"/>
            <c:errValType val="fixedVal"/>
            <c:noEndCap val="1"/>
            <c:val val="2000"/>
            <c:spPr>
              <a:noFill/>
              <a:ln w="19050" cap="flat" cmpd="sng" algn="ctr">
                <a:solidFill>
                  <a:schemeClr val="tx1">
                    <a:lumMod val="95000"/>
                    <a:lumOff val="5000"/>
                  </a:schemeClr>
                </a:solidFill>
                <a:prstDash val="dash"/>
                <a:round/>
              </a:ln>
              <a:effectLst/>
            </c:spPr>
          </c:errBars>
          <c:errBars>
            <c:errDir val="x"/>
            <c:errBarType val="both"/>
            <c:errValType val="fixedVal"/>
            <c:noEndCap val="0"/>
            <c:val val="1"/>
            <c:spPr>
              <a:noFill/>
              <a:ln w="9525" cap="flat" cmpd="sng" algn="ctr">
                <a:noFill/>
                <a:round/>
              </a:ln>
              <a:effectLst/>
            </c:spPr>
          </c:errBars>
          <c:xVal>
            <c:numRef>
              <c:f>Sheet2!$A$5</c:f>
              <c:numCache>
                <c:formatCode>General</c:formatCode>
                <c:ptCount val="1"/>
                <c:pt idx="0">
                  <c:v>5.5551999999999997E-3</c:v>
                </c:pt>
              </c:numCache>
            </c:numRef>
          </c:xVal>
          <c:yVal>
            <c:numRef>
              <c:f>Sheet2!$B$5</c:f>
              <c:numCache>
                <c:formatCode>General</c:formatCode>
                <c:ptCount val="1"/>
                <c:pt idx="0">
                  <c:v>0</c:v>
                </c:pt>
              </c:numCache>
            </c:numRef>
          </c:yVal>
          <c:smooth val="0"/>
          <c:extLst>
            <c:ext xmlns:c16="http://schemas.microsoft.com/office/drawing/2014/chart" uri="{C3380CC4-5D6E-409C-BE32-E72D297353CC}">
              <c16:uniqueId val="{00000006-6577-48DC-B74D-49F428BE6FD5}"/>
            </c:ext>
          </c:extLst>
        </c:ser>
        <c:ser>
          <c:idx val="4"/>
          <c:order val="9"/>
          <c:tx>
            <c:v>FFR Response Time</c:v>
          </c:tx>
          <c:spPr>
            <a:ln w="25400" cap="rnd">
              <a:noFill/>
              <a:round/>
            </a:ln>
            <a:effectLst/>
          </c:spPr>
          <c:marker>
            <c:symbol val="circle"/>
            <c:size val="5"/>
            <c:spPr>
              <a:noFill/>
              <a:ln w="9525">
                <a:noFill/>
              </a:ln>
              <a:effectLst/>
            </c:spPr>
          </c:marker>
          <c:dLbls>
            <c:dLbl>
              <c:idx val="0"/>
              <c:layout>
                <c:manualLayout>
                  <c:x val="-4.392290891050693E-2"/>
                  <c:y val="-0.19030009613810855"/>
                </c:manualLayout>
              </c:layout>
              <c:tx>
                <c:rich>
                  <a:bodyPr rot="0" spcFirstLastPara="1" vertOverflow="clip" horzOverflow="clip" vert="horz" wrap="square" lIns="38100" tIns="19050" rIns="38100" bIns="19050" anchor="ctr" anchorCtr="1">
                    <a:noAutofit/>
                  </a:bodyPr>
                  <a:lstStyle/>
                  <a:p>
                    <a:pPr>
                      <a:defRPr sz="1200" b="1" i="0" u="none" strike="noStrike" kern="1200" baseline="0">
                        <a:solidFill>
                          <a:schemeClr val="tx1"/>
                        </a:solidFill>
                        <a:latin typeface="+mn-lt"/>
                        <a:ea typeface="+mn-ea"/>
                        <a:cs typeface="+mn-cs"/>
                      </a:defRPr>
                    </a:pPr>
                    <a:r>
                      <a:rPr lang="en-US" dirty="0"/>
                      <a:t>FFR</a:t>
                    </a:r>
                    <a:r>
                      <a:rPr lang="en-US" baseline="0" dirty="0"/>
                      <a:t> Response Duration</a:t>
                    </a:r>
                    <a:endParaRPr lang="en-US" dirty="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669608934368578"/>
                      <c:h val="5.1604009784854118E-2"/>
                    </c:manualLayout>
                  </c15:layout>
                  <c15:showDataLabelsRange val="0"/>
                </c:ext>
                <c:ext xmlns:c16="http://schemas.microsoft.com/office/drawing/2014/chart" uri="{C3380CC4-5D6E-409C-BE32-E72D297353CC}">
                  <c16:uniqueId val="{00000007-6577-48DC-B74D-49F428BE6FD5}"/>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errBars>
            <c:errDir val="y"/>
            <c:errBarType val="both"/>
            <c:errValType val="fixedVal"/>
            <c:noEndCap val="1"/>
            <c:val val="2000"/>
            <c:spPr>
              <a:noFill/>
              <a:ln w="19050" cap="flat" cmpd="sng" algn="ctr">
                <a:solidFill>
                  <a:schemeClr val="tx1">
                    <a:lumMod val="95000"/>
                    <a:lumOff val="5000"/>
                  </a:schemeClr>
                </a:solidFill>
                <a:prstDash val="dash"/>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Sheet2!$A$3</c:f>
              <c:numCache>
                <c:formatCode>General</c:formatCode>
                <c:ptCount val="1"/>
                <c:pt idx="0">
                  <c:v>1.0416E-2</c:v>
                </c:pt>
              </c:numCache>
            </c:numRef>
          </c:xVal>
          <c:yVal>
            <c:numRef>
              <c:f>Sheet2!$B$3</c:f>
              <c:numCache>
                <c:formatCode>General</c:formatCode>
                <c:ptCount val="1"/>
                <c:pt idx="0">
                  <c:v>0</c:v>
                </c:pt>
              </c:numCache>
            </c:numRef>
          </c:yVal>
          <c:smooth val="0"/>
          <c:extLst>
            <c:ext xmlns:c16="http://schemas.microsoft.com/office/drawing/2014/chart" uri="{C3380CC4-5D6E-409C-BE32-E72D297353CC}">
              <c16:uniqueId val="{00000008-6577-48DC-B74D-49F428BE6FD5}"/>
            </c:ext>
          </c:extLst>
        </c:ser>
        <c:dLbls>
          <c:showLegendKey val="0"/>
          <c:showVal val="0"/>
          <c:showCatName val="0"/>
          <c:showSerName val="0"/>
          <c:showPercent val="0"/>
          <c:showBubbleSize val="0"/>
        </c:dLbls>
        <c:axId val="1050671560"/>
        <c:axId val="1050668032"/>
        <c:extLst>
          <c:ext xmlns:c15="http://schemas.microsoft.com/office/drawing/2012/chart" uri="{02D57815-91ED-43cb-92C2-25804820EDAC}">
            <c15:filteredScatterSeries>
              <c15:ser>
                <c:idx val="0"/>
                <c:order val="6"/>
                <c:tx>
                  <c:v>2014</c:v>
                </c:tx>
                <c:spPr>
                  <a:ln w="25400" cap="rnd">
                    <a:noFill/>
                    <a:round/>
                  </a:ln>
                  <a:effectLst/>
                </c:spPr>
                <c:marker>
                  <c:symbol val="circle"/>
                  <c:size val="5"/>
                  <c:spPr>
                    <a:solidFill>
                      <a:srgbClr val="00B050"/>
                    </a:solidFill>
                    <a:ln w="9525">
                      <a:noFill/>
                    </a:ln>
                    <a:effectLst/>
                  </c:spPr>
                </c:marker>
                <c:xVal>
                  <c:numRef>
                    <c:extLst>
                      <c:ext uri="{02D57815-91ED-43cb-92C2-25804820EDAC}">
                        <c15:formulaRef>
                          <c15:sqref>'2014'!$V$2:$V$3</c15:sqref>
                        </c15:formulaRef>
                      </c:ext>
                    </c:extLst>
                    <c:numCache>
                      <c:formatCode>hh:mm:ss;@</c:formatCode>
                      <c:ptCount val="2"/>
                      <c:pt idx="0">
                        <c:v>1.7245370327145793E-3</c:v>
                      </c:pt>
                      <c:pt idx="1">
                        <c:v>2.8009259258396924E-3</c:v>
                      </c:pt>
                    </c:numCache>
                  </c:numRef>
                </c:xVal>
                <c:yVal>
                  <c:numRef>
                    <c:extLst>
                      <c:ext uri="{02D57815-91ED-43cb-92C2-25804820EDAC}">
                        <c15:formulaRef>
                          <c15:sqref>'2014'!$M$2:$M$3</c15:sqref>
                        </c15:formulaRef>
                      </c:ext>
                    </c:extLst>
                    <c:numCache>
                      <c:formatCode>0</c:formatCode>
                      <c:ptCount val="2"/>
                      <c:pt idx="0">
                        <c:v>769.83282470703125</c:v>
                      </c:pt>
                      <c:pt idx="1">
                        <c:v>581.53314426967063</c:v>
                      </c:pt>
                    </c:numCache>
                  </c:numRef>
                </c:yVal>
                <c:smooth val="0"/>
                <c:extLst>
                  <c:ext xmlns:c16="http://schemas.microsoft.com/office/drawing/2014/chart" uri="{C3380CC4-5D6E-409C-BE32-E72D297353CC}">
                    <c16:uniqueId val="{00000009-6577-48DC-B74D-49F428BE6FD5}"/>
                  </c:ext>
                </c:extLst>
              </c15:ser>
            </c15:filteredScatterSeries>
            <c15:filteredScatterSeries>
              <c15:ser>
                <c:idx val="1"/>
                <c:order val="7"/>
                <c:tx>
                  <c:v>2015</c:v>
                </c:tx>
                <c:spPr>
                  <a:ln w="25400" cap="rnd">
                    <a:noFill/>
                    <a:round/>
                  </a:ln>
                  <a:effectLst/>
                </c:spPr>
                <c:marker>
                  <c:symbol val="circle"/>
                  <c:size val="5"/>
                  <c:spPr>
                    <a:solidFill>
                      <a:srgbClr val="C00000"/>
                    </a:solidFill>
                    <a:ln w="9525">
                      <a:noFill/>
                    </a:ln>
                    <a:effectLst/>
                  </c:spPr>
                </c:marker>
                <c:xVal>
                  <c:numRef>
                    <c:extLst xmlns:c15="http://schemas.microsoft.com/office/drawing/2012/chart">
                      <c:ext xmlns:c15="http://schemas.microsoft.com/office/drawing/2012/chart" uri="{02D57815-91ED-43cb-92C2-25804820EDAC}">
                        <c15:formulaRef>
                          <c15:sqref>'2015'!$V$2:$V$71</c15:sqref>
                        </c15:formulaRef>
                      </c:ext>
                    </c:extLst>
                    <c:numCache>
                      <c:formatCode>hh:mm:ss;@</c:formatCode>
                      <c:ptCount val="70"/>
                      <c:pt idx="0">
                        <c:v>1.8518518481869251E-3</c:v>
                      </c:pt>
                      <c:pt idx="1">
                        <c:v>3.1018518566270359E-3</c:v>
                      </c:pt>
                      <c:pt idx="2">
                        <c:v>4.2013888887595385E-3</c:v>
                      </c:pt>
                      <c:pt idx="3">
                        <c:v>2.6736111103673466E-3</c:v>
                      </c:pt>
                      <c:pt idx="4">
                        <c:v>9.490740776527673E-4</c:v>
                      </c:pt>
                      <c:pt idx="5">
                        <c:v>2.372685179580003E-3</c:v>
                      </c:pt>
                      <c:pt idx="6">
                        <c:v>2.3958333331393078E-3</c:v>
                      </c:pt>
                      <c:pt idx="7">
                        <c:v>9.374999935971573E-4</c:v>
                      </c:pt>
                      <c:pt idx="8">
                        <c:v>1.9791666636592709E-3</c:v>
                      </c:pt>
                      <c:pt idx="9">
                        <c:v>1.157407408754807E-3</c:v>
                      </c:pt>
                      <c:pt idx="10">
                        <c:v>3.749999996216502E-3</c:v>
                      </c:pt>
                      <c:pt idx="11">
                        <c:v>4.9652777815936133E-3</c:v>
                      </c:pt>
                      <c:pt idx="12">
                        <c:v>1.6087962940218858E-3</c:v>
                      </c:pt>
                      <c:pt idx="13">
                        <c:v>1.4467592554865405E-3</c:v>
                      </c:pt>
                      <c:pt idx="14">
                        <c:v>1.747685186273884E-3</c:v>
                      </c:pt>
                      <c:pt idx="15">
                        <c:v>2.3263888942892663E-3</c:v>
                      </c:pt>
                      <c:pt idx="16">
                        <c:v>2.3379629637929611E-3</c:v>
                      </c:pt>
                      <c:pt idx="17">
                        <c:v>1.9212962943129241E-3</c:v>
                      </c:pt>
                      <c:pt idx="18">
                        <c:v>2.1643518484779634E-3</c:v>
                      </c:pt>
                      <c:pt idx="19">
                        <c:v>1.8055555556202307E-3</c:v>
                      </c:pt>
                      <c:pt idx="20">
                        <c:v>2.8124999953433871E-3</c:v>
                      </c:pt>
                      <c:pt idx="21">
                        <c:v>3.5648148186737671E-3</c:v>
                      </c:pt>
                      <c:pt idx="22">
                        <c:v>2.418981479422655E-3</c:v>
                      </c:pt>
                      <c:pt idx="23">
                        <c:v>1.7708333325572312E-3</c:v>
                      </c:pt>
                      <c:pt idx="24">
                        <c:v>2.754629633272998E-3</c:v>
                      </c:pt>
                      <c:pt idx="25">
                        <c:v>1.2847222169511952E-3</c:v>
                      </c:pt>
                      <c:pt idx="26">
                        <c:v>4.8842592586879618E-3</c:v>
                      </c:pt>
                      <c:pt idx="27">
                        <c:v>4.0972222268464975E-3</c:v>
                      </c:pt>
                      <c:pt idx="28">
                        <c:v>2.6041666642413475E-3</c:v>
                      </c:pt>
                      <c:pt idx="29">
                        <c:v>3.9930555576574989E-3</c:v>
                      </c:pt>
                      <c:pt idx="30">
                        <c:v>3.5879629649571143E-3</c:v>
                      </c:pt>
                      <c:pt idx="31">
                        <c:v>2.7430555564933456E-3</c:v>
                      </c:pt>
                      <c:pt idx="32">
                        <c:v>2.3726851868559606E-3</c:v>
                      </c:pt>
                      <c:pt idx="33">
                        <c:v>2.7083333334303461E-3</c:v>
                      </c:pt>
                      <c:pt idx="34">
                        <c:v>2.9282407413120382E-3</c:v>
                      </c:pt>
                      <c:pt idx="35">
                        <c:v>3.6805555573664606E-3</c:v>
                      </c:pt>
                      <c:pt idx="36">
                        <c:v>1.9097222175332718E-3</c:v>
                      </c:pt>
                      <c:pt idx="37">
                        <c:v>2.8819444487453438E-3</c:v>
                      </c:pt>
                      <c:pt idx="38">
                        <c:v>2.6851851871469989E-3</c:v>
                      </c:pt>
                      <c:pt idx="39">
                        <c:v>2.8587963024619967E-3</c:v>
                      </c:pt>
                      <c:pt idx="40">
                        <c:v>3.379629626579117E-3</c:v>
                      </c:pt>
                      <c:pt idx="41">
                        <c:v>2.9861111106583849E-3</c:v>
                      </c:pt>
                      <c:pt idx="42">
                        <c:v>4.1666666729724966E-3</c:v>
                      </c:pt>
                      <c:pt idx="43">
                        <c:v>3.4953703725477681E-3</c:v>
                      </c:pt>
                      <c:pt idx="44">
                        <c:v>1.6898148169275373E-3</c:v>
                      </c:pt>
                      <c:pt idx="45">
                        <c:v>1.3541666630771942E-3</c:v>
                      </c:pt>
                      <c:pt idx="46">
                        <c:v>3.6111111112404615E-3</c:v>
                      </c:pt>
                      <c:pt idx="47">
                        <c:v>2.8587962951860391E-3</c:v>
                      </c:pt>
                      <c:pt idx="48">
                        <c:v>4.3171296274522319E-3</c:v>
                      </c:pt>
                      <c:pt idx="49">
                        <c:v>2.5578703716746531E-3</c:v>
                      </c:pt>
                      <c:pt idx="50">
                        <c:v>5.0694444435066544E-3</c:v>
                      </c:pt>
                      <c:pt idx="51">
                        <c:v>3.6111111112404615E-3</c:v>
                      </c:pt>
                      <c:pt idx="52">
                        <c:v>1.5740740709588863E-3</c:v>
                      </c:pt>
                      <c:pt idx="53">
                        <c:v>2.0138888867222704E-3</c:v>
                      </c:pt>
                      <c:pt idx="54">
                        <c:v>2.4652777792653069E-3</c:v>
                      </c:pt>
                      <c:pt idx="55">
                        <c:v>4.5949074119562283E-3</c:v>
                      </c:pt>
                      <c:pt idx="56">
                        <c:v>3.8541666654055007E-3</c:v>
                      </c:pt>
                      <c:pt idx="57">
                        <c:v>2.7314814869896509E-3</c:v>
                      </c:pt>
                      <c:pt idx="58">
                        <c:v>1.747685186273884E-3</c:v>
                      </c:pt>
                      <c:pt idx="59">
                        <c:v>4.2129629582632333E-3</c:v>
                      </c:pt>
                      <c:pt idx="60">
                        <c:v>3.7615740729961544E-3</c:v>
                      </c:pt>
                      <c:pt idx="61">
                        <c:v>2.4652777792653069E-3</c:v>
                      </c:pt>
                      <c:pt idx="62">
                        <c:v>3.645833334303461E-3</c:v>
                      </c:pt>
                      <c:pt idx="63">
                        <c:v>2.1643518484779634E-3</c:v>
                      </c:pt>
                      <c:pt idx="64">
                        <c:v>3.1712962954770774E-3</c:v>
                      </c:pt>
                      <c:pt idx="65">
                        <c:v>3.1712962954770774E-3</c:v>
                      </c:pt>
                      <c:pt idx="66">
                        <c:v>3.1712962954770774E-3</c:v>
                      </c:pt>
                      <c:pt idx="67">
                        <c:v>4.0046296344371513E-3</c:v>
                      </c:pt>
                      <c:pt idx="68">
                        <c:v>3.5185185188311152E-3</c:v>
                      </c:pt>
                      <c:pt idx="69">
                        <c:v>3.4837962957681157E-3</c:v>
                      </c:pt>
                    </c:numCache>
                  </c:numRef>
                </c:xVal>
                <c:yVal>
                  <c:numRef>
                    <c:extLst xmlns:c15="http://schemas.microsoft.com/office/drawing/2012/chart">
                      <c:ext xmlns:c15="http://schemas.microsoft.com/office/drawing/2012/chart" uri="{02D57815-91ED-43cb-92C2-25804820EDAC}">
                        <c15:formulaRef>
                          <c15:sqref>'2015'!$M$2:$M$71</c15:sqref>
                        </c15:formulaRef>
                      </c:ext>
                    </c:extLst>
                    <c:numCache>
                      <c:formatCode>0</c:formatCode>
                      <c:ptCount val="70"/>
                      <c:pt idx="0">
                        <c:v>569.51538957868297</c:v>
                      </c:pt>
                      <c:pt idx="1">
                        <c:v>523.50000871930797</c:v>
                      </c:pt>
                      <c:pt idx="2">
                        <c:v>449.98586818150113</c:v>
                      </c:pt>
                      <c:pt idx="3">
                        <c:v>599.79999999999995</c:v>
                      </c:pt>
                      <c:pt idx="4">
                        <c:v>291.55357142857144</c:v>
                      </c:pt>
                      <c:pt idx="5">
                        <c:v>582.23976353236606</c:v>
                      </c:pt>
                      <c:pt idx="6">
                        <c:v>500.1825365339007</c:v>
                      </c:pt>
                      <c:pt idx="7">
                        <c:v>326.54517473493303</c:v>
                      </c:pt>
                      <c:pt idx="8">
                        <c:v>260.73330688476563</c:v>
                      </c:pt>
                      <c:pt idx="9">
                        <c:v>307</c:v>
                      </c:pt>
                      <c:pt idx="10">
                        <c:v>538.48041043962746</c:v>
                      </c:pt>
                      <c:pt idx="11">
                        <c:v>263.0062626429966</c:v>
                      </c:pt>
                      <c:pt idx="12">
                        <c:v>438.3094482421875</c:v>
                      </c:pt>
                      <c:pt idx="13">
                        <c:v>486.2165309361049</c:v>
                      </c:pt>
                      <c:pt idx="14">
                        <c:v>430.57583400181358</c:v>
                      </c:pt>
                      <c:pt idx="15">
                        <c:v>623.97238159179676</c:v>
                      </c:pt>
                      <c:pt idx="16">
                        <c:v>603.71302577427446</c:v>
                      </c:pt>
                      <c:pt idx="17">
                        <c:v>504.5455104282924</c:v>
                      </c:pt>
                      <c:pt idx="18">
                        <c:v>770.20298549107133</c:v>
                      </c:pt>
                      <c:pt idx="19">
                        <c:v>506.37597874232699</c:v>
                      </c:pt>
                      <c:pt idx="20">
                        <c:v>372.59836251395086</c:v>
                      </c:pt>
                      <c:pt idx="21">
                        <c:v>492.88572474888394</c:v>
                      </c:pt>
                      <c:pt idx="22">
                        <c:v>374.2355150495257</c:v>
                      </c:pt>
                      <c:pt idx="23">
                        <c:v>270.54776287078857</c:v>
                      </c:pt>
                      <c:pt idx="24">
                        <c:v>776.60572160993297</c:v>
                      </c:pt>
                      <c:pt idx="25">
                        <c:v>478.55089460100442</c:v>
                      </c:pt>
                      <c:pt idx="26">
                        <c:v>435.24286324637279</c:v>
                      </c:pt>
                      <c:pt idx="27">
                        <c:v>508.53826904296875</c:v>
                      </c:pt>
                      <c:pt idx="28">
                        <c:v>489.62188720703125</c:v>
                      </c:pt>
                      <c:pt idx="29">
                        <c:v>465.96206637791227</c:v>
                      </c:pt>
                      <c:pt idx="30">
                        <c:v>690.34287806919633</c:v>
                      </c:pt>
                      <c:pt idx="31">
                        <c:v>533.50517054966519</c:v>
                      </c:pt>
                      <c:pt idx="32">
                        <c:v>471.04866245814736</c:v>
                      </c:pt>
                      <c:pt idx="33">
                        <c:v>644.55051967075894</c:v>
                      </c:pt>
                      <c:pt idx="34">
                        <c:v>460.39999389648432</c:v>
                      </c:pt>
                      <c:pt idx="35">
                        <c:v>500.40255737304688</c:v>
                      </c:pt>
                      <c:pt idx="36">
                        <c:v>413.8376682826451</c:v>
                      </c:pt>
                      <c:pt idx="37">
                        <c:v>747.92469133649547</c:v>
                      </c:pt>
                      <c:pt idx="38">
                        <c:v>845.01015799386153</c:v>
                      </c:pt>
                      <c:pt idx="39">
                        <c:v>683.15155465262274</c:v>
                      </c:pt>
                      <c:pt idx="40">
                        <c:v>430.17857578822549</c:v>
                      </c:pt>
                      <c:pt idx="41">
                        <c:v>446.5999952043806</c:v>
                      </c:pt>
                      <c:pt idx="42">
                        <c:v>1507.0402570452009</c:v>
                      </c:pt>
                      <c:pt idx="43">
                        <c:v>449.72227668762207</c:v>
                      </c:pt>
                      <c:pt idx="44">
                        <c:v>0</c:v>
                      </c:pt>
                      <c:pt idx="45">
                        <c:v>481.04440743582586</c:v>
                      </c:pt>
                      <c:pt idx="46">
                        <c:v>455.82032557896207</c:v>
                      </c:pt>
                      <c:pt idx="47">
                        <c:v>631.90287562779008</c:v>
                      </c:pt>
                      <c:pt idx="48">
                        <c:v>419.35852922712047</c:v>
                      </c:pt>
                      <c:pt idx="49">
                        <c:v>513.91518293108254</c:v>
                      </c:pt>
                      <c:pt idx="50">
                        <c:v>463.67320823669434</c:v>
                      </c:pt>
                      <c:pt idx="51">
                        <c:v>815.31884765624989</c:v>
                      </c:pt>
                      <c:pt idx="52">
                        <c:v>642.57142857142856</c:v>
                      </c:pt>
                      <c:pt idx="53">
                        <c:v>422.1857060023716</c:v>
                      </c:pt>
                      <c:pt idx="54">
                        <c:v>357.96428571428567</c:v>
                      </c:pt>
                      <c:pt idx="55">
                        <c:v>494.21135166713174</c:v>
                      </c:pt>
                      <c:pt idx="56">
                        <c:v>834.30002267020086</c:v>
                      </c:pt>
                      <c:pt idx="57">
                        <c:v>829.89472307477672</c:v>
                      </c:pt>
                      <c:pt idx="58">
                        <c:v>305.97321210588728</c:v>
                      </c:pt>
                      <c:pt idx="59">
                        <c:v>680</c:v>
                      </c:pt>
                      <c:pt idx="60">
                        <c:v>754.58156040736606</c:v>
                      </c:pt>
                      <c:pt idx="61">
                        <c:v>574.4643162318639</c:v>
                      </c:pt>
                      <c:pt idx="62">
                        <c:v>574.52142769949774</c:v>
                      </c:pt>
                      <c:pt idx="63">
                        <c:v>303.29484776088168</c:v>
                      </c:pt>
                      <c:pt idx="64">
                        <c:v>477.23283822195867</c:v>
                      </c:pt>
                      <c:pt idx="65">
                        <c:v>352.77143859863281</c:v>
                      </c:pt>
                      <c:pt idx="66">
                        <c:v>281.28672572544639</c:v>
                      </c:pt>
                      <c:pt idx="67">
                        <c:v>295.04286411830356</c:v>
                      </c:pt>
                      <c:pt idx="68">
                        <c:v>337.64599936349055</c:v>
                      </c:pt>
                      <c:pt idx="69">
                        <c:v>678.07142857142856</c:v>
                      </c:pt>
                    </c:numCache>
                  </c:numRef>
                </c:yVal>
                <c:smooth val="0"/>
                <c:extLst xmlns:c15="http://schemas.microsoft.com/office/drawing/2012/chart">
                  <c:ext xmlns:c16="http://schemas.microsoft.com/office/drawing/2014/chart" uri="{C3380CC4-5D6E-409C-BE32-E72D297353CC}">
                    <c16:uniqueId val="{0000000A-6577-48DC-B74D-49F428BE6FD5}"/>
                  </c:ext>
                </c:extLst>
              </c15:ser>
            </c15:filteredScatterSeries>
          </c:ext>
        </c:extLst>
      </c:scatterChart>
      <c:valAx>
        <c:axId val="1050671560"/>
        <c:scaling>
          <c:orientation val="minMax"/>
          <c:max val="1.0416000000000002E-2"/>
          <c:min val="0"/>
        </c:scaling>
        <c:delete val="0"/>
        <c:axPos val="b"/>
        <c:majorGridlines>
          <c:spPr>
            <a:ln w="9525" cap="flat" cmpd="sng" algn="ctr">
              <a:solidFill>
                <a:schemeClr val="bg1">
                  <a:lumMod val="75000"/>
                </a:schemeClr>
              </a:solidFill>
              <a:round/>
            </a:ln>
            <a:effectLst/>
          </c:spPr>
        </c:majorGridlines>
        <c:minorGridlines>
          <c:spPr>
            <a:ln w="9525" cap="flat" cmpd="sng" algn="ctr">
              <a:solidFill>
                <a:schemeClr val="bg1">
                  <a:lumMod val="95000"/>
                </a:schemeClr>
              </a:solidFill>
              <a:round/>
            </a:ln>
            <a:effectLst/>
          </c:spPr>
        </c:minorGridlines>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dirty="0">
                    <a:solidFill>
                      <a:schemeClr val="tx1"/>
                    </a:solidFill>
                  </a:rPr>
                  <a:t>Frequency Recovery Time (min)</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mm:ss;@"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050668032"/>
        <c:crosses val="autoZero"/>
        <c:crossBetween val="midCat"/>
        <c:majorUnit val="6.9440000000000018E-4"/>
        <c:minorUnit val="6.9440000000000026E-5"/>
      </c:valAx>
      <c:valAx>
        <c:axId val="1050668032"/>
        <c:scaling>
          <c:orientation val="minMax"/>
          <c:max val="2000"/>
          <c:min val="-1000"/>
        </c:scaling>
        <c:delete val="0"/>
        <c:axPos val="l"/>
        <c:majorGridlines>
          <c:spPr>
            <a:ln w="9525" cap="flat" cmpd="sng" algn="ctr">
              <a:solidFill>
                <a:schemeClr val="bg1">
                  <a:lumMod val="75000"/>
                </a:schemeClr>
              </a:solidFill>
              <a:round/>
            </a:ln>
            <a:effectLst/>
          </c:spPr>
        </c:majorGridlines>
        <c:minorGridlines>
          <c:spPr>
            <a:ln w="9525" cap="flat" cmpd="sng" algn="ctr">
              <a:solidFill>
                <a:schemeClr val="bg1">
                  <a:lumMod val="95000"/>
                </a:schemeClr>
              </a:solidFill>
              <a:round/>
            </a:ln>
            <a:effectLst/>
          </c:spPr>
        </c:min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a:solidFill>
                      <a:schemeClr val="tx1"/>
                    </a:solidFill>
                  </a:rPr>
                  <a:t>MW</a:t>
                </a:r>
                <a:r>
                  <a:rPr lang="en-US" sz="1200" b="1" baseline="0">
                    <a:solidFill>
                      <a:schemeClr val="tx1"/>
                    </a:solidFill>
                  </a:rPr>
                  <a:t> Loss (MW)</a:t>
                </a:r>
                <a:endParaRPr lang="en-US" sz="1200" b="1">
                  <a:solidFill>
                    <a:schemeClr val="tx1"/>
                  </a:solidFill>
                </a:endParaRP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t" anchorCtr="0"/>
          <a:lstStyle/>
          <a:p>
            <a:pPr>
              <a:defRPr sz="1200" b="1" i="0" u="none" strike="noStrike" kern="1200" baseline="0">
                <a:solidFill>
                  <a:schemeClr val="tx1"/>
                </a:solidFill>
                <a:latin typeface="+mn-lt"/>
                <a:ea typeface="+mn-ea"/>
                <a:cs typeface="+mn-cs"/>
              </a:defRPr>
            </a:pPr>
            <a:endParaRPr lang="en-US"/>
          </a:p>
        </c:txPr>
        <c:crossAx val="1050671560"/>
        <c:crosses val="autoZero"/>
        <c:crossBetween val="midCat"/>
      </c:valAx>
      <c:spPr>
        <a:noFill/>
        <a:ln w="15875">
          <a:solidFill>
            <a:schemeClr val="bg1">
              <a:lumMod val="75000"/>
            </a:schemeClr>
          </a:solidFill>
        </a:ln>
        <a:effectLst/>
      </c:spPr>
    </c:plotArea>
    <c:legend>
      <c:legendPos val="t"/>
      <c:legendEntry>
        <c:idx val="6"/>
        <c:delete val="1"/>
      </c:legendEntry>
      <c:legendEntry>
        <c:idx val="7"/>
        <c:delete val="1"/>
      </c:legendEntry>
      <c:layout>
        <c:manualLayout>
          <c:xMode val="edge"/>
          <c:yMode val="edge"/>
          <c:x val="0.27640024689240289"/>
          <c:y val="0.3177290687853998"/>
          <c:w val="0.3959177797498537"/>
          <c:h val="4.1378430332179514E-2"/>
        </c:manualLayout>
      </c:layout>
      <c:overlay val="0"/>
      <c:spPr>
        <a:solidFill>
          <a:schemeClr val="bg1">
            <a:lumMod val="95000"/>
          </a:schemeClr>
        </a:solidFill>
        <a:ln>
          <a:solidFill>
            <a:schemeClr val="tx1"/>
          </a:solid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Critical Inertia</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1A8F-4AD3-A67C-2882EAAC01A5}"/>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67F2-4ACA-AFC4-FA310360549A}"/>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Summary!$P$2:$P$5</c:f>
              <c:strCache>
                <c:ptCount val="4"/>
                <c:pt idx="0">
                  <c:v>1150 MW PFR, 2750 MW RCC (No FFR)</c:v>
                </c:pt>
                <c:pt idx="1">
                  <c:v>1420 MW PFR, 2805 MW RCC (No FFR)</c:v>
                </c:pt>
                <c:pt idx="2">
                  <c:v>1150 MW PFR +420 MW FFR, 2750 MW RCC </c:v>
                </c:pt>
                <c:pt idx="3">
                  <c:v>1420 MW PFR + 460 MW FFR, 2805MW RCC</c:v>
                </c:pt>
              </c:strCache>
            </c:strRef>
          </c:cat>
          <c:val>
            <c:numRef>
              <c:f>Summary!$O$2:$O$5</c:f>
              <c:numCache>
                <c:formatCode>0</c:formatCode>
                <c:ptCount val="4"/>
                <c:pt idx="0">
                  <c:v>93.961319767291144</c:v>
                </c:pt>
                <c:pt idx="1">
                  <c:v>99.289563667573191</c:v>
                </c:pt>
                <c:pt idx="2">
                  <c:v>84</c:v>
                </c:pt>
                <c:pt idx="3">
                  <c:v>88</c:v>
                </c:pt>
              </c:numCache>
            </c:numRef>
          </c:val>
          <c:extLst>
            <c:ext xmlns:c16="http://schemas.microsoft.com/office/drawing/2014/chart" uri="{C3380CC4-5D6E-409C-BE32-E72D297353CC}">
              <c16:uniqueId val="{00000004-1A8F-4AD3-A67C-2882EAAC01A5}"/>
            </c:ext>
          </c:extLst>
        </c:ser>
        <c:dLbls>
          <c:dLblPos val="outEnd"/>
          <c:showLegendKey val="0"/>
          <c:showVal val="1"/>
          <c:showCatName val="0"/>
          <c:showSerName val="0"/>
          <c:showPercent val="0"/>
          <c:showBubbleSize val="0"/>
        </c:dLbls>
        <c:gapWidth val="219"/>
        <c:overlap val="-27"/>
        <c:axId val="509338760"/>
        <c:axId val="509337976"/>
      </c:barChart>
      <c:catAx>
        <c:axId val="509338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09337976"/>
        <c:crosses val="autoZero"/>
        <c:auto val="1"/>
        <c:lblAlgn val="ctr"/>
        <c:lblOffset val="100"/>
        <c:noMultiLvlLbl val="0"/>
      </c:catAx>
      <c:valAx>
        <c:axId val="50933797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Inertia (GWs)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9338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Inertia</a:t>
            </a:r>
            <a:r>
              <a:rPr lang="en-US" b="1" baseline="0" dirty="0"/>
              <a:t> :130 GWs</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'RRS Impact'!$G$1</c:f>
              <c:strCache>
                <c:ptCount val="1"/>
                <c:pt idx="0">
                  <c:v>1420 MW PFR + 2050 MW LR</c:v>
                </c:pt>
              </c:strCache>
            </c:strRef>
          </c:tx>
          <c:spPr>
            <a:ln w="19050" cap="rnd">
              <a:solidFill>
                <a:schemeClr val="accent1"/>
              </a:solidFill>
              <a:round/>
            </a:ln>
            <a:effectLst/>
          </c:spPr>
          <c:marker>
            <c:symbol val="none"/>
          </c:marker>
          <c:xVal>
            <c:numRef>
              <c:f>'RRS Impact'!$F$2:$F$963</c:f>
              <c:numCache>
                <c:formatCode>General</c:formatCode>
                <c:ptCount val="962"/>
                <c:pt idx="0">
                  <c:v>0</c:v>
                </c:pt>
                <c:pt idx="1">
                  <c:v>2.0833000000000001E-2</c:v>
                </c:pt>
                <c:pt idx="2">
                  <c:v>4.1667000000000003E-2</c:v>
                </c:pt>
                <c:pt idx="3">
                  <c:v>6.25E-2</c:v>
                </c:pt>
                <c:pt idx="4">
                  <c:v>8.3333000000000004E-2</c:v>
                </c:pt>
                <c:pt idx="5">
                  <c:v>0.104167</c:v>
                </c:pt>
                <c:pt idx="6">
                  <c:v>0.125</c:v>
                </c:pt>
                <c:pt idx="7">
                  <c:v>0.14583299999999999</c:v>
                </c:pt>
                <c:pt idx="8">
                  <c:v>0.16666700000000001</c:v>
                </c:pt>
                <c:pt idx="9">
                  <c:v>0.1875</c:v>
                </c:pt>
                <c:pt idx="10">
                  <c:v>0.20833299999999999</c:v>
                </c:pt>
                <c:pt idx="11">
                  <c:v>0.22916700000000001</c:v>
                </c:pt>
                <c:pt idx="12">
                  <c:v>0.25</c:v>
                </c:pt>
                <c:pt idx="13">
                  <c:v>0.27083299999999999</c:v>
                </c:pt>
                <c:pt idx="14">
                  <c:v>0.29166700000000001</c:v>
                </c:pt>
                <c:pt idx="15">
                  <c:v>0.3125</c:v>
                </c:pt>
                <c:pt idx="16">
                  <c:v>0.33333299999999999</c:v>
                </c:pt>
                <c:pt idx="17">
                  <c:v>0.35416700000000001</c:v>
                </c:pt>
                <c:pt idx="18">
                  <c:v>0.375</c:v>
                </c:pt>
                <c:pt idx="19">
                  <c:v>0.39583299999999999</c:v>
                </c:pt>
                <c:pt idx="20">
                  <c:v>0.41666700000000001</c:v>
                </c:pt>
                <c:pt idx="21">
                  <c:v>0.4375</c:v>
                </c:pt>
                <c:pt idx="22">
                  <c:v>0.45833299999999999</c:v>
                </c:pt>
                <c:pt idx="23">
                  <c:v>0.47916700000000001</c:v>
                </c:pt>
                <c:pt idx="24">
                  <c:v>0.5</c:v>
                </c:pt>
                <c:pt idx="25">
                  <c:v>0.5</c:v>
                </c:pt>
                <c:pt idx="26">
                  <c:v>0.52083299999999999</c:v>
                </c:pt>
                <c:pt idx="27">
                  <c:v>0.54166700000000001</c:v>
                </c:pt>
                <c:pt idx="28">
                  <c:v>0.5625</c:v>
                </c:pt>
                <c:pt idx="29">
                  <c:v>0.58333299999999999</c:v>
                </c:pt>
                <c:pt idx="30">
                  <c:v>0.60416700000000001</c:v>
                </c:pt>
                <c:pt idx="31">
                  <c:v>0.625</c:v>
                </c:pt>
                <c:pt idx="32">
                  <c:v>0.64583299999999999</c:v>
                </c:pt>
                <c:pt idx="33">
                  <c:v>0.66666700000000001</c:v>
                </c:pt>
                <c:pt idx="34">
                  <c:v>0.6875</c:v>
                </c:pt>
                <c:pt idx="35">
                  <c:v>0.70833299999999999</c:v>
                </c:pt>
                <c:pt idx="36">
                  <c:v>0.72916700000000001</c:v>
                </c:pt>
                <c:pt idx="37">
                  <c:v>0.75</c:v>
                </c:pt>
                <c:pt idx="38">
                  <c:v>0.77083299999999999</c:v>
                </c:pt>
                <c:pt idx="39">
                  <c:v>0.79166700000000001</c:v>
                </c:pt>
                <c:pt idx="40">
                  <c:v>0.8125</c:v>
                </c:pt>
                <c:pt idx="41">
                  <c:v>0.83333299999999999</c:v>
                </c:pt>
                <c:pt idx="42">
                  <c:v>0.85416700000000001</c:v>
                </c:pt>
                <c:pt idx="43">
                  <c:v>0.875</c:v>
                </c:pt>
                <c:pt idx="44">
                  <c:v>0.89583299999999999</c:v>
                </c:pt>
                <c:pt idx="45">
                  <c:v>0.91666700000000001</c:v>
                </c:pt>
                <c:pt idx="46">
                  <c:v>0.9375</c:v>
                </c:pt>
                <c:pt idx="47">
                  <c:v>0.95833299999999999</c:v>
                </c:pt>
                <c:pt idx="48">
                  <c:v>0.97916700000000001</c:v>
                </c:pt>
                <c:pt idx="49">
                  <c:v>1</c:v>
                </c:pt>
                <c:pt idx="50">
                  <c:v>1.0208330000000001</c:v>
                </c:pt>
                <c:pt idx="51">
                  <c:v>1.0416669999999999</c:v>
                </c:pt>
                <c:pt idx="52">
                  <c:v>1.0625</c:v>
                </c:pt>
                <c:pt idx="53">
                  <c:v>1.0833330000000001</c:v>
                </c:pt>
                <c:pt idx="54">
                  <c:v>1.1041669999999999</c:v>
                </c:pt>
                <c:pt idx="55">
                  <c:v>1.125</c:v>
                </c:pt>
                <c:pt idx="56">
                  <c:v>1.1458330000000001</c:v>
                </c:pt>
                <c:pt idx="57">
                  <c:v>1.1666669999999999</c:v>
                </c:pt>
                <c:pt idx="58">
                  <c:v>1.1875</c:v>
                </c:pt>
                <c:pt idx="59">
                  <c:v>1.2083330000000001</c:v>
                </c:pt>
                <c:pt idx="60">
                  <c:v>1.2291669999999999</c:v>
                </c:pt>
                <c:pt idx="61">
                  <c:v>1.2500009999999999</c:v>
                </c:pt>
                <c:pt idx="62">
                  <c:v>1.270834</c:v>
                </c:pt>
                <c:pt idx="63">
                  <c:v>1.2916669999999999</c:v>
                </c:pt>
                <c:pt idx="64">
                  <c:v>1.3125009999999999</c:v>
                </c:pt>
                <c:pt idx="65">
                  <c:v>1.333334</c:v>
                </c:pt>
                <c:pt idx="66">
                  <c:v>1.3541669999999999</c:v>
                </c:pt>
                <c:pt idx="67">
                  <c:v>1.3750009999999999</c:v>
                </c:pt>
                <c:pt idx="68">
                  <c:v>1.395834</c:v>
                </c:pt>
                <c:pt idx="69">
                  <c:v>1.416668</c:v>
                </c:pt>
                <c:pt idx="70">
                  <c:v>1.4375020000000001</c:v>
                </c:pt>
                <c:pt idx="71">
                  <c:v>1.4583349999999999</c:v>
                </c:pt>
                <c:pt idx="72">
                  <c:v>1.479168</c:v>
                </c:pt>
                <c:pt idx="73">
                  <c:v>1.5000020000000001</c:v>
                </c:pt>
                <c:pt idx="74">
                  <c:v>1.5208349999999999</c:v>
                </c:pt>
                <c:pt idx="75">
                  <c:v>1.541668</c:v>
                </c:pt>
                <c:pt idx="76">
                  <c:v>1.5625020000000001</c:v>
                </c:pt>
                <c:pt idx="77">
                  <c:v>1.5833349999999999</c:v>
                </c:pt>
                <c:pt idx="78">
                  <c:v>1.604168</c:v>
                </c:pt>
                <c:pt idx="79">
                  <c:v>1.6250020000000001</c:v>
                </c:pt>
                <c:pt idx="80">
                  <c:v>1.6458349999999999</c:v>
                </c:pt>
                <c:pt idx="81">
                  <c:v>1.666668</c:v>
                </c:pt>
                <c:pt idx="82">
                  <c:v>1.6875020000000001</c:v>
                </c:pt>
                <c:pt idx="83">
                  <c:v>1.7083349999999999</c:v>
                </c:pt>
                <c:pt idx="84">
                  <c:v>1.729168</c:v>
                </c:pt>
                <c:pt idx="85">
                  <c:v>1.7500020000000001</c:v>
                </c:pt>
                <c:pt idx="86">
                  <c:v>1.7708349999999999</c:v>
                </c:pt>
                <c:pt idx="87">
                  <c:v>1.791668</c:v>
                </c:pt>
                <c:pt idx="88">
                  <c:v>1.8125020000000001</c:v>
                </c:pt>
                <c:pt idx="89">
                  <c:v>1.8333349999999999</c:v>
                </c:pt>
                <c:pt idx="90">
                  <c:v>1.854168</c:v>
                </c:pt>
                <c:pt idx="91">
                  <c:v>1.8750020000000001</c:v>
                </c:pt>
                <c:pt idx="92">
                  <c:v>1.8958349999999999</c:v>
                </c:pt>
                <c:pt idx="93">
                  <c:v>1.916668</c:v>
                </c:pt>
                <c:pt idx="94">
                  <c:v>1.9375020000000001</c:v>
                </c:pt>
                <c:pt idx="95">
                  <c:v>1.9583349999999999</c:v>
                </c:pt>
                <c:pt idx="96">
                  <c:v>1.979168</c:v>
                </c:pt>
                <c:pt idx="97">
                  <c:v>2.0000019999999998</c:v>
                </c:pt>
                <c:pt idx="98">
                  <c:v>2.0208349999999999</c:v>
                </c:pt>
                <c:pt idx="99">
                  <c:v>2.041668</c:v>
                </c:pt>
                <c:pt idx="100">
                  <c:v>2.0625019999999998</c:v>
                </c:pt>
                <c:pt idx="101">
                  <c:v>2.0833349999999999</c:v>
                </c:pt>
                <c:pt idx="102">
                  <c:v>2.104168</c:v>
                </c:pt>
                <c:pt idx="103">
                  <c:v>2.1250019999999998</c:v>
                </c:pt>
                <c:pt idx="104">
                  <c:v>2.1458349999999999</c:v>
                </c:pt>
                <c:pt idx="105">
                  <c:v>2.166668</c:v>
                </c:pt>
                <c:pt idx="106">
                  <c:v>2.1875019999999998</c:v>
                </c:pt>
                <c:pt idx="107">
                  <c:v>2.2083349999999999</c:v>
                </c:pt>
                <c:pt idx="108">
                  <c:v>2.229168</c:v>
                </c:pt>
                <c:pt idx="109">
                  <c:v>2.2500019999999998</c:v>
                </c:pt>
                <c:pt idx="110">
                  <c:v>2.2708349999999999</c:v>
                </c:pt>
                <c:pt idx="111">
                  <c:v>2.291668</c:v>
                </c:pt>
                <c:pt idx="112">
                  <c:v>2.3125019999999998</c:v>
                </c:pt>
                <c:pt idx="113">
                  <c:v>2.3333349999999999</c:v>
                </c:pt>
                <c:pt idx="114">
                  <c:v>2.354168</c:v>
                </c:pt>
                <c:pt idx="115">
                  <c:v>2.3750019999999998</c:v>
                </c:pt>
                <c:pt idx="116">
                  <c:v>2.3958349999999999</c:v>
                </c:pt>
                <c:pt idx="117">
                  <c:v>2.416668</c:v>
                </c:pt>
                <c:pt idx="118">
                  <c:v>2.4375019999999998</c:v>
                </c:pt>
                <c:pt idx="119">
                  <c:v>2.4583349999999999</c:v>
                </c:pt>
                <c:pt idx="120">
                  <c:v>2.479168</c:v>
                </c:pt>
                <c:pt idx="121">
                  <c:v>2.5000010000000001</c:v>
                </c:pt>
                <c:pt idx="122">
                  <c:v>2.5208349999999999</c:v>
                </c:pt>
                <c:pt idx="123">
                  <c:v>2.541668</c:v>
                </c:pt>
                <c:pt idx="124">
                  <c:v>2.5625010000000001</c:v>
                </c:pt>
                <c:pt idx="125">
                  <c:v>2.5833349999999999</c:v>
                </c:pt>
                <c:pt idx="126">
                  <c:v>2.604168</c:v>
                </c:pt>
                <c:pt idx="127">
                  <c:v>2.6250010000000001</c:v>
                </c:pt>
                <c:pt idx="128">
                  <c:v>2.6458349999999999</c:v>
                </c:pt>
                <c:pt idx="129">
                  <c:v>2.666668</c:v>
                </c:pt>
                <c:pt idx="130">
                  <c:v>2.6875010000000001</c:v>
                </c:pt>
                <c:pt idx="131">
                  <c:v>2.7083349999999999</c:v>
                </c:pt>
                <c:pt idx="132">
                  <c:v>2.729168</c:v>
                </c:pt>
                <c:pt idx="133">
                  <c:v>2.7500010000000001</c:v>
                </c:pt>
                <c:pt idx="134">
                  <c:v>2.7708349999999999</c:v>
                </c:pt>
                <c:pt idx="135">
                  <c:v>2.791668</c:v>
                </c:pt>
                <c:pt idx="136">
                  <c:v>2.8125010000000001</c:v>
                </c:pt>
                <c:pt idx="137">
                  <c:v>2.8333349999999999</c:v>
                </c:pt>
                <c:pt idx="138">
                  <c:v>2.854168</c:v>
                </c:pt>
                <c:pt idx="139">
                  <c:v>2.8750010000000001</c:v>
                </c:pt>
                <c:pt idx="140">
                  <c:v>2.8958349999999999</c:v>
                </c:pt>
                <c:pt idx="141">
                  <c:v>2.916668</c:v>
                </c:pt>
                <c:pt idx="142">
                  <c:v>2.9375010000000001</c:v>
                </c:pt>
                <c:pt idx="143">
                  <c:v>2.9583349999999999</c:v>
                </c:pt>
                <c:pt idx="144">
                  <c:v>2.979168</c:v>
                </c:pt>
                <c:pt idx="145">
                  <c:v>3.0000010000000001</c:v>
                </c:pt>
                <c:pt idx="146">
                  <c:v>3.0208349999999999</c:v>
                </c:pt>
                <c:pt idx="147">
                  <c:v>3.041668</c:v>
                </c:pt>
                <c:pt idx="148">
                  <c:v>3.0625010000000001</c:v>
                </c:pt>
                <c:pt idx="149">
                  <c:v>3.0833349999999999</c:v>
                </c:pt>
                <c:pt idx="150">
                  <c:v>3.104168</c:v>
                </c:pt>
                <c:pt idx="151">
                  <c:v>3.1250010000000001</c:v>
                </c:pt>
                <c:pt idx="152">
                  <c:v>3.1458349999999999</c:v>
                </c:pt>
                <c:pt idx="153">
                  <c:v>3.166668</c:v>
                </c:pt>
                <c:pt idx="154">
                  <c:v>3.1875010000000001</c:v>
                </c:pt>
                <c:pt idx="155">
                  <c:v>3.2083349999999999</c:v>
                </c:pt>
                <c:pt idx="156">
                  <c:v>3.229168</c:v>
                </c:pt>
                <c:pt idx="157">
                  <c:v>3.2500010000000001</c:v>
                </c:pt>
                <c:pt idx="158">
                  <c:v>3.2708349999999999</c:v>
                </c:pt>
                <c:pt idx="159">
                  <c:v>3.291668</c:v>
                </c:pt>
                <c:pt idx="160">
                  <c:v>3.3125010000000001</c:v>
                </c:pt>
                <c:pt idx="161">
                  <c:v>3.3333349999999999</c:v>
                </c:pt>
                <c:pt idx="162">
                  <c:v>3.354168</c:v>
                </c:pt>
                <c:pt idx="163">
                  <c:v>3.3750010000000001</c:v>
                </c:pt>
                <c:pt idx="164">
                  <c:v>3.3958349999999999</c:v>
                </c:pt>
                <c:pt idx="165">
                  <c:v>3.416668</c:v>
                </c:pt>
                <c:pt idx="166">
                  <c:v>3.4375010000000001</c:v>
                </c:pt>
                <c:pt idx="167">
                  <c:v>3.4583349999999999</c:v>
                </c:pt>
                <c:pt idx="168">
                  <c:v>3.479168</c:v>
                </c:pt>
                <c:pt idx="169">
                  <c:v>3.5000010000000001</c:v>
                </c:pt>
                <c:pt idx="170">
                  <c:v>3.5208349999999999</c:v>
                </c:pt>
                <c:pt idx="171">
                  <c:v>3.541668</c:v>
                </c:pt>
                <c:pt idx="172">
                  <c:v>3.5625010000000001</c:v>
                </c:pt>
                <c:pt idx="173">
                  <c:v>3.5833349999999999</c:v>
                </c:pt>
                <c:pt idx="174">
                  <c:v>3.604168</c:v>
                </c:pt>
                <c:pt idx="175">
                  <c:v>3.6250010000000001</c:v>
                </c:pt>
                <c:pt idx="176">
                  <c:v>3.6458349999999999</c:v>
                </c:pt>
                <c:pt idx="177">
                  <c:v>3.666668</c:v>
                </c:pt>
                <c:pt idx="178">
                  <c:v>3.6875010000000001</c:v>
                </c:pt>
                <c:pt idx="179">
                  <c:v>3.7083349999999999</c:v>
                </c:pt>
                <c:pt idx="180">
                  <c:v>3.729168</c:v>
                </c:pt>
                <c:pt idx="181">
                  <c:v>3.7500010000000001</c:v>
                </c:pt>
                <c:pt idx="182">
                  <c:v>3.7708349999999999</c:v>
                </c:pt>
                <c:pt idx="183">
                  <c:v>3.791668</c:v>
                </c:pt>
                <c:pt idx="184">
                  <c:v>3.8125010000000001</c:v>
                </c:pt>
                <c:pt idx="185">
                  <c:v>3.8333349999999999</c:v>
                </c:pt>
                <c:pt idx="186">
                  <c:v>3.854168</c:v>
                </c:pt>
                <c:pt idx="187">
                  <c:v>3.8750010000000001</c:v>
                </c:pt>
                <c:pt idx="188">
                  <c:v>3.8958349999999999</c:v>
                </c:pt>
                <c:pt idx="189">
                  <c:v>3.916668</c:v>
                </c:pt>
                <c:pt idx="190">
                  <c:v>3.9375010000000001</c:v>
                </c:pt>
                <c:pt idx="191">
                  <c:v>3.9583349999999999</c:v>
                </c:pt>
                <c:pt idx="192">
                  <c:v>3.979168</c:v>
                </c:pt>
                <c:pt idx="193">
                  <c:v>4.0000010000000001</c:v>
                </c:pt>
                <c:pt idx="194">
                  <c:v>4.0208349999999999</c:v>
                </c:pt>
                <c:pt idx="195">
                  <c:v>4.0416679999999996</c:v>
                </c:pt>
                <c:pt idx="196">
                  <c:v>4.0625010000000001</c:v>
                </c:pt>
                <c:pt idx="197">
                  <c:v>4.0833349999999999</c:v>
                </c:pt>
                <c:pt idx="198">
                  <c:v>4.1041679999999996</c:v>
                </c:pt>
                <c:pt idx="199">
                  <c:v>4.1250010000000001</c:v>
                </c:pt>
                <c:pt idx="200">
                  <c:v>4.1458349999999999</c:v>
                </c:pt>
                <c:pt idx="201">
                  <c:v>4.1666679999999996</c:v>
                </c:pt>
                <c:pt idx="202">
                  <c:v>4.1875010000000001</c:v>
                </c:pt>
                <c:pt idx="203">
                  <c:v>4.2083349999999999</c:v>
                </c:pt>
                <c:pt idx="204">
                  <c:v>4.2291679999999996</c:v>
                </c:pt>
                <c:pt idx="205">
                  <c:v>4.2500010000000001</c:v>
                </c:pt>
                <c:pt idx="206">
                  <c:v>4.2708349999999999</c:v>
                </c:pt>
                <c:pt idx="207">
                  <c:v>4.2916679999999996</c:v>
                </c:pt>
                <c:pt idx="208">
                  <c:v>4.3125010000000001</c:v>
                </c:pt>
                <c:pt idx="209">
                  <c:v>4.3333349999999999</c:v>
                </c:pt>
                <c:pt idx="210">
                  <c:v>4.3541679999999996</c:v>
                </c:pt>
                <c:pt idx="211">
                  <c:v>4.3750010000000001</c:v>
                </c:pt>
                <c:pt idx="212">
                  <c:v>4.3958349999999999</c:v>
                </c:pt>
                <c:pt idx="213">
                  <c:v>4.4166679999999996</c:v>
                </c:pt>
                <c:pt idx="214">
                  <c:v>4.4375010000000001</c:v>
                </c:pt>
                <c:pt idx="215">
                  <c:v>4.4583349999999999</c:v>
                </c:pt>
                <c:pt idx="216">
                  <c:v>4.4791679999999996</c:v>
                </c:pt>
                <c:pt idx="217">
                  <c:v>4.5000010000000001</c:v>
                </c:pt>
                <c:pt idx="218">
                  <c:v>4.5208349999999999</c:v>
                </c:pt>
                <c:pt idx="219">
                  <c:v>4.5416679999999996</c:v>
                </c:pt>
                <c:pt idx="220">
                  <c:v>4.5625010000000001</c:v>
                </c:pt>
                <c:pt idx="221">
                  <c:v>4.5833349999999999</c:v>
                </c:pt>
                <c:pt idx="222">
                  <c:v>4.6041679999999996</c:v>
                </c:pt>
                <c:pt idx="223">
                  <c:v>4.6250010000000001</c:v>
                </c:pt>
                <c:pt idx="224">
                  <c:v>4.6458349999999999</c:v>
                </c:pt>
                <c:pt idx="225">
                  <c:v>4.6666679999999996</c:v>
                </c:pt>
                <c:pt idx="226">
                  <c:v>4.6875010000000001</c:v>
                </c:pt>
                <c:pt idx="227">
                  <c:v>4.7083349999999999</c:v>
                </c:pt>
                <c:pt idx="228">
                  <c:v>4.7291679999999996</c:v>
                </c:pt>
                <c:pt idx="229">
                  <c:v>4.7500010000000001</c:v>
                </c:pt>
                <c:pt idx="230">
                  <c:v>4.7708349999999999</c:v>
                </c:pt>
                <c:pt idx="231">
                  <c:v>4.7916679999999996</c:v>
                </c:pt>
                <c:pt idx="232">
                  <c:v>4.8125010000000001</c:v>
                </c:pt>
                <c:pt idx="233">
                  <c:v>4.8333349999999999</c:v>
                </c:pt>
                <c:pt idx="234">
                  <c:v>4.8541679999999996</c:v>
                </c:pt>
                <c:pt idx="235">
                  <c:v>4.8750010000000001</c:v>
                </c:pt>
                <c:pt idx="236">
                  <c:v>4.8958349999999999</c:v>
                </c:pt>
                <c:pt idx="237">
                  <c:v>4.9166679999999996</c:v>
                </c:pt>
                <c:pt idx="238">
                  <c:v>4.9375010000000001</c:v>
                </c:pt>
                <c:pt idx="239">
                  <c:v>4.9583349999999999</c:v>
                </c:pt>
                <c:pt idx="240">
                  <c:v>4.9791679999999996</c:v>
                </c:pt>
                <c:pt idx="241">
                  <c:v>5.0000010000000001</c:v>
                </c:pt>
                <c:pt idx="242">
                  <c:v>5.0208349999999999</c:v>
                </c:pt>
                <c:pt idx="243">
                  <c:v>5.0416679999999996</c:v>
                </c:pt>
                <c:pt idx="244">
                  <c:v>5.0625010000000001</c:v>
                </c:pt>
                <c:pt idx="245">
                  <c:v>5.0833349999999999</c:v>
                </c:pt>
                <c:pt idx="246">
                  <c:v>5.1041679999999996</c:v>
                </c:pt>
                <c:pt idx="247">
                  <c:v>5.1250010000000001</c:v>
                </c:pt>
                <c:pt idx="248">
                  <c:v>5.1458349999999999</c:v>
                </c:pt>
                <c:pt idx="249">
                  <c:v>5.1666679999999996</c:v>
                </c:pt>
                <c:pt idx="250">
                  <c:v>5.1875010000000001</c:v>
                </c:pt>
                <c:pt idx="251">
                  <c:v>5.2083349999999999</c:v>
                </c:pt>
                <c:pt idx="252">
                  <c:v>5.2291679999999996</c:v>
                </c:pt>
                <c:pt idx="253">
                  <c:v>5.2500010000000001</c:v>
                </c:pt>
                <c:pt idx="254">
                  <c:v>5.2708349999999999</c:v>
                </c:pt>
                <c:pt idx="255">
                  <c:v>5.2916679999999996</c:v>
                </c:pt>
                <c:pt idx="256">
                  <c:v>5.3125010000000001</c:v>
                </c:pt>
                <c:pt idx="257">
                  <c:v>5.3333349999999999</c:v>
                </c:pt>
                <c:pt idx="258">
                  <c:v>5.3541679999999996</c:v>
                </c:pt>
                <c:pt idx="259">
                  <c:v>5.3750010000000001</c:v>
                </c:pt>
                <c:pt idx="260">
                  <c:v>5.3958349999999999</c:v>
                </c:pt>
                <c:pt idx="261">
                  <c:v>5.4166679999999996</c:v>
                </c:pt>
                <c:pt idx="262">
                  <c:v>5.4375010000000001</c:v>
                </c:pt>
                <c:pt idx="263">
                  <c:v>5.4583349999999999</c:v>
                </c:pt>
                <c:pt idx="264">
                  <c:v>5.4791679999999996</c:v>
                </c:pt>
                <c:pt idx="265">
                  <c:v>5.5000010000000001</c:v>
                </c:pt>
                <c:pt idx="266">
                  <c:v>5.5208349999999999</c:v>
                </c:pt>
                <c:pt idx="267">
                  <c:v>5.5416679999999996</c:v>
                </c:pt>
                <c:pt idx="268">
                  <c:v>5.5625010000000001</c:v>
                </c:pt>
                <c:pt idx="269">
                  <c:v>5.5833349999999999</c:v>
                </c:pt>
                <c:pt idx="270">
                  <c:v>5.6041679999999996</c:v>
                </c:pt>
                <c:pt idx="271">
                  <c:v>5.6250010000000001</c:v>
                </c:pt>
                <c:pt idx="272">
                  <c:v>5.6458349999999999</c:v>
                </c:pt>
                <c:pt idx="273">
                  <c:v>5.6666679999999996</c:v>
                </c:pt>
                <c:pt idx="274">
                  <c:v>5.6875010000000001</c:v>
                </c:pt>
                <c:pt idx="275">
                  <c:v>5.7083349999999999</c:v>
                </c:pt>
                <c:pt idx="276">
                  <c:v>5.7291679999999996</c:v>
                </c:pt>
                <c:pt idx="277">
                  <c:v>5.7500010000000001</c:v>
                </c:pt>
                <c:pt idx="278">
                  <c:v>5.7708349999999999</c:v>
                </c:pt>
                <c:pt idx="279">
                  <c:v>5.7916679999999996</c:v>
                </c:pt>
                <c:pt idx="280">
                  <c:v>5.8125010000000001</c:v>
                </c:pt>
                <c:pt idx="281">
                  <c:v>5.8333349999999999</c:v>
                </c:pt>
                <c:pt idx="282">
                  <c:v>5.8541679999999996</c:v>
                </c:pt>
                <c:pt idx="283">
                  <c:v>5.8750010000000001</c:v>
                </c:pt>
                <c:pt idx="284">
                  <c:v>5.8958349999999999</c:v>
                </c:pt>
                <c:pt idx="285">
                  <c:v>5.9166679999999996</c:v>
                </c:pt>
                <c:pt idx="286">
                  <c:v>5.9375010000000001</c:v>
                </c:pt>
                <c:pt idx="287">
                  <c:v>5.9583349999999999</c:v>
                </c:pt>
                <c:pt idx="288">
                  <c:v>5.9791679999999996</c:v>
                </c:pt>
                <c:pt idx="289">
                  <c:v>6.0000010000000001</c:v>
                </c:pt>
                <c:pt idx="290">
                  <c:v>6.0208349999999999</c:v>
                </c:pt>
                <c:pt idx="291">
                  <c:v>6.0416679999999996</c:v>
                </c:pt>
                <c:pt idx="292">
                  <c:v>6.0625010000000001</c:v>
                </c:pt>
                <c:pt idx="293">
                  <c:v>6.0833349999999999</c:v>
                </c:pt>
                <c:pt idx="294">
                  <c:v>6.1041679999999996</c:v>
                </c:pt>
                <c:pt idx="295">
                  <c:v>6.1250010000000001</c:v>
                </c:pt>
                <c:pt idx="296">
                  <c:v>6.1458349999999999</c:v>
                </c:pt>
                <c:pt idx="297">
                  <c:v>6.1666679999999996</c:v>
                </c:pt>
                <c:pt idx="298">
                  <c:v>6.1875010000000001</c:v>
                </c:pt>
                <c:pt idx="299">
                  <c:v>6.2083349999999999</c:v>
                </c:pt>
                <c:pt idx="300">
                  <c:v>6.2291679999999996</c:v>
                </c:pt>
                <c:pt idx="301">
                  <c:v>6.2500010000000001</c:v>
                </c:pt>
                <c:pt idx="302">
                  <c:v>6.2708349999999999</c:v>
                </c:pt>
                <c:pt idx="303">
                  <c:v>6.2916679999999996</c:v>
                </c:pt>
                <c:pt idx="304">
                  <c:v>6.3125010000000001</c:v>
                </c:pt>
                <c:pt idx="305">
                  <c:v>6.3333349999999999</c:v>
                </c:pt>
                <c:pt idx="306">
                  <c:v>6.3541679999999996</c:v>
                </c:pt>
                <c:pt idx="307">
                  <c:v>6.3750010000000001</c:v>
                </c:pt>
                <c:pt idx="308">
                  <c:v>6.3958349999999999</c:v>
                </c:pt>
                <c:pt idx="309">
                  <c:v>6.4166679999999996</c:v>
                </c:pt>
                <c:pt idx="310">
                  <c:v>6.4375010000000001</c:v>
                </c:pt>
                <c:pt idx="311">
                  <c:v>6.4583349999999999</c:v>
                </c:pt>
                <c:pt idx="312">
                  <c:v>6.4791679999999996</c:v>
                </c:pt>
                <c:pt idx="313">
                  <c:v>6.5000010000000001</c:v>
                </c:pt>
                <c:pt idx="314">
                  <c:v>6.5208349999999999</c:v>
                </c:pt>
                <c:pt idx="315">
                  <c:v>6.5416679999999996</c:v>
                </c:pt>
                <c:pt idx="316">
                  <c:v>6.5625010000000001</c:v>
                </c:pt>
                <c:pt idx="317">
                  <c:v>6.5833349999999999</c:v>
                </c:pt>
                <c:pt idx="318">
                  <c:v>6.6041679999999996</c:v>
                </c:pt>
                <c:pt idx="319">
                  <c:v>6.6250010000000001</c:v>
                </c:pt>
                <c:pt idx="320">
                  <c:v>6.6458349999999999</c:v>
                </c:pt>
                <c:pt idx="321">
                  <c:v>6.6666679999999996</c:v>
                </c:pt>
                <c:pt idx="322">
                  <c:v>6.6875010000000001</c:v>
                </c:pt>
                <c:pt idx="323">
                  <c:v>6.7083349999999999</c:v>
                </c:pt>
                <c:pt idx="324">
                  <c:v>6.7291679999999996</c:v>
                </c:pt>
                <c:pt idx="325">
                  <c:v>6.7500010000000001</c:v>
                </c:pt>
                <c:pt idx="326">
                  <c:v>6.7708349999999999</c:v>
                </c:pt>
                <c:pt idx="327">
                  <c:v>6.7916679999999996</c:v>
                </c:pt>
                <c:pt idx="328">
                  <c:v>6.8125010000000001</c:v>
                </c:pt>
                <c:pt idx="329">
                  <c:v>6.8333349999999999</c:v>
                </c:pt>
                <c:pt idx="330">
                  <c:v>6.8541679999999996</c:v>
                </c:pt>
                <c:pt idx="331">
                  <c:v>6.8750010000000001</c:v>
                </c:pt>
                <c:pt idx="332">
                  <c:v>6.8958349999999999</c:v>
                </c:pt>
                <c:pt idx="333">
                  <c:v>6.9166679999999996</c:v>
                </c:pt>
                <c:pt idx="334">
                  <c:v>6.9375010000000001</c:v>
                </c:pt>
                <c:pt idx="335">
                  <c:v>6.9583349999999999</c:v>
                </c:pt>
                <c:pt idx="336">
                  <c:v>6.9791679999999996</c:v>
                </c:pt>
                <c:pt idx="337">
                  <c:v>7.0000010000000001</c:v>
                </c:pt>
                <c:pt idx="338">
                  <c:v>7.0208349999999999</c:v>
                </c:pt>
                <c:pt idx="339">
                  <c:v>7.0416679999999996</c:v>
                </c:pt>
                <c:pt idx="340">
                  <c:v>7.0625010000000001</c:v>
                </c:pt>
                <c:pt idx="341">
                  <c:v>7.0833349999999999</c:v>
                </c:pt>
                <c:pt idx="342">
                  <c:v>7.1041679999999996</c:v>
                </c:pt>
                <c:pt idx="343">
                  <c:v>7.1250010000000001</c:v>
                </c:pt>
                <c:pt idx="344">
                  <c:v>7.1458349999999999</c:v>
                </c:pt>
                <c:pt idx="345">
                  <c:v>7.1666679999999996</c:v>
                </c:pt>
                <c:pt idx="346">
                  <c:v>7.1875010000000001</c:v>
                </c:pt>
                <c:pt idx="347">
                  <c:v>7.2083349999999999</c:v>
                </c:pt>
                <c:pt idx="348">
                  <c:v>7.2291679999999996</c:v>
                </c:pt>
                <c:pt idx="349">
                  <c:v>7.2500010000000001</c:v>
                </c:pt>
                <c:pt idx="350">
                  <c:v>7.2708349999999999</c:v>
                </c:pt>
                <c:pt idx="351">
                  <c:v>7.2916679999999996</c:v>
                </c:pt>
                <c:pt idx="352">
                  <c:v>7.3125010000000001</c:v>
                </c:pt>
                <c:pt idx="353">
                  <c:v>7.3333349999999999</c:v>
                </c:pt>
                <c:pt idx="354">
                  <c:v>7.3541679999999996</c:v>
                </c:pt>
                <c:pt idx="355">
                  <c:v>7.3750010000000001</c:v>
                </c:pt>
                <c:pt idx="356">
                  <c:v>7.3958349999999999</c:v>
                </c:pt>
                <c:pt idx="357">
                  <c:v>7.4166679999999996</c:v>
                </c:pt>
                <c:pt idx="358">
                  <c:v>7.4375010000000001</c:v>
                </c:pt>
                <c:pt idx="359">
                  <c:v>7.4583349999999999</c:v>
                </c:pt>
                <c:pt idx="360">
                  <c:v>7.4791679999999996</c:v>
                </c:pt>
                <c:pt idx="361">
                  <c:v>7.5000010000000001</c:v>
                </c:pt>
                <c:pt idx="362">
                  <c:v>7.5208349999999999</c:v>
                </c:pt>
                <c:pt idx="363">
                  <c:v>7.5416679999999996</c:v>
                </c:pt>
                <c:pt idx="364">
                  <c:v>7.5625010000000001</c:v>
                </c:pt>
                <c:pt idx="365">
                  <c:v>7.5833349999999999</c:v>
                </c:pt>
                <c:pt idx="366">
                  <c:v>7.6041679999999996</c:v>
                </c:pt>
                <c:pt idx="367">
                  <c:v>7.6250010000000001</c:v>
                </c:pt>
                <c:pt idx="368">
                  <c:v>7.6458349999999999</c:v>
                </c:pt>
                <c:pt idx="369">
                  <c:v>7.6666679999999996</c:v>
                </c:pt>
                <c:pt idx="370">
                  <c:v>7.6875010000000001</c:v>
                </c:pt>
                <c:pt idx="371">
                  <c:v>7.7083349999999999</c:v>
                </c:pt>
                <c:pt idx="372">
                  <c:v>7.7291679999999996</c:v>
                </c:pt>
                <c:pt idx="373">
                  <c:v>7.7500010000000001</c:v>
                </c:pt>
                <c:pt idx="374">
                  <c:v>7.7708349999999999</c:v>
                </c:pt>
                <c:pt idx="375">
                  <c:v>7.7916679999999996</c:v>
                </c:pt>
                <c:pt idx="376">
                  <c:v>7.8125010000000001</c:v>
                </c:pt>
                <c:pt idx="377">
                  <c:v>7.8333349999999999</c:v>
                </c:pt>
                <c:pt idx="378">
                  <c:v>7.8541679999999996</c:v>
                </c:pt>
                <c:pt idx="379">
                  <c:v>7.8750010000000001</c:v>
                </c:pt>
                <c:pt idx="380">
                  <c:v>7.8958349999999999</c:v>
                </c:pt>
                <c:pt idx="381">
                  <c:v>7.9166679999999996</c:v>
                </c:pt>
                <c:pt idx="382">
                  <c:v>7.9375010000000001</c:v>
                </c:pt>
                <c:pt idx="383">
                  <c:v>7.9583349999999999</c:v>
                </c:pt>
                <c:pt idx="384">
                  <c:v>7.9791679999999996</c:v>
                </c:pt>
                <c:pt idx="385">
                  <c:v>8.0000009999999993</c:v>
                </c:pt>
                <c:pt idx="386">
                  <c:v>8.0208349999999999</c:v>
                </c:pt>
                <c:pt idx="387">
                  <c:v>8.0416679999999996</c:v>
                </c:pt>
                <c:pt idx="388">
                  <c:v>8.0625009999999993</c:v>
                </c:pt>
                <c:pt idx="389">
                  <c:v>8.0833349999999999</c:v>
                </c:pt>
                <c:pt idx="390">
                  <c:v>8.1041679999999996</c:v>
                </c:pt>
                <c:pt idx="391">
                  <c:v>8.1250009999999993</c:v>
                </c:pt>
                <c:pt idx="392">
                  <c:v>8.1458349999999999</c:v>
                </c:pt>
                <c:pt idx="393">
                  <c:v>8.1666679999999996</c:v>
                </c:pt>
                <c:pt idx="394">
                  <c:v>8.1875009999999993</c:v>
                </c:pt>
                <c:pt idx="395">
                  <c:v>8.2083349999999999</c:v>
                </c:pt>
                <c:pt idx="396">
                  <c:v>8.2291679999999996</c:v>
                </c:pt>
                <c:pt idx="397">
                  <c:v>8.2500009999999993</c:v>
                </c:pt>
                <c:pt idx="398">
                  <c:v>8.2708349999999999</c:v>
                </c:pt>
                <c:pt idx="399">
                  <c:v>8.2916679999999996</c:v>
                </c:pt>
                <c:pt idx="400">
                  <c:v>8.3125009999999993</c:v>
                </c:pt>
                <c:pt idx="401">
                  <c:v>8.3333349999999999</c:v>
                </c:pt>
                <c:pt idx="402">
                  <c:v>8.3541679999999996</c:v>
                </c:pt>
                <c:pt idx="403">
                  <c:v>8.3750009999999993</c:v>
                </c:pt>
                <c:pt idx="404">
                  <c:v>8.3958349999999999</c:v>
                </c:pt>
                <c:pt idx="405">
                  <c:v>8.4166679999999996</c:v>
                </c:pt>
                <c:pt idx="406">
                  <c:v>8.4375009999999993</c:v>
                </c:pt>
                <c:pt idx="407">
                  <c:v>8.4583349999999999</c:v>
                </c:pt>
                <c:pt idx="408">
                  <c:v>8.4791679999999996</c:v>
                </c:pt>
                <c:pt idx="409">
                  <c:v>8.5000009999999993</c:v>
                </c:pt>
                <c:pt idx="410">
                  <c:v>8.5208349999999999</c:v>
                </c:pt>
                <c:pt idx="411">
                  <c:v>8.5416679999999996</c:v>
                </c:pt>
                <c:pt idx="412">
                  <c:v>8.5625009999999993</c:v>
                </c:pt>
                <c:pt idx="413">
                  <c:v>8.5833349999999999</c:v>
                </c:pt>
                <c:pt idx="414">
                  <c:v>8.6041679999999996</c:v>
                </c:pt>
                <c:pt idx="415">
                  <c:v>8.6250009999999993</c:v>
                </c:pt>
                <c:pt idx="416">
                  <c:v>8.6458349999999999</c:v>
                </c:pt>
                <c:pt idx="417">
                  <c:v>8.6666679999999996</c:v>
                </c:pt>
                <c:pt idx="418">
                  <c:v>8.6875009999999993</c:v>
                </c:pt>
                <c:pt idx="419">
                  <c:v>8.7083340000000007</c:v>
                </c:pt>
                <c:pt idx="420">
                  <c:v>8.7291679999999996</c:v>
                </c:pt>
                <c:pt idx="421">
                  <c:v>8.7500009999999993</c:v>
                </c:pt>
                <c:pt idx="422">
                  <c:v>8.7708340000000007</c:v>
                </c:pt>
                <c:pt idx="423">
                  <c:v>8.7916679999999996</c:v>
                </c:pt>
                <c:pt idx="424">
                  <c:v>8.8125009999999993</c:v>
                </c:pt>
                <c:pt idx="425">
                  <c:v>8.8333340000000007</c:v>
                </c:pt>
                <c:pt idx="426">
                  <c:v>8.8541679999999996</c:v>
                </c:pt>
                <c:pt idx="427">
                  <c:v>8.8750009999999993</c:v>
                </c:pt>
                <c:pt idx="428">
                  <c:v>8.8958340000000007</c:v>
                </c:pt>
                <c:pt idx="429">
                  <c:v>8.9166679999999996</c:v>
                </c:pt>
                <c:pt idx="430">
                  <c:v>8.9375009999999993</c:v>
                </c:pt>
                <c:pt idx="431">
                  <c:v>8.9583340000000007</c:v>
                </c:pt>
                <c:pt idx="432">
                  <c:v>8.9791679999999996</c:v>
                </c:pt>
                <c:pt idx="433">
                  <c:v>9.0000009999999993</c:v>
                </c:pt>
                <c:pt idx="434">
                  <c:v>9.0208340000000007</c:v>
                </c:pt>
                <c:pt idx="435">
                  <c:v>9.0416679999999996</c:v>
                </c:pt>
                <c:pt idx="436">
                  <c:v>9.0625009999999993</c:v>
                </c:pt>
                <c:pt idx="437">
                  <c:v>9.0833340000000007</c:v>
                </c:pt>
                <c:pt idx="438">
                  <c:v>9.1041679999999996</c:v>
                </c:pt>
                <c:pt idx="439">
                  <c:v>9.1250009999999993</c:v>
                </c:pt>
                <c:pt idx="440">
                  <c:v>9.1458340000000007</c:v>
                </c:pt>
                <c:pt idx="441">
                  <c:v>9.1666679999999996</c:v>
                </c:pt>
                <c:pt idx="442">
                  <c:v>9.1875009999999993</c:v>
                </c:pt>
                <c:pt idx="443">
                  <c:v>9.2083340000000007</c:v>
                </c:pt>
                <c:pt idx="444">
                  <c:v>9.2291679999999996</c:v>
                </c:pt>
                <c:pt idx="445">
                  <c:v>9.2500009999999993</c:v>
                </c:pt>
                <c:pt idx="446">
                  <c:v>9.2708340000000007</c:v>
                </c:pt>
                <c:pt idx="447">
                  <c:v>9.2916679999999996</c:v>
                </c:pt>
                <c:pt idx="448">
                  <c:v>9.3125009999999993</c:v>
                </c:pt>
                <c:pt idx="449">
                  <c:v>9.3333340000000007</c:v>
                </c:pt>
                <c:pt idx="450">
                  <c:v>9.3541679999999996</c:v>
                </c:pt>
                <c:pt idx="451">
                  <c:v>9.3750009999999993</c:v>
                </c:pt>
                <c:pt idx="452">
                  <c:v>9.3958340000000007</c:v>
                </c:pt>
                <c:pt idx="453">
                  <c:v>9.4166679999999996</c:v>
                </c:pt>
                <c:pt idx="454">
                  <c:v>9.4375009999999993</c:v>
                </c:pt>
                <c:pt idx="455">
                  <c:v>9.4583349999999999</c:v>
                </c:pt>
                <c:pt idx="456">
                  <c:v>9.4791679999999996</c:v>
                </c:pt>
                <c:pt idx="457">
                  <c:v>9.5000009999999993</c:v>
                </c:pt>
                <c:pt idx="458">
                  <c:v>9.5208349999999999</c:v>
                </c:pt>
                <c:pt idx="459">
                  <c:v>9.5416679999999996</c:v>
                </c:pt>
                <c:pt idx="460">
                  <c:v>9.5625009999999993</c:v>
                </c:pt>
                <c:pt idx="461">
                  <c:v>9.5833349999999999</c:v>
                </c:pt>
                <c:pt idx="462">
                  <c:v>9.6041679999999996</c:v>
                </c:pt>
                <c:pt idx="463">
                  <c:v>9.6250009999999993</c:v>
                </c:pt>
                <c:pt idx="464">
                  <c:v>9.6458349999999999</c:v>
                </c:pt>
                <c:pt idx="465">
                  <c:v>9.6666679999999996</c:v>
                </c:pt>
                <c:pt idx="466">
                  <c:v>9.6875009999999993</c:v>
                </c:pt>
                <c:pt idx="467">
                  <c:v>9.7083349999999999</c:v>
                </c:pt>
                <c:pt idx="468">
                  <c:v>9.7291679999999996</c:v>
                </c:pt>
                <c:pt idx="469">
                  <c:v>9.7500009999999993</c:v>
                </c:pt>
                <c:pt idx="470">
                  <c:v>9.7708349999999999</c:v>
                </c:pt>
                <c:pt idx="471">
                  <c:v>9.7916679999999996</c:v>
                </c:pt>
                <c:pt idx="472">
                  <c:v>9.8125009999999993</c:v>
                </c:pt>
                <c:pt idx="473">
                  <c:v>9.8333349999999999</c:v>
                </c:pt>
                <c:pt idx="474">
                  <c:v>9.8541679999999996</c:v>
                </c:pt>
                <c:pt idx="475">
                  <c:v>9.8750009999999993</c:v>
                </c:pt>
                <c:pt idx="476">
                  <c:v>9.8958349999999999</c:v>
                </c:pt>
                <c:pt idx="477">
                  <c:v>9.9166679999999996</c:v>
                </c:pt>
                <c:pt idx="478">
                  <c:v>9.9375009999999993</c:v>
                </c:pt>
                <c:pt idx="479">
                  <c:v>9.9583349999999999</c:v>
                </c:pt>
                <c:pt idx="480">
                  <c:v>9.9791679999999996</c:v>
                </c:pt>
                <c:pt idx="481">
                  <c:v>10.000000999999999</c:v>
                </c:pt>
                <c:pt idx="482">
                  <c:v>10.020835</c:v>
                </c:pt>
                <c:pt idx="483">
                  <c:v>10.041668</c:v>
                </c:pt>
                <c:pt idx="484">
                  <c:v>10.062500999999999</c:v>
                </c:pt>
                <c:pt idx="485">
                  <c:v>10.083335</c:v>
                </c:pt>
                <c:pt idx="486">
                  <c:v>10.104168</c:v>
                </c:pt>
                <c:pt idx="487">
                  <c:v>10.125000999999999</c:v>
                </c:pt>
                <c:pt idx="488">
                  <c:v>10.145835</c:v>
                </c:pt>
                <c:pt idx="489">
                  <c:v>10.166668</c:v>
                </c:pt>
                <c:pt idx="490">
                  <c:v>10.187500999999999</c:v>
                </c:pt>
                <c:pt idx="491">
                  <c:v>10.208335</c:v>
                </c:pt>
                <c:pt idx="492">
                  <c:v>10.229168</c:v>
                </c:pt>
                <c:pt idx="493">
                  <c:v>10.250000999999999</c:v>
                </c:pt>
                <c:pt idx="494">
                  <c:v>10.270835</c:v>
                </c:pt>
                <c:pt idx="495">
                  <c:v>10.291668</c:v>
                </c:pt>
                <c:pt idx="496">
                  <c:v>10.312500999999999</c:v>
                </c:pt>
                <c:pt idx="497">
                  <c:v>10.333335</c:v>
                </c:pt>
                <c:pt idx="498">
                  <c:v>10.354168</c:v>
                </c:pt>
                <c:pt idx="499">
                  <c:v>10.375000999999999</c:v>
                </c:pt>
                <c:pt idx="500">
                  <c:v>10.395835</c:v>
                </c:pt>
                <c:pt idx="501">
                  <c:v>10.416668</c:v>
                </c:pt>
                <c:pt idx="502">
                  <c:v>10.437500999999999</c:v>
                </c:pt>
                <c:pt idx="503">
                  <c:v>10.458335</c:v>
                </c:pt>
                <c:pt idx="504">
                  <c:v>10.479168</c:v>
                </c:pt>
                <c:pt idx="505">
                  <c:v>10.500000999999999</c:v>
                </c:pt>
                <c:pt idx="506">
                  <c:v>10.520835</c:v>
                </c:pt>
                <c:pt idx="507">
                  <c:v>10.541668</c:v>
                </c:pt>
                <c:pt idx="508">
                  <c:v>10.562500999999999</c:v>
                </c:pt>
                <c:pt idx="509">
                  <c:v>10.583335</c:v>
                </c:pt>
                <c:pt idx="510">
                  <c:v>10.604168</c:v>
                </c:pt>
                <c:pt idx="511">
                  <c:v>10.625000999999999</c:v>
                </c:pt>
                <c:pt idx="512">
                  <c:v>10.645835</c:v>
                </c:pt>
                <c:pt idx="513">
                  <c:v>10.666668</c:v>
                </c:pt>
                <c:pt idx="514">
                  <c:v>10.687500999999999</c:v>
                </c:pt>
                <c:pt idx="515">
                  <c:v>10.708335</c:v>
                </c:pt>
                <c:pt idx="516">
                  <c:v>10.729168</c:v>
                </c:pt>
                <c:pt idx="517">
                  <c:v>10.750000999999999</c:v>
                </c:pt>
                <c:pt idx="518">
                  <c:v>10.770835</c:v>
                </c:pt>
                <c:pt idx="519">
                  <c:v>10.791668</c:v>
                </c:pt>
                <c:pt idx="520">
                  <c:v>10.812500999999999</c:v>
                </c:pt>
                <c:pt idx="521">
                  <c:v>10.833335</c:v>
                </c:pt>
                <c:pt idx="522">
                  <c:v>10.854168</c:v>
                </c:pt>
                <c:pt idx="523">
                  <c:v>10.875000999999999</c:v>
                </c:pt>
                <c:pt idx="524">
                  <c:v>10.895835</c:v>
                </c:pt>
                <c:pt idx="525">
                  <c:v>10.916668</c:v>
                </c:pt>
                <c:pt idx="526">
                  <c:v>10.937500999999999</c:v>
                </c:pt>
                <c:pt idx="527">
                  <c:v>10.958335</c:v>
                </c:pt>
                <c:pt idx="528">
                  <c:v>10.979168</c:v>
                </c:pt>
                <c:pt idx="529">
                  <c:v>11.000000999999999</c:v>
                </c:pt>
                <c:pt idx="530">
                  <c:v>11.020835</c:v>
                </c:pt>
                <c:pt idx="531">
                  <c:v>11.041668</c:v>
                </c:pt>
                <c:pt idx="532">
                  <c:v>11.062500999999999</c:v>
                </c:pt>
                <c:pt idx="533">
                  <c:v>11.083335</c:v>
                </c:pt>
                <c:pt idx="534">
                  <c:v>11.104168</c:v>
                </c:pt>
                <c:pt idx="535">
                  <c:v>11.125000999999999</c:v>
                </c:pt>
                <c:pt idx="536">
                  <c:v>11.145835</c:v>
                </c:pt>
                <c:pt idx="537">
                  <c:v>11.166668</c:v>
                </c:pt>
                <c:pt idx="538">
                  <c:v>11.187500999999999</c:v>
                </c:pt>
                <c:pt idx="539">
                  <c:v>11.208335</c:v>
                </c:pt>
                <c:pt idx="540">
                  <c:v>11.229168</c:v>
                </c:pt>
                <c:pt idx="541">
                  <c:v>11.250000999999999</c:v>
                </c:pt>
                <c:pt idx="542">
                  <c:v>11.270835</c:v>
                </c:pt>
                <c:pt idx="543">
                  <c:v>11.291668</c:v>
                </c:pt>
                <c:pt idx="544">
                  <c:v>11.312500999999999</c:v>
                </c:pt>
                <c:pt idx="545">
                  <c:v>11.333335</c:v>
                </c:pt>
                <c:pt idx="546">
                  <c:v>11.354168</c:v>
                </c:pt>
                <c:pt idx="547">
                  <c:v>11.375000999999999</c:v>
                </c:pt>
                <c:pt idx="548">
                  <c:v>11.395835</c:v>
                </c:pt>
                <c:pt idx="549">
                  <c:v>11.416668</c:v>
                </c:pt>
                <c:pt idx="550">
                  <c:v>11.437500999999999</c:v>
                </c:pt>
                <c:pt idx="551">
                  <c:v>11.458335</c:v>
                </c:pt>
                <c:pt idx="552">
                  <c:v>11.479168</c:v>
                </c:pt>
                <c:pt idx="553">
                  <c:v>11.500000999999999</c:v>
                </c:pt>
                <c:pt idx="554">
                  <c:v>11.520835</c:v>
                </c:pt>
                <c:pt idx="555">
                  <c:v>11.541668</c:v>
                </c:pt>
                <c:pt idx="556">
                  <c:v>11.562500999999999</c:v>
                </c:pt>
                <c:pt idx="557">
                  <c:v>11.583335</c:v>
                </c:pt>
                <c:pt idx="558">
                  <c:v>11.604168</c:v>
                </c:pt>
                <c:pt idx="559">
                  <c:v>11.625000999999999</c:v>
                </c:pt>
                <c:pt idx="560">
                  <c:v>11.645835</c:v>
                </c:pt>
                <c:pt idx="561">
                  <c:v>11.666668</c:v>
                </c:pt>
                <c:pt idx="562">
                  <c:v>11.687500999999999</c:v>
                </c:pt>
                <c:pt idx="563">
                  <c:v>11.708335</c:v>
                </c:pt>
                <c:pt idx="564">
                  <c:v>11.729168</c:v>
                </c:pt>
                <c:pt idx="565">
                  <c:v>11.750000999999999</c:v>
                </c:pt>
                <c:pt idx="566">
                  <c:v>11.770835</c:v>
                </c:pt>
                <c:pt idx="567">
                  <c:v>11.791668</c:v>
                </c:pt>
                <c:pt idx="568">
                  <c:v>11.812500999999999</c:v>
                </c:pt>
                <c:pt idx="569">
                  <c:v>11.833335</c:v>
                </c:pt>
                <c:pt idx="570">
                  <c:v>11.854168</c:v>
                </c:pt>
                <c:pt idx="571">
                  <c:v>11.875000999999999</c:v>
                </c:pt>
                <c:pt idx="572">
                  <c:v>11.895835</c:v>
                </c:pt>
                <c:pt idx="573">
                  <c:v>11.916668</c:v>
                </c:pt>
                <c:pt idx="574">
                  <c:v>11.937500999999999</c:v>
                </c:pt>
                <c:pt idx="575">
                  <c:v>11.958335</c:v>
                </c:pt>
                <c:pt idx="576">
                  <c:v>11.979168</c:v>
                </c:pt>
                <c:pt idx="577">
                  <c:v>12.000000999999999</c:v>
                </c:pt>
                <c:pt idx="578">
                  <c:v>12.020835</c:v>
                </c:pt>
                <c:pt idx="579">
                  <c:v>12.041668</c:v>
                </c:pt>
                <c:pt idx="580">
                  <c:v>12.062500999999999</c:v>
                </c:pt>
                <c:pt idx="581">
                  <c:v>12.083335</c:v>
                </c:pt>
                <c:pt idx="582">
                  <c:v>12.104168</c:v>
                </c:pt>
                <c:pt idx="583">
                  <c:v>12.125000999999999</c:v>
                </c:pt>
                <c:pt idx="584">
                  <c:v>12.145835</c:v>
                </c:pt>
                <c:pt idx="585">
                  <c:v>12.166668</c:v>
                </c:pt>
                <c:pt idx="586">
                  <c:v>12.187500999999999</c:v>
                </c:pt>
                <c:pt idx="587">
                  <c:v>12.208335</c:v>
                </c:pt>
                <c:pt idx="588">
                  <c:v>12.229168</c:v>
                </c:pt>
                <c:pt idx="589">
                  <c:v>12.250000999999999</c:v>
                </c:pt>
                <c:pt idx="590">
                  <c:v>12.270835</c:v>
                </c:pt>
                <c:pt idx="591">
                  <c:v>12.291668</c:v>
                </c:pt>
                <c:pt idx="592">
                  <c:v>12.312500999999999</c:v>
                </c:pt>
                <c:pt idx="593">
                  <c:v>12.333335</c:v>
                </c:pt>
                <c:pt idx="594">
                  <c:v>12.354168</c:v>
                </c:pt>
                <c:pt idx="595">
                  <c:v>12.375000999999999</c:v>
                </c:pt>
                <c:pt idx="596">
                  <c:v>12.395835</c:v>
                </c:pt>
                <c:pt idx="597">
                  <c:v>12.416668</c:v>
                </c:pt>
                <c:pt idx="598">
                  <c:v>12.437500999999999</c:v>
                </c:pt>
                <c:pt idx="599">
                  <c:v>12.458335</c:v>
                </c:pt>
                <c:pt idx="600">
                  <c:v>12.479168</c:v>
                </c:pt>
                <c:pt idx="601">
                  <c:v>12.500000999999999</c:v>
                </c:pt>
                <c:pt idx="602">
                  <c:v>12.520835</c:v>
                </c:pt>
                <c:pt idx="603">
                  <c:v>12.541668</c:v>
                </c:pt>
                <c:pt idx="604">
                  <c:v>12.562500999999999</c:v>
                </c:pt>
                <c:pt idx="605">
                  <c:v>12.583335</c:v>
                </c:pt>
                <c:pt idx="606">
                  <c:v>12.604168</c:v>
                </c:pt>
                <c:pt idx="607">
                  <c:v>12.625000999999999</c:v>
                </c:pt>
                <c:pt idx="608">
                  <c:v>12.645834000000001</c:v>
                </c:pt>
                <c:pt idx="609">
                  <c:v>12.666668</c:v>
                </c:pt>
                <c:pt idx="610">
                  <c:v>12.687500999999999</c:v>
                </c:pt>
                <c:pt idx="611">
                  <c:v>12.708334000000001</c:v>
                </c:pt>
                <c:pt idx="612">
                  <c:v>12.729168</c:v>
                </c:pt>
                <c:pt idx="613">
                  <c:v>12.750000999999999</c:v>
                </c:pt>
                <c:pt idx="614">
                  <c:v>12.770834000000001</c:v>
                </c:pt>
                <c:pt idx="615">
                  <c:v>12.791668</c:v>
                </c:pt>
                <c:pt idx="616">
                  <c:v>12.812500999999999</c:v>
                </c:pt>
                <c:pt idx="617">
                  <c:v>12.833334000000001</c:v>
                </c:pt>
                <c:pt idx="618">
                  <c:v>12.854168</c:v>
                </c:pt>
                <c:pt idx="619">
                  <c:v>12.875000999999999</c:v>
                </c:pt>
                <c:pt idx="620">
                  <c:v>12.895834000000001</c:v>
                </c:pt>
                <c:pt idx="621">
                  <c:v>12.916668</c:v>
                </c:pt>
                <c:pt idx="622">
                  <c:v>12.937500999999999</c:v>
                </c:pt>
                <c:pt idx="623">
                  <c:v>12.958334000000001</c:v>
                </c:pt>
                <c:pt idx="624">
                  <c:v>12.979168</c:v>
                </c:pt>
                <c:pt idx="625">
                  <c:v>13.000000999999999</c:v>
                </c:pt>
                <c:pt idx="626">
                  <c:v>13.020834000000001</c:v>
                </c:pt>
                <c:pt idx="627">
                  <c:v>13.041668</c:v>
                </c:pt>
                <c:pt idx="628">
                  <c:v>13.062500999999999</c:v>
                </c:pt>
                <c:pt idx="629">
                  <c:v>13.083334000000001</c:v>
                </c:pt>
                <c:pt idx="630">
                  <c:v>13.104168</c:v>
                </c:pt>
                <c:pt idx="631">
                  <c:v>13.125000999999999</c:v>
                </c:pt>
                <c:pt idx="632">
                  <c:v>13.145834000000001</c:v>
                </c:pt>
                <c:pt idx="633">
                  <c:v>13.166668</c:v>
                </c:pt>
                <c:pt idx="634">
                  <c:v>13.187500999999999</c:v>
                </c:pt>
                <c:pt idx="635">
                  <c:v>13.208334000000001</c:v>
                </c:pt>
                <c:pt idx="636">
                  <c:v>13.229168</c:v>
                </c:pt>
                <c:pt idx="637">
                  <c:v>13.250000999999999</c:v>
                </c:pt>
                <c:pt idx="638">
                  <c:v>13.270834000000001</c:v>
                </c:pt>
                <c:pt idx="639">
                  <c:v>13.291668</c:v>
                </c:pt>
                <c:pt idx="640">
                  <c:v>13.312500999999999</c:v>
                </c:pt>
                <c:pt idx="641">
                  <c:v>13.333334000000001</c:v>
                </c:pt>
                <c:pt idx="642">
                  <c:v>13.354168</c:v>
                </c:pt>
                <c:pt idx="643">
                  <c:v>13.375000999999999</c:v>
                </c:pt>
                <c:pt idx="644">
                  <c:v>13.395834000000001</c:v>
                </c:pt>
                <c:pt idx="645">
                  <c:v>13.416668</c:v>
                </c:pt>
                <c:pt idx="646">
                  <c:v>13.437500999999999</c:v>
                </c:pt>
                <c:pt idx="647">
                  <c:v>13.458334000000001</c:v>
                </c:pt>
                <c:pt idx="648">
                  <c:v>13.479168</c:v>
                </c:pt>
                <c:pt idx="649">
                  <c:v>13.500000999999999</c:v>
                </c:pt>
                <c:pt idx="650">
                  <c:v>13.520834000000001</c:v>
                </c:pt>
                <c:pt idx="651">
                  <c:v>13.541668</c:v>
                </c:pt>
                <c:pt idx="652">
                  <c:v>13.562500999999999</c:v>
                </c:pt>
                <c:pt idx="653">
                  <c:v>13.583334000000001</c:v>
                </c:pt>
                <c:pt idx="654">
                  <c:v>13.604168</c:v>
                </c:pt>
                <c:pt idx="655">
                  <c:v>13.625000999999999</c:v>
                </c:pt>
                <c:pt idx="656">
                  <c:v>13.645834000000001</c:v>
                </c:pt>
                <c:pt idx="657">
                  <c:v>13.666668</c:v>
                </c:pt>
                <c:pt idx="658">
                  <c:v>13.687500999999999</c:v>
                </c:pt>
                <c:pt idx="659">
                  <c:v>13.708334000000001</c:v>
                </c:pt>
                <c:pt idx="660">
                  <c:v>13.729168</c:v>
                </c:pt>
                <c:pt idx="661">
                  <c:v>13.750000999999999</c:v>
                </c:pt>
                <c:pt idx="662">
                  <c:v>13.770834000000001</c:v>
                </c:pt>
                <c:pt idx="663">
                  <c:v>13.791668</c:v>
                </c:pt>
                <c:pt idx="664">
                  <c:v>13.812500999999999</c:v>
                </c:pt>
                <c:pt idx="665">
                  <c:v>13.833334000000001</c:v>
                </c:pt>
                <c:pt idx="666">
                  <c:v>13.854168</c:v>
                </c:pt>
                <c:pt idx="667">
                  <c:v>13.875000999999999</c:v>
                </c:pt>
                <c:pt idx="668">
                  <c:v>13.895834000000001</c:v>
                </c:pt>
                <c:pt idx="669">
                  <c:v>13.916668</c:v>
                </c:pt>
                <c:pt idx="670">
                  <c:v>13.937500999999999</c:v>
                </c:pt>
                <c:pt idx="671">
                  <c:v>13.958334000000001</c:v>
                </c:pt>
                <c:pt idx="672">
                  <c:v>13.979168</c:v>
                </c:pt>
                <c:pt idx="673">
                  <c:v>14.000000999999999</c:v>
                </c:pt>
                <c:pt idx="674">
                  <c:v>14.020834000000001</c:v>
                </c:pt>
                <c:pt idx="675">
                  <c:v>14.041668</c:v>
                </c:pt>
                <c:pt idx="676">
                  <c:v>14.062500999999999</c:v>
                </c:pt>
                <c:pt idx="677">
                  <c:v>14.083334000000001</c:v>
                </c:pt>
                <c:pt idx="678">
                  <c:v>14.104168</c:v>
                </c:pt>
                <c:pt idx="679">
                  <c:v>14.125000999999999</c:v>
                </c:pt>
                <c:pt idx="680">
                  <c:v>14.145834000000001</c:v>
                </c:pt>
                <c:pt idx="681">
                  <c:v>14.166668</c:v>
                </c:pt>
                <c:pt idx="682">
                  <c:v>14.187500999999999</c:v>
                </c:pt>
                <c:pt idx="683">
                  <c:v>14.208334000000001</c:v>
                </c:pt>
                <c:pt idx="684">
                  <c:v>14.229168</c:v>
                </c:pt>
                <c:pt idx="685">
                  <c:v>14.250000999999999</c:v>
                </c:pt>
                <c:pt idx="686">
                  <c:v>14.270834000000001</c:v>
                </c:pt>
                <c:pt idx="687">
                  <c:v>14.291668</c:v>
                </c:pt>
                <c:pt idx="688">
                  <c:v>14.312500999999999</c:v>
                </c:pt>
                <c:pt idx="689">
                  <c:v>14.333334000000001</c:v>
                </c:pt>
                <c:pt idx="690">
                  <c:v>14.354168</c:v>
                </c:pt>
                <c:pt idx="691">
                  <c:v>14.375000999999999</c:v>
                </c:pt>
                <c:pt idx="692">
                  <c:v>14.395834000000001</c:v>
                </c:pt>
                <c:pt idx="693">
                  <c:v>14.416668</c:v>
                </c:pt>
                <c:pt idx="694">
                  <c:v>14.437500999999999</c:v>
                </c:pt>
                <c:pt idx="695">
                  <c:v>14.458334000000001</c:v>
                </c:pt>
                <c:pt idx="696">
                  <c:v>14.479168</c:v>
                </c:pt>
                <c:pt idx="697">
                  <c:v>14.500000999999999</c:v>
                </c:pt>
                <c:pt idx="698">
                  <c:v>14.520834000000001</c:v>
                </c:pt>
                <c:pt idx="699">
                  <c:v>14.541668</c:v>
                </c:pt>
                <c:pt idx="700">
                  <c:v>14.562500999999999</c:v>
                </c:pt>
                <c:pt idx="701">
                  <c:v>14.583334000000001</c:v>
                </c:pt>
                <c:pt idx="702">
                  <c:v>14.604168</c:v>
                </c:pt>
                <c:pt idx="703">
                  <c:v>14.625000999999999</c:v>
                </c:pt>
                <c:pt idx="704">
                  <c:v>14.645834000000001</c:v>
                </c:pt>
                <c:pt idx="705">
                  <c:v>14.666668</c:v>
                </c:pt>
                <c:pt idx="706">
                  <c:v>14.687500999999999</c:v>
                </c:pt>
                <c:pt idx="707">
                  <c:v>14.708334000000001</c:v>
                </c:pt>
                <c:pt idx="708">
                  <c:v>14.729168</c:v>
                </c:pt>
                <c:pt idx="709">
                  <c:v>14.750000999999999</c:v>
                </c:pt>
                <c:pt idx="710">
                  <c:v>14.770834000000001</c:v>
                </c:pt>
                <c:pt idx="711">
                  <c:v>14.791668</c:v>
                </c:pt>
                <c:pt idx="712">
                  <c:v>14.812500999999999</c:v>
                </c:pt>
                <c:pt idx="713">
                  <c:v>14.833334000000001</c:v>
                </c:pt>
                <c:pt idx="714">
                  <c:v>14.854168</c:v>
                </c:pt>
                <c:pt idx="715">
                  <c:v>14.875000999999999</c:v>
                </c:pt>
                <c:pt idx="716">
                  <c:v>14.895834000000001</c:v>
                </c:pt>
                <c:pt idx="717">
                  <c:v>14.916668</c:v>
                </c:pt>
                <c:pt idx="718">
                  <c:v>14.937500999999999</c:v>
                </c:pt>
                <c:pt idx="719">
                  <c:v>14.958334000000001</c:v>
                </c:pt>
                <c:pt idx="720">
                  <c:v>14.979168</c:v>
                </c:pt>
                <c:pt idx="721">
                  <c:v>15.000000999999999</c:v>
                </c:pt>
                <c:pt idx="722">
                  <c:v>15.020834000000001</c:v>
                </c:pt>
                <c:pt idx="723">
                  <c:v>15.041668</c:v>
                </c:pt>
                <c:pt idx="724">
                  <c:v>15.062500999999999</c:v>
                </c:pt>
                <c:pt idx="725">
                  <c:v>15.083334000000001</c:v>
                </c:pt>
                <c:pt idx="726">
                  <c:v>15.104168</c:v>
                </c:pt>
                <c:pt idx="727">
                  <c:v>15.125000999999999</c:v>
                </c:pt>
                <c:pt idx="728">
                  <c:v>15.145834000000001</c:v>
                </c:pt>
                <c:pt idx="729">
                  <c:v>15.166668</c:v>
                </c:pt>
                <c:pt idx="730">
                  <c:v>15.187500999999999</c:v>
                </c:pt>
                <c:pt idx="731">
                  <c:v>15.208334000000001</c:v>
                </c:pt>
                <c:pt idx="732">
                  <c:v>15.229168</c:v>
                </c:pt>
                <c:pt idx="733">
                  <c:v>15.250000999999999</c:v>
                </c:pt>
                <c:pt idx="734">
                  <c:v>15.270834000000001</c:v>
                </c:pt>
                <c:pt idx="735">
                  <c:v>15.291668</c:v>
                </c:pt>
                <c:pt idx="736">
                  <c:v>15.312500999999999</c:v>
                </c:pt>
                <c:pt idx="737">
                  <c:v>15.333334000000001</c:v>
                </c:pt>
                <c:pt idx="738">
                  <c:v>15.354168</c:v>
                </c:pt>
                <c:pt idx="739">
                  <c:v>15.375000999999999</c:v>
                </c:pt>
                <c:pt idx="740">
                  <c:v>15.395834000000001</c:v>
                </c:pt>
                <c:pt idx="741">
                  <c:v>15.416668</c:v>
                </c:pt>
                <c:pt idx="742">
                  <c:v>15.437500999999999</c:v>
                </c:pt>
                <c:pt idx="743">
                  <c:v>15.458334000000001</c:v>
                </c:pt>
                <c:pt idx="744">
                  <c:v>15.479168</c:v>
                </c:pt>
                <c:pt idx="745">
                  <c:v>15.500000999999999</c:v>
                </c:pt>
                <c:pt idx="746">
                  <c:v>15.520834000000001</c:v>
                </c:pt>
                <c:pt idx="747">
                  <c:v>15.541668</c:v>
                </c:pt>
                <c:pt idx="748">
                  <c:v>15.562500999999999</c:v>
                </c:pt>
                <c:pt idx="749">
                  <c:v>15.583334000000001</c:v>
                </c:pt>
                <c:pt idx="750">
                  <c:v>15.604168</c:v>
                </c:pt>
                <c:pt idx="751">
                  <c:v>15.625000999999999</c:v>
                </c:pt>
                <c:pt idx="752">
                  <c:v>15.645834000000001</c:v>
                </c:pt>
                <c:pt idx="753">
                  <c:v>15.666668</c:v>
                </c:pt>
                <c:pt idx="754">
                  <c:v>15.687500999999999</c:v>
                </c:pt>
                <c:pt idx="755">
                  <c:v>15.708334000000001</c:v>
                </c:pt>
                <c:pt idx="756">
                  <c:v>15.729168</c:v>
                </c:pt>
                <c:pt idx="757">
                  <c:v>15.750000999999999</c:v>
                </c:pt>
                <c:pt idx="758">
                  <c:v>15.770834000000001</c:v>
                </c:pt>
                <c:pt idx="759">
                  <c:v>15.791668</c:v>
                </c:pt>
                <c:pt idx="760">
                  <c:v>15.812500999999999</c:v>
                </c:pt>
                <c:pt idx="761">
                  <c:v>15.833334000000001</c:v>
                </c:pt>
                <c:pt idx="762">
                  <c:v>15.854168</c:v>
                </c:pt>
                <c:pt idx="763">
                  <c:v>15.875000999999999</c:v>
                </c:pt>
                <c:pt idx="764">
                  <c:v>15.895834000000001</c:v>
                </c:pt>
                <c:pt idx="765">
                  <c:v>15.916668</c:v>
                </c:pt>
                <c:pt idx="766">
                  <c:v>15.937500999999999</c:v>
                </c:pt>
                <c:pt idx="767">
                  <c:v>15.958334000000001</c:v>
                </c:pt>
                <c:pt idx="768">
                  <c:v>15.979168</c:v>
                </c:pt>
                <c:pt idx="769">
                  <c:v>16</c:v>
                </c:pt>
                <c:pt idx="770">
                  <c:v>16.020834000000001</c:v>
                </c:pt>
                <c:pt idx="771">
                  <c:v>16.041668000000001</c:v>
                </c:pt>
                <c:pt idx="772">
                  <c:v>16.0625</c:v>
                </c:pt>
                <c:pt idx="773">
                  <c:v>16.083334000000001</c:v>
                </c:pt>
                <c:pt idx="774">
                  <c:v>16.104168000000001</c:v>
                </c:pt>
                <c:pt idx="775">
                  <c:v>16.125</c:v>
                </c:pt>
                <c:pt idx="776">
                  <c:v>16.145834000000001</c:v>
                </c:pt>
                <c:pt idx="777">
                  <c:v>16.166668000000001</c:v>
                </c:pt>
                <c:pt idx="778">
                  <c:v>16.1875</c:v>
                </c:pt>
                <c:pt idx="779">
                  <c:v>16.208334000000001</c:v>
                </c:pt>
                <c:pt idx="780">
                  <c:v>16.229168000000001</c:v>
                </c:pt>
                <c:pt idx="781">
                  <c:v>16.25</c:v>
                </c:pt>
                <c:pt idx="782">
                  <c:v>16.270834000000001</c:v>
                </c:pt>
                <c:pt idx="783">
                  <c:v>16.291668000000001</c:v>
                </c:pt>
                <c:pt idx="784">
                  <c:v>16.3125</c:v>
                </c:pt>
                <c:pt idx="785">
                  <c:v>16.333334000000001</c:v>
                </c:pt>
                <c:pt idx="786">
                  <c:v>16.354168000000001</c:v>
                </c:pt>
                <c:pt idx="787">
                  <c:v>16.375</c:v>
                </c:pt>
                <c:pt idx="788">
                  <c:v>16.395834000000001</c:v>
                </c:pt>
                <c:pt idx="789">
                  <c:v>16.416668000000001</c:v>
                </c:pt>
                <c:pt idx="790">
                  <c:v>16.4375</c:v>
                </c:pt>
                <c:pt idx="791">
                  <c:v>16.458334000000001</c:v>
                </c:pt>
                <c:pt idx="792">
                  <c:v>16.479168000000001</c:v>
                </c:pt>
                <c:pt idx="793">
                  <c:v>16.5</c:v>
                </c:pt>
                <c:pt idx="794">
                  <c:v>16.520834000000001</c:v>
                </c:pt>
                <c:pt idx="795">
                  <c:v>16.541668000000001</c:v>
                </c:pt>
                <c:pt idx="796">
                  <c:v>16.5625</c:v>
                </c:pt>
                <c:pt idx="797">
                  <c:v>16.583334000000001</c:v>
                </c:pt>
                <c:pt idx="798">
                  <c:v>16.604168000000001</c:v>
                </c:pt>
                <c:pt idx="799">
                  <c:v>16.625</c:v>
                </c:pt>
                <c:pt idx="800">
                  <c:v>16.645834000000001</c:v>
                </c:pt>
                <c:pt idx="801">
                  <c:v>16.666668000000001</c:v>
                </c:pt>
                <c:pt idx="802">
                  <c:v>16.6875</c:v>
                </c:pt>
                <c:pt idx="803">
                  <c:v>16.708334000000001</c:v>
                </c:pt>
                <c:pt idx="804">
                  <c:v>16.729168000000001</c:v>
                </c:pt>
                <c:pt idx="805">
                  <c:v>16.75</c:v>
                </c:pt>
                <c:pt idx="806">
                  <c:v>16.770834000000001</c:v>
                </c:pt>
                <c:pt idx="807">
                  <c:v>16.791668000000001</c:v>
                </c:pt>
                <c:pt idx="808">
                  <c:v>16.8125</c:v>
                </c:pt>
                <c:pt idx="809">
                  <c:v>16.833334000000001</c:v>
                </c:pt>
                <c:pt idx="810">
                  <c:v>16.854168000000001</c:v>
                </c:pt>
                <c:pt idx="811">
                  <c:v>16.875</c:v>
                </c:pt>
                <c:pt idx="812">
                  <c:v>16.895834000000001</c:v>
                </c:pt>
                <c:pt idx="813">
                  <c:v>16.916668000000001</c:v>
                </c:pt>
                <c:pt idx="814">
                  <c:v>16.9375</c:v>
                </c:pt>
                <c:pt idx="815">
                  <c:v>16.958334000000001</c:v>
                </c:pt>
                <c:pt idx="816">
                  <c:v>16.979168000000001</c:v>
                </c:pt>
                <c:pt idx="817">
                  <c:v>17</c:v>
                </c:pt>
                <c:pt idx="818">
                  <c:v>17.020834000000001</c:v>
                </c:pt>
                <c:pt idx="819">
                  <c:v>17.041668000000001</c:v>
                </c:pt>
                <c:pt idx="820">
                  <c:v>17.0625</c:v>
                </c:pt>
                <c:pt idx="821">
                  <c:v>17.083334000000001</c:v>
                </c:pt>
                <c:pt idx="822">
                  <c:v>17.104168000000001</c:v>
                </c:pt>
                <c:pt idx="823">
                  <c:v>17.125</c:v>
                </c:pt>
                <c:pt idx="824">
                  <c:v>17.145834000000001</c:v>
                </c:pt>
                <c:pt idx="825">
                  <c:v>17.166668000000001</c:v>
                </c:pt>
                <c:pt idx="826">
                  <c:v>17.1875</c:v>
                </c:pt>
                <c:pt idx="827">
                  <c:v>17.208334000000001</c:v>
                </c:pt>
                <c:pt idx="828">
                  <c:v>17.229168000000001</c:v>
                </c:pt>
                <c:pt idx="829">
                  <c:v>17.25</c:v>
                </c:pt>
                <c:pt idx="830">
                  <c:v>17.270834000000001</c:v>
                </c:pt>
                <c:pt idx="831">
                  <c:v>17.291668000000001</c:v>
                </c:pt>
                <c:pt idx="832">
                  <c:v>17.3125</c:v>
                </c:pt>
                <c:pt idx="833">
                  <c:v>17.333334000000001</c:v>
                </c:pt>
                <c:pt idx="834">
                  <c:v>17.354168000000001</c:v>
                </c:pt>
                <c:pt idx="835">
                  <c:v>17.375</c:v>
                </c:pt>
                <c:pt idx="836">
                  <c:v>17.395834000000001</c:v>
                </c:pt>
                <c:pt idx="837">
                  <c:v>17.416668000000001</c:v>
                </c:pt>
                <c:pt idx="838">
                  <c:v>17.4375</c:v>
                </c:pt>
                <c:pt idx="839">
                  <c:v>17.458334000000001</c:v>
                </c:pt>
                <c:pt idx="840">
                  <c:v>17.479168000000001</c:v>
                </c:pt>
                <c:pt idx="841">
                  <c:v>17.5</c:v>
                </c:pt>
                <c:pt idx="842">
                  <c:v>17.520834000000001</c:v>
                </c:pt>
                <c:pt idx="843">
                  <c:v>17.541668000000001</c:v>
                </c:pt>
                <c:pt idx="844">
                  <c:v>17.5625</c:v>
                </c:pt>
                <c:pt idx="845">
                  <c:v>17.583334000000001</c:v>
                </c:pt>
                <c:pt idx="846">
                  <c:v>17.604168000000001</c:v>
                </c:pt>
                <c:pt idx="847">
                  <c:v>17.625</c:v>
                </c:pt>
                <c:pt idx="848">
                  <c:v>17.645834000000001</c:v>
                </c:pt>
                <c:pt idx="849">
                  <c:v>17.666668000000001</c:v>
                </c:pt>
                <c:pt idx="850">
                  <c:v>17.6875</c:v>
                </c:pt>
                <c:pt idx="851">
                  <c:v>17.708334000000001</c:v>
                </c:pt>
                <c:pt idx="852">
                  <c:v>17.729168000000001</c:v>
                </c:pt>
                <c:pt idx="853">
                  <c:v>17.75</c:v>
                </c:pt>
                <c:pt idx="854">
                  <c:v>17.770834000000001</c:v>
                </c:pt>
                <c:pt idx="855">
                  <c:v>17.791668000000001</c:v>
                </c:pt>
                <c:pt idx="856">
                  <c:v>17.8125</c:v>
                </c:pt>
                <c:pt idx="857">
                  <c:v>17.833334000000001</c:v>
                </c:pt>
                <c:pt idx="858">
                  <c:v>17.854168000000001</c:v>
                </c:pt>
                <c:pt idx="859">
                  <c:v>17.875</c:v>
                </c:pt>
                <c:pt idx="860">
                  <c:v>17.895834000000001</c:v>
                </c:pt>
                <c:pt idx="861">
                  <c:v>17.916668000000001</c:v>
                </c:pt>
                <c:pt idx="862">
                  <c:v>17.9375</c:v>
                </c:pt>
                <c:pt idx="863">
                  <c:v>17.958334000000001</c:v>
                </c:pt>
                <c:pt idx="864">
                  <c:v>17.979168000000001</c:v>
                </c:pt>
                <c:pt idx="865">
                  <c:v>18</c:v>
                </c:pt>
                <c:pt idx="866">
                  <c:v>18.020834000000001</c:v>
                </c:pt>
                <c:pt idx="867">
                  <c:v>18.041668000000001</c:v>
                </c:pt>
                <c:pt idx="868">
                  <c:v>18.0625</c:v>
                </c:pt>
                <c:pt idx="869">
                  <c:v>18.083334000000001</c:v>
                </c:pt>
                <c:pt idx="870">
                  <c:v>18.104168000000001</c:v>
                </c:pt>
                <c:pt idx="871">
                  <c:v>18.125</c:v>
                </c:pt>
                <c:pt idx="872">
                  <c:v>18.145834000000001</c:v>
                </c:pt>
                <c:pt idx="873">
                  <c:v>18.166668000000001</c:v>
                </c:pt>
                <c:pt idx="874">
                  <c:v>18.1875</c:v>
                </c:pt>
                <c:pt idx="875">
                  <c:v>18.208334000000001</c:v>
                </c:pt>
                <c:pt idx="876">
                  <c:v>18.229168000000001</c:v>
                </c:pt>
                <c:pt idx="877">
                  <c:v>18.25</c:v>
                </c:pt>
                <c:pt idx="878">
                  <c:v>18.270834000000001</c:v>
                </c:pt>
                <c:pt idx="879">
                  <c:v>18.291668000000001</c:v>
                </c:pt>
                <c:pt idx="880">
                  <c:v>18.3125</c:v>
                </c:pt>
                <c:pt idx="881">
                  <c:v>18.333334000000001</c:v>
                </c:pt>
                <c:pt idx="882">
                  <c:v>18.354168000000001</c:v>
                </c:pt>
                <c:pt idx="883">
                  <c:v>18.375</c:v>
                </c:pt>
                <c:pt idx="884">
                  <c:v>18.395834000000001</c:v>
                </c:pt>
                <c:pt idx="885">
                  <c:v>18.416668000000001</c:v>
                </c:pt>
                <c:pt idx="886">
                  <c:v>18.4375</c:v>
                </c:pt>
                <c:pt idx="887">
                  <c:v>18.458334000000001</c:v>
                </c:pt>
                <c:pt idx="888">
                  <c:v>18.479168000000001</c:v>
                </c:pt>
                <c:pt idx="889">
                  <c:v>18.5</c:v>
                </c:pt>
                <c:pt idx="890">
                  <c:v>18.520834000000001</c:v>
                </c:pt>
                <c:pt idx="891">
                  <c:v>18.541668000000001</c:v>
                </c:pt>
                <c:pt idx="892">
                  <c:v>18.5625</c:v>
                </c:pt>
                <c:pt idx="893">
                  <c:v>18.583334000000001</c:v>
                </c:pt>
                <c:pt idx="894">
                  <c:v>18.604168000000001</c:v>
                </c:pt>
                <c:pt idx="895">
                  <c:v>18.625</c:v>
                </c:pt>
                <c:pt idx="896">
                  <c:v>18.645834000000001</c:v>
                </c:pt>
                <c:pt idx="897">
                  <c:v>18.666668000000001</c:v>
                </c:pt>
                <c:pt idx="898">
                  <c:v>18.6875</c:v>
                </c:pt>
                <c:pt idx="899">
                  <c:v>18.708334000000001</c:v>
                </c:pt>
                <c:pt idx="900">
                  <c:v>18.729168000000001</c:v>
                </c:pt>
                <c:pt idx="901">
                  <c:v>18.75</c:v>
                </c:pt>
                <c:pt idx="902">
                  <c:v>18.770834000000001</c:v>
                </c:pt>
                <c:pt idx="903">
                  <c:v>18.791668000000001</c:v>
                </c:pt>
                <c:pt idx="904">
                  <c:v>18.8125</c:v>
                </c:pt>
                <c:pt idx="905">
                  <c:v>18.833334000000001</c:v>
                </c:pt>
                <c:pt idx="906">
                  <c:v>18.854168000000001</c:v>
                </c:pt>
                <c:pt idx="907">
                  <c:v>18.875</c:v>
                </c:pt>
                <c:pt idx="908">
                  <c:v>18.895834000000001</c:v>
                </c:pt>
                <c:pt idx="909">
                  <c:v>18.916668000000001</c:v>
                </c:pt>
                <c:pt idx="910">
                  <c:v>18.9375</c:v>
                </c:pt>
                <c:pt idx="911">
                  <c:v>18.958334000000001</c:v>
                </c:pt>
                <c:pt idx="912">
                  <c:v>18.979168000000001</c:v>
                </c:pt>
                <c:pt idx="913">
                  <c:v>19</c:v>
                </c:pt>
                <c:pt idx="914">
                  <c:v>19.020834000000001</c:v>
                </c:pt>
                <c:pt idx="915">
                  <c:v>19.041668000000001</c:v>
                </c:pt>
                <c:pt idx="916">
                  <c:v>19.0625</c:v>
                </c:pt>
                <c:pt idx="917">
                  <c:v>19.083334000000001</c:v>
                </c:pt>
                <c:pt idx="918">
                  <c:v>19.104168000000001</c:v>
                </c:pt>
                <c:pt idx="919">
                  <c:v>19.125</c:v>
                </c:pt>
                <c:pt idx="920">
                  <c:v>19.145834000000001</c:v>
                </c:pt>
                <c:pt idx="921">
                  <c:v>19.166668000000001</c:v>
                </c:pt>
                <c:pt idx="922">
                  <c:v>19.1875</c:v>
                </c:pt>
                <c:pt idx="923">
                  <c:v>19.208334000000001</c:v>
                </c:pt>
                <c:pt idx="924">
                  <c:v>19.229168000000001</c:v>
                </c:pt>
                <c:pt idx="925">
                  <c:v>19.25</c:v>
                </c:pt>
                <c:pt idx="926">
                  <c:v>19.270834000000001</c:v>
                </c:pt>
                <c:pt idx="927">
                  <c:v>19.291668000000001</c:v>
                </c:pt>
                <c:pt idx="928">
                  <c:v>19.3125</c:v>
                </c:pt>
                <c:pt idx="929">
                  <c:v>19.333334000000001</c:v>
                </c:pt>
                <c:pt idx="930">
                  <c:v>19.354168000000001</c:v>
                </c:pt>
                <c:pt idx="931">
                  <c:v>19.375</c:v>
                </c:pt>
                <c:pt idx="932">
                  <c:v>19.395834000000001</c:v>
                </c:pt>
                <c:pt idx="933">
                  <c:v>19.416668000000001</c:v>
                </c:pt>
                <c:pt idx="934">
                  <c:v>19.4375</c:v>
                </c:pt>
                <c:pt idx="935">
                  <c:v>19.458334000000001</c:v>
                </c:pt>
                <c:pt idx="936">
                  <c:v>19.479168000000001</c:v>
                </c:pt>
                <c:pt idx="937">
                  <c:v>19.5</c:v>
                </c:pt>
                <c:pt idx="938">
                  <c:v>19.520834000000001</c:v>
                </c:pt>
                <c:pt idx="939">
                  <c:v>19.541668000000001</c:v>
                </c:pt>
                <c:pt idx="940">
                  <c:v>19.5625</c:v>
                </c:pt>
                <c:pt idx="941">
                  <c:v>19.583334000000001</c:v>
                </c:pt>
                <c:pt idx="942">
                  <c:v>19.604168000000001</c:v>
                </c:pt>
                <c:pt idx="943">
                  <c:v>19.625</c:v>
                </c:pt>
                <c:pt idx="944">
                  <c:v>19.645834000000001</c:v>
                </c:pt>
                <c:pt idx="945">
                  <c:v>19.666668000000001</c:v>
                </c:pt>
                <c:pt idx="946">
                  <c:v>19.6875</c:v>
                </c:pt>
                <c:pt idx="947">
                  <c:v>19.708334000000001</c:v>
                </c:pt>
                <c:pt idx="948">
                  <c:v>19.729168000000001</c:v>
                </c:pt>
                <c:pt idx="949">
                  <c:v>19.75</c:v>
                </c:pt>
                <c:pt idx="950">
                  <c:v>19.770834000000001</c:v>
                </c:pt>
                <c:pt idx="951">
                  <c:v>19.791668000000001</c:v>
                </c:pt>
                <c:pt idx="952">
                  <c:v>19.8125</c:v>
                </c:pt>
                <c:pt idx="953">
                  <c:v>19.833334000000001</c:v>
                </c:pt>
                <c:pt idx="954">
                  <c:v>19.854168000000001</c:v>
                </c:pt>
                <c:pt idx="955">
                  <c:v>19.875</c:v>
                </c:pt>
                <c:pt idx="956">
                  <c:v>19.895834000000001</c:v>
                </c:pt>
                <c:pt idx="957">
                  <c:v>19.916668000000001</c:v>
                </c:pt>
                <c:pt idx="958">
                  <c:v>19.9375</c:v>
                </c:pt>
                <c:pt idx="959">
                  <c:v>19.958334000000001</c:v>
                </c:pt>
                <c:pt idx="960">
                  <c:v>19.979168000000001</c:v>
                </c:pt>
                <c:pt idx="961">
                  <c:v>20</c:v>
                </c:pt>
              </c:numCache>
            </c:numRef>
          </c:xVal>
          <c:yVal>
            <c:numRef>
              <c:f>'RRS Impact'!$G$2:$G$963</c:f>
              <c:numCache>
                <c:formatCode>General</c:formatCode>
                <c:ptCount val="962"/>
                <c:pt idx="0">
                  <c:v>60</c:v>
                </c:pt>
                <c:pt idx="1">
                  <c:v>60.000033999999999</c:v>
                </c:pt>
                <c:pt idx="2">
                  <c:v>60.000064999999999</c:v>
                </c:pt>
                <c:pt idx="3">
                  <c:v>60.000084000000001</c:v>
                </c:pt>
                <c:pt idx="4">
                  <c:v>60.000107</c:v>
                </c:pt>
                <c:pt idx="5">
                  <c:v>60.000129999999999</c:v>
                </c:pt>
                <c:pt idx="6">
                  <c:v>60.000145000000003</c:v>
                </c:pt>
                <c:pt idx="7">
                  <c:v>60.000149</c:v>
                </c:pt>
                <c:pt idx="8">
                  <c:v>60.000163999999998</c:v>
                </c:pt>
                <c:pt idx="9">
                  <c:v>60.000179000000003</c:v>
                </c:pt>
                <c:pt idx="10">
                  <c:v>60.000194999999998</c:v>
                </c:pt>
                <c:pt idx="11">
                  <c:v>60.000197999999997</c:v>
                </c:pt>
                <c:pt idx="12">
                  <c:v>60.000214</c:v>
                </c:pt>
                <c:pt idx="13">
                  <c:v>60.000228999999997</c:v>
                </c:pt>
                <c:pt idx="14">
                  <c:v>60.000236999999998</c:v>
                </c:pt>
                <c:pt idx="15">
                  <c:v>60.000252000000003</c:v>
                </c:pt>
                <c:pt idx="16">
                  <c:v>60.000259</c:v>
                </c:pt>
                <c:pt idx="17">
                  <c:v>60.000262999999997</c:v>
                </c:pt>
                <c:pt idx="18">
                  <c:v>60.000278000000002</c:v>
                </c:pt>
                <c:pt idx="19">
                  <c:v>60.000286000000003</c:v>
                </c:pt>
                <c:pt idx="20">
                  <c:v>60.000293999999997</c:v>
                </c:pt>
                <c:pt idx="21">
                  <c:v>60.000309000000001</c:v>
                </c:pt>
                <c:pt idx="22">
                  <c:v>60.000312999999998</c:v>
                </c:pt>
                <c:pt idx="23">
                  <c:v>60.000320000000002</c:v>
                </c:pt>
                <c:pt idx="24">
                  <c:v>60.000335999999997</c:v>
                </c:pt>
                <c:pt idx="25">
                  <c:v>60.000335999999997</c:v>
                </c:pt>
                <c:pt idx="26">
                  <c:v>59.988360999999998</c:v>
                </c:pt>
                <c:pt idx="27">
                  <c:v>59.978270999999999</c:v>
                </c:pt>
                <c:pt idx="28">
                  <c:v>59.968361000000002</c:v>
                </c:pt>
                <c:pt idx="29">
                  <c:v>59.958351</c:v>
                </c:pt>
                <c:pt idx="30">
                  <c:v>59.948096999999997</c:v>
                </c:pt>
                <c:pt idx="31">
                  <c:v>59.937545999999998</c:v>
                </c:pt>
                <c:pt idx="32">
                  <c:v>59.926665999999997</c:v>
                </c:pt>
                <c:pt idx="33">
                  <c:v>59.915481999999997</c:v>
                </c:pt>
                <c:pt idx="34">
                  <c:v>59.903942000000001</c:v>
                </c:pt>
                <c:pt idx="35">
                  <c:v>59.892288000000001</c:v>
                </c:pt>
                <c:pt idx="36">
                  <c:v>59.880333</c:v>
                </c:pt>
                <c:pt idx="37">
                  <c:v>59.868172000000001</c:v>
                </c:pt>
                <c:pt idx="38">
                  <c:v>59.855834999999999</c:v>
                </c:pt>
                <c:pt idx="39">
                  <c:v>59.843345999999997</c:v>
                </c:pt>
                <c:pt idx="40">
                  <c:v>59.830703999999997</c:v>
                </c:pt>
                <c:pt idx="41">
                  <c:v>59.817917000000001</c:v>
                </c:pt>
                <c:pt idx="42">
                  <c:v>59.804996000000003</c:v>
                </c:pt>
                <c:pt idx="43">
                  <c:v>59.791916000000001</c:v>
                </c:pt>
                <c:pt idx="44">
                  <c:v>59.778759000000001</c:v>
                </c:pt>
                <c:pt idx="45">
                  <c:v>59.765450000000001</c:v>
                </c:pt>
                <c:pt idx="46">
                  <c:v>59.751984</c:v>
                </c:pt>
                <c:pt idx="47">
                  <c:v>59.738365000000002</c:v>
                </c:pt>
                <c:pt idx="48">
                  <c:v>59.724583000000003</c:v>
                </c:pt>
                <c:pt idx="49">
                  <c:v>59.710621000000003</c:v>
                </c:pt>
                <c:pt idx="50">
                  <c:v>59.696468000000003</c:v>
                </c:pt>
                <c:pt idx="51">
                  <c:v>59.682110000000002</c:v>
                </c:pt>
                <c:pt idx="52">
                  <c:v>59.667586999999997</c:v>
                </c:pt>
                <c:pt idx="53">
                  <c:v>59.652808999999998</c:v>
                </c:pt>
                <c:pt idx="54">
                  <c:v>59.637878000000001</c:v>
                </c:pt>
                <c:pt idx="55">
                  <c:v>59.622790999999999</c:v>
                </c:pt>
                <c:pt idx="56">
                  <c:v>59.607571</c:v>
                </c:pt>
                <c:pt idx="57">
                  <c:v>59.592269999999999</c:v>
                </c:pt>
                <c:pt idx="58">
                  <c:v>59.576796999999999</c:v>
                </c:pt>
                <c:pt idx="59">
                  <c:v>59.561217999999997</c:v>
                </c:pt>
                <c:pt idx="60">
                  <c:v>59.545417999999998</c:v>
                </c:pt>
                <c:pt idx="61">
                  <c:v>59.530101999999999</c:v>
                </c:pt>
                <c:pt idx="62">
                  <c:v>59.516022</c:v>
                </c:pt>
                <c:pt idx="63">
                  <c:v>59.501434000000003</c:v>
                </c:pt>
                <c:pt idx="64">
                  <c:v>59.487869000000003</c:v>
                </c:pt>
                <c:pt idx="65">
                  <c:v>59.474941000000001</c:v>
                </c:pt>
                <c:pt idx="66">
                  <c:v>59.462401999999997</c:v>
                </c:pt>
                <c:pt idx="67">
                  <c:v>59.450316999999998</c:v>
                </c:pt>
                <c:pt idx="68">
                  <c:v>59.438732000000002</c:v>
                </c:pt>
                <c:pt idx="69">
                  <c:v>59.429352000000002</c:v>
                </c:pt>
                <c:pt idx="70">
                  <c:v>59.422950999999998</c:v>
                </c:pt>
                <c:pt idx="71">
                  <c:v>59.421165000000002</c:v>
                </c:pt>
                <c:pt idx="72">
                  <c:v>59.418574999999997</c:v>
                </c:pt>
                <c:pt idx="73">
                  <c:v>59.415996999999997</c:v>
                </c:pt>
                <c:pt idx="74">
                  <c:v>59.413578000000001</c:v>
                </c:pt>
                <c:pt idx="75">
                  <c:v>59.411555999999997</c:v>
                </c:pt>
                <c:pt idx="76">
                  <c:v>59.410004000000001</c:v>
                </c:pt>
                <c:pt idx="77">
                  <c:v>59.409016000000001</c:v>
                </c:pt>
                <c:pt idx="78">
                  <c:v>59.408603999999997</c:v>
                </c:pt>
                <c:pt idx="79">
                  <c:v>59.408709999999999</c:v>
                </c:pt>
                <c:pt idx="80">
                  <c:v>59.409244999999999</c:v>
                </c:pt>
                <c:pt idx="81">
                  <c:v>59.410136999999999</c:v>
                </c:pt>
                <c:pt idx="82">
                  <c:v>59.411312000000002</c:v>
                </c:pt>
                <c:pt idx="83">
                  <c:v>59.412658999999998</c:v>
                </c:pt>
                <c:pt idx="84">
                  <c:v>59.414185000000003</c:v>
                </c:pt>
                <c:pt idx="85">
                  <c:v>59.415725999999999</c:v>
                </c:pt>
                <c:pt idx="86">
                  <c:v>59.417248000000001</c:v>
                </c:pt>
                <c:pt idx="87">
                  <c:v>59.418712999999997</c:v>
                </c:pt>
                <c:pt idx="88">
                  <c:v>59.420067000000003</c:v>
                </c:pt>
                <c:pt idx="89">
                  <c:v>59.421280000000003</c:v>
                </c:pt>
                <c:pt idx="90">
                  <c:v>59.422325000000001</c:v>
                </c:pt>
                <c:pt idx="91">
                  <c:v>59.423167999999997</c:v>
                </c:pt>
                <c:pt idx="92">
                  <c:v>59.423797999999998</c:v>
                </c:pt>
                <c:pt idx="93">
                  <c:v>59.424197999999997</c:v>
                </c:pt>
                <c:pt idx="94">
                  <c:v>59.424362000000002</c:v>
                </c:pt>
                <c:pt idx="95">
                  <c:v>59.424294000000003</c:v>
                </c:pt>
                <c:pt idx="96">
                  <c:v>59.423991999999998</c:v>
                </c:pt>
                <c:pt idx="97">
                  <c:v>59.423462000000001</c:v>
                </c:pt>
                <c:pt idx="98">
                  <c:v>59.422699000000001</c:v>
                </c:pt>
                <c:pt idx="99">
                  <c:v>59.421714999999999</c:v>
                </c:pt>
                <c:pt idx="100">
                  <c:v>59.420524999999998</c:v>
                </c:pt>
                <c:pt idx="101">
                  <c:v>59.419178000000002</c:v>
                </c:pt>
                <c:pt idx="102">
                  <c:v>59.417625000000001</c:v>
                </c:pt>
                <c:pt idx="103">
                  <c:v>59.415976999999998</c:v>
                </c:pt>
                <c:pt idx="104">
                  <c:v>59.414253000000002</c:v>
                </c:pt>
                <c:pt idx="105">
                  <c:v>59.412486999999999</c:v>
                </c:pt>
                <c:pt idx="106">
                  <c:v>59.410721000000002</c:v>
                </c:pt>
                <c:pt idx="107">
                  <c:v>59.408996999999999</c:v>
                </c:pt>
                <c:pt idx="108">
                  <c:v>59.407356</c:v>
                </c:pt>
                <c:pt idx="109">
                  <c:v>59.405830000000002</c:v>
                </c:pt>
                <c:pt idx="110">
                  <c:v>59.404465000000002</c:v>
                </c:pt>
                <c:pt idx="111">
                  <c:v>59.403221000000002</c:v>
                </c:pt>
                <c:pt idx="112">
                  <c:v>59.402186999999998</c:v>
                </c:pt>
                <c:pt idx="113">
                  <c:v>59.401344000000002</c:v>
                </c:pt>
                <c:pt idx="114">
                  <c:v>59.400703</c:v>
                </c:pt>
                <c:pt idx="115">
                  <c:v>59.400280000000002</c:v>
                </c:pt>
                <c:pt idx="116">
                  <c:v>59.400069999999999</c:v>
                </c:pt>
                <c:pt idx="117">
                  <c:v>59.400073999999996</c:v>
                </c:pt>
                <c:pt idx="118">
                  <c:v>59.400298999999997</c:v>
                </c:pt>
                <c:pt idx="119">
                  <c:v>59.400742000000001</c:v>
                </c:pt>
                <c:pt idx="120">
                  <c:v>59.401378999999999</c:v>
                </c:pt>
                <c:pt idx="121">
                  <c:v>59.402209999999997</c:v>
                </c:pt>
                <c:pt idx="122">
                  <c:v>59.403224999999999</c:v>
                </c:pt>
                <c:pt idx="123">
                  <c:v>59.404400000000003</c:v>
                </c:pt>
                <c:pt idx="124">
                  <c:v>59.405712000000001</c:v>
                </c:pt>
                <c:pt idx="125">
                  <c:v>59.407139000000001</c:v>
                </c:pt>
                <c:pt idx="126">
                  <c:v>59.408661000000002</c:v>
                </c:pt>
                <c:pt idx="127">
                  <c:v>59.410248000000003</c:v>
                </c:pt>
                <c:pt idx="128">
                  <c:v>59.411873</c:v>
                </c:pt>
                <c:pt idx="129">
                  <c:v>59.413521000000003</c:v>
                </c:pt>
                <c:pt idx="130">
                  <c:v>59.415165000000002</c:v>
                </c:pt>
                <c:pt idx="131">
                  <c:v>59.416778999999998</c:v>
                </c:pt>
                <c:pt idx="132">
                  <c:v>59.418354000000001</c:v>
                </c:pt>
                <c:pt idx="133">
                  <c:v>59.419868000000001</c:v>
                </c:pt>
                <c:pt idx="134">
                  <c:v>59.421306999999999</c:v>
                </c:pt>
                <c:pt idx="135">
                  <c:v>59.422665000000002</c:v>
                </c:pt>
                <c:pt idx="136">
                  <c:v>59.423935</c:v>
                </c:pt>
                <c:pt idx="137">
                  <c:v>59.425106</c:v>
                </c:pt>
                <c:pt idx="138">
                  <c:v>59.426174000000003</c:v>
                </c:pt>
                <c:pt idx="139">
                  <c:v>59.427146999999998</c:v>
                </c:pt>
                <c:pt idx="140">
                  <c:v>59.428027999999998</c:v>
                </c:pt>
                <c:pt idx="141">
                  <c:v>59.428818</c:v>
                </c:pt>
                <c:pt idx="142">
                  <c:v>59.429523000000003</c:v>
                </c:pt>
                <c:pt idx="143">
                  <c:v>59.430157000000001</c:v>
                </c:pt>
                <c:pt idx="144">
                  <c:v>59.430728999999999</c:v>
                </c:pt>
                <c:pt idx="145">
                  <c:v>59.431247999999997</c:v>
                </c:pt>
                <c:pt idx="146">
                  <c:v>59.431736000000001</c:v>
                </c:pt>
                <c:pt idx="147">
                  <c:v>59.432178</c:v>
                </c:pt>
                <c:pt idx="148">
                  <c:v>59.432613000000003</c:v>
                </c:pt>
                <c:pt idx="149">
                  <c:v>59.433041000000003</c:v>
                </c:pt>
                <c:pt idx="150">
                  <c:v>59.433472000000002</c:v>
                </c:pt>
                <c:pt idx="151">
                  <c:v>59.433914000000001</c:v>
                </c:pt>
                <c:pt idx="152">
                  <c:v>59.434376</c:v>
                </c:pt>
                <c:pt idx="153">
                  <c:v>59.434868000000002</c:v>
                </c:pt>
                <c:pt idx="154">
                  <c:v>59.435397999999999</c:v>
                </c:pt>
                <c:pt idx="155">
                  <c:v>59.435982000000003</c:v>
                </c:pt>
                <c:pt idx="156">
                  <c:v>59.436596000000002</c:v>
                </c:pt>
                <c:pt idx="157">
                  <c:v>59.437278999999997</c:v>
                </c:pt>
                <c:pt idx="158">
                  <c:v>59.438018999999997</c:v>
                </c:pt>
                <c:pt idx="159">
                  <c:v>59.43882</c:v>
                </c:pt>
                <c:pt idx="160">
                  <c:v>59.439678000000001</c:v>
                </c:pt>
                <c:pt idx="161">
                  <c:v>59.440598000000001</c:v>
                </c:pt>
                <c:pt idx="162">
                  <c:v>59.441569999999999</c:v>
                </c:pt>
                <c:pt idx="163">
                  <c:v>59.442593000000002</c:v>
                </c:pt>
                <c:pt idx="164">
                  <c:v>59.443660999999999</c:v>
                </c:pt>
                <c:pt idx="165">
                  <c:v>59.444755999999998</c:v>
                </c:pt>
                <c:pt idx="166">
                  <c:v>59.445877000000003</c:v>
                </c:pt>
                <c:pt idx="167">
                  <c:v>59.447020999999999</c:v>
                </c:pt>
                <c:pt idx="168">
                  <c:v>59.448174000000002</c:v>
                </c:pt>
                <c:pt idx="169">
                  <c:v>59.449328999999999</c:v>
                </c:pt>
                <c:pt idx="170">
                  <c:v>59.450477999999997</c:v>
                </c:pt>
                <c:pt idx="171">
                  <c:v>59.451618000000003</c:v>
                </c:pt>
                <c:pt idx="172">
                  <c:v>59.452744000000003</c:v>
                </c:pt>
                <c:pt idx="173">
                  <c:v>59.453854</c:v>
                </c:pt>
                <c:pt idx="174">
                  <c:v>59.454937000000001</c:v>
                </c:pt>
                <c:pt idx="175">
                  <c:v>59.455993999999997</c:v>
                </c:pt>
                <c:pt idx="176">
                  <c:v>59.457026999999997</c:v>
                </c:pt>
                <c:pt idx="177">
                  <c:v>59.458038000000002</c:v>
                </c:pt>
                <c:pt idx="178">
                  <c:v>59.459018999999998</c:v>
                </c:pt>
                <c:pt idx="179">
                  <c:v>59.459983999999999</c:v>
                </c:pt>
                <c:pt idx="180">
                  <c:v>59.460934000000002</c:v>
                </c:pt>
                <c:pt idx="181">
                  <c:v>59.461868000000003</c:v>
                </c:pt>
                <c:pt idx="182">
                  <c:v>59.462806999999998</c:v>
                </c:pt>
                <c:pt idx="183">
                  <c:v>59.463737000000002</c:v>
                </c:pt>
                <c:pt idx="184">
                  <c:v>59.464675999999997</c:v>
                </c:pt>
                <c:pt idx="185">
                  <c:v>59.465632999999997</c:v>
                </c:pt>
                <c:pt idx="186">
                  <c:v>59.466605999999999</c:v>
                </c:pt>
                <c:pt idx="187">
                  <c:v>59.467601999999999</c:v>
                </c:pt>
                <c:pt idx="188">
                  <c:v>59.468628000000002</c:v>
                </c:pt>
                <c:pt idx="189">
                  <c:v>59.469692000000002</c:v>
                </c:pt>
                <c:pt idx="190">
                  <c:v>59.470790999999998</c:v>
                </c:pt>
                <c:pt idx="191">
                  <c:v>59.471935000000002</c:v>
                </c:pt>
                <c:pt idx="192">
                  <c:v>59.473103000000002</c:v>
                </c:pt>
                <c:pt idx="193">
                  <c:v>59.474322999999998</c:v>
                </c:pt>
                <c:pt idx="194">
                  <c:v>59.475586</c:v>
                </c:pt>
                <c:pt idx="195">
                  <c:v>59.476886999999998</c:v>
                </c:pt>
                <c:pt idx="196">
                  <c:v>59.478230000000003</c:v>
                </c:pt>
                <c:pt idx="197">
                  <c:v>59.479607000000001</c:v>
                </c:pt>
                <c:pt idx="198">
                  <c:v>59.481009999999998</c:v>
                </c:pt>
                <c:pt idx="199">
                  <c:v>59.482449000000003</c:v>
                </c:pt>
                <c:pt idx="200">
                  <c:v>59.483913000000001</c:v>
                </c:pt>
                <c:pt idx="201">
                  <c:v>59.485382000000001</c:v>
                </c:pt>
                <c:pt idx="202">
                  <c:v>59.486865999999999</c:v>
                </c:pt>
                <c:pt idx="203">
                  <c:v>59.488357999999998</c:v>
                </c:pt>
                <c:pt idx="204">
                  <c:v>59.489849</c:v>
                </c:pt>
                <c:pt idx="205">
                  <c:v>59.491329</c:v>
                </c:pt>
                <c:pt idx="206">
                  <c:v>59.492798000000001</c:v>
                </c:pt>
                <c:pt idx="207">
                  <c:v>59.494255000000003</c:v>
                </c:pt>
                <c:pt idx="208">
                  <c:v>59.495688999999999</c:v>
                </c:pt>
                <c:pt idx="209">
                  <c:v>59.497096999999997</c:v>
                </c:pt>
                <c:pt idx="210">
                  <c:v>59.498477999999999</c:v>
                </c:pt>
                <c:pt idx="211">
                  <c:v>59.499828000000001</c:v>
                </c:pt>
                <c:pt idx="212">
                  <c:v>59.501143999999996</c:v>
                </c:pt>
                <c:pt idx="213">
                  <c:v>59.502429999999997</c:v>
                </c:pt>
                <c:pt idx="214">
                  <c:v>59.503677000000003</c:v>
                </c:pt>
                <c:pt idx="215">
                  <c:v>59.504886999999997</c:v>
                </c:pt>
                <c:pt idx="216">
                  <c:v>59.506058000000003</c:v>
                </c:pt>
                <c:pt idx="217">
                  <c:v>59.507195000000003</c:v>
                </c:pt>
                <c:pt idx="218">
                  <c:v>59.508288999999998</c:v>
                </c:pt>
                <c:pt idx="219">
                  <c:v>59.509357000000001</c:v>
                </c:pt>
                <c:pt idx="220">
                  <c:v>59.510387000000001</c:v>
                </c:pt>
                <c:pt idx="221">
                  <c:v>59.511378999999998</c:v>
                </c:pt>
                <c:pt idx="222">
                  <c:v>59.512340999999999</c:v>
                </c:pt>
                <c:pt idx="223">
                  <c:v>59.513278999999997</c:v>
                </c:pt>
                <c:pt idx="224">
                  <c:v>59.514190999999997</c:v>
                </c:pt>
                <c:pt idx="225">
                  <c:v>59.515082999999997</c:v>
                </c:pt>
                <c:pt idx="226">
                  <c:v>59.515957</c:v>
                </c:pt>
                <c:pt idx="227">
                  <c:v>59.516818999999998</c:v>
                </c:pt>
                <c:pt idx="228">
                  <c:v>59.517670000000003</c:v>
                </c:pt>
                <c:pt idx="229">
                  <c:v>59.518517000000003</c:v>
                </c:pt>
                <c:pt idx="230">
                  <c:v>59.519367000000003</c:v>
                </c:pt>
                <c:pt idx="231">
                  <c:v>59.520218</c:v>
                </c:pt>
                <c:pt idx="232">
                  <c:v>59.521084000000002</c:v>
                </c:pt>
                <c:pt idx="233">
                  <c:v>59.521960999999997</c:v>
                </c:pt>
                <c:pt idx="234">
                  <c:v>59.522865000000003</c:v>
                </c:pt>
                <c:pt idx="235">
                  <c:v>59.523788000000003</c:v>
                </c:pt>
                <c:pt idx="236">
                  <c:v>59.524757000000001</c:v>
                </c:pt>
                <c:pt idx="237">
                  <c:v>59.525737999999997</c:v>
                </c:pt>
                <c:pt idx="238">
                  <c:v>59.526760000000003</c:v>
                </c:pt>
                <c:pt idx="239">
                  <c:v>59.527831999999997</c:v>
                </c:pt>
                <c:pt idx="240">
                  <c:v>59.528934</c:v>
                </c:pt>
                <c:pt idx="241">
                  <c:v>59.530082999999998</c:v>
                </c:pt>
                <c:pt idx="242">
                  <c:v>59.531281</c:v>
                </c:pt>
                <c:pt idx="243">
                  <c:v>59.532516000000001</c:v>
                </c:pt>
                <c:pt idx="244">
                  <c:v>59.533797999999997</c:v>
                </c:pt>
                <c:pt idx="245">
                  <c:v>59.535125999999998</c:v>
                </c:pt>
                <c:pt idx="246">
                  <c:v>59.536484000000002</c:v>
                </c:pt>
                <c:pt idx="247">
                  <c:v>59.537883999999998</c:v>
                </c:pt>
                <c:pt idx="248">
                  <c:v>59.53933</c:v>
                </c:pt>
                <c:pt idx="249">
                  <c:v>59.540806000000003</c:v>
                </c:pt>
                <c:pt idx="250">
                  <c:v>59.542313</c:v>
                </c:pt>
                <c:pt idx="251">
                  <c:v>59.543846000000002</c:v>
                </c:pt>
                <c:pt idx="252">
                  <c:v>59.545406</c:v>
                </c:pt>
                <c:pt idx="253">
                  <c:v>59.546982</c:v>
                </c:pt>
                <c:pt idx="254">
                  <c:v>59.548572999999998</c:v>
                </c:pt>
                <c:pt idx="255">
                  <c:v>59.550170999999999</c:v>
                </c:pt>
                <c:pt idx="256">
                  <c:v>59.551769</c:v>
                </c:pt>
                <c:pt idx="257">
                  <c:v>59.553367999999999</c:v>
                </c:pt>
                <c:pt idx="258">
                  <c:v>59.554955</c:v>
                </c:pt>
                <c:pt idx="259">
                  <c:v>59.556522000000001</c:v>
                </c:pt>
                <c:pt idx="260">
                  <c:v>59.558070999999998</c:v>
                </c:pt>
                <c:pt idx="261">
                  <c:v>59.559593</c:v>
                </c:pt>
                <c:pt idx="262">
                  <c:v>59.561084999999999</c:v>
                </c:pt>
                <c:pt idx="263">
                  <c:v>59.562522999999999</c:v>
                </c:pt>
                <c:pt idx="264">
                  <c:v>59.563938</c:v>
                </c:pt>
                <c:pt idx="265">
                  <c:v>59.565300000000001</c:v>
                </c:pt>
                <c:pt idx="266">
                  <c:v>59.566608000000002</c:v>
                </c:pt>
                <c:pt idx="267">
                  <c:v>59.567863000000003</c:v>
                </c:pt>
                <c:pt idx="268">
                  <c:v>59.569060999999998</c:v>
                </c:pt>
                <c:pt idx="269">
                  <c:v>59.570202000000002</c:v>
                </c:pt>
                <c:pt idx="270">
                  <c:v>59.571285000000003</c:v>
                </c:pt>
                <c:pt idx="271">
                  <c:v>59.572308</c:v>
                </c:pt>
                <c:pt idx="272">
                  <c:v>59.573273</c:v>
                </c:pt>
                <c:pt idx="273">
                  <c:v>59.574187999999999</c:v>
                </c:pt>
                <c:pt idx="274">
                  <c:v>59.575046999999998</c:v>
                </c:pt>
                <c:pt idx="275">
                  <c:v>59.575851</c:v>
                </c:pt>
                <c:pt idx="276">
                  <c:v>59.576613999999999</c:v>
                </c:pt>
                <c:pt idx="277">
                  <c:v>59.577334999999998</c:v>
                </c:pt>
                <c:pt idx="278">
                  <c:v>59.578014000000003</c:v>
                </c:pt>
                <c:pt idx="279">
                  <c:v>59.578662999999999</c:v>
                </c:pt>
                <c:pt idx="280">
                  <c:v>59.579287999999998</c:v>
                </c:pt>
                <c:pt idx="281">
                  <c:v>59.579898999999997</c:v>
                </c:pt>
                <c:pt idx="282">
                  <c:v>59.580486000000001</c:v>
                </c:pt>
                <c:pt idx="283">
                  <c:v>59.581069999999997</c:v>
                </c:pt>
                <c:pt idx="284">
                  <c:v>59.581657</c:v>
                </c:pt>
                <c:pt idx="285">
                  <c:v>59.582248999999997</c:v>
                </c:pt>
                <c:pt idx="286">
                  <c:v>59.582858999999999</c:v>
                </c:pt>
                <c:pt idx="287">
                  <c:v>59.583492</c:v>
                </c:pt>
                <c:pt idx="288">
                  <c:v>59.584152000000003</c:v>
                </c:pt>
                <c:pt idx="289">
                  <c:v>59.584850000000003</c:v>
                </c:pt>
                <c:pt idx="290">
                  <c:v>59.585597999999997</c:v>
                </c:pt>
                <c:pt idx="291">
                  <c:v>59.586376000000001</c:v>
                </c:pt>
                <c:pt idx="292">
                  <c:v>59.587215</c:v>
                </c:pt>
                <c:pt idx="293">
                  <c:v>59.588112000000002</c:v>
                </c:pt>
                <c:pt idx="294">
                  <c:v>59.589069000000002</c:v>
                </c:pt>
                <c:pt idx="295">
                  <c:v>59.59008</c:v>
                </c:pt>
                <c:pt idx="296">
                  <c:v>59.591155999999998</c:v>
                </c:pt>
                <c:pt idx="297">
                  <c:v>59.592297000000002</c:v>
                </c:pt>
                <c:pt idx="298">
                  <c:v>59.593491</c:v>
                </c:pt>
                <c:pt idx="299">
                  <c:v>59.594749</c:v>
                </c:pt>
                <c:pt idx="300">
                  <c:v>59.596054000000002</c:v>
                </c:pt>
                <c:pt idx="301">
                  <c:v>59.597408000000001</c:v>
                </c:pt>
                <c:pt idx="302">
                  <c:v>59.598801000000002</c:v>
                </c:pt>
                <c:pt idx="303">
                  <c:v>59.600234999999998</c:v>
                </c:pt>
                <c:pt idx="304">
                  <c:v>59.601692</c:v>
                </c:pt>
                <c:pt idx="305">
                  <c:v>59.603172000000001</c:v>
                </c:pt>
                <c:pt idx="306">
                  <c:v>59.604660000000003</c:v>
                </c:pt>
                <c:pt idx="307">
                  <c:v>59.606152000000002</c:v>
                </c:pt>
                <c:pt idx="308">
                  <c:v>59.607632000000002</c:v>
                </c:pt>
                <c:pt idx="309">
                  <c:v>59.609107999999999</c:v>
                </c:pt>
                <c:pt idx="310">
                  <c:v>59.610557999999997</c:v>
                </c:pt>
                <c:pt idx="311">
                  <c:v>59.611969000000002</c:v>
                </c:pt>
                <c:pt idx="312">
                  <c:v>59.613342000000003</c:v>
                </c:pt>
                <c:pt idx="313">
                  <c:v>59.614674000000001</c:v>
                </c:pt>
                <c:pt idx="314">
                  <c:v>59.615943999999999</c:v>
                </c:pt>
                <c:pt idx="315">
                  <c:v>59.617161000000003</c:v>
                </c:pt>
                <c:pt idx="316">
                  <c:v>59.618304999999999</c:v>
                </c:pt>
                <c:pt idx="317">
                  <c:v>59.619373000000003</c:v>
                </c:pt>
                <c:pt idx="318">
                  <c:v>59.620384000000001</c:v>
                </c:pt>
                <c:pt idx="319">
                  <c:v>59.621315000000003</c:v>
                </c:pt>
                <c:pt idx="320">
                  <c:v>59.622162000000003</c:v>
                </c:pt>
                <c:pt idx="321">
                  <c:v>59.622936000000003</c:v>
                </c:pt>
                <c:pt idx="322">
                  <c:v>59.623631000000003</c:v>
                </c:pt>
                <c:pt idx="323">
                  <c:v>59.624245000000002</c:v>
                </c:pt>
                <c:pt idx="324">
                  <c:v>59.624786</c:v>
                </c:pt>
                <c:pt idx="325">
                  <c:v>59.625262999999997</c:v>
                </c:pt>
                <c:pt idx="326">
                  <c:v>59.625667999999997</c:v>
                </c:pt>
                <c:pt idx="327">
                  <c:v>59.626018999999999</c:v>
                </c:pt>
                <c:pt idx="328">
                  <c:v>59.626316000000003</c:v>
                </c:pt>
                <c:pt idx="329">
                  <c:v>59.626564000000002</c:v>
                </c:pt>
                <c:pt idx="330">
                  <c:v>59.626778000000002</c:v>
                </c:pt>
                <c:pt idx="331">
                  <c:v>59.626961000000001</c:v>
                </c:pt>
                <c:pt idx="332">
                  <c:v>59.627121000000002</c:v>
                </c:pt>
                <c:pt idx="333">
                  <c:v>59.627276999999999</c:v>
                </c:pt>
                <c:pt idx="334">
                  <c:v>59.627426</c:v>
                </c:pt>
                <c:pt idx="335">
                  <c:v>59.627589999999998</c:v>
                </c:pt>
                <c:pt idx="336">
                  <c:v>59.627758</c:v>
                </c:pt>
                <c:pt idx="337">
                  <c:v>59.627960000000002</c:v>
                </c:pt>
                <c:pt idx="338">
                  <c:v>59.628197</c:v>
                </c:pt>
                <c:pt idx="339">
                  <c:v>59.628475000000002</c:v>
                </c:pt>
                <c:pt idx="340">
                  <c:v>59.628799000000001</c:v>
                </c:pt>
                <c:pt idx="341">
                  <c:v>59.629181000000003</c:v>
                </c:pt>
                <c:pt idx="342">
                  <c:v>59.629623000000002</c:v>
                </c:pt>
                <c:pt idx="343">
                  <c:v>59.630130999999999</c:v>
                </c:pt>
                <c:pt idx="344">
                  <c:v>59.630710999999998</c:v>
                </c:pt>
                <c:pt idx="345">
                  <c:v>59.631348000000003</c:v>
                </c:pt>
                <c:pt idx="346">
                  <c:v>59.632057000000003</c:v>
                </c:pt>
                <c:pt idx="347">
                  <c:v>59.632843000000001</c:v>
                </c:pt>
                <c:pt idx="348">
                  <c:v>59.633693999999998</c:v>
                </c:pt>
                <c:pt idx="349">
                  <c:v>59.634608999999998</c:v>
                </c:pt>
                <c:pt idx="350">
                  <c:v>59.635581999999999</c:v>
                </c:pt>
                <c:pt idx="351">
                  <c:v>59.636615999999997</c:v>
                </c:pt>
                <c:pt idx="352">
                  <c:v>59.637695000000001</c:v>
                </c:pt>
                <c:pt idx="353">
                  <c:v>59.638812999999999</c:v>
                </c:pt>
                <c:pt idx="354">
                  <c:v>59.639969000000001</c:v>
                </c:pt>
                <c:pt idx="355">
                  <c:v>59.641148000000001</c:v>
                </c:pt>
                <c:pt idx="356">
                  <c:v>59.642344999999999</c:v>
                </c:pt>
                <c:pt idx="357">
                  <c:v>59.643546999999998</c:v>
                </c:pt>
                <c:pt idx="358">
                  <c:v>59.644745</c:v>
                </c:pt>
                <c:pt idx="359">
                  <c:v>59.645930999999997</c:v>
                </c:pt>
                <c:pt idx="360">
                  <c:v>59.647095</c:v>
                </c:pt>
                <c:pt idx="361">
                  <c:v>59.648223999999999</c:v>
                </c:pt>
                <c:pt idx="362">
                  <c:v>59.649299999999997</c:v>
                </c:pt>
                <c:pt idx="363">
                  <c:v>59.650348999999999</c:v>
                </c:pt>
                <c:pt idx="364">
                  <c:v>59.651328999999997</c:v>
                </c:pt>
                <c:pt idx="365">
                  <c:v>59.652240999999997</c:v>
                </c:pt>
                <c:pt idx="366">
                  <c:v>59.653084</c:v>
                </c:pt>
                <c:pt idx="367">
                  <c:v>59.653854000000003</c:v>
                </c:pt>
                <c:pt idx="368">
                  <c:v>59.654549000000003</c:v>
                </c:pt>
                <c:pt idx="369">
                  <c:v>59.655158999999998</c:v>
                </c:pt>
                <c:pt idx="370">
                  <c:v>59.655692999999999</c:v>
                </c:pt>
                <c:pt idx="371">
                  <c:v>59.656135999999996</c:v>
                </c:pt>
                <c:pt idx="372">
                  <c:v>59.656517000000001</c:v>
                </c:pt>
                <c:pt idx="373">
                  <c:v>59.656815000000002</c:v>
                </c:pt>
                <c:pt idx="374">
                  <c:v>59.657040000000002</c:v>
                </c:pt>
                <c:pt idx="375">
                  <c:v>59.657192000000002</c:v>
                </c:pt>
                <c:pt idx="376">
                  <c:v>59.65728</c:v>
                </c:pt>
                <c:pt idx="377">
                  <c:v>59.657314</c:v>
                </c:pt>
                <c:pt idx="378">
                  <c:v>59.657299000000002</c:v>
                </c:pt>
                <c:pt idx="379">
                  <c:v>59.657238</c:v>
                </c:pt>
                <c:pt idx="380">
                  <c:v>59.657145999999997</c:v>
                </c:pt>
                <c:pt idx="381">
                  <c:v>59.657021</c:v>
                </c:pt>
                <c:pt idx="382">
                  <c:v>59.656879000000004</c:v>
                </c:pt>
                <c:pt idx="383">
                  <c:v>59.656734</c:v>
                </c:pt>
                <c:pt idx="384">
                  <c:v>59.656585999999997</c:v>
                </c:pt>
                <c:pt idx="385">
                  <c:v>59.656444999999998</c:v>
                </c:pt>
                <c:pt idx="386">
                  <c:v>59.656322000000003</c:v>
                </c:pt>
                <c:pt idx="387">
                  <c:v>59.656227000000001</c:v>
                </c:pt>
                <c:pt idx="388">
                  <c:v>59.656165999999999</c:v>
                </c:pt>
                <c:pt idx="389">
                  <c:v>59.656151000000001</c:v>
                </c:pt>
                <c:pt idx="390">
                  <c:v>59.656174</c:v>
                </c:pt>
                <c:pt idx="391">
                  <c:v>59.656253999999997</c:v>
                </c:pt>
                <c:pt idx="392">
                  <c:v>59.656399</c:v>
                </c:pt>
                <c:pt idx="393">
                  <c:v>59.656604999999999</c:v>
                </c:pt>
                <c:pt idx="394">
                  <c:v>59.656879000000004</c:v>
                </c:pt>
                <c:pt idx="395">
                  <c:v>59.657223000000002</c:v>
                </c:pt>
                <c:pt idx="396">
                  <c:v>59.657639000000003</c:v>
                </c:pt>
                <c:pt idx="397">
                  <c:v>59.658118999999999</c:v>
                </c:pt>
                <c:pt idx="398">
                  <c:v>59.658669000000003</c:v>
                </c:pt>
                <c:pt idx="399">
                  <c:v>59.659278999999998</c:v>
                </c:pt>
                <c:pt idx="400">
                  <c:v>59.659950000000002</c:v>
                </c:pt>
                <c:pt idx="401">
                  <c:v>59.660671000000001</c:v>
                </c:pt>
                <c:pt idx="402">
                  <c:v>59.661442000000001</c:v>
                </c:pt>
                <c:pt idx="403">
                  <c:v>59.662253999999997</c:v>
                </c:pt>
                <c:pt idx="404">
                  <c:v>59.663097</c:v>
                </c:pt>
                <c:pt idx="405">
                  <c:v>59.663963000000003</c:v>
                </c:pt>
                <c:pt idx="406">
                  <c:v>59.664845</c:v>
                </c:pt>
                <c:pt idx="407">
                  <c:v>59.665730000000003</c:v>
                </c:pt>
                <c:pt idx="408">
                  <c:v>59.666615</c:v>
                </c:pt>
                <c:pt idx="409">
                  <c:v>59.667492000000003</c:v>
                </c:pt>
                <c:pt idx="410">
                  <c:v>59.668346</c:v>
                </c:pt>
                <c:pt idx="411">
                  <c:v>59.669173999999998</c:v>
                </c:pt>
                <c:pt idx="412">
                  <c:v>59.669964</c:v>
                </c:pt>
                <c:pt idx="413">
                  <c:v>59.670712000000002</c:v>
                </c:pt>
                <c:pt idx="414">
                  <c:v>59.671410000000002</c:v>
                </c:pt>
                <c:pt idx="415">
                  <c:v>59.672054000000003</c:v>
                </c:pt>
                <c:pt idx="416">
                  <c:v>59.672634000000002</c:v>
                </c:pt>
                <c:pt idx="417">
                  <c:v>59.673164</c:v>
                </c:pt>
                <c:pt idx="418">
                  <c:v>59.673622000000002</c:v>
                </c:pt>
                <c:pt idx="419">
                  <c:v>59.674003999999996</c:v>
                </c:pt>
                <c:pt idx="420">
                  <c:v>59.674323999999999</c:v>
                </c:pt>
                <c:pt idx="421">
                  <c:v>59.674568000000001</c:v>
                </c:pt>
                <c:pt idx="422">
                  <c:v>59.674743999999997</c:v>
                </c:pt>
                <c:pt idx="423">
                  <c:v>59.674854000000003</c:v>
                </c:pt>
                <c:pt idx="424">
                  <c:v>59.674900000000001</c:v>
                </c:pt>
                <c:pt idx="425">
                  <c:v>59.674877000000002</c:v>
                </c:pt>
                <c:pt idx="426">
                  <c:v>59.674804999999999</c:v>
                </c:pt>
                <c:pt idx="427">
                  <c:v>59.674678999999998</c:v>
                </c:pt>
                <c:pt idx="428">
                  <c:v>59.674506999999998</c:v>
                </c:pt>
                <c:pt idx="429">
                  <c:v>59.674297000000003</c:v>
                </c:pt>
                <c:pt idx="430">
                  <c:v>59.674056999999998</c:v>
                </c:pt>
                <c:pt idx="431">
                  <c:v>59.673789999999997</c:v>
                </c:pt>
                <c:pt idx="432">
                  <c:v>59.673512000000002</c:v>
                </c:pt>
                <c:pt idx="433">
                  <c:v>59.673222000000003</c:v>
                </c:pt>
                <c:pt idx="434">
                  <c:v>59.672935000000003</c:v>
                </c:pt>
                <c:pt idx="435">
                  <c:v>59.672652999999997</c:v>
                </c:pt>
                <c:pt idx="436">
                  <c:v>59.672386000000003</c:v>
                </c:pt>
                <c:pt idx="437">
                  <c:v>59.672150000000002</c:v>
                </c:pt>
                <c:pt idx="438">
                  <c:v>59.671939999999999</c:v>
                </c:pt>
                <c:pt idx="439">
                  <c:v>59.671768</c:v>
                </c:pt>
                <c:pt idx="440">
                  <c:v>59.671638000000002</c:v>
                </c:pt>
                <c:pt idx="441">
                  <c:v>59.671557999999997</c:v>
                </c:pt>
                <c:pt idx="442">
                  <c:v>59.671528000000002</c:v>
                </c:pt>
                <c:pt idx="443">
                  <c:v>59.671562000000002</c:v>
                </c:pt>
                <c:pt idx="444">
                  <c:v>59.671638000000002</c:v>
                </c:pt>
                <c:pt idx="445">
                  <c:v>59.671782999999998</c:v>
                </c:pt>
                <c:pt idx="446">
                  <c:v>59.671985999999997</c:v>
                </c:pt>
                <c:pt idx="447">
                  <c:v>59.672249000000001</c:v>
                </c:pt>
                <c:pt idx="448">
                  <c:v>59.672564999999999</c:v>
                </c:pt>
                <c:pt idx="449">
                  <c:v>59.672942999999997</c:v>
                </c:pt>
                <c:pt idx="450">
                  <c:v>59.673366999999999</c:v>
                </c:pt>
                <c:pt idx="451">
                  <c:v>59.673842999999998</c:v>
                </c:pt>
                <c:pt idx="452">
                  <c:v>59.674362000000002</c:v>
                </c:pt>
                <c:pt idx="453">
                  <c:v>59.674919000000003</c:v>
                </c:pt>
                <c:pt idx="454">
                  <c:v>59.675510000000003</c:v>
                </c:pt>
                <c:pt idx="455">
                  <c:v>59.676121000000002</c:v>
                </c:pt>
                <c:pt idx="456">
                  <c:v>59.676754000000003</c:v>
                </c:pt>
                <c:pt idx="457">
                  <c:v>59.677399000000001</c:v>
                </c:pt>
                <c:pt idx="458">
                  <c:v>59.678046999999999</c:v>
                </c:pt>
                <c:pt idx="459">
                  <c:v>59.678688000000001</c:v>
                </c:pt>
                <c:pt idx="460">
                  <c:v>59.679316999999998</c:v>
                </c:pt>
                <c:pt idx="461">
                  <c:v>59.679927999999997</c:v>
                </c:pt>
                <c:pt idx="462">
                  <c:v>59.680515</c:v>
                </c:pt>
                <c:pt idx="463">
                  <c:v>59.681072</c:v>
                </c:pt>
                <c:pt idx="464">
                  <c:v>59.681587</c:v>
                </c:pt>
                <c:pt idx="465">
                  <c:v>59.682053000000003</c:v>
                </c:pt>
                <c:pt idx="466">
                  <c:v>59.682476000000001</c:v>
                </c:pt>
                <c:pt idx="467">
                  <c:v>59.682850000000002</c:v>
                </c:pt>
                <c:pt idx="468">
                  <c:v>59.683163</c:v>
                </c:pt>
                <c:pt idx="469">
                  <c:v>59.683425999999997</c:v>
                </c:pt>
                <c:pt idx="470">
                  <c:v>59.683616999999998</c:v>
                </c:pt>
                <c:pt idx="471">
                  <c:v>59.683768999999998</c:v>
                </c:pt>
                <c:pt idx="472">
                  <c:v>59.683852999999999</c:v>
                </c:pt>
                <c:pt idx="473">
                  <c:v>59.683883999999999</c:v>
                </c:pt>
                <c:pt idx="474">
                  <c:v>59.683861</c:v>
                </c:pt>
                <c:pt idx="475">
                  <c:v>59.683784000000003</c:v>
                </c:pt>
                <c:pt idx="476">
                  <c:v>59.683661999999998</c:v>
                </c:pt>
                <c:pt idx="477">
                  <c:v>59.683501999999997</c:v>
                </c:pt>
                <c:pt idx="478">
                  <c:v>59.683304</c:v>
                </c:pt>
                <c:pt idx="479">
                  <c:v>59.683067000000001</c:v>
                </c:pt>
                <c:pt idx="480">
                  <c:v>59.682808000000001</c:v>
                </c:pt>
                <c:pt idx="481">
                  <c:v>59.682526000000003</c:v>
                </c:pt>
                <c:pt idx="482">
                  <c:v>59.682228000000002</c:v>
                </c:pt>
                <c:pt idx="483">
                  <c:v>59.681927000000002</c:v>
                </c:pt>
                <c:pt idx="484">
                  <c:v>59.681618</c:v>
                </c:pt>
                <c:pt idx="485">
                  <c:v>59.681313000000003</c:v>
                </c:pt>
                <c:pt idx="486">
                  <c:v>59.681023000000003</c:v>
                </c:pt>
                <c:pt idx="487">
                  <c:v>59.680743999999997</c:v>
                </c:pt>
                <c:pt idx="488">
                  <c:v>59.680495999999998</c:v>
                </c:pt>
                <c:pt idx="489">
                  <c:v>59.680264000000001</c:v>
                </c:pt>
                <c:pt idx="490">
                  <c:v>59.680069000000003</c:v>
                </c:pt>
                <c:pt idx="491">
                  <c:v>59.679915999999999</c:v>
                </c:pt>
                <c:pt idx="492">
                  <c:v>59.679805999999999</c:v>
                </c:pt>
                <c:pt idx="493">
                  <c:v>59.679737000000003</c:v>
                </c:pt>
                <c:pt idx="494">
                  <c:v>59.679713999999997</c:v>
                </c:pt>
                <c:pt idx="495">
                  <c:v>59.679744999999997</c:v>
                </c:pt>
                <c:pt idx="496">
                  <c:v>59.679825000000001</c:v>
                </c:pt>
                <c:pt idx="497">
                  <c:v>59.679957999999999</c:v>
                </c:pt>
                <c:pt idx="498">
                  <c:v>59.680137999999999</c:v>
                </c:pt>
                <c:pt idx="499">
                  <c:v>59.680363</c:v>
                </c:pt>
                <c:pt idx="500">
                  <c:v>59.680633999999998</c:v>
                </c:pt>
                <c:pt idx="501">
                  <c:v>59.680950000000003</c:v>
                </c:pt>
                <c:pt idx="502">
                  <c:v>59.681305000000002</c:v>
                </c:pt>
                <c:pt idx="503">
                  <c:v>59.681690000000003</c:v>
                </c:pt>
                <c:pt idx="504">
                  <c:v>59.682105999999997</c:v>
                </c:pt>
                <c:pt idx="505">
                  <c:v>59.682544999999998</c:v>
                </c:pt>
                <c:pt idx="506">
                  <c:v>59.682999000000002</c:v>
                </c:pt>
                <c:pt idx="507">
                  <c:v>59.683467999999998</c:v>
                </c:pt>
                <c:pt idx="508">
                  <c:v>59.683940999999997</c:v>
                </c:pt>
                <c:pt idx="509">
                  <c:v>59.684413999999997</c:v>
                </c:pt>
                <c:pt idx="510">
                  <c:v>59.684882999999999</c:v>
                </c:pt>
                <c:pt idx="511">
                  <c:v>59.685341000000001</c:v>
                </c:pt>
                <c:pt idx="512">
                  <c:v>59.685780000000001</c:v>
                </c:pt>
                <c:pt idx="513">
                  <c:v>59.686199000000002</c:v>
                </c:pt>
                <c:pt idx="514">
                  <c:v>59.686591999999997</c:v>
                </c:pt>
                <c:pt idx="515">
                  <c:v>59.686951000000001</c:v>
                </c:pt>
                <c:pt idx="516">
                  <c:v>59.687283000000001</c:v>
                </c:pt>
                <c:pt idx="517">
                  <c:v>59.687572000000003</c:v>
                </c:pt>
                <c:pt idx="518">
                  <c:v>59.687823999999999</c:v>
                </c:pt>
                <c:pt idx="519">
                  <c:v>59.688029999999998</c:v>
                </c:pt>
                <c:pt idx="520">
                  <c:v>59.688194000000003</c:v>
                </c:pt>
                <c:pt idx="521">
                  <c:v>59.688313000000001</c:v>
                </c:pt>
                <c:pt idx="522">
                  <c:v>59.688389000000001</c:v>
                </c:pt>
                <c:pt idx="523">
                  <c:v>59.688415999999997</c:v>
                </c:pt>
                <c:pt idx="524">
                  <c:v>59.688400000000001</c:v>
                </c:pt>
                <c:pt idx="525">
                  <c:v>59.688347</c:v>
                </c:pt>
                <c:pt idx="526">
                  <c:v>59.688248000000002</c:v>
                </c:pt>
                <c:pt idx="527">
                  <c:v>59.688118000000003</c:v>
                </c:pt>
                <c:pt idx="528">
                  <c:v>59.687950000000001</c:v>
                </c:pt>
                <c:pt idx="529">
                  <c:v>59.687756</c:v>
                </c:pt>
                <c:pt idx="530">
                  <c:v>59.687533999999999</c:v>
                </c:pt>
                <c:pt idx="531">
                  <c:v>59.687297999999998</c:v>
                </c:pt>
                <c:pt idx="532">
                  <c:v>59.687041999999998</c:v>
                </c:pt>
                <c:pt idx="533">
                  <c:v>59.686779000000001</c:v>
                </c:pt>
                <c:pt idx="534">
                  <c:v>59.686515999999997</c:v>
                </c:pt>
                <c:pt idx="535">
                  <c:v>59.686248999999997</c:v>
                </c:pt>
                <c:pt idx="536">
                  <c:v>59.685988999999999</c:v>
                </c:pt>
                <c:pt idx="537">
                  <c:v>59.685738000000001</c:v>
                </c:pt>
                <c:pt idx="538">
                  <c:v>59.685509000000003</c:v>
                </c:pt>
                <c:pt idx="539">
                  <c:v>59.685295000000004</c:v>
                </c:pt>
                <c:pt idx="540">
                  <c:v>59.685108</c:v>
                </c:pt>
                <c:pt idx="541">
                  <c:v>59.684947999999999</c:v>
                </c:pt>
                <c:pt idx="542">
                  <c:v>59.684826000000001</c:v>
                </c:pt>
                <c:pt idx="543">
                  <c:v>59.684727000000002</c:v>
                </c:pt>
                <c:pt idx="544">
                  <c:v>59.684666</c:v>
                </c:pt>
                <c:pt idx="545">
                  <c:v>59.684643000000001</c:v>
                </c:pt>
                <c:pt idx="546">
                  <c:v>59.684657999999999</c:v>
                </c:pt>
                <c:pt idx="547">
                  <c:v>59.684711</c:v>
                </c:pt>
                <c:pt idx="548">
                  <c:v>59.684798999999998</c:v>
                </c:pt>
                <c:pt idx="549">
                  <c:v>59.684933000000001</c:v>
                </c:pt>
                <c:pt idx="550">
                  <c:v>59.685096999999999</c:v>
                </c:pt>
                <c:pt idx="551">
                  <c:v>59.685299000000001</c:v>
                </c:pt>
                <c:pt idx="552">
                  <c:v>59.685532000000002</c:v>
                </c:pt>
                <c:pt idx="553">
                  <c:v>59.685794999999999</c:v>
                </c:pt>
                <c:pt idx="554">
                  <c:v>59.686084999999999</c:v>
                </c:pt>
                <c:pt idx="555">
                  <c:v>59.686397999999997</c:v>
                </c:pt>
                <c:pt idx="556">
                  <c:v>59.686729</c:v>
                </c:pt>
                <c:pt idx="557">
                  <c:v>59.687077000000002</c:v>
                </c:pt>
                <c:pt idx="558">
                  <c:v>59.687430999999997</c:v>
                </c:pt>
                <c:pt idx="559">
                  <c:v>59.687793999999997</c:v>
                </c:pt>
                <c:pt idx="560">
                  <c:v>59.688160000000003</c:v>
                </c:pt>
                <c:pt idx="561">
                  <c:v>59.688518999999999</c:v>
                </c:pt>
                <c:pt idx="562">
                  <c:v>59.688865999999997</c:v>
                </c:pt>
                <c:pt idx="563">
                  <c:v>59.689208999999998</c:v>
                </c:pt>
                <c:pt idx="564">
                  <c:v>59.689526000000001</c:v>
                </c:pt>
                <c:pt idx="565">
                  <c:v>59.689827000000001</c:v>
                </c:pt>
                <c:pt idx="566">
                  <c:v>59.690102000000003</c:v>
                </c:pt>
                <c:pt idx="567">
                  <c:v>59.690350000000002</c:v>
                </c:pt>
                <c:pt idx="568">
                  <c:v>59.690567000000001</c:v>
                </c:pt>
                <c:pt idx="569">
                  <c:v>59.690745999999997</c:v>
                </c:pt>
                <c:pt idx="570">
                  <c:v>59.690902999999999</c:v>
                </c:pt>
                <c:pt idx="571">
                  <c:v>59.691020999999999</c:v>
                </c:pt>
                <c:pt idx="572">
                  <c:v>59.691105</c:v>
                </c:pt>
                <c:pt idx="573">
                  <c:v>59.691153999999997</c:v>
                </c:pt>
                <c:pt idx="574">
                  <c:v>59.69117</c:v>
                </c:pt>
                <c:pt idx="575">
                  <c:v>59.691153999999997</c:v>
                </c:pt>
                <c:pt idx="576">
                  <c:v>59.691108999999997</c:v>
                </c:pt>
                <c:pt idx="577">
                  <c:v>59.691035999999997</c:v>
                </c:pt>
                <c:pt idx="578">
                  <c:v>59.690928999999997</c:v>
                </c:pt>
                <c:pt idx="579">
                  <c:v>59.690807</c:v>
                </c:pt>
                <c:pt idx="580">
                  <c:v>59.690658999999997</c:v>
                </c:pt>
                <c:pt idx="581">
                  <c:v>59.690494999999999</c:v>
                </c:pt>
                <c:pt idx="582">
                  <c:v>59.690311000000001</c:v>
                </c:pt>
                <c:pt idx="583">
                  <c:v>59.690120999999998</c:v>
                </c:pt>
                <c:pt idx="584">
                  <c:v>59.689919000000003</c:v>
                </c:pt>
                <c:pt idx="585">
                  <c:v>59.689715999999997</c:v>
                </c:pt>
                <c:pt idx="586">
                  <c:v>59.689509999999999</c:v>
                </c:pt>
                <c:pt idx="587">
                  <c:v>59.689315999999998</c:v>
                </c:pt>
                <c:pt idx="588">
                  <c:v>59.689117000000003</c:v>
                </c:pt>
                <c:pt idx="589">
                  <c:v>59.688938</c:v>
                </c:pt>
                <c:pt idx="590">
                  <c:v>59.688774000000002</c:v>
                </c:pt>
                <c:pt idx="591">
                  <c:v>59.688625000000002</c:v>
                </c:pt>
                <c:pt idx="592">
                  <c:v>59.688499</c:v>
                </c:pt>
                <c:pt idx="593">
                  <c:v>59.688400000000001</c:v>
                </c:pt>
                <c:pt idx="594">
                  <c:v>59.688324000000001</c:v>
                </c:pt>
                <c:pt idx="595">
                  <c:v>59.688277999999997</c:v>
                </c:pt>
                <c:pt idx="596">
                  <c:v>59.688262999999999</c:v>
                </c:pt>
                <c:pt idx="597">
                  <c:v>59.688274</c:v>
                </c:pt>
                <c:pt idx="598">
                  <c:v>59.688316</c:v>
                </c:pt>
                <c:pt idx="599">
                  <c:v>59.688392999999998</c:v>
                </c:pt>
                <c:pt idx="600">
                  <c:v>59.688496000000001</c:v>
                </c:pt>
                <c:pt idx="601">
                  <c:v>59.688633000000003</c:v>
                </c:pt>
                <c:pt idx="602">
                  <c:v>59.688792999999997</c:v>
                </c:pt>
                <c:pt idx="603">
                  <c:v>59.688980000000001</c:v>
                </c:pt>
                <c:pt idx="604">
                  <c:v>59.689185999999999</c:v>
                </c:pt>
                <c:pt idx="605">
                  <c:v>59.689414999999997</c:v>
                </c:pt>
                <c:pt idx="606">
                  <c:v>59.689658999999999</c:v>
                </c:pt>
                <c:pt idx="607">
                  <c:v>59.689919000000003</c:v>
                </c:pt>
                <c:pt idx="608">
                  <c:v>59.690185999999997</c:v>
                </c:pt>
                <c:pt idx="609">
                  <c:v>59.690463999999999</c:v>
                </c:pt>
                <c:pt idx="610">
                  <c:v>59.690745999999997</c:v>
                </c:pt>
                <c:pt idx="611">
                  <c:v>59.691029</c:v>
                </c:pt>
                <c:pt idx="612">
                  <c:v>59.691307000000002</c:v>
                </c:pt>
                <c:pt idx="613">
                  <c:v>59.691581999999997</c:v>
                </c:pt>
                <c:pt idx="614">
                  <c:v>59.691840999999997</c:v>
                </c:pt>
                <c:pt idx="615">
                  <c:v>59.692101000000001</c:v>
                </c:pt>
                <c:pt idx="616">
                  <c:v>59.692340999999999</c:v>
                </c:pt>
                <c:pt idx="617">
                  <c:v>59.692562000000002</c:v>
                </c:pt>
                <c:pt idx="618">
                  <c:v>59.692763999999997</c:v>
                </c:pt>
                <c:pt idx="619">
                  <c:v>59.692943999999997</c:v>
                </c:pt>
                <c:pt idx="620">
                  <c:v>59.693100000000001</c:v>
                </c:pt>
                <c:pt idx="621">
                  <c:v>59.693232999999999</c:v>
                </c:pt>
                <c:pt idx="622">
                  <c:v>59.693339999999999</c:v>
                </c:pt>
                <c:pt idx="623">
                  <c:v>59.693420000000003</c:v>
                </c:pt>
                <c:pt idx="624">
                  <c:v>59.693474000000002</c:v>
                </c:pt>
                <c:pt idx="625">
                  <c:v>59.693497000000001</c:v>
                </c:pt>
                <c:pt idx="626">
                  <c:v>59.693497000000001</c:v>
                </c:pt>
                <c:pt idx="627">
                  <c:v>59.693474000000002</c:v>
                </c:pt>
                <c:pt idx="628">
                  <c:v>59.693427999999997</c:v>
                </c:pt>
                <c:pt idx="629">
                  <c:v>59.693356000000001</c:v>
                </c:pt>
                <c:pt idx="630">
                  <c:v>59.693263999999999</c:v>
                </c:pt>
                <c:pt idx="631">
                  <c:v>59.693156999999999</c:v>
                </c:pt>
                <c:pt idx="632">
                  <c:v>59.693038999999999</c:v>
                </c:pt>
                <c:pt idx="633">
                  <c:v>59.692901999999997</c:v>
                </c:pt>
                <c:pt idx="634">
                  <c:v>59.69276</c:v>
                </c:pt>
                <c:pt idx="635">
                  <c:v>59.692616000000001</c:v>
                </c:pt>
                <c:pt idx="636">
                  <c:v>59.692467000000001</c:v>
                </c:pt>
                <c:pt idx="637">
                  <c:v>59.692321999999997</c:v>
                </c:pt>
                <c:pt idx="638">
                  <c:v>59.692180999999998</c:v>
                </c:pt>
                <c:pt idx="639">
                  <c:v>59.692039000000001</c:v>
                </c:pt>
                <c:pt idx="640">
                  <c:v>59.691913999999997</c:v>
                </c:pt>
                <c:pt idx="641">
                  <c:v>59.691799000000003</c:v>
                </c:pt>
                <c:pt idx="642">
                  <c:v>59.691696</c:v>
                </c:pt>
                <c:pt idx="643">
                  <c:v>59.691611999999999</c:v>
                </c:pt>
                <c:pt idx="644">
                  <c:v>59.691540000000003</c:v>
                </c:pt>
                <c:pt idx="645">
                  <c:v>59.691493999999999</c:v>
                </c:pt>
                <c:pt idx="646">
                  <c:v>59.691462999999999</c:v>
                </c:pt>
                <c:pt idx="647">
                  <c:v>59.691456000000002</c:v>
                </c:pt>
                <c:pt idx="648">
                  <c:v>59.691471</c:v>
                </c:pt>
                <c:pt idx="649">
                  <c:v>59.691509000000003</c:v>
                </c:pt>
                <c:pt idx="650">
                  <c:v>59.691569999999999</c:v>
                </c:pt>
                <c:pt idx="651">
                  <c:v>59.691654</c:v>
                </c:pt>
                <c:pt idx="652">
                  <c:v>59.691761</c:v>
                </c:pt>
                <c:pt idx="653">
                  <c:v>59.691887000000001</c:v>
                </c:pt>
                <c:pt idx="654">
                  <c:v>59.692031999999998</c:v>
                </c:pt>
                <c:pt idx="655">
                  <c:v>59.692196000000003</c:v>
                </c:pt>
                <c:pt idx="656">
                  <c:v>59.692379000000003</c:v>
                </c:pt>
                <c:pt idx="657">
                  <c:v>59.692577</c:v>
                </c:pt>
                <c:pt idx="658">
                  <c:v>59.692787000000003</c:v>
                </c:pt>
                <c:pt idx="659">
                  <c:v>59.693004999999999</c:v>
                </c:pt>
                <c:pt idx="660">
                  <c:v>59.69323</c:v>
                </c:pt>
                <c:pt idx="661">
                  <c:v>59.693458999999997</c:v>
                </c:pt>
                <c:pt idx="662">
                  <c:v>59.693686999999997</c:v>
                </c:pt>
                <c:pt idx="663">
                  <c:v>59.693916000000002</c:v>
                </c:pt>
                <c:pt idx="664">
                  <c:v>59.694141000000002</c:v>
                </c:pt>
                <c:pt idx="665">
                  <c:v>59.694358999999999</c:v>
                </c:pt>
                <c:pt idx="666">
                  <c:v>59.694564999999997</c:v>
                </c:pt>
                <c:pt idx="667">
                  <c:v>59.694755999999998</c:v>
                </c:pt>
                <c:pt idx="668">
                  <c:v>59.694935000000001</c:v>
                </c:pt>
                <c:pt idx="669">
                  <c:v>59.695098999999999</c:v>
                </c:pt>
                <c:pt idx="670">
                  <c:v>59.695247999999999</c:v>
                </c:pt>
                <c:pt idx="671">
                  <c:v>59.695380999999998</c:v>
                </c:pt>
                <c:pt idx="672">
                  <c:v>59.695487999999997</c:v>
                </c:pt>
                <c:pt idx="673">
                  <c:v>59.69558</c:v>
                </c:pt>
                <c:pt idx="674">
                  <c:v>59.695652000000003</c:v>
                </c:pt>
                <c:pt idx="675">
                  <c:v>59.695701999999997</c:v>
                </c:pt>
                <c:pt idx="676">
                  <c:v>59.695732</c:v>
                </c:pt>
                <c:pt idx="677">
                  <c:v>59.695746999999997</c:v>
                </c:pt>
                <c:pt idx="678">
                  <c:v>59.695743999999998</c:v>
                </c:pt>
                <c:pt idx="679">
                  <c:v>59.695723999999998</c:v>
                </c:pt>
                <c:pt idx="680">
                  <c:v>59.695683000000002</c:v>
                </c:pt>
                <c:pt idx="681">
                  <c:v>59.695628999999997</c:v>
                </c:pt>
                <c:pt idx="682">
                  <c:v>59.695563999999997</c:v>
                </c:pt>
                <c:pt idx="683">
                  <c:v>59.695492000000002</c:v>
                </c:pt>
                <c:pt idx="684">
                  <c:v>59.695399999999999</c:v>
                </c:pt>
                <c:pt idx="685">
                  <c:v>59.695309000000002</c:v>
                </c:pt>
                <c:pt idx="686">
                  <c:v>59.695213000000003</c:v>
                </c:pt>
                <c:pt idx="687">
                  <c:v>59.695107</c:v>
                </c:pt>
                <c:pt idx="688">
                  <c:v>59.695003999999997</c:v>
                </c:pt>
                <c:pt idx="689">
                  <c:v>59.694904000000001</c:v>
                </c:pt>
                <c:pt idx="690">
                  <c:v>59.694805000000002</c:v>
                </c:pt>
                <c:pt idx="691">
                  <c:v>59.694713999999998</c:v>
                </c:pt>
                <c:pt idx="692">
                  <c:v>59.694633000000003</c:v>
                </c:pt>
                <c:pt idx="693">
                  <c:v>59.694561</c:v>
                </c:pt>
                <c:pt idx="694">
                  <c:v>59.694504000000002</c:v>
                </c:pt>
                <c:pt idx="695">
                  <c:v>59.694462000000001</c:v>
                </c:pt>
                <c:pt idx="696">
                  <c:v>59.694431000000002</c:v>
                </c:pt>
                <c:pt idx="697">
                  <c:v>59.694415999999997</c:v>
                </c:pt>
                <c:pt idx="698">
                  <c:v>59.694423999999998</c:v>
                </c:pt>
                <c:pt idx="699">
                  <c:v>59.694446999999997</c:v>
                </c:pt>
                <c:pt idx="700">
                  <c:v>59.694488999999997</c:v>
                </c:pt>
                <c:pt idx="701">
                  <c:v>59.694546000000003</c:v>
                </c:pt>
                <c:pt idx="702">
                  <c:v>59.694622000000003</c:v>
                </c:pt>
                <c:pt idx="703">
                  <c:v>59.694710000000001</c:v>
                </c:pt>
                <c:pt idx="704">
                  <c:v>59.694817</c:v>
                </c:pt>
                <c:pt idx="705">
                  <c:v>59.694938999999998</c:v>
                </c:pt>
                <c:pt idx="706">
                  <c:v>59.695072000000003</c:v>
                </c:pt>
                <c:pt idx="707">
                  <c:v>59.695217</c:v>
                </c:pt>
                <c:pt idx="708">
                  <c:v>59.695374000000001</c:v>
                </c:pt>
                <c:pt idx="709">
                  <c:v>59.695537999999999</c:v>
                </c:pt>
                <c:pt idx="710">
                  <c:v>59.695704999999997</c:v>
                </c:pt>
                <c:pt idx="711">
                  <c:v>59.695881</c:v>
                </c:pt>
                <c:pt idx="712">
                  <c:v>59.696060000000003</c:v>
                </c:pt>
                <c:pt idx="713">
                  <c:v>59.696238999999998</c:v>
                </c:pt>
                <c:pt idx="714">
                  <c:v>59.696418999999999</c:v>
                </c:pt>
                <c:pt idx="715">
                  <c:v>59.69659</c:v>
                </c:pt>
                <c:pt idx="716">
                  <c:v>59.696762</c:v>
                </c:pt>
                <c:pt idx="717">
                  <c:v>59.696930000000002</c:v>
                </c:pt>
                <c:pt idx="718">
                  <c:v>59.697090000000003</c:v>
                </c:pt>
                <c:pt idx="719">
                  <c:v>59.697239000000003</c:v>
                </c:pt>
                <c:pt idx="720">
                  <c:v>59.697375999999998</c:v>
                </c:pt>
                <c:pt idx="721">
                  <c:v>59.697502</c:v>
                </c:pt>
                <c:pt idx="722">
                  <c:v>59.697612999999997</c:v>
                </c:pt>
                <c:pt idx="723">
                  <c:v>59.697712000000003</c:v>
                </c:pt>
                <c:pt idx="724">
                  <c:v>59.697795999999997</c:v>
                </c:pt>
                <c:pt idx="725">
                  <c:v>59.697861000000003</c:v>
                </c:pt>
                <c:pt idx="726">
                  <c:v>59.697913999999997</c:v>
                </c:pt>
                <c:pt idx="727">
                  <c:v>59.697952000000001</c:v>
                </c:pt>
                <c:pt idx="728">
                  <c:v>59.697971000000003</c:v>
                </c:pt>
                <c:pt idx="729">
                  <c:v>59.697978999999997</c:v>
                </c:pt>
                <c:pt idx="730">
                  <c:v>59.697971000000003</c:v>
                </c:pt>
                <c:pt idx="731">
                  <c:v>59.697952000000001</c:v>
                </c:pt>
                <c:pt idx="732">
                  <c:v>59.697921999999998</c:v>
                </c:pt>
                <c:pt idx="733">
                  <c:v>59.697884000000002</c:v>
                </c:pt>
                <c:pt idx="734">
                  <c:v>59.697837999999997</c:v>
                </c:pt>
                <c:pt idx="735">
                  <c:v>59.697783999999999</c:v>
                </c:pt>
                <c:pt idx="736">
                  <c:v>59.697723000000003</c:v>
                </c:pt>
                <c:pt idx="737">
                  <c:v>59.697662000000001</c:v>
                </c:pt>
                <c:pt idx="738">
                  <c:v>59.697600999999999</c:v>
                </c:pt>
                <c:pt idx="739">
                  <c:v>59.697535999999999</c:v>
                </c:pt>
                <c:pt idx="740">
                  <c:v>59.697474999999997</c:v>
                </c:pt>
                <c:pt idx="741">
                  <c:v>59.697417999999999</c:v>
                </c:pt>
                <c:pt idx="742">
                  <c:v>59.697364999999998</c:v>
                </c:pt>
                <c:pt idx="743">
                  <c:v>59.697315000000003</c:v>
                </c:pt>
                <c:pt idx="744">
                  <c:v>59.697273000000003</c:v>
                </c:pt>
                <c:pt idx="745">
                  <c:v>59.697243</c:v>
                </c:pt>
                <c:pt idx="746">
                  <c:v>59.697220000000002</c:v>
                </c:pt>
                <c:pt idx="747">
                  <c:v>59.697204999999997</c:v>
                </c:pt>
                <c:pt idx="748">
                  <c:v>59.697201</c:v>
                </c:pt>
                <c:pt idx="749">
                  <c:v>59.697212</c:v>
                </c:pt>
                <c:pt idx="750">
                  <c:v>59.697226999999998</c:v>
                </c:pt>
                <c:pt idx="751">
                  <c:v>59.697265999999999</c:v>
                </c:pt>
                <c:pt idx="752">
                  <c:v>59.697308</c:v>
                </c:pt>
                <c:pt idx="753">
                  <c:v>59.697369000000002</c:v>
                </c:pt>
                <c:pt idx="754">
                  <c:v>59.697440999999998</c:v>
                </c:pt>
                <c:pt idx="755">
                  <c:v>59.697521000000002</c:v>
                </c:pt>
                <c:pt idx="756">
                  <c:v>59.697617000000001</c:v>
                </c:pt>
                <c:pt idx="757">
                  <c:v>59.697723000000003</c:v>
                </c:pt>
                <c:pt idx="758">
                  <c:v>59.697837999999997</c:v>
                </c:pt>
                <c:pt idx="759">
                  <c:v>59.697960000000002</c:v>
                </c:pt>
                <c:pt idx="760">
                  <c:v>59.698093</c:v>
                </c:pt>
                <c:pt idx="761">
                  <c:v>59.698231</c:v>
                </c:pt>
                <c:pt idx="762">
                  <c:v>59.698368000000002</c:v>
                </c:pt>
                <c:pt idx="763">
                  <c:v>59.698512999999998</c:v>
                </c:pt>
                <c:pt idx="764">
                  <c:v>59.698653999999998</c:v>
                </c:pt>
                <c:pt idx="765">
                  <c:v>59.698794999999997</c:v>
                </c:pt>
                <c:pt idx="766">
                  <c:v>59.698936000000003</c:v>
                </c:pt>
                <c:pt idx="767">
                  <c:v>59.699074000000003</c:v>
                </c:pt>
                <c:pt idx="768">
                  <c:v>59.699202999999997</c:v>
                </c:pt>
                <c:pt idx="769">
                  <c:v>59.699333000000003</c:v>
                </c:pt>
                <c:pt idx="770">
                  <c:v>59.699447999999997</c:v>
                </c:pt>
                <c:pt idx="771">
                  <c:v>59.699562</c:v>
                </c:pt>
                <c:pt idx="772">
                  <c:v>59.699660999999999</c:v>
                </c:pt>
                <c:pt idx="773">
                  <c:v>59.699756999999998</c:v>
                </c:pt>
                <c:pt idx="774">
                  <c:v>59.699840999999999</c:v>
                </c:pt>
                <c:pt idx="775">
                  <c:v>59.699913000000002</c:v>
                </c:pt>
                <c:pt idx="776">
                  <c:v>59.699978000000002</c:v>
                </c:pt>
                <c:pt idx="777">
                  <c:v>59.700031000000003</c:v>
                </c:pt>
                <c:pt idx="778">
                  <c:v>59.700080999999997</c:v>
                </c:pt>
                <c:pt idx="779">
                  <c:v>59.700114999999997</c:v>
                </c:pt>
                <c:pt idx="780">
                  <c:v>59.700133999999998</c:v>
                </c:pt>
                <c:pt idx="781">
                  <c:v>59.700150000000001</c:v>
                </c:pt>
                <c:pt idx="782">
                  <c:v>59.700156999999997</c:v>
                </c:pt>
                <c:pt idx="783">
                  <c:v>59.700153</c:v>
                </c:pt>
                <c:pt idx="784">
                  <c:v>59.700145999999997</c:v>
                </c:pt>
                <c:pt idx="785">
                  <c:v>59.700130000000001</c:v>
                </c:pt>
                <c:pt idx="786">
                  <c:v>59.700104000000003</c:v>
                </c:pt>
                <c:pt idx="787">
                  <c:v>59.700077</c:v>
                </c:pt>
                <c:pt idx="788">
                  <c:v>59.700043000000001</c:v>
                </c:pt>
                <c:pt idx="789">
                  <c:v>59.700012000000001</c:v>
                </c:pt>
                <c:pt idx="790">
                  <c:v>59.699973999999997</c:v>
                </c:pt>
                <c:pt idx="791">
                  <c:v>59.699939999999998</c:v>
                </c:pt>
                <c:pt idx="792">
                  <c:v>59.699905000000001</c:v>
                </c:pt>
                <c:pt idx="793">
                  <c:v>59.699874999999999</c:v>
                </c:pt>
                <c:pt idx="794">
                  <c:v>59.699852</c:v>
                </c:pt>
                <c:pt idx="795">
                  <c:v>59.699829000000001</c:v>
                </c:pt>
                <c:pt idx="796">
                  <c:v>59.699818</c:v>
                </c:pt>
                <c:pt idx="797">
                  <c:v>59.699809999999999</c:v>
                </c:pt>
                <c:pt idx="798">
                  <c:v>59.699809999999999</c:v>
                </c:pt>
                <c:pt idx="799">
                  <c:v>59.699821</c:v>
                </c:pt>
                <c:pt idx="800">
                  <c:v>59.699840999999999</c:v>
                </c:pt>
                <c:pt idx="801">
                  <c:v>59.699863000000001</c:v>
                </c:pt>
                <c:pt idx="802">
                  <c:v>59.699902000000002</c:v>
                </c:pt>
                <c:pt idx="803">
                  <c:v>59.699947000000002</c:v>
                </c:pt>
                <c:pt idx="804">
                  <c:v>59.699997000000003</c:v>
                </c:pt>
                <c:pt idx="805">
                  <c:v>59.700062000000003</c:v>
                </c:pt>
                <c:pt idx="806">
                  <c:v>59.700130000000001</c:v>
                </c:pt>
                <c:pt idx="807">
                  <c:v>59.700203000000002</c:v>
                </c:pt>
                <c:pt idx="808">
                  <c:v>59.700291</c:v>
                </c:pt>
                <c:pt idx="809">
                  <c:v>59.700378000000001</c:v>
                </c:pt>
                <c:pt idx="810">
                  <c:v>59.700477999999997</c:v>
                </c:pt>
                <c:pt idx="811">
                  <c:v>59.700577000000003</c:v>
                </c:pt>
                <c:pt idx="812">
                  <c:v>59.700679999999998</c:v>
                </c:pt>
                <c:pt idx="813">
                  <c:v>59.700789999999998</c:v>
                </c:pt>
                <c:pt idx="814">
                  <c:v>59.700901000000002</c:v>
                </c:pt>
                <c:pt idx="815">
                  <c:v>59.701014999999998</c:v>
                </c:pt>
                <c:pt idx="816">
                  <c:v>59.701134000000003</c:v>
                </c:pt>
                <c:pt idx="817">
                  <c:v>59.701248</c:v>
                </c:pt>
                <c:pt idx="818">
                  <c:v>59.701363000000001</c:v>
                </c:pt>
                <c:pt idx="819">
                  <c:v>59.701476999999997</c:v>
                </c:pt>
                <c:pt idx="820">
                  <c:v>59.701588000000001</c:v>
                </c:pt>
                <c:pt idx="821">
                  <c:v>59.701690999999997</c:v>
                </c:pt>
                <c:pt idx="822">
                  <c:v>59.701796999999999</c:v>
                </c:pt>
                <c:pt idx="823">
                  <c:v>59.701889000000001</c:v>
                </c:pt>
                <c:pt idx="824">
                  <c:v>59.701976999999999</c:v>
                </c:pt>
                <c:pt idx="825">
                  <c:v>59.702061</c:v>
                </c:pt>
                <c:pt idx="826">
                  <c:v>59.702133000000003</c:v>
                </c:pt>
                <c:pt idx="827">
                  <c:v>59.702198000000003</c:v>
                </c:pt>
                <c:pt idx="828">
                  <c:v>59.702258999999998</c:v>
                </c:pt>
                <c:pt idx="829">
                  <c:v>59.702309</c:v>
                </c:pt>
                <c:pt idx="830">
                  <c:v>59.702354</c:v>
                </c:pt>
                <c:pt idx="831">
                  <c:v>59.702385</c:v>
                </c:pt>
                <c:pt idx="832">
                  <c:v>59.702415000000002</c:v>
                </c:pt>
                <c:pt idx="833">
                  <c:v>59.702435000000001</c:v>
                </c:pt>
                <c:pt idx="834">
                  <c:v>59.702449999999999</c:v>
                </c:pt>
                <c:pt idx="835">
                  <c:v>59.702461</c:v>
                </c:pt>
                <c:pt idx="836">
                  <c:v>59.702469000000001</c:v>
                </c:pt>
                <c:pt idx="837">
                  <c:v>59.702472999999998</c:v>
                </c:pt>
                <c:pt idx="838">
                  <c:v>59.702472999999998</c:v>
                </c:pt>
                <c:pt idx="839">
                  <c:v>59.702469000000001</c:v>
                </c:pt>
                <c:pt idx="840">
                  <c:v>59.702464999999997</c:v>
                </c:pt>
                <c:pt idx="841">
                  <c:v>59.702457000000003</c:v>
                </c:pt>
                <c:pt idx="842">
                  <c:v>59.702449999999999</c:v>
                </c:pt>
                <c:pt idx="843">
                  <c:v>59.702446000000002</c:v>
                </c:pt>
                <c:pt idx="844">
                  <c:v>59.702438000000001</c:v>
                </c:pt>
                <c:pt idx="845">
                  <c:v>59.702435000000001</c:v>
                </c:pt>
                <c:pt idx="846">
                  <c:v>59.702435000000001</c:v>
                </c:pt>
                <c:pt idx="847">
                  <c:v>59.702435000000001</c:v>
                </c:pt>
                <c:pt idx="848">
                  <c:v>59.702438000000001</c:v>
                </c:pt>
                <c:pt idx="849">
                  <c:v>59.702449999999999</c:v>
                </c:pt>
                <c:pt idx="850">
                  <c:v>59.702464999999997</c:v>
                </c:pt>
                <c:pt idx="851">
                  <c:v>59.702483999999998</c:v>
                </c:pt>
                <c:pt idx="852">
                  <c:v>59.702511000000001</c:v>
                </c:pt>
                <c:pt idx="853">
                  <c:v>59.702540999999997</c:v>
                </c:pt>
                <c:pt idx="854">
                  <c:v>59.702582999999997</c:v>
                </c:pt>
                <c:pt idx="855">
                  <c:v>59.702629000000002</c:v>
                </c:pt>
                <c:pt idx="856">
                  <c:v>59.702682000000003</c:v>
                </c:pt>
                <c:pt idx="857">
                  <c:v>59.702744000000003</c:v>
                </c:pt>
                <c:pt idx="858">
                  <c:v>59.702807999999997</c:v>
                </c:pt>
                <c:pt idx="859">
                  <c:v>59.702880999999998</c:v>
                </c:pt>
                <c:pt idx="860">
                  <c:v>59.702961000000002</c:v>
                </c:pt>
                <c:pt idx="861">
                  <c:v>59.703049</c:v>
                </c:pt>
                <c:pt idx="862">
                  <c:v>59.703133000000001</c:v>
                </c:pt>
                <c:pt idx="863">
                  <c:v>59.703223999999999</c:v>
                </c:pt>
                <c:pt idx="864">
                  <c:v>59.703319999999998</c:v>
                </c:pt>
                <c:pt idx="865">
                  <c:v>59.703415</c:v>
                </c:pt>
                <c:pt idx="866">
                  <c:v>59.703513999999998</c:v>
                </c:pt>
                <c:pt idx="867">
                  <c:v>59.703609</c:v>
                </c:pt>
                <c:pt idx="868">
                  <c:v>59.703709000000003</c:v>
                </c:pt>
                <c:pt idx="869">
                  <c:v>59.703803999999998</c:v>
                </c:pt>
                <c:pt idx="870">
                  <c:v>59.703902999999997</c:v>
                </c:pt>
                <c:pt idx="871">
                  <c:v>59.703994999999999</c:v>
                </c:pt>
                <c:pt idx="872">
                  <c:v>59.704085999999997</c:v>
                </c:pt>
                <c:pt idx="873">
                  <c:v>59.704177999999999</c:v>
                </c:pt>
                <c:pt idx="874">
                  <c:v>59.704262</c:v>
                </c:pt>
                <c:pt idx="875">
                  <c:v>59.704346000000001</c:v>
                </c:pt>
                <c:pt idx="876">
                  <c:v>59.704425999999998</c:v>
                </c:pt>
                <c:pt idx="877">
                  <c:v>59.704498000000001</c:v>
                </c:pt>
                <c:pt idx="878">
                  <c:v>59.704571000000001</c:v>
                </c:pt>
                <c:pt idx="879">
                  <c:v>59.704636000000001</c:v>
                </c:pt>
                <c:pt idx="880">
                  <c:v>59.704697000000003</c:v>
                </c:pt>
                <c:pt idx="881">
                  <c:v>59.704754000000001</c:v>
                </c:pt>
                <c:pt idx="882">
                  <c:v>59.704802999999998</c:v>
                </c:pt>
                <c:pt idx="883">
                  <c:v>59.704844999999999</c:v>
                </c:pt>
                <c:pt idx="884">
                  <c:v>59.704886999999999</c:v>
                </c:pt>
                <c:pt idx="885">
                  <c:v>59.704917999999999</c:v>
                </c:pt>
                <c:pt idx="886">
                  <c:v>59.704945000000002</c:v>
                </c:pt>
                <c:pt idx="887">
                  <c:v>59.704971</c:v>
                </c:pt>
                <c:pt idx="888">
                  <c:v>59.704990000000002</c:v>
                </c:pt>
                <c:pt idx="889">
                  <c:v>59.705002</c:v>
                </c:pt>
                <c:pt idx="890">
                  <c:v>59.705013000000001</c:v>
                </c:pt>
                <c:pt idx="891">
                  <c:v>59.705024999999999</c:v>
                </c:pt>
                <c:pt idx="892">
                  <c:v>59.705036</c:v>
                </c:pt>
                <c:pt idx="893">
                  <c:v>59.705044000000001</c:v>
                </c:pt>
                <c:pt idx="894">
                  <c:v>59.705050999999997</c:v>
                </c:pt>
                <c:pt idx="895">
                  <c:v>59.705055000000002</c:v>
                </c:pt>
                <c:pt idx="896">
                  <c:v>59.705067</c:v>
                </c:pt>
                <c:pt idx="897">
                  <c:v>59.705081999999997</c:v>
                </c:pt>
                <c:pt idx="898">
                  <c:v>59.705097000000002</c:v>
                </c:pt>
                <c:pt idx="899">
                  <c:v>59.705115999999997</c:v>
                </c:pt>
                <c:pt idx="900">
                  <c:v>59.705134999999999</c:v>
                </c:pt>
                <c:pt idx="901">
                  <c:v>59.705162000000001</c:v>
                </c:pt>
                <c:pt idx="902">
                  <c:v>59.705185</c:v>
                </c:pt>
                <c:pt idx="903">
                  <c:v>59.705219</c:v>
                </c:pt>
                <c:pt idx="904">
                  <c:v>59.705253999999996</c:v>
                </c:pt>
                <c:pt idx="905">
                  <c:v>59.705292</c:v>
                </c:pt>
                <c:pt idx="906">
                  <c:v>59.705340999999997</c:v>
                </c:pt>
                <c:pt idx="907">
                  <c:v>59.705387000000002</c:v>
                </c:pt>
                <c:pt idx="908">
                  <c:v>59.705437000000003</c:v>
                </c:pt>
                <c:pt idx="909">
                  <c:v>59.705494000000002</c:v>
                </c:pt>
                <c:pt idx="910">
                  <c:v>59.705554999999997</c:v>
                </c:pt>
                <c:pt idx="911">
                  <c:v>59.705620000000003</c:v>
                </c:pt>
                <c:pt idx="912">
                  <c:v>59.705688000000002</c:v>
                </c:pt>
                <c:pt idx="913">
                  <c:v>59.705756999999998</c:v>
                </c:pt>
                <c:pt idx="914">
                  <c:v>59.705837000000002</c:v>
                </c:pt>
                <c:pt idx="915">
                  <c:v>59.705916999999999</c:v>
                </c:pt>
                <c:pt idx="916">
                  <c:v>59.705997000000004</c:v>
                </c:pt>
                <c:pt idx="917">
                  <c:v>59.706085000000002</c:v>
                </c:pt>
                <c:pt idx="918">
                  <c:v>59.706169000000003</c:v>
                </c:pt>
                <c:pt idx="919">
                  <c:v>59.706260999999998</c:v>
                </c:pt>
                <c:pt idx="920">
                  <c:v>59.706347999999998</c:v>
                </c:pt>
                <c:pt idx="921">
                  <c:v>59.706440000000001</c:v>
                </c:pt>
                <c:pt idx="922">
                  <c:v>59.706527999999999</c:v>
                </c:pt>
                <c:pt idx="923">
                  <c:v>59.706612</c:v>
                </c:pt>
                <c:pt idx="924">
                  <c:v>59.706699</c:v>
                </c:pt>
                <c:pt idx="925">
                  <c:v>59.706778999999997</c:v>
                </c:pt>
                <c:pt idx="926">
                  <c:v>59.706859999999999</c:v>
                </c:pt>
                <c:pt idx="927">
                  <c:v>59.706935999999999</c:v>
                </c:pt>
                <c:pt idx="928">
                  <c:v>59.707005000000002</c:v>
                </c:pt>
                <c:pt idx="929">
                  <c:v>59.707073000000001</c:v>
                </c:pt>
                <c:pt idx="930">
                  <c:v>59.707138</c:v>
                </c:pt>
                <c:pt idx="931">
                  <c:v>59.707199000000003</c:v>
                </c:pt>
                <c:pt idx="932">
                  <c:v>59.707253000000001</c:v>
                </c:pt>
                <c:pt idx="933">
                  <c:v>59.707306000000003</c:v>
                </c:pt>
                <c:pt idx="934">
                  <c:v>59.707352</c:v>
                </c:pt>
                <c:pt idx="935">
                  <c:v>59.707400999999997</c:v>
                </c:pt>
                <c:pt idx="936">
                  <c:v>59.707442999999998</c:v>
                </c:pt>
                <c:pt idx="937">
                  <c:v>59.707478000000002</c:v>
                </c:pt>
                <c:pt idx="938">
                  <c:v>59.707515999999998</c:v>
                </c:pt>
                <c:pt idx="939">
                  <c:v>59.707549999999998</c:v>
                </c:pt>
                <c:pt idx="940">
                  <c:v>59.707577000000001</c:v>
                </c:pt>
                <c:pt idx="941">
                  <c:v>59.707607000000003</c:v>
                </c:pt>
                <c:pt idx="942">
                  <c:v>59.707633999999999</c:v>
                </c:pt>
                <c:pt idx="943">
                  <c:v>59.707656999999998</c:v>
                </c:pt>
                <c:pt idx="944">
                  <c:v>59.707680000000003</c:v>
                </c:pt>
                <c:pt idx="945">
                  <c:v>59.707695000000001</c:v>
                </c:pt>
                <c:pt idx="946">
                  <c:v>59.707718</c:v>
                </c:pt>
                <c:pt idx="947">
                  <c:v>59.707737000000002</c:v>
                </c:pt>
                <c:pt idx="948">
                  <c:v>59.707751999999999</c:v>
                </c:pt>
                <c:pt idx="949">
                  <c:v>59.707774999999998</c:v>
                </c:pt>
                <c:pt idx="950">
                  <c:v>59.707794</c:v>
                </c:pt>
                <c:pt idx="951">
                  <c:v>59.707813000000002</c:v>
                </c:pt>
                <c:pt idx="952">
                  <c:v>59.707839999999997</c:v>
                </c:pt>
                <c:pt idx="953">
                  <c:v>59.707867</c:v>
                </c:pt>
                <c:pt idx="954">
                  <c:v>59.707897000000003</c:v>
                </c:pt>
                <c:pt idx="955">
                  <c:v>59.707928000000003</c:v>
                </c:pt>
                <c:pt idx="956">
                  <c:v>59.707970000000003</c:v>
                </c:pt>
                <c:pt idx="957">
                  <c:v>59.708011999999997</c:v>
                </c:pt>
                <c:pt idx="958">
                  <c:v>59.708053999999997</c:v>
                </c:pt>
                <c:pt idx="959">
                  <c:v>59.708103000000001</c:v>
                </c:pt>
                <c:pt idx="960">
                  <c:v>59.708157</c:v>
                </c:pt>
                <c:pt idx="961">
                  <c:v>59.708213999999998</c:v>
                </c:pt>
              </c:numCache>
            </c:numRef>
          </c:yVal>
          <c:smooth val="1"/>
          <c:extLst>
            <c:ext xmlns:c16="http://schemas.microsoft.com/office/drawing/2014/chart" uri="{C3380CC4-5D6E-409C-BE32-E72D297353CC}">
              <c16:uniqueId val="{00000000-2FD3-4573-9494-88CB8E63CA13}"/>
            </c:ext>
          </c:extLst>
        </c:ser>
        <c:ser>
          <c:idx val="2"/>
          <c:order val="2"/>
          <c:tx>
            <c:strRef>
              <c:f>'RRS Impact'!$I$1</c:f>
              <c:strCache>
                <c:ptCount val="1"/>
                <c:pt idx="0">
                  <c:v>1420 MW PFR + 460 MW FFR + 1450 MW LR</c:v>
                </c:pt>
              </c:strCache>
            </c:strRef>
          </c:tx>
          <c:spPr>
            <a:ln w="19050" cap="rnd">
              <a:solidFill>
                <a:schemeClr val="accent3"/>
              </a:solidFill>
              <a:round/>
            </a:ln>
            <a:effectLst/>
          </c:spPr>
          <c:marker>
            <c:symbol val="none"/>
          </c:marker>
          <c:xVal>
            <c:numRef>
              <c:f>'RRS Impact'!$F$2:$F$963</c:f>
              <c:numCache>
                <c:formatCode>General</c:formatCode>
                <c:ptCount val="962"/>
                <c:pt idx="0">
                  <c:v>0</c:v>
                </c:pt>
                <c:pt idx="1">
                  <c:v>2.0833000000000001E-2</c:v>
                </c:pt>
                <c:pt idx="2">
                  <c:v>4.1667000000000003E-2</c:v>
                </c:pt>
                <c:pt idx="3">
                  <c:v>6.25E-2</c:v>
                </c:pt>
                <c:pt idx="4">
                  <c:v>8.3333000000000004E-2</c:v>
                </c:pt>
                <c:pt idx="5">
                  <c:v>0.104167</c:v>
                </c:pt>
                <c:pt idx="6">
                  <c:v>0.125</c:v>
                </c:pt>
                <c:pt idx="7">
                  <c:v>0.14583299999999999</c:v>
                </c:pt>
                <c:pt idx="8">
                  <c:v>0.16666700000000001</c:v>
                </c:pt>
                <c:pt idx="9">
                  <c:v>0.1875</c:v>
                </c:pt>
                <c:pt idx="10">
                  <c:v>0.20833299999999999</c:v>
                </c:pt>
                <c:pt idx="11">
                  <c:v>0.22916700000000001</c:v>
                </c:pt>
                <c:pt idx="12">
                  <c:v>0.25</c:v>
                </c:pt>
                <c:pt idx="13">
                  <c:v>0.27083299999999999</c:v>
                </c:pt>
                <c:pt idx="14">
                  <c:v>0.29166700000000001</c:v>
                </c:pt>
                <c:pt idx="15">
                  <c:v>0.3125</c:v>
                </c:pt>
                <c:pt idx="16">
                  <c:v>0.33333299999999999</c:v>
                </c:pt>
                <c:pt idx="17">
                  <c:v>0.35416700000000001</c:v>
                </c:pt>
                <c:pt idx="18">
                  <c:v>0.375</c:v>
                </c:pt>
                <c:pt idx="19">
                  <c:v>0.39583299999999999</c:v>
                </c:pt>
                <c:pt idx="20">
                  <c:v>0.41666700000000001</c:v>
                </c:pt>
                <c:pt idx="21">
                  <c:v>0.4375</c:v>
                </c:pt>
                <c:pt idx="22">
                  <c:v>0.45833299999999999</c:v>
                </c:pt>
                <c:pt idx="23">
                  <c:v>0.47916700000000001</c:v>
                </c:pt>
                <c:pt idx="24">
                  <c:v>0.5</c:v>
                </c:pt>
                <c:pt idx="25">
                  <c:v>0.5</c:v>
                </c:pt>
                <c:pt idx="26">
                  <c:v>0.52083299999999999</c:v>
                </c:pt>
                <c:pt idx="27">
                  <c:v>0.54166700000000001</c:v>
                </c:pt>
                <c:pt idx="28">
                  <c:v>0.5625</c:v>
                </c:pt>
                <c:pt idx="29">
                  <c:v>0.58333299999999999</c:v>
                </c:pt>
                <c:pt idx="30">
                  <c:v>0.60416700000000001</c:v>
                </c:pt>
                <c:pt idx="31">
                  <c:v>0.625</c:v>
                </c:pt>
                <c:pt idx="32">
                  <c:v>0.64583299999999999</c:v>
                </c:pt>
                <c:pt idx="33">
                  <c:v>0.66666700000000001</c:v>
                </c:pt>
                <c:pt idx="34">
                  <c:v>0.6875</c:v>
                </c:pt>
                <c:pt idx="35">
                  <c:v>0.70833299999999999</c:v>
                </c:pt>
                <c:pt idx="36">
                  <c:v>0.72916700000000001</c:v>
                </c:pt>
                <c:pt idx="37">
                  <c:v>0.75</c:v>
                </c:pt>
                <c:pt idx="38">
                  <c:v>0.77083299999999999</c:v>
                </c:pt>
                <c:pt idx="39">
                  <c:v>0.79166700000000001</c:v>
                </c:pt>
                <c:pt idx="40">
                  <c:v>0.8125</c:v>
                </c:pt>
                <c:pt idx="41">
                  <c:v>0.83333299999999999</c:v>
                </c:pt>
                <c:pt idx="42">
                  <c:v>0.85416700000000001</c:v>
                </c:pt>
                <c:pt idx="43">
                  <c:v>0.875</c:v>
                </c:pt>
                <c:pt idx="44">
                  <c:v>0.89583299999999999</c:v>
                </c:pt>
                <c:pt idx="45">
                  <c:v>0.91666700000000001</c:v>
                </c:pt>
                <c:pt idx="46">
                  <c:v>0.9375</c:v>
                </c:pt>
                <c:pt idx="47">
                  <c:v>0.95833299999999999</c:v>
                </c:pt>
                <c:pt idx="48">
                  <c:v>0.97916700000000001</c:v>
                </c:pt>
                <c:pt idx="49">
                  <c:v>1</c:v>
                </c:pt>
                <c:pt idx="50">
                  <c:v>1.0208330000000001</c:v>
                </c:pt>
                <c:pt idx="51">
                  <c:v>1.0416669999999999</c:v>
                </c:pt>
                <c:pt idx="52">
                  <c:v>1.0625</c:v>
                </c:pt>
                <c:pt idx="53">
                  <c:v>1.0833330000000001</c:v>
                </c:pt>
                <c:pt idx="54">
                  <c:v>1.1041669999999999</c:v>
                </c:pt>
                <c:pt idx="55">
                  <c:v>1.125</c:v>
                </c:pt>
                <c:pt idx="56">
                  <c:v>1.1458330000000001</c:v>
                </c:pt>
                <c:pt idx="57">
                  <c:v>1.1666669999999999</c:v>
                </c:pt>
                <c:pt idx="58">
                  <c:v>1.1875</c:v>
                </c:pt>
                <c:pt idx="59">
                  <c:v>1.2083330000000001</c:v>
                </c:pt>
                <c:pt idx="60">
                  <c:v>1.2291669999999999</c:v>
                </c:pt>
                <c:pt idx="61">
                  <c:v>1.2500009999999999</c:v>
                </c:pt>
                <c:pt idx="62">
                  <c:v>1.270834</c:v>
                </c:pt>
                <c:pt idx="63">
                  <c:v>1.2916669999999999</c:v>
                </c:pt>
                <c:pt idx="64">
                  <c:v>1.3125009999999999</c:v>
                </c:pt>
                <c:pt idx="65">
                  <c:v>1.333334</c:v>
                </c:pt>
                <c:pt idx="66">
                  <c:v>1.3541669999999999</c:v>
                </c:pt>
                <c:pt idx="67">
                  <c:v>1.3750009999999999</c:v>
                </c:pt>
                <c:pt idx="68">
                  <c:v>1.395834</c:v>
                </c:pt>
                <c:pt idx="69">
                  <c:v>1.416668</c:v>
                </c:pt>
                <c:pt idx="70">
                  <c:v>1.4375020000000001</c:v>
                </c:pt>
                <c:pt idx="71">
                  <c:v>1.4583349999999999</c:v>
                </c:pt>
                <c:pt idx="72">
                  <c:v>1.479168</c:v>
                </c:pt>
                <c:pt idx="73">
                  <c:v>1.5000020000000001</c:v>
                </c:pt>
                <c:pt idx="74">
                  <c:v>1.5208349999999999</c:v>
                </c:pt>
                <c:pt idx="75">
                  <c:v>1.541668</c:v>
                </c:pt>
                <c:pt idx="76">
                  <c:v>1.5625020000000001</c:v>
                </c:pt>
                <c:pt idx="77">
                  <c:v>1.5833349999999999</c:v>
                </c:pt>
                <c:pt idx="78">
                  <c:v>1.604168</c:v>
                </c:pt>
                <c:pt idx="79">
                  <c:v>1.6250020000000001</c:v>
                </c:pt>
                <c:pt idx="80">
                  <c:v>1.6458349999999999</c:v>
                </c:pt>
                <c:pt idx="81">
                  <c:v>1.666668</c:v>
                </c:pt>
                <c:pt idx="82">
                  <c:v>1.6875020000000001</c:v>
                </c:pt>
                <c:pt idx="83">
                  <c:v>1.7083349999999999</c:v>
                </c:pt>
                <c:pt idx="84">
                  <c:v>1.729168</c:v>
                </c:pt>
                <c:pt idx="85">
                  <c:v>1.7500020000000001</c:v>
                </c:pt>
                <c:pt idx="86">
                  <c:v>1.7708349999999999</c:v>
                </c:pt>
                <c:pt idx="87">
                  <c:v>1.791668</c:v>
                </c:pt>
                <c:pt idx="88">
                  <c:v>1.8125020000000001</c:v>
                </c:pt>
                <c:pt idx="89">
                  <c:v>1.8333349999999999</c:v>
                </c:pt>
                <c:pt idx="90">
                  <c:v>1.854168</c:v>
                </c:pt>
                <c:pt idx="91">
                  <c:v>1.8750020000000001</c:v>
                </c:pt>
                <c:pt idx="92">
                  <c:v>1.8958349999999999</c:v>
                </c:pt>
                <c:pt idx="93">
                  <c:v>1.916668</c:v>
                </c:pt>
                <c:pt idx="94">
                  <c:v>1.9375020000000001</c:v>
                </c:pt>
                <c:pt idx="95">
                  <c:v>1.9583349999999999</c:v>
                </c:pt>
                <c:pt idx="96">
                  <c:v>1.979168</c:v>
                </c:pt>
                <c:pt idx="97">
                  <c:v>2.0000019999999998</c:v>
                </c:pt>
                <c:pt idx="98">
                  <c:v>2.0208349999999999</c:v>
                </c:pt>
                <c:pt idx="99">
                  <c:v>2.041668</c:v>
                </c:pt>
                <c:pt idx="100">
                  <c:v>2.0625019999999998</c:v>
                </c:pt>
                <c:pt idx="101">
                  <c:v>2.0833349999999999</c:v>
                </c:pt>
                <c:pt idx="102">
                  <c:v>2.104168</c:v>
                </c:pt>
                <c:pt idx="103">
                  <c:v>2.1250019999999998</c:v>
                </c:pt>
                <c:pt idx="104">
                  <c:v>2.1458349999999999</c:v>
                </c:pt>
                <c:pt idx="105">
                  <c:v>2.166668</c:v>
                </c:pt>
                <c:pt idx="106">
                  <c:v>2.1875019999999998</c:v>
                </c:pt>
                <c:pt idx="107">
                  <c:v>2.2083349999999999</c:v>
                </c:pt>
                <c:pt idx="108">
                  <c:v>2.229168</c:v>
                </c:pt>
                <c:pt idx="109">
                  <c:v>2.2500019999999998</c:v>
                </c:pt>
                <c:pt idx="110">
                  <c:v>2.2708349999999999</c:v>
                </c:pt>
                <c:pt idx="111">
                  <c:v>2.291668</c:v>
                </c:pt>
                <c:pt idx="112">
                  <c:v>2.3125019999999998</c:v>
                </c:pt>
                <c:pt idx="113">
                  <c:v>2.3333349999999999</c:v>
                </c:pt>
                <c:pt idx="114">
                  <c:v>2.354168</c:v>
                </c:pt>
                <c:pt idx="115">
                  <c:v>2.3750019999999998</c:v>
                </c:pt>
                <c:pt idx="116">
                  <c:v>2.3958349999999999</c:v>
                </c:pt>
                <c:pt idx="117">
                  <c:v>2.416668</c:v>
                </c:pt>
                <c:pt idx="118">
                  <c:v>2.4375019999999998</c:v>
                </c:pt>
                <c:pt idx="119">
                  <c:v>2.4583349999999999</c:v>
                </c:pt>
                <c:pt idx="120">
                  <c:v>2.479168</c:v>
                </c:pt>
                <c:pt idx="121">
                  <c:v>2.5000010000000001</c:v>
                </c:pt>
                <c:pt idx="122">
                  <c:v>2.5208349999999999</c:v>
                </c:pt>
                <c:pt idx="123">
                  <c:v>2.541668</c:v>
                </c:pt>
                <c:pt idx="124">
                  <c:v>2.5625010000000001</c:v>
                </c:pt>
                <c:pt idx="125">
                  <c:v>2.5833349999999999</c:v>
                </c:pt>
                <c:pt idx="126">
                  <c:v>2.604168</c:v>
                </c:pt>
                <c:pt idx="127">
                  <c:v>2.6250010000000001</c:v>
                </c:pt>
                <c:pt idx="128">
                  <c:v>2.6458349999999999</c:v>
                </c:pt>
                <c:pt idx="129">
                  <c:v>2.666668</c:v>
                </c:pt>
                <c:pt idx="130">
                  <c:v>2.6875010000000001</c:v>
                </c:pt>
                <c:pt idx="131">
                  <c:v>2.7083349999999999</c:v>
                </c:pt>
                <c:pt idx="132">
                  <c:v>2.729168</c:v>
                </c:pt>
                <c:pt idx="133">
                  <c:v>2.7500010000000001</c:v>
                </c:pt>
                <c:pt idx="134">
                  <c:v>2.7708349999999999</c:v>
                </c:pt>
                <c:pt idx="135">
                  <c:v>2.791668</c:v>
                </c:pt>
                <c:pt idx="136">
                  <c:v>2.8125010000000001</c:v>
                </c:pt>
                <c:pt idx="137">
                  <c:v>2.8333349999999999</c:v>
                </c:pt>
                <c:pt idx="138">
                  <c:v>2.854168</c:v>
                </c:pt>
                <c:pt idx="139">
                  <c:v>2.8750010000000001</c:v>
                </c:pt>
                <c:pt idx="140">
                  <c:v>2.8958349999999999</c:v>
                </c:pt>
                <c:pt idx="141">
                  <c:v>2.916668</c:v>
                </c:pt>
                <c:pt idx="142">
                  <c:v>2.9375010000000001</c:v>
                </c:pt>
                <c:pt idx="143">
                  <c:v>2.9583349999999999</c:v>
                </c:pt>
                <c:pt idx="144">
                  <c:v>2.979168</c:v>
                </c:pt>
                <c:pt idx="145">
                  <c:v>3.0000010000000001</c:v>
                </c:pt>
                <c:pt idx="146">
                  <c:v>3.0208349999999999</c:v>
                </c:pt>
                <c:pt idx="147">
                  <c:v>3.041668</c:v>
                </c:pt>
                <c:pt idx="148">
                  <c:v>3.0625010000000001</c:v>
                </c:pt>
                <c:pt idx="149">
                  <c:v>3.0833349999999999</c:v>
                </c:pt>
                <c:pt idx="150">
                  <c:v>3.104168</c:v>
                </c:pt>
                <c:pt idx="151">
                  <c:v>3.1250010000000001</c:v>
                </c:pt>
                <c:pt idx="152">
                  <c:v>3.1458349999999999</c:v>
                </c:pt>
                <c:pt idx="153">
                  <c:v>3.166668</c:v>
                </c:pt>
                <c:pt idx="154">
                  <c:v>3.1875010000000001</c:v>
                </c:pt>
                <c:pt idx="155">
                  <c:v>3.2083349999999999</c:v>
                </c:pt>
                <c:pt idx="156">
                  <c:v>3.229168</c:v>
                </c:pt>
                <c:pt idx="157">
                  <c:v>3.2500010000000001</c:v>
                </c:pt>
                <c:pt idx="158">
                  <c:v>3.2708349999999999</c:v>
                </c:pt>
                <c:pt idx="159">
                  <c:v>3.291668</c:v>
                </c:pt>
                <c:pt idx="160">
                  <c:v>3.3125010000000001</c:v>
                </c:pt>
                <c:pt idx="161">
                  <c:v>3.3333349999999999</c:v>
                </c:pt>
                <c:pt idx="162">
                  <c:v>3.354168</c:v>
                </c:pt>
                <c:pt idx="163">
                  <c:v>3.3750010000000001</c:v>
                </c:pt>
                <c:pt idx="164">
                  <c:v>3.3958349999999999</c:v>
                </c:pt>
                <c:pt idx="165">
                  <c:v>3.416668</c:v>
                </c:pt>
                <c:pt idx="166">
                  <c:v>3.4375010000000001</c:v>
                </c:pt>
                <c:pt idx="167">
                  <c:v>3.4583349999999999</c:v>
                </c:pt>
                <c:pt idx="168">
                  <c:v>3.479168</c:v>
                </c:pt>
                <c:pt idx="169">
                  <c:v>3.5000010000000001</c:v>
                </c:pt>
                <c:pt idx="170">
                  <c:v>3.5208349999999999</c:v>
                </c:pt>
                <c:pt idx="171">
                  <c:v>3.541668</c:v>
                </c:pt>
                <c:pt idx="172">
                  <c:v>3.5625010000000001</c:v>
                </c:pt>
                <c:pt idx="173">
                  <c:v>3.5833349999999999</c:v>
                </c:pt>
                <c:pt idx="174">
                  <c:v>3.604168</c:v>
                </c:pt>
                <c:pt idx="175">
                  <c:v>3.6250010000000001</c:v>
                </c:pt>
                <c:pt idx="176">
                  <c:v>3.6458349999999999</c:v>
                </c:pt>
                <c:pt idx="177">
                  <c:v>3.666668</c:v>
                </c:pt>
                <c:pt idx="178">
                  <c:v>3.6875010000000001</c:v>
                </c:pt>
                <c:pt idx="179">
                  <c:v>3.7083349999999999</c:v>
                </c:pt>
                <c:pt idx="180">
                  <c:v>3.729168</c:v>
                </c:pt>
                <c:pt idx="181">
                  <c:v>3.7500010000000001</c:v>
                </c:pt>
                <c:pt idx="182">
                  <c:v>3.7708349999999999</c:v>
                </c:pt>
                <c:pt idx="183">
                  <c:v>3.791668</c:v>
                </c:pt>
                <c:pt idx="184">
                  <c:v>3.8125010000000001</c:v>
                </c:pt>
                <c:pt idx="185">
                  <c:v>3.8333349999999999</c:v>
                </c:pt>
                <c:pt idx="186">
                  <c:v>3.854168</c:v>
                </c:pt>
                <c:pt idx="187">
                  <c:v>3.8750010000000001</c:v>
                </c:pt>
                <c:pt idx="188">
                  <c:v>3.8958349999999999</c:v>
                </c:pt>
                <c:pt idx="189">
                  <c:v>3.916668</c:v>
                </c:pt>
                <c:pt idx="190">
                  <c:v>3.9375010000000001</c:v>
                </c:pt>
                <c:pt idx="191">
                  <c:v>3.9583349999999999</c:v>
                </c:pt>
                <c:pt idx="192">
                  <c:v>3.979168</c:v>
                </c:pt>
                <c:pt idx="193">
                  <c:v>4.0000010000000001</c:v>
                </c:pt>
                <c:pt idx="194">
                  <c:v>4.0208349999999999</c:v>
                </c:pt>
                <c:pt idx="195">
                  <c:v>4.0416679999999996</c:v>
                </c:pt>
                <c:pt idx="196">
                  <c:v>4.0625010000000001</c:v>
                </c:pt>
                <c:pt idx="197">
                  <c:v>4.0833349999999999</c:v>
                </c:pt>
                <c:pt idx="198">
                  <c:v>4.1041679999999996</c:v>
                </c:pt>
                <c:pt idx="199">
                  <c:v>4.1250010000000001</c:v>
                </c:pt>
                <c:pt idx="200">
                  <c:v>4.1458349999999999</c:v>
                </c:pt>
                <c:pt idx="201">
                  <c:v>4.1666679999999996</c:v>
                </c:pt>
                <c:pt idx="202">
                  <c:v>4.1875010000000001</c:v>
                </c:pt>
                <c:pt idx="203">
                  <c:v>4.2083349999999999</c:v>
                </c:pt>
                <c:pt idx="204">
                  <c:v>4.2291679999999996</c:v>
                </c:pt>
                <c:pt idx="205">
                  <c:v>4.2500010000000001</c:v>
                </c:pt>
                <c:pt idx="206">
                  <c:v>4.2708349999999999</c:v>
                </c:pt>
                <c:pt idx="207">
                  <c:v>4.2916679999999996</c:v>
                </c:pt>
                <c:pt idx="208">
                  <c:v>4.3125010000000001</c:v>
                </c:pt>
                <c:pt idx="209">
                  <c:v>4.3333349999999999</c:v>
                </c:pt>
                <c:pt idx="210">
                  <c:v>4.3541679999999996</c:v>
                </c:pt>
                <c:pt idx="211">
                  <c:v>4.3750010000000001</c:v>
                </c:pt>
                <c:pt idx="212">
                  <c:v>4.3958349999999999</c:v>
                </c:pt>
                <c:pt idx="213">
                  <c:v>4.4166679999999996</c:v>
                </c:pt>
                <c:pt idx="214">
                  <c:v>4.4375010000000001</c:v>
                </c:pt>
                <c:pt idx="215">
                  <c:v>4.4583349999999999</c:v>
                </c:pt>
                <c:pt idx="216">
                  <c:v>4.4791679999999996</c:v>
                </c:pt>
                <c:pt idx="217">
                  <c:v>4.5000010000000001</c:v>
                </c:pt>
                <c:pt idx="218">
                  <c:v>4.5208349999999999</c:v>
                </c:pt>
                <c:pt idx="219">
                  <c:v>4.5416679999999996</c:v>
                </c:pt>
                <c:pt idx="220">
                  <c:v>4.5625010000000001</c:v>
                </c:pt>
                <c:pt idx="221">
                  <c:v>4.5833349999999999</c:v>
                </c:pt>
                <c:pt idx="222">
                  <c:v>4.6041679999999996</c:v>
                </c:pt>
                <c:pt idx="223">
                  <c:v>4.6250010000000001</c:v>
                </c:pt>
                <c:pt idx="224">
                  <c:v>4.6458349999999999</c:v>
                </c:pt>
                <c:pt idx="225">
                  <c:v>4.6666679999999996</c:v>
                </c:pt>
                <c:pt idx="226">
                  <c:v>4.6875010000000001</c:v>
                </c:pt>
                <c:pt idx="227">
                  <c:v>4.7083349999999999</c:v>
                </c:pt>
                <c:pt idx="228">
                  <c:v>4.7291679999999996</c:v>
                </c:pt>
                <c:pt idx="229">
                  <c:v>4.7500010000000001</c:v>
                </c:pt>
                <c:pt idx="230">
                  <c:v>4.7708349999999999</c:v>
                </c:pt>
                <c:pt idx="231">
                  <c:v>4.7916679999999996</c:v>
                </c:pt>
                <c:pt idx="232">
                  <c:v>4.8125010000000001</c:v>
                </c:pt>
                <c:pt idx="233">
                  <c:v>4.8333349999999999</c:v>
                </c:pt>
                <c:pt idx="234">
                  <c:v>4.8541679999999996</c:v>
                </c:pt>
                <c:pt idx="235">
                  <c:v>4.8750010000000001</c:v>
                </c:pt>
                <c:pt idx="236">
                  <c:v>4.8958349999999999</c:v>
                </c:pt>
                <c:pt idx="237">
                  <c:v>4.9166679999999996</c:v>
                </c:pt>
                <c:pt idx="238">
                  <c:v>4.9375010000000001</c:v>
                </c:pt>
                <c:pt idx="239">
                  <c:v>4.9583349999999999</c:v>
                </c:pt>
                <c:pt idx="240">
                  <c:v>4.9791679999999996</c:v>
                </c:pt>
                <c:pt idx="241">
                  <c:v>5.0000010000000001</c:v>
                </c:pt>
                <c:pt idx="242">
                  <c:v>5.0208349999999999</c:v>
                </c:pt>
                <c:pt idx="243">
                  <c:v>5.0416679999999996</c:v>
                </c:pt>
                <c:pt idx="244">
                  <c:v>5.0625010000000001</c:v>
                </c:pt>
                <c:pt idx="245">
                  <c:v>5.0833349999999999</c:v>
                </c:pt>
                <c:pt idx="246">
                  <c:v>5.1041679999999996</c:v>
                </c:pt>
                <c:pt idx="247">
                  <c:v>5.1250010000000001</c:v>
                </c:pt>
                <c:pt idx="248">
                  <c:v>5.1458349999999999</c:v>
                </c:pt>
                <c:pt idx="249">
                  <c:v>5.1666679999999996</c:v>
                </c:pt>
                <c:pt idx="250">
                  <c:v>5.1875010000000001</c:v>
                </c:pt>
                <c:pt idx="251">
                  <c:v>5.2083349999999999</c:v>
                </c:pt>
                <c:pt idx="252">
                  <c:v>5.2291679999999996</c:v>
                </c:pt>
                <c:pt idx="253">
                  <c:v>5.2500010000000001</c:v>
                </c:pt>
                <c:pt idx="254">
                  <c:v>5.2708349999999999</c:v>
                </c:pt>
                <c:pt idx="255">
                  <c:v>5.2916679999999996</c:v>
                </c:pt>
                <c:pt idx="256">
                  <c:v>5.3125010000000001</c:v>
                </c:pt>
                <c:pt idx="257">
                  <c:v>5.3333349999999999</c:v>
                </c:pt>
                <c:pt idx="258">
                  <c:v>5.3541679999999996</c:v>
                </c:pt>
                <c:pt idx="259">
                  <c:v>5.3750010000000001</c:v>
                </c:pt>
                <c:pt idx="260">
                  <c:v>5.3958349999999999</c:v>
                </c:pt>
                <c:pt idx="261">
                  <c:v>5.4166679999999996</c:v>
                </c:pt>
                <c:pt idx="262">
                  <c:v>5.4375010000000001</c:v>
                </c:pt>
                <c:pt idx="263">
                  <c:v>5.4583349999999999</c:v>
                </c:pt>
                <c:pt idx="264">
                  <c:v>5.4791679999999996</c:v>
                </c:pt>
                <c:pt idx="265">
                  <c:v>5.5000010000000001</c:v>
                </c:pt>
                <c:pt idx="266">
                  <c:v>5.5208349999999999</c:v>
                </c:pt>
                <c:pt idx="267">
                  <c:v>5.5416679999999996</c:v>
                </c:pt>
                <c:pt idx="268">
                  <c:v>5.5625010000000001</c:v>
                </c:pt>
                <c:pt idx="269">
                  <c:v>5.5833349999999999</c:v>
                </c:pt>
                <c:pt idx="270">
                  <c:v>5.6041679999999996</c:v>
                </c:pt>
                <c:pt idx="271">
                  <c:v>5.6250010000000001</c:v>
                </c:pt>
                <c:pt idx="272">
                  <c:v>5.6458349999999999</c:v>
                </c:pt>
                <c:pt idx="273">
                  <c:v>5.6666679999999996</c:v>
                </c:pt>
                <c:pt idx="274">
                  <c:v>5.6875010000000001</c:v>
                </c:pt>
                <c:pt idx="275">
                  <c:v>5.7083349999999999</c:v>
                </c:pt>
                <c:pt idx="276">
                  <c:v>5.7291679999999996</c:v>
                </c:pt>
                <c:pt idx="277">
                  <c:v>5.7500010000000001</c:v>
                </c:pt>
                <c:pt idx="278">
                  <c:v>5.7708349999999999</c:v>
                </c:pt>
                <c:pt idx="279">
                  <c:v>5.7916679999999996</c:v>
                </c:pt>
                <c:pt idx="280">
                  <c:v>5.8125010000000001</c:v>
                </c:pt>
                <c:pt idx="281">
                  <c:v>5.8333349999999999</c:v>
                </c:pt>
                <c:pt idx="282">
                  <c:v>5.8541679999999996</c:v>
                </c:pt>
                <c:pt idx="283">
                  <c:v>5.8750010000000001</c:v>
                </c:pt>
                <c:pt idx="284">
                  <c:v>5.8958349999999999</c:v>
                </c:pt>
                <c:pt idx="285">
                  <c:v>5.9166679999999996</c:v>
                </c:pt>
                <c:pt idx="286">
                  <c:v>5.9375010000000001</c:v>
                </c:pt>
                <c:pt idx="287">
                  <c:v>5.9583349999999999</c:v>
                </c:pt>
                <c:pt idx="288">
                  <c:v>5.9791679999999996</c:v>
                </c:pt>
                <c:pt idx="289">
                  <c:v>6.0000010000000001</c:v>
                </c:pt>
                <c:pt idx="290">
                  <c:v>6.0208349999999999</c:v>
                </c:pt>
                <c:pt idx="291">
                  <c:v>6.0416679999999996</c:v>
                </c:pt>
                <c:pt idx="292">
                  <c:v>6.0625010000000001</c:v>
                </c:pt>
                <c:pt idx="293">
                  <c:v>6.0833349999999999</c:v>
                </c:pt>
                <c:pt idx="294">
                  <c:v>6.1041679999999996</c:v>
                </c:pt>
                <c:pt idx="295">
                  <c:v>6.1250010000000001</c:v>
                </c:pt>
                <c:pt idx="296">
                  <c:v>6.1458349999999999</c:v>
                </c:pt>
                <c:pt idx="297">
                  <c:v>6.1666679999999996</c:v>
                </c:pt>
                <c:pt idx="298">
                  <c:v>6.1875010000000001</c:v>
                </c:pt>
                <c:pt idx="299">
                  <c:v>6.2083349999999999</c:v>
                </c:pt>
                <c:pt idx="300">
                  <c:v>6.2291679999999996</c:v>
                </c:pt>
                <c:pt idx="301">
                  <c:v>6.2500010000000001</c:v>
                </c:pt>
                <c:pt idx="302">
                  <c:v>6.2708349999999999</c:v>
                </c:pt>
                <c:pt idx="303">
                  <c:v>6.2916679999999996</c:v>
                </c:pt>
                <c:pt idx="304">
                  <c:v>6.3125010000000001</c:v>
                </c:pt>
                <c:pt idx="305">
                  <c:v>6.3333349999999999</c:v>
                </c:pt>
                <c:pt idx="306">
                  <c:v>6.3541679999999996</c:v>
                </c:pt>
                <c:pt idx="307">
                  <c:v>6.3750010000000001</c:v>
                </c:pt>
                <c:pt idx="308">
                  <c:v>6.3958349999999999</c:v>
                </c:pt>
                <c:pt idx="309">
                  <c:v>6.4166679999999996</c:v>
                </c:pt>
                <c:pt idx="310">
                  <c:v>6.4375010000000001</c:v>
                </c:pt>
                <c:pt idx="311">
                  <c:v>6.4583349999999999</c:v>
                </c:pt>
                <c:pt idx="312">
                  <c:v>6.4791679999999996</c:v>
                </c:pt>
                <c:pt idx="313">
                  <c:v>6.5000010000000001</c:v>
                </c:pt>
                <c:pt idx="314">
                  <c:v>6.5208349999999999</c:v>
                </c:pt>
                <c:pt idx="315">
                  <c:v>6.5416679999999996</c:v>
                </c:pt>
                <c:pt idx="316">
                  <c:v>6.5625010000000001</c:v>
                </c:pt>
                <c:pt idx="317">
                  <c:v>6.5833349999999999</c:v>
                </c:pt>
                <c:pt idx="318">
                  <c:v>6.6041679999999996</c:v>
                </c:pt>
                <c:pt idx="319">
                  <c:v>6.6250010000000001</c:v>
                </c:pt>
                <c:pt idx="320">
                  <c:v>6.6458349999999999</c:v>
                </c:pt>
                <c:pt idx="321">
                  <c:v>6.6666679999999996</c:v>
                </c:pt>
                <c:pt idx="322">
                  <c:v>6.6875010000000001</c:v>
                </c:pt>
                <c:pt idx="323">
                  <c:v>6.7083349999999999</c:v>
                </c:pt>
                <c:pt idx="324">
                  <c:v>6.7291679999999996</c:v>
                </c:pt>
                <c:pt idx="325">
                  <c:v>6.7500010000000001</c:v>
                </c:pt>
                <c:pt idx="326">
                  <c:v>6.7708349999999999</c:v>
                </c:pt>
                <c:pt idx="327">
                  <c:v>6.7916679999999996</c:v>
                </c:pt>
                <c:pt idx="328">
                  <c:v>6.8125010000000001</c:v>
                </c:pt>
                <c:pt idx="329">
                  <c:v>6.8333349999999999</c:v>
                </c:pt>
                <c:pt idx="330">
                  <c:v>6.8541679999999996</c:v>
                </c:pt>
                <c:pt idx="331">
                  <c:v>6.8750010000000001</c:v>
                </c:pt>
                <c:pt idx="332">
                  <c:v>6.8958349999999999</c:v>
                </c:pt>
                <c:pt idx="333">
                  <c:v>6.9166679999999996</c:v>
                </c:pt>
                <c:pt idx="334">
                  <c:v>6.9375010000000001</c:v>
                </c:pt>
                <c:pt idx="335">
                  <c:v>6.9583349999999999</c:v>
                </c:pt>
                <c:pt idx="336">
                  <c:v>6.9791679999999996</c:v>
                </c:pt>
                <c:pt idx="337">
                  <c:v>7.0000010000000001</c:v>
                </c:pt>
                <c:pt idx="338">
                  <c:v>7.0208349999999999</c:v>
                </c:pt>
                <c:pt idx="339">
                  <c:v>7.0416679999999996</c:v>
                </c:pt>
                <c:pt idx="340">
                  <c:v>7.0625010000000001</c:v>
                </c:pt>
                <c:pt idx="341">
                  <c:v>7.0833349999999999</c:v>
                </c:pt>
                <c:pt idx="342">
                  <c:v>7.1041679999999996</c:v>
                </c:pt>
                <c:pt idx="343">
                  <c:v>7.1250010000000001</c:v>
                </c:pt>
                <c:pt idx="344">
                  <c:v>7.1458349999999999</c:v>
                </c:pt>
                <c:pt idx="345">
                  <c:v>7.1666679999999996</c:v>
                </c:pt>
                <c:pt idx="346">
                  <c:v>7.1875010000000001</c:v>
                </c:pt>
                <c:pt idx="347">
                  <c:v>7.2083349999999999</c:v>
                </c:pt>
                <c:pt idx="348">
                  <c:v>7.2291679999999996</c:v>
                </c:pt>
                <c:pt idx="349">
                  <c:v>7.2500010000000001</c:v>
                </c:pt>
                <c:pt idx="350">
                  <c:v>7.2708349999999999</c:v>
                </c:pt>
                <c:pt idx="351">
                  <c:v>7.2916679999999996</c:v>
                </c:pt>
                <c:pt idx="352">
                  <c:v>7.3125010000000001</c:v>
                </c:pt>
                <c:pt idx="353">
                  <c:v>7.3333349999999999</c:v>
                </c:pt>
                <c:pt idx="354">
                  <c:v>7.3541679999999996</c:v>
                </c:pt>
                <c:pt idx="355">
                  <c:v>7.3750010000000001</c:v>
                </c:pt>
                <c:pt idx="356">
                  <c:v>7.3958349999999999</c:v>
                </c:pt>
                <c:pt idx="357">
                  <c:v>7.4166679999999996</c:v>
                </c:pt>
                <c:pt idx="358">
                  <c:v>7.4375010000000001</c:v>
                </c:pt>
                <c:pt idx="359">
                  <c:v>7.4583349999999999</c:v>
                </c:pt>
                <c:pt idx="360">
                  <c:v>7.4791679999999996</c:v>
                </c:pt>
                <c:pt idx="361">
                  <c:v>7.5000010000000001</c:v>
                </c:pt>
                <c:pt idx="362">
                  <c:v>7.5208349999999999</c:v>
                </c:pt>
                <c:pt idx="363">
                  <c:v>7.5416679999999996</c:v>
                </c:pt>
                <c:pt idx="364">
                  <c:v>7.5625010000000001</c:v>
                </c:pt>
                <c:pt idx="365">
                  <c:v>7.5833349999999999</c:v>
                </c:pt>
                <c:pt idx="366">
                  <c:v>7.6041679999999996</c:v>
                </c:pt>
                <c:pt idx="367">
                  <c:v>7.6250010000000001</c:v>
                </c:pt>
                <c:pt idx="368">
                  <c:v>7.6458349999999999</c:v>
                </c:pt>
                <c:pt idx="369">
                  <c:v>7.6666679999999996</c:v>
                </c:pt>
                <c:pt idx="370">
                  <c:v>7.6875010000000001</c:v>
                </c:pt>
                <c:pt idx="371">
                  <c:v>7.7083349999999999</c:v>
                </c:pt>
                <c:pt idx="372">
                  <c:v>7.7291679999999996</c:v>
                </c:pt>
                <c:pt idx="373">
                  <c:v>7.7500010000000001</c:v>
                </c:pt>
                <c:pt idx="374">
                  <c:v>7.7708349999999999</c:v>
                </c:pt>
                <c:pt idx="375">
                  <c:v>7.7916679999999996</c:v>
                </c:pt>
                <c:pt idx="376">
                  <c:v>7.8125010000000001</c:v>
                </c:pt>
                <c:pt idx="377">
                  <c:v>7.8333349999999999</c:v>
                </c:pt>
                <c:pt idx="378">
                  <c:v>7.8541679999999996</c:v>
                </c:pt>
                <c:pt idx="379">
                  <c:v>7.8750010000000001</c:v>
                </c:pt>
                <c:pt idx="380">
                  <c:v>7.8958349999999999</c:v>
                </c:pt>
                <c:pt idx="381">
                  <c:v>7.9166679999999996</c:v>
                </c:pt>
                <c:pt idx="382">
                  <c:v>7.9375010000000001</c:v>
                </c:pt>
                <c:pt idx="383">
                  <c:v>7.9583349999999999</c:v>
                </c:pt>
                <c:pt idx="384">
                  <c:v>7.9791679999999996</c:v>
                </c:pt>
                <c:pt idx="385">
                  <c:v>8.0000009999999993</c:v>
                </c:pt>
                <c:pt idx="386">
                  <c:v>8.0208349999999999</c:v>
                </c:pt>
                <c:pt idx="387">
                  <c:v>8.0416679999999996</c:v>
                </c:pt>
                <c:pt idx="388">
                  <c:v>8.0625009999999993</c:v>
                </c:pt>
                <c:pt idx="389">
                  <c:v>8.0833349999999999</c:v>
                </c:pt>
                <c:pt idx="390">
                  <c:v>8.1041679999999996</c:v>
                </c:pt>
                <c:pt idx="391">
                  <c:v>8.1250009999999993</c:v>
                </c:pt>
                <c:pt idx="392">
                  <c:v>8.1458349999999999</c:v>
                </c:pt>
                <c:pt idx="393">
                  <c:v>8.1666679999999996</c:v>
                </c:pt>
                <c:pt idx="394">
                  <c:v>8.1875009999999993</c:v>
                </c:pt>
                <c:pt idx="395">
                  <c:v>8.2083349999999999</c:v>
                </c:pt>
                <c:pt idx="396">
                  <c:v>8.2291679999999996</c:v>
                </c:pt>
                <c:pt idx="397">
                  <c:v>8.2500009999999993</c:v>
                </c:pt>
                <c:pt idx="398">
                  <c:v>8.2708349999999999</c:v>
                </c:pt>
                <c:pt idx="399">
                  <c:v>8.2916679999999996</c:v>
                </c:pt>
                <c:pt idx="400">
                  <c:v>8.3125009999999993</c:v>
                </c:pt>
                <c:pt idx="401">
                  <c:v>8.3333349999999999</c:v>
                </c:pt>
                <c:pt idx="402">
                  <c:v>8.3541679999999996</c:v>
                </c:pt>
                <c:pt idx="403">
                  <c:v>8.3750009999999993</c:v>
                </c:pt>
                <c:pt idx="404">
                  <c:v>8.3958349999999999</c:v>
                </c:pt>
                <c:pt idx="405">
                  <c:v>8.4166679999999996</c:v>
                </c:pt>
                <c:pt idx="406">
                  <c:v>8.4375009999999993</c:v>
                </c:pt>
                <c:pt idx="407">
                  <c:v>8.4583349999999999</c:v>
                </c:pt>
                <c:pt idx="408">
                  <c:v>8.4791679999999996</c:v>
                </c:pt>
                <c:pt idx="409">
                  <c:v>8.5000009999999993</c:v>
                </c:pt>
                <c:pt idx="410">
                  <c:v>8.5208349999999999</c:v>
                </c:pt>
                <c:pt idx="411">
                  <c:v>8.5416679999999996</c:v>
                </c:pt>
                <c:pt idx="412">
                  <c:v>8.5625009999999993</c:v>
                </c:pt>
                <c:pt idx="413">
                  <c:v>8.5833349999999999</c:v>
                </c:pt>
                <c:pt idx="414">
                  <c:v>8.6041679999999996</c:v>
                </c:pt>
                <c:pt idx="415">
                  <c:v>8.6250009999999993</c:v>
                </c:pt>
                <c:pt idx="416">
                  <c:v>8.6458349999999999</c:v>
                </c:pt>
                <c:pt idx="417">
                  <c:v>8.6666679999999996</c:v>
                </c:pt>
                <c:pt idx="418">
                  <c:v>8.6875009999999993</c:v>
                </c:pt>
                <c:pt idx="419">
                  <c:v>8.7083340000000007</c:v>
                </c:pt>
                <c:pt idx="420">
                  <c:v>8.7291679999999996</c:v>
                </c:pt>
                <c:pt idx="421">
                  <c:v>8.7500009999999993</c:v>
                </c:pt>
                <c:pt idx="422">
                  <c:v>8.7708340000000007</c:v>
                </c:pt>
                <c:pt idx="423">
                  <c:v>8.7916679999999996</c:v>
                </c:pt>
                <c:pt idx="424">
                  <c:v>8.8125009999999993</c:v>
                </c:pt>
                <c:pt idx="425">
                  <c:v>8.8333340000000007</c:v>
                </c:pt>
                <c:pt idx="426">
                  <c:v>8.8541679999999996</c:v>
                </c:pt>
                <c:pt idx="427">
                  <c:v>8.8750009999999993</c:v>
                </c:pt>
                <c:pt idx="428">
                  <c:v>8.8958340000000007</c:v>
                </c:pt>
                <c:pt idx="429">
                  <c:v>8.9166679999999996</c:v>
                </c:pt>
                <c:pt idx="430">
                  <c:v>8.9375009999999993</c:v>
                </c:pt>
                <c:pt idx="431">
                  <c:v>8.9583340000000007</c:v>
                </c:pt>
                <c:pt idx="432">
                  <c:v>8.9791679999999996</c:v>
                </c:pt>
                <c:pt idx="433">
                  <c:v>9.0000009999999993</c:v>
                </c:pt>
                <c:pt idx="434">
                  <c:v>9.0208340000000007</c:v>
                </c:pt>
                <c:pt idx="435">
                  <c:v>9.0416679999999996</c:v>
                </c:pt>
                <c:pt idx="436">
                  <c:v>9.0625009999999993</c:v>
                </c:pt>
                <c:pt idx="437">
                  <c:v>9.0833340000000007</c:v>
                </c:pt>
                <c:pt idx="438">
                  <c:v>9.1041679999999996</c:v>
                </c:pt>
                <c:pt idx="439">
                  <c:v>9.1250009999999993</c:v>
                </c:pt>
                <c:pt idx="440">
                  <c:v>9.1458340000000007</c:v>
                </c:pt>
                <c:pt idx="441">
                  <c:v>9.1666679999999996</c:v>
                </c:pt>
                <c:pt idx="442">
                  <c:v>9.1875009999999993</c:v>
                </c:pt>
                <c:pt idx="443">
                  <c:v>9.2083340000000007</c:v>
                </c:pt>
                <c:pt idx="444">
                  <c:v>9.2291679999999996</c:v>
                </c:pt>
                <c:pt idx="445">
                  <c:v>9.2500009999999993</c:v>
                </c:pt>
                <c:pt idx="446">
                  <c:v>9.2708340000000007</c:v>
                </c:pt>
                <c:pt idx="447">
                  <c:v>9.2916679999999996</c:v>
                </c:pt>
                <c:pt idx="448">
                  <c:v>9.3125009999999993</c:v>
                </c:pt>
                <c:pt idx="449">
                  <c:v>9.3333340000000007</c:v>
                </c:pt>
                <c:pt idx="450">
                  <c:v>9.3541679999999996</c:v>
                </c:pt>
                <c:pt idx="451">
                  <c:v>9.3750009999999993</c:v>
                </c:pt>
                <c:pt idx="452">
                  <c:v>9.3958340000000007</c:v>
                </c:pt>
                <c:pt idx="453">
                  <c:v>9.4166679999999996</c:v>
                </c:pt>
                <c:pt idx="454">
                  <c:v>9.4375009999999993</c:v>
                </c:pt>
                <c:pt idx="455">
                  <c:v>9.4583349999999999</c:v>
                </c:pt>
                <c:pt idx="456">
                  <c:v>9.4791679999999996</c:v>
                </c:pt>
                <c:pt idx="457">
                  <c:v>9.5000009999999993</c:v>
                </c:pt>
                <c:pt idx="458">
                  <c:v>9.5208349999999999</c:v>
                </c:pt>
                <c:pt idx="459">
                  <c:v>9.5416679999999996</c:v>
                </c:pt>
                <c:pt idx="460">
                  <c:v>9.5625009999999993</c:v>
                </c:pt>
                <c:pt idx="461">
                  <c:v>9.5833349999999999</c:v>
                </c:pt>
                <c:pt idx="462">
                  <c:v>9.6041679999999996</c:v>
                </c:pt>
                <c:pt idx="463">
                  <c:v>9.6250009999999993</c:v>
                </c:pt>
                <c:pt idx="464">
                  <c:v>9.6458349999999999</c:v>
                </c:pt>
                <c:pt idx="465">
                  <c:v>9.6666679999999996</c:v>
                </c:pt>
                <c:pt idx="466">
                  <c:v>9.6875009999999993</c:v>
                </c:pt>
                <c:pt idx="467">
                  <c:v>9.7083349999999999</c:v>
                </c:pt>
                <c:pt idx="468">
                  <c:v>9.7291679999999996</c:v>
                </c:pt>
                <c:pt idx="469">
                  <c:v>9.7500009999999993</c:v>
                </c:pt>
                <c:pt idx="470">
                  <c:v>9.7708349999999999</c:v>
                </c:pt>
                <c:pt idx="471">
                  <c:v>9.7916679999999996</c:v>
                </c:pt>
                <c:pt idx="472">
                  <c:v>9.8125009999999993</c:v>
                </c:pt>
                <c:pt idx="473">
                  <c:v>9.8333349999999999</c:v>
                </c:pt>
                <c:pt idx="474">
                  <c:v>9.8541679999999996</c:v>
                </c:pt>
                <c:pt idx="475">
                  <c:v>9.8750009999999993</c:v>
                </c:pt>
                <c:pt idx="476">
                  <c:v>9.8958349999999999</c:v>
                </c:pt>
                <c:pt idx="477">
                  <c:v>9.9166679999999996</c:v>
                </c:pt>
                <c:pt idx="478">
                  <c:v>9.9375009999999993</c:v>
                </c:pt>
                <c:pt idx="479">
                  <c:v>9.9583349999999999</c:v>
                </c:pt>
                <c:pt idx="480">
                  <c:v>9.9791679999999996</c:v>
                </c:pt>
                <c:pt idx="481">
                  <c:v>10.000000999999999</c:v>
                </c:pt>
                <c:pt idx="482">
                  <c:v>10.020835</c:v>
                </c:pt>
                <c:pt idx="483">
                  <c:v>10.041668</c:v>
                </c:pt>
                <c:pt idx="484">
                  <c:v>10.062500999999999</c:v>
                </c:pt>
                <c:pt idx="485">
                  <c:v>10.083335</c:v>
                </c:pt>
                <c:pt idx="486">
                  <c:v>10.104168</c:v>
                </c:pt>
                <c:pt idx="487">
                  <c:v>10.125000999999999</c:v>
                </c:pt>
                <c:pt idx="488">
                  <c:v>10.145835</c:v>
                </c:pt>
                <c:pt idx="489">
                  <c:v>10.166668</c:v>
                </c:pt>
                <c:pt idx="490">
                  <c:v>10.187500999999999</c:v>
                </c:pt>
                <c:pt idx="491">
                  <c:v>10.208335</c:v>
                </c:pt>
                <c:pt idx="492">
                  <c:v>10.229168</c:v>
                </c:pt>
                <c:pt idx="493">
                  <c:v>10.250000999999999</c:v>
                </c:pt>
                <c:pt idx="494">
                  <c:v>10.270835</c:v>
                </c:pt>
                <c:pt idx="495">
                  <c:v>10.291668</c:v>
                </c:pt>
                <c:pt idx="496">
                  <c:v>10.312500999999999</c:v>
                </c:pt>
                <c:pt idx="497">
                  <c:v>10.333335</c:v>
                </c:pt>
                <c:pt idx="498">
                  <c:v>10.354168</c:v>
                </c:pt>
                <c:pt idx="499">
                  <c:v>10.375000999999999</c:v>
                </c:pt>
                <c:pt idx="500">
                  <c:v>10.395835</c:v>
                </c:pt>
                <c:pt idx="501">
                  <c:v>10.416668</c:v>
                </c:pt>
                <c:pt idx="502">
                  <c:v>10.437500999999999</c:v>
                </c:pt>
                <c:pt idx="503">
                  <c:v>10.458335</c:v>
                </c:pt>
                <c:pt idx="504">
                  <c:v>10.479168</c:v>
                </c:pt>
                <c:pt idx="505">
                  <c:v>10.500000999999999</c:v>
                </c:pt>
                <c:pt idx="506">
                  <c:v>10.520835</c:v>
                </c:pt>
                <c:pt idx="507">
                  <c:v>10.541668</c:v>
                </c:pt>
                <c:pt idx="508">
                  <c:v>10.562500999999999</c:v>
                </c:pt>
                <c:pt idx="509">
                  <c:v>10.583335</c:v>
                </c:pt>
                <c:pt idx="510">
                  <c:v>10.604168</c:v>
                </c:pt>
                <c:pt idx="511">
                  <c:v>10.625000999999999</c:v>
                </c:pt>
                <c:pt idx="512">
                  <c:v>10.645835</c:v>
                </c:pt>
                <c:pt idx="513">
                  <c:v>10.666668</c:v>
                </c:pt>
                <c:pt idx="514">
                  <c:v>10.687500999999999</c:v>
                </c:pt>
                <c:pt idx="515">
                  <c:v>10.708335</c:v>
                </c:pt>
                <c:pt idx="516">
                  <c:v>10.729168</c:v>
                </c:pt>
                <c:pt idx="517">
                  <c:v>10.750000999999999</c:v>
                </c:pt>
                <c:pt idx="518">
                  <c:v>10.770835</c:v>
                </c:pt>
                <c:pt idx="519">
                  <c:v>10.791668</c:v>
                </c:pt>
                <c:pt idx="520">
                  <c:v>10.812500999999999</c:v>
                </c:pt>
                <c:pt idx="521">
                  <c:v>10.833335</c:v>
                </c:pt>
                <c:pt idx="522">
                  <c:v>10.854168</c:v>
                </c:pt>
                <c:pt idx="523">
                  <c:v>10.875000999999999</c:v>
                </c:pt>
                <c:pt idx="524">
                  <c:v>10.895835</c:v>
                </c:pt>
                <c:pt idx="525">
                  <c:v>10.916668</c:v>
                </c:pt>
                <c:pt idx="526">
                  <c:v>10.937500999999999</c:v>
                </c:pt>
                <c:pt idx="527">
                  <c:v>10.958335</c:v>
                </c:pt>
                <c:pt idx="528">
                  <c:v>10.979168</c:v>
                </c:pt>
                <c:pt idx="529">
                  <c:v>11.000000999999999</c:v>
                </c:pt>
                <c:pt idx="530">
                  <c:v>11.020835</c:v>
                </c:pt>
                <c:pt idx="531">
                  <c:v>11.041668</c:v>
                </c:pt>
                <c:pt idx="532">
                  <c:v>11.062500999999999</c:v>
                </c:pt>
                <c:pt idx="533">
                  <c:v>11.083335</c:v>
                </c:pt>
                <c:pt idx="534">
                  <c:v>11.104168</c:v>
                </c:pt>
                <c:pt idx="535">
                  <c:v>11.125000999999999</c:v>
                </c:pt>
                <c:pt idx="536">
                  <c:v>11.145835</c:v>
                </c:pt>
                <c:pt idx="537">
                  <c:v>11.166668</c:v>
                </c:pt>
                <c:pt idx="538">
                  <c:v>11.187500999999999</c:v>
                </c:pt>
                <c:pt idx="539">
                  <c:v>11.208335</c:v>
                </c:pt>
                <c:pt idx="540">
                  <c:v>11.229168</c:v>
                </c:pt>
                <c:pt idx="541">
                  <c:v>11.250000999999999</c:v>
                </c:pt>
                <c:pt idx="542">
                  <c:v>11.270835</c:v>
                </c:pt>
                <c:pt idx="543">
                  <c:v>11.291668</c:v>
                </c:pt>
                <c:pt idx="544">
                  <c:v>11.312500999999999</c:v>
                </c:pt>
                <c:pt idx="545">
                  <c:v>11.333335</c:v>
                </c:pt>
                <c:pt idx="546">
                  <c:v>11.354168</c:v>
                </c:pt>
                <c:pt idx="547">
                  <c:v>11.375000999999999</c:v>
                </c:pt>
                <c:pt idx="548">
                  <c:v>11.395835</c:v>
                </c:pt>
                <c:pt idx="549">
                  <c:v>11.416668</c:v>
                </c:pt>
                <c:pt idx="550">
                  <c:v>11.437500999999999</c:v>
                </c:pt>
                <c:pt idx="551">
                  <c:v>11.458335</c:v>
                </c:pt>
                <c:pt idx="552">
                  <c:v>11.479168</c:v>
                </c:pt>
                <c:pt idx="553">
                  <c:v>11.500000999999999</c:v>
                </c:pt>
                <c:pt idx="554">
                  <c:v>11.520835</c:v>
                </c:pt>
                <c:pt idx="555">
                  <c:v>11.541668</c:v>
                </c:pt>
                <c:pt idx="556">
                  <c:v>11.562500999999999</c:v>
                </c:pt>
                <c:pt idx="557">
                  <c:v>11.583335</c:v>
                </c:pt>
                <c:pt idx="558">
                  <c:v>11.604168</c:v>
                </c:pt>
                <c:pt idx="559">
                  <c:v>11.625000999999999</c:v>
                </c:pt>
                <c:pt idx="560">
                  <c:v>11.645835</c:v>
                </c:pt>
                <c:pt idx="561">
                  <c:v>11.666668</c:v>
                </c:pt>
                <c:pt idx="562">
                  <c:v>11.687500999999999</c:v>
                </c:pt>
                <c:pt idx="563">
                  <c:v>11.708335</c:v>
                </c:pt>
                <c:pt idx="564">
                  <c:v>11.729168</c:v>
                </c:pt>
                <c:pt idx="565">
                  <c:v>11.750000999999999</c:v>
                </c:pt>
                <c:pt idx="566">
                  <c:v>11.770835</c:v>
                </c:pt>
                <c:pt idx="567">
                  <c:v>11.791668</c:v>
                </c:pt>
                <c:pt idx="568">
                  <c:v>11.812500999999999</c:v>
                </c:pt>
                <c:pt idx="569">
                  <c:v>11.833335</c:v>
                </c:pt>
                <c:pt idx="570">
                  <c:v>11.854168</c:v>
                </c:pt>
                <c:pt idx="571">
                  <c:v>11.875000999999999</c:v>
                </c:pt>
                <c:pt idx="572">
                  <c:v>11.895835</c:v>
                </c:pt>
                <c:pt idx="573">
                  <c:v>11.916668</c:v>
                </c:pt>
                <c:pt idx="574">
                  <c:v>11.937500999999999</c:v>
                </c:pt>
                <c:pt idx="575">
                  <c:v>11.958335</c:v>
                </c:pt>
                <c:pt idx="576">
                  <c:v>11.979168</c:v>
                </c:pt>
                <c:pt idx="577">
                  <c:v>12.000000999999999</c:v>
                </c:pt>
                <c:pt idx="578">
                  <c:v>12.020835</c:v>
                </c:pt>
                <c:pt idx="579">
                  <c:v>12.041668</c:v>
                </c:pt>
                <c:pt idx="580">
                  <c:v>12.062500999999999</c:v>
                </c:pt>
                <c:pt idx="581">
                  <c:v>12.083335</c:v>
                </c:pt>
                <c:pt idx="582">
                  <c:v>12.104168</c:v>
                </c:pt>
                <c:pt idx="583">
                  <c:v>12.125000999999999</c:v>
                </c:pt>
                <c:pt idx="584">
                  <c:v>12.145835</c:v>
                </c:pt>
                <c:pt idx="585">
                  <c:v>12.166668</c:v>
                </c:pt>
                <c:pt idx="586">
                  <c:v>12.187500999999999</c:v>
                </c:pt>
                <c:pt idx="587">
                  <c:v>12.208335</c:v>
                </c:pt>
                <c:pt idx="588">
                  <c:v>12.229168</c:v>
                </c:pt>
                <c:pt idx="589">
                  <c:v>12.250000999999999</c:v>
                </c:pt>
                <c:pt idx="590">
                  <c:v>12.270835</c:v>
                </c:pt>
                <c:pt idx="591">
                  <c:v>12.291668</c:v>
                </c:pt>
                <c:pt idx="592">
                  <c:v>12.312500999999999</c:v>
                </c:pt>
                <c:pt idx="593">
                  <c:v>12.333335</c:v>
                </c:pt>
                <c:pt idx="594">
                  <c:v>12.354168</c:v>
                </c:pt>
                <c:pt idx="595">
                  <c:v>12.375000999999999</c:v>
                </c:pt>
                <c:pt idx="596">
                  <c:v>12.395835</c:v>
                </c:pt>
                <c:pt idx="597">
                  <c:v>12.416668</c:v>
                </c:pt>
                <c:pt idx="598">
                  <c:v>12.437500999999999</c:v>
                </c:pt>
                <c:pt idx="599">
                  <c:v>12.458335</c:v>
                </c:pt>
                <c:pt idx="600">
                  <c:v>12.479168</c:v>
                </c:pt>
                <c:pt idx="601">
                  <c:v>12.500000999999999</c:v>
                </c:pt>
                <c:pt idx="602">
                  <c:v>12.520835</c:v>
                </c:pt>
                <c:pt idx="603">
                  <c:v>12.541668</c:v>
                </c:pt>
                <c:pt idx="604">
                  <c:v>12.562500999999999</c:v>
                </c:pt>
                <c:pt idx="605">
                  <c:v>12.583335</c:v>
                </c:pt>
                <c:pt idx="606">
                  <c:v>12.604168</c:v>
                </c:pt>
                <c:pt idx="607">
                  <c:v>12.625000999999999</c:v>
                </c:pt>
                <c:pt idx="608">
                  <c:v>12.645834000000001</c:v>
                </c:pt>
                <c:pt idx="609">
                  <c:v>12.666668</c:v>
                </c:pt>
                <c:pt idx="610">
                  <c:v>12.687500999999999</c:v>
                </c:pt>
                <c:pt idx="611">
                  <c:v>12.708334000000001</c:v>
                </c:pt>
                <c:pt idx="612">
                  <c:v>12.729168</c:v>
                </c:pt>
                <c:pt idx="613">
                  <c:v>12.750000999999999</c:v>
                </c:pt>
                <c:pt idx="614">
                  <c:v>12.770834000000001</c:v>
                </c:pt>
                <c:pt idx="615">
                  <c:v>12.791668</c:v>
                </c:pt>
                <c:pt idx="616">
                  <c:v>12.812500999999999</c:v>
                </c:pt>
                <c:pt idx="617">
                  <c:v>12.833334000000001</c:v>
                </c:pt>
                <c:pt idx="618">
                  <c:v>12.854168</c:v>
                </c:pt>
                <c:pt idx="619">
                  <c:v>12.875000999999999</c:v>
                </c:pt>
                <c:pt idx="620">
                  <c:v>12.895834000000001</c:v>
                </c:pt>
                <c:pt idx="621">
                  <c:v>12.916668</c:v>
                </c:pt>
                <c:pt idx="622">
                  <c:v>12.937500999999999</c:v>
                </c:pt>
                <c:pt idx="623">
                  <c:v>12.958334000000001</c:v>
                </c:pt>
                <c:pt idx="624">
                  <c:v>12.979168</c:v>
                </c:pt>
                <c:pt idx="625">
                  <c:v>13.000000999999999</c:v>
                </c:pt>
                <c:pt idx="626">
                  <c:v>13.020834000000001</c:v>
                </c:pt>
                <c:pt idx="627">
                  <c:v>13.041668</c:v>
                </c:pt>
                <c:pt idx="628">
                  <c:v>13.062500999999999</c:v>
                </c:pt>
                <c:pt idx="629">
                  <c:v>13.083334000000001</c:v>
                </c:pt>
                <c:pt idx="630">
                  <c:v>13.104168</c:v>
                </c:pt>
                <c:pt idx="631">
                  <c:v>13.125000999999999</c:v>
                </c:pt>
                <c:pt idx="632">
                  <c:v>13.145834000000001</c:v>
                </c:pt>
                <c:pt idx="633">
                  <c:v>13.166668</c:v>
                </c:pt>
                <c:pt idx="634">
                  <c:v>13.187500999999999</c:v>
                </c:pt>
                <c:pt idx="635">
                  <c:v>13.208334000000001</c:v>
                </c:pt>
                <c:pt idx="636">
                  <c:v>13.229168</c:v>
                </c:pt>
                <c:pt idx="637">
                  <c:v>13.250000999999999</c:v>
                </c:pt>
                <c:pt idx="638">
                  <c:v>13.270834000000001</c:v>
                </c:pt>
                <c:pt idx="639">
                  <c:v>13.291668</c:v>
                </c:pt>
                <c:pt idx="640">
                  <c:v>13.312500999999999</c:v>
                </c:pt>
                <c:pt idx="641">
                  <c:v>13.333334000000001</c:v>
                </c:pt>
                <c:pt idx="642">
                  <c:v>13.354168</c:v>
                </c:pt>
                <c:pt idx="643">
                  <c:v>13.375000999999999</c:v>
                </c:pt>
                <c:pt idx="644">
                  <c:v>13.395834000000001</c:v>
                </c:pt>
                <c:pt idx="645">
                  <c:v>13.416668</c:v>
                </c:pt>
                <c:pt idx="646">
                  <c:v>13.437500999999999</c:v>
                </c:pt>
                <c:pt idx="647">
                  <c:v>13.458334000000001</c:v>
                </c:pt>
                <c:pt idx="648">
                  <c:v>13.479168</c:v>
                </c:pt>
                <c:pt idx="649">
                  <c:v>13.500000999999999</c:v>
                </c:pt>
                <c:pt idx="650">
                  <c:v>13.520834000000001</c:v>
                </c:pt>
                <c:pt idx="651">
                  <c:v>13.541668</c:v>
                </c:pt>
                <c:pt idx="652">
                  <c:v>13.562500999999999</c:v>
                </c:pt>
                <c:pt idx="653">
                  <c:v>13.583334000000001</c:v>
                </c:pt>
                <c:pt idx="654">
                  <c:v>13.604168</c:v>
                </c:pt>
                <c:pt idx="655">
                  <c:v>13.625000999999999</c:v>
                </c:pt>
                <c:pt idx="656">
                  <c:v>13.645834000000001</c:v>
                </c:pt>
                <c:pt idx="657">
                  <c:v>13.666668</c:v>
                </c:pt>
                <c:pt idx="658">
                  <c:v>13.687500999999999</c:v>
                </c:pt>
                <c:pt idx="659">
                  <c:v>13.708334000000001</c:v>
                </c:pt>
                <c:pt idx="660">
                  <c:v>13.729168</c:v>
                </c:pt>
                <c:pt idx="661">
                  <c:v>13.750000999999999</c:v>
                </c:pt>
                <c:pt idx="662">
                  <c:v>13.770834000000001</c:v>
                </c:pt>
                <c:pt idx="663">
                  <c:v>13.791668</c:v>
                </c:pt>
                <c:pt idx="664">
                  <c:v>13.812500999999999</c:v>
                </c:pt>
                <c:pt idx="665">
                  <c:v>13.833334000000001</c:v>
                </c:pt>
                <c:pt idx="666">
                  <c:v>13.854168</c:v>
                </c:pt>
                <c:pt idx="667">
                  <c:v>13.875000999999999</c:v>
                </c:pt>
                <c:pt idx="668">
                  <c:v>13.895834000000001</c:v>
                </c:pt>
                <c:pt idx="669">
                  <c:v>13.916668</c:v>
                </c:pt>
                <c:pt idx="670">
                  <c:v>13.937500999999999</c:v>
                </c:pt>
                <c:pt idx="671">
                  <c:v>13.958334000000001</c:v>
                </c:pt>
                <c:pt idx="672">
                  <c:v>13.979168</c:v>
                </c:pt>
                <c:pt idx="673">
                  <c:v>14.000000999999999</c:v>
                </c:pt>
                <c:pt idx="674">
                  <c:v>14.020834000000001</c:v>
                </c:pt>
                <c:pt idx="675">
                  <c:v>14.041668</c:v>
                </c:pt>
                <c:pt idx="676">
                  <c:v>14.062500999999999</c:v>
                </c:pt>
                <c:pt idx="677">
                  <c:v>14.083334000000001</c:v>
                </c:pt>
                <c:pt idx="678">
                  <c:v>14.104168</c:v>
                </c:pt>
                <c:pt idx="679">
                  <c:v>14.125000999999999</c:v>
                </c:pt>
                <c:pt idx="680">
                  <c:v>14.145834000000001</c:v>
                </c:pt>
                <c:pt idx="681">
                  <c:v>14.166668</c:v>
                </c:pt>
                <c:pt idx="682">
                  <c:v>14.187500999999999</c:v>
                </c:pt>
                <c:pt idx="683">
                  <c:v>14.208334000000001</c:v>
                </c:pt>
                <c:pt idx="684">
                  <c:v>14.229168</c:v>
                </c:pt>
                <c:pt idx="685">
                  <c:v>14.250000999999999</c:v>
                </c:pt>
                <c:pt idx="686">
                  <c:v>14.270834000000001</c:v>
                </c:pt>
                <c:pt idx="687">
                  <c:v>14.291668</c:v>
                </c:pt>
                <c:pt idx="688">
                  <c:v>14.312500999999999</c:v>
                </c:pt>
                <c:pt idx="689">
                  <c:v>14.333334000000001</c:v>
                </c:pt>
                <c:pt idx="690">
                  <c:v>14.354168</c:v>
                </c:pt>
                <c:pt idx="691">
                  <c:v>14.375000999999999</c:v>
                </c:pt>
                <c:pt idx="692">
                  <c:v>14.395834000000001</c:v>
                </c:pt>
                <c:pt idx="693">
                  <c:v>14.416668</c:v>
                </c:pt>
                <c:pt idx="694">
                  <c:v>14.437500999999999</c:v>
                </c:pt>
                <c:pt idx="695">
                  <c:v>14.458334000000001</c:v>
                </c:pt>
                <c:pt idx="696">
                  <c:v>14.479168</c:v>
                </c:pt>
                <c:pt idx="697">
                  <c:v>14.500000999999999</c:v>
                </c:pt>
                <c:pt idx="698">
                  <c:v>14.520834000000001</c:v>
                </c:pt>
                <c:pt idx="699">
                  <c:v>14.541668</c:v>
                </c:pt>
                <c:pt idx="700">
                  <c:v>14.562500999999999</c:v>
                </c:pt>
                <c:pt idx="701">
                  <c:v>14.583334000000001</c:v>
                </c:pt>
                <c:pt idx="702">
                  <c:v>14.604168</c:v>
                </c:pt>
                <c:pt idx="703">
                  <c:v>14.625000999999999</c:v>
                </c:pt>
                <c:pt idx="704">
                  <c:v>14.645834000000001</c:v>
                </c:pt>
                <c:pt idx="705">
                  <c:v>14.666668</c:v>
                </c:pt>
                <c:pt idx="706">
                  <c:v>14.687500999999999</c:v>
                </c:pt>
                <c:pt idx="707">
                  <c:v>14.708334000000001</c:v>
                </c:pt>
                <c:pt idx="708">
                  <c:v>14.729168</c:v>
                </c:pt>
                <c:pt idx="709">
                  <c:v>14.750000999999999</c:v>
                </c:pt>
                <c:pt idx="710">
                  <c:v>14.770834000000001</c:v>
                </c:pt>
                <c:pt idx="711">
                  <c:v>14.791668</c:v>
                </c:pt>
                <c:pt idx="712">
                  <c:v>14.812500999999999</c:v>
                </c:pt>
                <c:pt idx="713">
                  <c:v>14.833334000000001</c:v>
                </c:pt>
                <c:pt idx="714">
                  <c:v>14.854168</c:v>
                </c:pt>
                <c:pt idx="715">
                  <c:v>14.875000999999999</c:v>
                </c:pt>
                <c:pt idx="716">
                  <c:v>14.895834000000001</c:v>
                </c:pt>
                <c:pt idx="717">
                  <c:v>14.916668</c:v>
                </c:pt>
                <c:pt idx="718">
                  <c:v>14.937500999999999</c:v>
                </c:pt>
                <c:pt idx="719">
                  <c:v>14.958334000000001</c:v>
                </c:pt>
                <c:pt idx="720">
                  <c:v>14.979168</c:v>
                </c:pt>
                <c:pt idx="721">
                  <c:v>15.000000999999999</c:v>
                </c:pt>
                <c:pt idx="722">
                  <c:v>15.020834000000001</c:v>
                </c:pt>
                <c:pt idx="723">
                  <c:v>15.041668</c:v>
                </c:pt>
                <c:pt idx="724">
                  <c:v>15.062500999999999</c:v>
                </c:pt>
                <c:pt idx="725">
                  <c:v>15.083334000000001</c:v>
                </c:pt>
                <c:pt idx="726">
                  <c:v>15.104168</c:v>
                </c:pt>
                <c:pt idx="727">
                  <c:v>15.125000999999999</c:v>
                </c:pt>
                <c:pt idx="728">
                  <c:v>15.145834000000001</c:v>
                </c:pt>
                <c:pt idx="729">
                  <c:v>15.166668</c:v>
                </c:pt>
                <c:pt idx="730">
                  <c:v>15.187500999999999</c:v>
                </c:pt>
                <c:pt idx="731">
                  <c:v>15.208334000000001</c:v>
                </c:pt>
                <c:pt idx="732">
                  <c:v>15.229168</c:v>
                </c:pt>
                <c:pt idx="733">
                  <c:v>15.250000999999999</c:v>
                </c:pt>
                <c:pt idx="734">
                  <c:v>15.270834000000001</c:v>
                </c:pt>
                <c:pt idx="735">
                  <c:v>15.291668</c:v>
                </c:pt>
                <c:pt idx="736">
                  <c:v>15.312500999999999</c:v>
                </c:pt>
                <c:pt idx="737">
                  <c:v>15.333334000000001</c:v>
                </c:pt>
                <c:pt idx="738">
                  <c:v>15.354168</c:v>
                </c:pt>
                <c:pt idx="739">
                  <c:v>15.375000999999999</c:v>
                </c:pt>
                <c:pt idx="740">
                  <c:v>15.395834000000001</c:v>
                </c:pt>
                <c:pt idx="741">
                  <c:v>15.416668</c:v>
                </c:pt>
                <c:pt idx="742">
                  <c:v>15.437500999999999</c:v>
                </c:pt>
                <c:pt idx="743">
                  <c:v>15.458334000000001</c:v>
                </c:pt>
                <c:pt idx="744">
                  <c:v>15.479168</c:v>
                </c:pt>
                <c:pt idx="745">
                  <c:v>15.500000999999999</c:v>
                </c:pt>
                <c:pt idx="746">
                  <c:v>15.520834000000001</c:v>
                </c:pt>
                <c:pt idx="747">
                  <c:v>15.541668</c:v>
                </c:pt>
                <c:pt idx="748">
                  <c:v>15.562500999999999</c:v>
                </c:pt>
                <c:pt idx="749">
                  <c:v>15.583334000000001</c:v>
                </c:pt>
                <c:pt idx="750">
                  <c:v>15.604168</c:v>
                </c:pt>
                <c:pt idx="751">
                  <c:v>15.625000999999999</c:v>
                </c:pt>
                <c:pt idx="752">
                  <c:v>15.645834000000001</c:v>
                </c:pt>
                <c:pt idx="753">
                  <c:v>15.666668</c:v>
                </c:pt>
                <c:pt idx="754">
                  <c:v>15.687500999999999</c:v>
                </c:pt>
                <c:pt idx="755">
                  <c:v>15.708334000000001</c:v>
                </c:pt>
                <c:pt idx="756">
                  <c:v>15.729168</c:v>
                </c:pt>
                <c:pt idx="757">
                  <c:v>15.750000999999999</c:v>
                </c:pt>
                <c:pt idx="758">
                  <c:v>15.770834000000001</c:v>
                </c:pt>
                <c:pt idx="759">
                  <c:v>15.791668</c:v>
                </c:pt>
                <c:pt idx="760">
                  <c:v>15.812500999999999</c:v>
                </c:pt>
                <c:pt idx="761">
                  <c:v>15.833334000000001</c:v>
                </c:pt>
                <c:pt idx="762">
                  <c:v>15.854168</c:v>
                </c:pt>
                <c:pt idx="763">
                  <c:v>15.875000999999999</c:v>
                </c:pt>
                <c:pt idx="764">
                  <c:v>15.895834000000001</c:v>
                </c:pt>
                <c:pt idx="765">
                  <c:v>15.916668</c:v>
                </c:pt>
                <c:pt idx="766">
                  <c:v>15.937500999999999</c:v>
                </c:pt>
                <c:pt idx="767">
                  <c:v>15.958334000000001</c:v>
                </c:pt>
                <c:pt idx="768">
                  <c:v>15.979168</c:v>
                </c:pt>
                <c:pt idx="769">
                  <c:v>16</c:v>
                </c:pt>
                <c:pt idx="770">
                  <c:v>16.020834000000001</c:v>
                </c:pt>
                <c:pt idx="771">
                  <c:v>16.041668000000001</c:v>
                </c:pt>
                <c:pt idx="772">
                  <c:v>16.0625</c:v>
                </c:pt>
                <c:pt idx="773">
                  <c:v>16.083334000000001</c:v>
                </c:pt>
                <c:pt idx="774">
                  <c:v>16.104168000000001</c:v>
                </c:pt>
                <c:pt idx="775">
                  <c:v>16.125</c:v>
                </c:pt>
                <c:pt idx="776">
                  <c:v>16.145834000000001</c:v>
                </c:pt>
                <c:pt idx="777">
                  <c:v>16.166668000000001</c:v>
                </c:pt>
                <c:pt idx="778">
                  <c:v>16.1875</c:v>
                </c:pt>
                <c:pt idx="779">
                  <c:v>16.208334000000001</c:v>
                </c:pt>
                <c:pt idx="780">
                  <c:v>16.229168000000001</c:v>
                </c:pt>
                <c:pt idx="781">
                  <c:v>16.25</c:v>
                </c:pt>
                <c:pt idx="782">
                  <c:v>16.270834000000001</c:v>
                </c:pt>
                <c:pt idx="783">
                  <c:v>16.291668000000001</c:v>
                </c:pt>
                <c:pt idx="784">
                  <c:v>16.3125</c:v>
                </c:pt>
                <c:pt idx="785">
                  <c:v>16.333334000000001</c:v>
                </c:pt>
                <c:pt idx="786">
                  <c:v>16.354168000000001</c:v>
                </c:pt>
                <c:pt idx="787">
                  <c:v>16.375</c:v>
                </c:pt>
                <c:pt idx="788">
                  <c:v>16.395834000000001</c:v>
                </c:pt>
                <c:pt idx="789">
                  <c:v>16.416668000000001</c:v>
                </c:pt>
                <c:pt idx="790">
                  <c:v>16.4375</c:v>
                </c:pt>
                <c:pt idx="791">
                  <c:v>16.458334000000001</c:v>
                </c:pt>
                <c:pt idx="792">
                  <c:v>16.479168000000001</c:v>
                </c:pt>
                <c:pt idx="793">
                  <c:v>16.5</c:v>
                </c:pt>
                <c:pt idx="794">
                  <c:v>16.520834000000001</c:v>
                </c:pt>
                <c:pt idx="795">
                  <c:v>16.541668000000001</c:v>
                </c:pt>
                <c:pt idx="796">
                  <c:v>16.5625</c:v>
                </c:pt>
                <c:pt idx="797">
                  <c:v>16.583334000000001</c:v>
                </c:pt>
                <c:pt idx="798">
                  <c:v>16.604168000000001</c:v>
                </c:pt>
                <c:pt idx="799">
                  <c:v>16.625</c:v>
                </c:pt>
                <c:pt idx="800">
                  <c:v>16.645834000000001</c:v>
                </c:pt>
                <c:pt idx="801">
                  <c:v>16.666668000000001</c:v>
                </c:pt>
                <c:pt idx="802">
                  <c:v>16.6875</c:v>
                </c:pt>
                <c:pt idx="803">
                  <c:v>16.708334000000001</c:v>
                </c:pt>
                <c:pt idx="804">
                  <c:v>16.729168000000001</c:v>
                </c:pt>
                <c:pt idx="805">
                  <c:v>16.75</c:v>
                </c:pt>
                <c:pt idx="806">
                  <c:v>16.770834000000001</c:v>
                </c:pt>
                <c:pt idx="807">
                  <c:v>16.791668000000001</c:v>
                </c:pt>
                <c:pt idx="808">
                  <c:v>16.8125</c:v>
                </c:pt>
                <c:pt idx="809">
                  <c:v>16.833334000000001</c:v>
                </c:pt>
                <c:pt idx="810">
                  <c:v>16.854168000000001</c:v>
                </c:pt>
                <c:pt idx="811">
                  <c:v>16.875</c:v>
                </c:pt>
                <c:pt idx="812">
                  <c:v>16.895834000000001</c:v>
                </c:pt>
                <c:pt idx="813">
                  <c:v>16.916668000000001</c:v>
                </c:pt>
                <c:pt idx="814">
                  <c:v>16.9375</c:v>
                </c:pt>
                <c:pt idx="815">
                  <c:v>16.958334000000001</c:v>
                </c:pt>
                <c:pt idx="816">
                  <c:v>16.979168000000001</c:v>
                </c:pt>
                <c:pt idx="817">
                  <c:v>17</c:v>
                </c:pt>
                <c:pt idx="818">
                  <c:v>17.020834000000001</c:v>
                </c:pt>
                <c:pt idx="819">
                  <c:v>17.041668000000001</c:v>
                </c:pt>
                <c:pt idx="820">
                  <c:v>17.0625</c:v>
                </c:pt>
                <c:pt idx="821">
                  <c:v>17.083334000000001</c:v>
                </c:pt>
                <c:pt idx="822">
                  <c:v>17.104168000000001</c:v>
                </c:pt>
                <c:pt idx="823">
                  <c:v>17.125</c:v>
                </c:pt>
                <c:pt idx="824">
                  <c:v>17.145834000000001</c:v>
                </c:pt>
                <c:pt idx="825">
                  <c:v>17.166668000000001</c:v>
                </c:pt>
                <c:pt idx="826">
                  <c:v>17.1875</c:v>
                </c:pt>
                <c:pt idx="827">
                  <c:v>17.208334000000001</c:v>
                </c:pt>
                <c:pt idx="828">
                  <c:v>17.229168000000001</c:v>
                </c:pt>
                <c:pt idx="829">
                  <c:v>17.25</c:v>
                </c:pt>
                <c:pt idx="830">
                  <c:v>17.270834000000001</c:v>
                </c:pt>
                <c:pt idx="831">
                  <c:v>17.291668000000001</c:v>
                </c:pt>
                <c:pt idx="832">
                  <c:v>17.3125</c:v>
                </c:pt>
                <c:pt idx="833">
                  <c:v>17.333334000000001</c:v>
                </c:pt>
                <c:pt idx="834">
                  <c:v>17.354168000000001</c:v>
                </c:pt>
                <c:pt idx="835">
                  <c:v>17.375</c:v>
                </c:pt>
                <c:pt idx="836">
                  <c:v>17.395834000000001</c:v>
                </c:pt>
                <c:pt idx="837">
                  <c:v>17.416668000000001</c:v>
                </c:pt>
                <c:pt idx="838">
                  <c:v>17.4375</c:v>
                </c:pt>
                <c:pt idx="839">
                  <c:v>17.458334000000001</c:v>
                </c:pt>
                <c:pt idx="840">
                  <c:v>17.479168000000001</c:v>
                </c:pt>
                <c:pt idx="841">
                  <c:v>17.5</c:v>
                </c:pt>
                <c:pt idx="842">
                  <c:v>17.520834000000001</c:v>
                </c:pt>
                <c:pt idx="843">
                  <c:v>17.541668000000001</c:v>
                </c:pt>
                <c:pt idx="844">
                  <c:v>17.5625</c:v>
                </c:pt>
                <c:pt idx="845">
                  <c:v>17.583334000000001</c:v>
                </c:pt>
                <c:pt idx="846">
                  <c:v>17.604168000000001</c:v>
                </c:pt>
                <c:pt idx="847">
                  <c:v>17.625</c:v>
                </c:pt>
                <c:pt idx="848">
                  <c:v>17.645834000000001</c:v>
                </c:pt>
                <c:pt idx="849">
                  <c:v>17.666668000000001</c:v>
                </c:pt>
                <c:pt idx="850">
                  <c:v>17.6875</c:v>
                </c:pt>
                <c:pt idx="851">
                  <c:v>17.708334000000001</c:v>
                </c:pt>
                <c:pt idx="852">
                  <c:v>17.729168000000001</c:v>
                </c:pt>
                <c:pt idx="853">
                  <c:v>17.75</c:v>
                </c:pt>
                <c:pt idx="854">
                  <c:v>17.770834000000001</c:v>
                </c:pt>
                <c:pt idx="855">
                  <c:v>17.791668000000001</c:v>
                </c:pt>
                <c:pt idx="856">
                  <c:v>17.8125</c:v>
                </c:pt>
                <c:pt idx="857">
                  <c:v>17.833334000000001</c:v>
                </c:pt>
                <c:pt idx="858">
                  <c:v>17.854168000000001</c:v>
                </c:pt>
                <c:pt idx="859">
                  <c:v>17.875</c:v>
                </c:pt>
                <c:pt idx="860">
                  <c:v>17.895834000000001</c:v>
                </c:pt>
                <c:pt idx="861">
                  <c:v>17.916668000000001</c:v>
                </c:pt>
                <c:pt idx="862">
                  <c:v>17.9375</c:v>
                </c:pt>
                <c:pt idx="863">
                  <c:v>17.958334000000001</c:v>
                </c:pt>
                <c:pt idx="864">
                  <c:v>17.979168000000001</c:v>
                </c:pt>
                <c:pt idx="865">
                  <c:v>18</c:v>
                </c:pt>
                <c:pt idx="866">
                  <c:v>18.020834000000001</c:v>
                </c:pt>
                <c:pt idx="867">
                  <c:v>18.041668000000001</c:v>
                </c:pt>
                <c:pt idx="868">
                  <c:v>18.0625</c:v>
                </c:pt>
                <c:pt idx="869">
                  <c:v>18.083334000000001</c:v>
                </c:pt>
                <c:pt idx="870">
                  <c:v>18.104168000000001</c:v>
                </c:pt>
                <c:pt idx="871">
                  <c:v>18.125</c:v>
                </c:pt>
                <c:pt idx="872">
                  <c:v>18.145834000000001</c:v>
                </c:pt>
                <c:pt idx="873">
                  <c:v>18.166668000000001</c:v>
                </c:pt>
                <c:pt idx="874">
                  <c:v>18.1875</c:v>
                </c:pt>
                <c:pt idx="875">
                  <c:v>18.208334000000001</c:v>
                </c:pt>
                <c:pt idx="876">
                  <c:v>18.229168000000001</c:v>
                </c:pt>
                <c:pt idx="877">
                  <c:v>18.25</c:v>
                </c:pt>
                <c:pt idx="878">
                  <c:v>18.270834000000001</c:v>
                </c:pt>
                <c:pt idx="879">
                  <c:v>18.291668000000001</c:v>
                </c:pt>
                <c:pt idx="880">
                  <c:v>18.3125</c:v>
                </c:pt>
                <c:pt idx="881">
                  <c:v>18.333334000000001</c:v>
                </c:pt>
                <c:pt idx="882">
                  <c:v>18.354168000000001</c:v>
                </c:pt>
                <c:pt idx="883">
                  <c:v>18.375</c:v>
                </c:pt>
                <c:pt idx="884">
                  <c:v>18.395834000000001</c:v>
                </c:pt>
                <c:pt idx="885">
                  <c:v>18.416668000000001</c:v>
                </c:pt>
                <c:pt idx="886">
                  <c:v>18.4375</c:v>
                </c:pt>
                <c:pt idx="887">
                  <c:v>18.458334000000001</c:v>
                </c:pt>
                <c:pt idx="888">
                  <c:v>18.479168000000001</c:v>
                </c:pt>
                <c:pt idx="889">
                  <c:v>18.5</c:v>
                </c:pt>
                <c:pt idx="890">
                  <c:v>18.520834000000001</c:v>
                </c:pt>
                <c:pt idx="891">
                  <c:v>18.541668000000001</c:v>
                </c:pt>
                <c:pt idx="892">
                  <c:v>18.5625</c:v>
                </c:pt>
                <c:pt idx="893">
                  <c:v>18.583334000000001</c:v>
                </c:pt>
                <c:pt idx="894">
                  <c:v>18.604168000000001</c:v>
                </c:pt>
                <c:pt idx="895">
                  <c:v>18.625</c:v>
                </c:pt>
                <c:pt idx="896">
                  <c:v>18.645834000000001</c:v>
                </c:pt>
                <c:pt idx="897">
                  <c:v>18.666668000000001</c:v>
                </c:pt>
                <c:pt idx="898">
                  <c:v>18.6875</c:v>
                </c:pt>
                <c:pt idx="899">
                  <c:v>18.708334000000001</c:v>
                </c:pt>
                <c:pt idx="900">
                  <c:v>18.729168000000001</c:v>
                </c:pt>
                <c:pt idx="901">
                  <c:v>18.75</c:v>
                </c:pt>
                <c:pt idx="902">
                  <c:v>18.770834000000001</c:v>
                </c:pt>
                <c:pt idx="903">
                  <c:v>18.791668000000001</c:v>
                </c:pt>
                <c:pt idx="904">
                  <c:v>18.8125</c:v>
                </c:pt>
                <c:pt idx="905">
                  <c:v>18.833334000000001</c:v>
                </c:pt>
                <c:pt idx="906">
                  <c:v>18.854168000000001</c:v>
                </c:pt>
                <c:pt idx="907">
                  <c:v>18.875</c:v>
                </c:pt>
                <c:pt idx="908">
                  <c:v>18.895834000000001</c:v>
                </c:pt>
                <c:pt idx="909">
                  <c:v>18.916668000000001</c:v>
                </c:pt>
                <c:pt idx="910">
                  <c:v>18.9375</c:v>
                </c:pt>
                <c:pt idx="911">
                  <c:v>18.958334000000001</c:v>
                </c:pt>
                <c:pt idx="912">
                  <c:v>18.979168000000001</c:v>
                </c:pt>
                <c:pt idx="913">
                  <c:v>19</c:v>
                </c:pt>
                <c:pt idx="914">
                  <c:v>19.020834000000001</c:v>
                </c:pt>
                <c:pt idx="915">
                  <c:v>19.041668000000001</c:v>
                </c:pt>
                <c:pt idx="916">
                  <c:v>19.0625</c:v>
                </c:pt>
                <c:pt idx="917">
                  <c:v>19.083334000000001</c:v>
                </c:pt>
                <c:pt idx="918">
                  <c:v>19.104168000000001</c:v>
                </c:pt>
                <c:pt idx="919">
                  <c:v>19.125</c:v>
                </c:pt>
                <c:pt idx="920">
                  <c:v>19.145834000000001</c:v>
                </c:pt>
                <c:pt idx="921">
                  <c:v>19.166668000000001</c:v>
                </c:pt>
                <c:pt idx="922">
                  <c:v>19.1875</c:v>
                </c:pt>
                <c:pt idx="923">
                  <c:v>19.208334000000001</c:v>
                </c:pt>
                <c:pt idx="924">
                  <c:v>19.229168000000001</c:v>
                </c:pt>
                <c:pt idx="925">
                  <c:v>19.25</c:v>
                </c:pt>
                <c:pt idx="926">
                  <c:v>19.270834000000001</c:v>
                </c:pt>
                <c:pt idx="927">
                  <c:v>19.291668000000001</c:v>
                </c:pt>
                <c:pt idx="928">
                  <c:v>19.3125</c:v>
                </c:pt>
                <c:pt idx="929">
                  <c:v>19.333334000000001</c:v>
                </c:pt>
                <c:pt idx="930">
                  <c:v>19.354168000000001</c:v>
                </c:pt>
                <c:pt idx="931">
                  <c:v>19.375</c:v>
                </c:pt>
                <c:pt idx="932">
                  <c:v>19.395834000000001</c:v>
                </c:pt>
                <c:pt idx="933">
                  <c:v>19.416668000000001</c:v>
                </c:pt>
                <c:pt idx="934">
                  <c:v>19.4375</c:v>
                </c:pt>
                <c:pt idx="935">
                  <c:v>19.458334000000001</c:v>
                </c:pt>
                <c:pt idx="936">
                  <c:v>19.479168000000001</c:v>
                </c:pt>
                <c:pt idx="937">
                  <c:v>19.5</c:v>
                </c:pt>
                <c:pt idx="938">
                  <c:v>19.520834000000001</c:v>
                </c:pt>
                <c:pt idx="939">
                  <c:v>19.541668000000001</c:v>
                </c:pt>
                <c:pt idx="940">
                  <c:v>19.5625</c:v>
                </c:pt>
                <c:pt idx="941">
                  <c:v>19.583334000000001</c:v>
                </c:pt>
                <c:pt idx="942">
                  <c:v>19.604168000000001</c:v>
                </c:pt>
                <c:pt idx="943">
                  <c:v>19.625</c:v>
                </c:pt>
                <c:pt idx="944">
                  <c:v>19.645834000000001</c:v>
                </c:pt>
                <c:pt idx="945">
                  <c:v>19.666668000000001</c:v>
                </c:pt>
                <c:pt idx="946">
                  <c:v>19.6875</c:v>
                </c:pt>
                <c:pt idx="947">
                  <c:v>19.708334000000001</c:v>
                </c:pt>
                <c:pt idx="948">
                  <c:v>19.729168000000001</c:v>
                </c:pt>
                <c:pt idx="949">
                  <c:v>19.75</c:v>
                </c:pt>
                <c:pt idx="950">
                  <c:v>19.770834000000001</c:v>
                </c:pt>
                <c:pt idx="951">
                  <c:v>19.791668000000001</c:v>
                </c:pt>
                <c:pt idx="952">
                  <c:v>19.8125</c:v>
                </c:pt>
                <c:pt idx="953">
                  <c:v>19.833334000000001</c:v>
                </c:pt>
                <c:pt idx="954">
                  <c:v>19.854168000000001</c:v>
                </c:pt>
                <c:pt idx="955">
                  <c:v>19.875</c:v>
                </c:pt>
                <c:pt idx="956">
                  <c:v>19.895834000000001</c:v>
                </c:pt>
                <c:pt idx="957">
                  <c:v>19.916668000000001</c:v>
                </c:pt>
                <c:pt idx="958">
                  <c:v>19.9375</c:v>
                </c:pt>
                <c:pt idx="959">
                  <c:v>19.958334000000001</c:v>
                </c:pt>
                <c:pt idx="960">
                  <c:v>19.979168000000001</c:v>
                </c:pt>
                <c:pt idx="961">
                  <c:v>20</c:v>
                </c:pt>
              </c:numCache>
            </c:numRef>
          </c:xVal>
          <c:yVal>
            <c:numRef>
              <c:f>'RRS Impact'!$I$2:$I$963</c:f>
              <c:numCache>
                <c:formatCode>General</c:formatCode>
                <c:ptCount val="962"/>
                <c:pt idx="0">
                  <c:v>60</c:v>
                </c:pt>
                <c:pt idx="1">
                  <c:v>60.000033999999999</c:v>
                </c:pt>
                <c:pt idx="2">
                  <c:v>60.000064999999999</c:v>
                </c:pt>
                <c:pt idx="3">
                  <c:v>60.000084000000001</c:v>
                </c:pt>
                <c:pt idx="4">
                  <c:v>60.000107</c:v>
                </c:pt>
                <c:pt idx="5">
                  <c:v>60.000129999999999</c:v>
                </c:pt>
                <c:pt idx="6">
                  <c:v>60.000145000000003</c:v>
                </c:pt>
                <c:pt idx="7">
                  <c:v>60.000149</c:v>
                </c:pt>
                <c:pt idx="8">
                  <c:v>60.000163999999998</c:v>
                </c:pt>
                <c:pt idx="9">
                  <c:v>60.000179000000003</c:v>
                </c:pt>
                <c:pt idx="10">
                  <c:v>60.000194999999998</c:v>
                </c:pt>
                <c:pt idx="11">
                  <c:v>60.000197999999997</c:v>
                </c:pt>
                <c:pt idx="12">
                  <c:v>60.000214</c:v>
                </c:pt>
                <c:pt idx="13">
                  <c:v>60.000228999999997</c:v>
                </c:pt>
                <c:pt idx="14">
                  <c:v>60.000236999999998</c:v>
                </c:pt>
                <c:pt idx="15">
                  <c:v>60.000252000000003</c:v>
                </c:pt>
                <c:pt idx="16">
                  <c:v>60.000259</c:v>
                </c:pt>
                <c:pt idx="17">
                  <c:v>60.000262999999997</c:v>
                </c:pt>
                <c:pt idx="18">
                  <c:v>60.000278000000002</c:v>
                </c:pt>
                <c:pt idx="19">
                  <c:v>60.000286000000003</c:v>
                </c:pt>
                <c:pt idx="20">
                  <c:v>60.000293999999997</c:v>
                </c:pt>
                <c:pt idx="21">
                  <c:v>60.000309000000001</c:v>
                </c:pt>
                <c:pt idx="22">
                  <c:v>60.000312999999998</c:v>
                </c:pt>
                <c:pt idx="23">
                  <c:v>60.000320000000002</c:v>
                </c:pt>
                <c:pt idx="24">
                  <c:v>60.000335999999997</c:v>
                </c:pt>
                <c:pt idx="25">
                  <c:v>60.000335999999997</c:v>
                </c:pt>
                <c:pt idx="26">
                  <c:v>59.988360999999998</c:v>
                </c:pt>
                <c:pt idx="27">
                  <c:v>59.978270999999999</c:v>
                </c:pt>
                <c:pt idx="28">
                  <c:v>59.968361000000002</c:v>
                </c:pt>
                <c:pt idx="29">
                  <c:v>59.958351</c:v>
                </c:pt>
                <c:pt idx="30">
                  <c:v>59.948096999999997</c:v>
                </c:pt>
                <c:pt idx="31">
                  <c:v>59.937545999999998</c:v>
                </c:pt>
                <c:pt idx="32">
                  <c:v>59.926665999999997</c:v>
                </c:pt>
                <c:pt idx="33">
                  <c:v>59.915481999999997</c:v>
                </c:pt>
                <c:pt idx="34">
                  <c:v>59.903942000000001</c:v>
                </c:pt>
                <c:pt idx="35">
                  <c:v>59.892288000000001</c:v>
                </c:pt>
                <c:pt idx="36">
                  <c:v>59.880333</c:v>
                </c:pt>
                <c:pt idx="37">
                  <c:v>59.868172000000001</c:v>
                </c:pt>
                <c:pt idx="38">
                  <c:v>59.855834999999999</c:v>
                </c:pt>
                <c:pt idx="39">
                  <c:v>59.843345999999997</c:v>
                </c:pt>
                <c:pt idx="40">
                  <c:v>59.830703999999997</c:v>
                </c:pt>
                <c:pt idx="41">
                  <c:v>59.817917000000001</c:v>
                </c:pt>
                <c:pt idx="42">
                  <c:v>59.804996000000003</c:v>
                </c:pt>
                <c:pt idx="43">
                  <c:v>59.791916000000001</c:v>
                </c:pt>
                <c:pt idx="44">
                  <c:v>59.778759000000001</c:v>
                </c:pt>
                <c:pt idx="45">
                  <c:v>59.765362000000003</c:v>
                </c:pt>
                <c:pt idx="46">
                  <c:v>59.751862000000003</c:v>
                </c:pt>
                <c:pt idx="47">
                  <c:v>59.738078999999999</c:v>
                </c:pt>
                <c:pt idx="48">
                  <c:v>59.724457000000001</c:v>
                </c:pt>
                <c:pt idx="49">
                  <c:v>59.710835000000003</c:v>
                </c:pt>
                <c:pt idx="50">
                  <c:v>59.697696999999998</c:v>
                </c:pt>
                <c:pt idx="51">
                  <c:v>59.684029000000002</c:v>
                </c:pt>
                <c:pt idx="52">
                  <c:v>59.670760999999999</c:v>
                </c:pt>
                <c:pt idx="53">
                  <c:v>59.657947999999998</c:v>
                </c:pt>
                <c:pt idx="54">
                  <c:v>59.644858999999997</c:v>
                </c:pt>
                <c:pt idx="55">
                  <c:v>59.631450999999998</c:v>
                </c:pt>
                <c:pt idx="56">
                  <c:v>59.617809000000001</c:v>
                </c:pt>
                <c:pt idx="57">
                  <c:v>59.604073</c:v>
                </c:pt>
                <c:pt idx="58">
                  <c:v>59.590378000000001</c:v>
                </c:pt>
                <c:pt idx="59">
                  <c:v>59.576824000000002</c:v>
                </c:pt>
                <c:pt idx="60">
                  <c:v>59.563499</c:v>
                </c:pt>
                <c:pt idx="61">
                  <c:v>59.550510000000003</c:v>
                </c:pt>
                <c:pt idx="62">
                  <c:v>59.53783</c:v>
                </c:pt>
                <c:pt idx="63">
                  <c:v>59.525596999999998</c:v>
                </c:pt>
                <c:pt idx="64">
                  <c:v>59.513846999999998</c:v>
                </c:pt>
                <c:pt idx="65">
                  <c:v>59.502631999999998</c:v>
                </c:pt>
                <c:pt idx="66">
                  <c:v>59.491996999999998</c:v>
                </c:pt>
                <c:pt idx="67">
                  <c:v>59.481955999999997</c:v>
                </c:pt>
                <c:pt idx="68">
                  <c:v>59.472565000000003</c:v>
                </c:pt>
                <c:pt idx="69">
                  <c:v>59.464129999999997</c:v>
                </c:pt>
                <c:pt idx="70">
                  <c:v>59.457839999999997</c:v>
                </c:pt>
                <c:pt idx="71">
                  <c:v>59.456038999999997</c:v>
                </c:pt>
                <c:pt idx="72">
                  <c:v>59.453834999999998</c:v>
                </c:pt>
                <c:pt idx="73">
                  <c:v>59.451771000000001</c:v>
                </c:pt>
                <c:pt idx="74">
                  <c:v>59.450054000000002</c:v>
                </c:pt>
                <c:pt idx="75">
                  <c:v>59.448574000000001</c:v>
                </c:pt>
                <c:pt idx="76">
                  <c:v>59.44746</c:v>
                </c:pt>
                <c:pt idx="77">
                  <c:v>59.446765999999997</c:v>
                </c:pt>
                <c:pt idx="78">
                  <c:v>59.446472</c:v>
                </c:pt>
                <c:pt idx="79">
                  <c:v>59.446517999999998</c:v>
                </c:pt>
                <c:pt idx="80">
                  <c:v>59.446823000000002</c:v>
                </c:pt>
                <c:pt idx="81">
                  <c:v>59.447319</c:v>
                </c:pt>
                <c:pt idx="82">
                  <c:v>59.447895000000003</c:v>
                </c:pt>
                <c:pt idx="83">
                  <c:v>59.448596999999999</c:v>
                </c:pt>
                <c:pt idx="84">
                  <c:v>59.449252999999999</c:v>
                </c:pt>
                <c:pt idx="85">
                  <c:v>59.449829000000001</c:v>
                </c:pt>
                <c:pt idx="86">
                  <c:v>59.450282999999999</c:v>
                </c:pt>
                <c:pt idx="87">
                  <c:v>59.450564999999997</c:v>
                </c:pt>
                <c:pt idx="88">
                  <c:v>59.450653000000003</c:v>
                </c:pt>
                <c:pt idx="89">
                  <c:v>59.450519999999997</c:v>
                </c:pt>
                <c:pt idx="90">
                  <c:v>59.450138000000003</c:v>
                </c:pt>
                <c:pt idx="91">
                  <c:v>59.449497000000001</c:v>
                </c:pt>
                <c:pt idx="92">
                  <c:v>59.448585999999999</c:v>
                </c:pt>
                <c:pt idx="93">
                  <c:v>59.447395</c:v>
                </c:pt>
                <c:pt idx="94">
                  <c:v>59.445937999999998</c:v>
                </c:pt>
                <c:pt idx="95">
                  <c:v>59.444214000000002</c:v>
                </c:pt>
                <c:pt idx="96">
                  <c:v>59.442238000000003</c:v>
                </c:pt>
                <c:pt idx="97">
                  <c:v>59.440013999999998</c:v>
                </c:pt>
                <c:pt idx="98">
                  <c:v>59.437572000000003</c:v>
                </c:pt>
                <c:pt idx="99">
                  <c:v>59.434928999999997</c:v>
                </c:pt>
                <c:pt idx="100">
                  <c:v>59.432147999999998</c:v>
                </c:pt>
                <c:pt idx="101">
                  <c:v>59.429164999999998</c:v>
                </c:pt>
                <c:pt idx="102">
                  <c:v>59.426121000000002</c:v>
                </c:pt>
                <c:pt idx="103">
                  <c:v>59.423034999999999</c:v>
                </c:pt>
                <c:pt idx="104">
                  <c:v>59.419949000000003</c:v>
                </c:pt>
                <c:pt idx="105">
                  <c:v>59.416912000000004</c:v>
                </c:pt>
                <c:pt idx="106">
                  <c:v>59.413978999999998</c:v>
                </c:pt>
                <c:pt idx="107">
                  <c:v>59.411186000000001</c:v>
                </c:pt>
                <c:pt idx="108">
                  <c:v>59.408585000000002</c:v>
                </c:pt>
                <c:pt idx="109">
                  <c:v>59.406238999999999</c:v>
                </c:pt>
                <c:pt idx="110">
                  <c:v>59.404094999999998</c:v>
                </c:pt>
                <c:pt idx="111">
                  <c:v>59.402264000000002</c:v>
                </c:pt>
                <c:pt idx="112">
                  <c:v>59.400730000000003</c:v>
                </c:pt>
                <c:pt idx="113">
                  <c:v>59.399501999999998</c:v>
                </c:pt>
                <c:pt idx="114">
                  <c:v>59.398589999999999</c:v>
                </c:pt>
                <c:pt idx="115">
                  <c:v>59.397987000000001</c:v>
                </c:pt>
                <c:pt idx="116">
                  <c:v>59.397686</c:v>
                </c:pt>
                <c:pt idx="117">
                  <c:v>59.397675</c:v>
                </c:pt>
                <c:pt idx="118">
                  <c:v>59.397948999999997</c:v>
                </c:pt>
                <c:pt idx="119">
                  <c:v>59.398468000000001</c:v>
                </c:pt>
                <c:pt idx="120">
                  <c:v>59.399234999999997</c:v>
                </c:pt>
                <c:pt idx="121">
                  <c:v>59.400207999999999</c:v>
                </c:pt>
                <c:pt idx="122">
                  <c:v>59.401359999999997</c:v>
                </c:pt>
                <c:pt idx="123">
                  <c:v>59.402664000000001</c:v>
                </c:pt>
                <c:pt idx="124">
                  <c:v>59.404083</c:v>
                </c:pt>
                <c:pt idx="125">
                  <c:v>59.405589999999997</c:v>
                </c:pt>
                <c:pt idx="126">
                  <c:v>59.407145999999997</c:v>
                </c:pt>
                <c:pt idx="127">
                  <c:v>59.408703000000003</c:v>
                </c:pt>
                <c:pt idx="128">
                  <c:v>59.410263</c:v>
                </c:pt>
                <c:pt idx="129">
                  <c:v>59.411766</c:v>
                </c:pt>
                <c:pt idx="130">
                  <c:v>59.413189000000003</c:v>
                </c:pt>
                <c:pt idx="131">
                  <c:v>59.414504999999998</c:v>
                </c:pt>
                <c:pt idx="132">
                  <c:v>59.415694999999999</c:v>
                </c:pt>
                <c:pt idx="133">
                  <c:v>59.416733000000001</c:v>
                </c:pt>
                <c:pt idx="134">
                  <c:v>59.417610000000003</c:v>
                </c:pt>
                <c:pt idx="135">
                  <c:v>59.418312</c:v>
                </c:pt>
                <c:pt idx="136">
                  <c:v>59.418827</c:v>
                </c:pt>
                <c:pt idx="137">
                  <c:v>59.419159000000001</c:v>
                </c:pt>
                <c:pt idx="138">
                  <c:v>59.4193</c:v>
                </c:pt>
                <c:pt idx="139">
                  <c:v>59.419262000000003</c:v>
                </c:pt>
                <c:pt idx="140">
                  <c:v>59.419044</c:v>
                </c:pt>
                <c:pt idx="141">
                  <c:v>59.418666999999999</c:v>
                </c:pt>
                <c:pt idx="142">
                  <c:v>59.418137000000002</c:v>
                </c:pt>
                <c:pt idx="143">
                  <c:v>59.417473000000001</c:v>
                </c:pt>
                <c:pt idx="144">
                  <c:v>59.416705999999998</c:v>
                </c:pt>
                <c:pt idx="145">
                  <c:v>59.415855000000001</c:v>
                </c:pt>
                <c:pt idx="146">
                  <c:v>59.414917000000003</c:v>
                </c:pt>
                <c:pt idx="147">
                  <c:v>59.413944000000001</c:v>
                </c:pt>
                <c:pt idx="148">
                  <c:v>59.412956000000001</c:v>
                </c:pt>
                <c:pt idx="149">
                  <c:v>59.411971999999999</c:v>
                </c:pt>
                <c:pt idx="150">
                  <c:v>59.411006999999998</c:v>
                </c:pt>
                <c:pt idx="151">
                  <c:v>59.410088000000002</c:v>
                </c:pt>
                <c:pt idx="152">
                  <c:v>59.409241000000002</c:v>
                </c:pt>
                <c:pt idx="153">
                  <c:v>59.408473999999998</c:v>
                </c:pt>
                <c:pt idx="154">
                  <c:v>59.407825000000003</c:v>
                </c:pt>
                <c:pt idx="155">
                  <c:v>59.407265000000002</c:v>
                </c:pt>
                <c:pt idx="156">
                  <c:v>59.406844999999997</c:v>
                </c:pt>
                <c:pt idx="157">
                  <c:v>59.406567000000003</c:v>
                </c:pt>
                <c:pt idx="158">
                  <c:v>59.406429000000003</c:v>
                </c:pt>
                <c:pt idx="159">
                  <c:v>59.406447999999997</c:v>
                </c:pt>
                <c:pt idx="160">
                  <c:v>59.406616</c:v>
                </c:pt>
                <c:pt idx="161">
                  <c:v>59.406936999999999</c:v>
                </c:pt>
                <c:pt idx="162">
                  <c:v>59.407398000000001</c:v>
                </c:pt>
                <c:pt idx="163">
                  <c:v>59.408009</c:v>
                </c:pt>
                <c:pt idx="164">
                  <c:v>59.408726000000001</c:v>
                </c:pt>
                <c:pt idx="165">
                  <c:v>59.409568999999998</c:v>
                </c:pt>
                <c:pt idx="166">
                  <c:v>59.410511</c:v>
                </c:pt>
                <c:pt idx="167">
                  <c:v>59.411541</c:v>
                </c:pt>
                <c:pt idx="168">
                  <c:v>59.412643000000003</c:v>
                </c:pt>
                <c:pt idx="169">
                  <c:v>59.413803000000001</c:v>
                </c:pt>
                <c:pt idx="170">
                  <c:v>59.414997</c:v>
                </c:pt>
                <c:pt idx="171">
                  <c:v>59.416213999999997</c:v>
                </c:pt>
                <c:pt idx="172">
                  <c:v>59.417445999999998</c:v>
                </c:pt>
                <c:pt idx="173">
                  <c:v>59.418671000000003</c:v>
                </c:pt>
                <c:pt idx="174">
                  <c:v>59.419876000000002</c:v>
                </c:pt>
                <c:pt idx="175">
                  <c:v>59.421050999999999</c:v>
                </c:pt>
                <c:pt idx="176">
                  <c:v>59.422187999999998</c:v>
                </c:pt>
                <c:pt idx="177">
                  <c:v>59.423271</c:v>
                </c:pt>
                <c:pt idx="178">
                  <c:v>59.424301</c:v>
                </c:pt>
                <c:pt idx="179">
                  <c:v>59.425269999999998</c:v>
                </c:pt>
                <c:pt idx="180">
                  <c:v>59.426169999999999</c:v>
                </c:pt>
                <c:pt idx="181">
                  <c:v>59.427005999999999</c:v>
                </c:pt>
                <c:pt idx="182">
                  <c:v>59.427776000000001</c:v>
                </c:pt>
                <c:pt idx="183">
                  <c:v>59.428485999999999</c:v>
                </c:pt>
                <c:pt idx="184">
                  <c:v>59.429127000000001</c:v>
                </c:pt>
                <c:pt idx="185">
                  <c:v>59.42971</c:v>
                </c:pt>
                <c:pt idx="186">
                  <c:v>59.430241000000002</c:v>
                </c:pt>
                <c:pt idx="187">
                  <c:v>59.430725000000002</c:v>
                </c:pt>
                <c:pt idx="188">
                  <c:v>59.431164000000003</c:v>
                </c:pt>
                <c:pt idx="189">
                  <c:v>59.431567999999999</c:v>
                </c:pt>
                <c:pt idx="190">
                  <c:v>59.431946000000003</c:v>
                </c:pt>
                <c:pt idx="191">
                  <c:v>59.432293000000001</c:v>
                </c:pt>
                <c:pt idx="192">
                  <c:v>59.432631999999998</c:v>
                </c:pt>
                <c:pt idx="193">
                  <c:v>59.432957000000002</c:v>
                </c:pt>
                <c:pt idx="194">
                  <c:v>59.433281000000001</c:v>
                </c:pt>
                <c:pt idx="195">
                  <c:v>59.433605</c:v>
                </c:pt>
                <c:pt idx="196">
                  <c:v>59.433945000000001</c:v>
                </c:pt>
                <c:pt idx="197">
                  <c:v>59.434291999999999</c:v>
                </c:pt>
                <c:pt idx="198">
                  <c:v>59.434662000000003</c:v>
                </c:pt>
                <c:pt idx="199">
                  <c:v>59.435059000000003</c:v>
                </c:pt>
                <c:pt idx="200">
                  <c:v>59.435467000000003</c:v>
                </c:pt>
                <c:pt idx="201">
                  <c:v>59.435909000000002</c:v>
                </c:pt>
                <c:pt idx="202">
                  <c:v>59.436382000000002</c:v>
                </c:pt>
                <c:pt idx="203">
                  <c:v>59.436881999999997</c:v>
                </c:pt>
                <c:pt idx="204">
                  <c:v>59.437415999999999</c:v>
                </c:pt>
                <c:pt idx="205">
                  <c:v>59.437981000000001</c:v>
                </c:pt>
                <c:pt idx="206">
                  <c:v>59.438580000000002</c:v>
                </c:pt>
                <c:pt idx="207">
                  <c:v>59.439208999999998</c:v>
                </c:pt>
                <c:pt idx="208">
                  <c:v>59.439877000000003</c:v>
                </c:pt>
                <c:pt idx="209">
                  <c:v>59.440559</c:v>
                </c:pt>
                <c:pt idx="210">
                  <c:v>59.441279999999999</c:v>
                </c:pt>
                <c:pt idx="211">
                  <c:v>59.442036000000002</c:v>
                </c:pt>
                <c:pt idx="212">
                  <c:v>59.442818000000003</c:v>
                </c:pt>
                <c:pt idx="213">
                  <c:v>59.443626000000002</c:v>
                </c:pt>
                <c:pt idx="214">
                  <c:v>59.444465999999998</c:v>
                </c:pt>
                <c:pt idx="215">
                  <c:v>59.445328000000003</c:v>
                </c:pt>
                <c:pt idx="216">
                  <c:v>59.446209000000003</c:v>
                </c:pt>
                <c:pt idx="217">
                  <c:v>59.447116999999999</c:v>
                </c:pt>
                <c:pt idx="218">
                  <c:v>59.448036000000002</c:v>
                </c:pt>
                <c:pt idx="219">
                  <c:v>59.448977999999997</c:v>
                </c:pt>
                <c:pt idx="220">
                  <c:v>59.449928</c:v>
                </c:pt>
                <c:pt idx="221">
                  <c:v>59.450890000000001</c:v>
                </c:pt>
                <c:pt idx="222">
                  <c:v>59.451861999999998</c:v>
                </c:pt>
                <c:pt idx="223">
                  <c:v>59.452838999999997</c:v>
                </c:pt>
                <c:pt idx="224">
                  <c:v>59.453819000000003</c:v>
                </c:pt>
                <c:pt idx="225">
                  <c:v>59.454799999999999</c:v>
                </c:pt>
                <c:pt idx="226">
                  <c:v>59.455776</c:v>
                </c:pt>
                <c:pt idx="227">
                  <c:v>59.456749000000002</c:v>
                </c:pt>
                <c:pt idx="228">
                  <c:v>59.457714000000003</c:v>
                </c:pt>
                <c:pt idx="229">
                  <c:v>59.458668000000003</c:v>
                </c:pt>
                <c:pt idx="230">
                  <c:v>59.459617999999999</c:v>
                </c:pt>
                <c:pt idx="231">
                  <c:v>59.460552</c:v>
                </c:pt>
                <c:pt idx="232">
                  <c:v>59.461472000000001</c:v>
                </c:pt>
                <c:pt idx="233">
                  <c:v>59.462375999999999</c:v>
                </c:pt>
                <c:pt idx="234">
                  <c:v>59.463267999999999</c:v>
                </c:pt>
                <c:pt idx="235">
                  <c:v>59.464146</c:v>
                </c:pt>
                <c:pt idx="236">
                  <c:v>59.465004</c:v>
                </c:pt>
                <c:pt idx="237">
                  <c:v>59.465851000000001</c:v>
                </c:pt>
                <c:pt idx="238">
                  <c:v>59.466678999999999</c:v>
                </c:pt>
                <c:pt idx="239">
                  <c:v>59.467498999999997</c:v>
                </c:pt>
                <c:pt idx="240">
                  <c:v>59.468299999999999</c:v>
                </c:pt>
                <c:pt idx="241">
                  <c:v>59.469090000000001</c:v>
                </c:pt>
                <c:pt idx="242">
                  <c:v>59.469872000000002</c:v>
                </c:pt>
                <c:pt idx="243">
                  <c:v>59.470633999999997</c:v>
                </c:pt>
                <c:pt idx="244">
                  <c:v>59.471397000000003</c:v>
                </c:pt>
                <c:pt idx="245">
                  <c:v>59.472144999999998</c:v>
                </c:pt>
                <c:pt idx="246">
                  <c:v>59.472889000000002</c:v>
                </c:pt>
                <c:pt idx="247">
                  <c:v>59.473629000000003</c:v>
                </c:pt>
                <c:pt idx="248">
                  <c:v>59.474364999999999</c:v>
                </c:pt>
                <c:pt idx="249">
                  <c:v>59.475104999999999</c:v>
                </c:pt>
                <c:pt idx="250">
                  <c:v>59.475848999999997</c:v>
                </c:pt>
                <c:pt idx="251">
                  <c:v>59.476601000000002</c:v>
                </c:pt>
                <c:pt idx="252">
                  <c:v>59.477359999999997</c:v>
                </c:pt>
                <c:pt idx="253">
                  <c:v>59.478133999999997</c:v>
                </c:pt>
                <c:pt idx="254">
                  <c:v>59.478915999999998</c:v>
                </c:pt>
                <c:pt idx="255">
                  <c:v>59.479712999999997</c:v>
                </c:pt>
                <c:pt idx="256">
                  <c:v>59.480530000000002</c:v>
                </c:pt>
                <c:pt idx="257">
                  <c:v>59.481364999999997</c:v>
                </c:pt>
                <c:pt idx="258">
                  <c:v>59.482219999999998</c:v>
                </c:pt>
                <c:pt idx="259">
                  <c:v>59.483097000000001</c:v>
                </c:pt>
                <c:pt idx="260">
                  <c:v>59.483989999999999</c:v>
                </c:pt>
                <c:pt idx="261">
                  <c:v>59.484904999999998</c:v>
                </c:pt>
                <c:pt idx="262">
                  <c:v>59.485844</c:v>
                </c:pt>
                <c:pt idx="263">
                  <c:v>59.486794000000003</c:v>
                </c:pt>
                <c:pt idx="264">
                  <c:v>59.487761999999996</c:v>
                </c:pt>
                <c:pt idx="265">
                  <c:v>59.488750000000003</c:v>
                </c:pt>
                <c:pt idx="266">
                  <c:v>59.489745999999997</c:v>
                </c:pt>
                <c:pt idx="267">
                  <c:v>59.490757000000002</c:v>
                </c:pt>
                <c:pt idx="268">
                  <c:v>59.491776000000002</c:v>
                </c:pt>
                <c:pt idx="269">
                  <c:v>59.492798000000001</c:v>
                </c:pt>
                <c:pt idx="270">
                  <c:v>59.493831999999998</c:v>
                </c:pt>
                <c:pt idx="271">
                  <c:v>59.494858000000001</c:v>
                </c:pt>
                <c:pt idx="272">
                  <c:v>59.495891999999998</c:v>
                </c:pt>
                <c:pt idx="273">
                  <c:v>59.496918000000001</c:v>
                </c:pt>
                <c:pt idx="274">
                  <c:v>59.49794</c:v>
                </c:pt>
                <c:pt idx="275">
                  <c:v>59.498955000000002</c:v>
                </c:pt>
                <c:pt idx="276">
                  <c:v>59.499966000000001</c:v>
                </c:pt>
                <c:pt idx="277">
                  <c:v>59.500957</c:v>
                </c:pt>
                <c:pt idx="278">
                  <c:v>59.501942</c:v>
                </c:pt>
                <c:pt idx="279">
                  <c:v>59.502910999999997</c:v>
                </c:pt>
                <c:pt idx="280">
                  <c:v>59.503864</c:v>
                </c:pt>
                <c:pt idx="281">
                  <c:v>59.504798999999998</c:v>
                </c:pt>
                <c:pt idx="282">
                  <c:v>59.505721999999999</c:v>
                </c:pt>
                <c:pt idx="283">
                  <c:v>59.506622</c:v>
                </c:pt>
                <c:pt idx="284">
                  <c:v>59.507511000000001</c:v>
                </c:pt>
                <c:pt idx="285">
                  <c:v>59.508377000000003</c:v>
                </c:pt>
                <c:pt idx="286">
                  <c:v>59.509231999999997</c:v>
                </c:pt>
                <c:pt idx="287">
                  <c:v>59.510071000000003</c:v>
                </c:pt>
                <c:pt idx="288">
                  <c:v>59.510899000000002</c:v>
                </c:pt>
                <c:pt idx="289">
                  <c:v>59.511715000000002</c:v>
                </c:pt>
                <c:pt idx="290">
                  <c:v>59.512523999999999</c:v>
                </c:pt>
                <c:pt idx="291">
                  <c:v>59.513325000000002</c:v>
                </c:pt>
                <c:pt idx="292">
                  <c:v>59.514130000000002</c:v>
                </c:pt>
                <c:pt idx="293">
                  <c:v>59.514927</c:v>
                </c:pt>
                <c:pt idx="294">
                  <c:v>59.515732</c:v>
                </c:pt>
                <c:pt idx="295">
                  <c:v>59.516540999999997</c:v>
                </c:pt>
                <c:pt idx="296">
                  <c:v>59.517356999999997</c:v>
                </c:pt>
                <c:pt idx="297">
                  <c:v>59.518180999999998</c:v>
                </c:pt>
                <c:pt idx="298">
                  <c:v>59.519027999999999</c:v>
                </c:pt>
                <c:pt idx="299">
                  <c:v>59.519874999999999</c:v>
                </c:pt>
                <c:pt idx="300">
                  <c:v>59.520744000000001</c:v>
                </c:pt>
                <c:pt idx="301">
                  <c:v>59.521625999999998</c:v>
                </c:pt>
                <c:pt idx="302">
                  <c:v>59.522525999999999</c:v>
                </c:pt>
                <c:pt idx="303">
                  <c:v>59.523440999999998</c:v>
                </c:pt>
                <c:pt idx="304">
                  <c:v>59.524375999999997</c:v>
                </c:pt>
                <c:pt idx="305">
                  <c:v>59.525329999999997</c:v>
                </c:pt>
                <c:pt idx="306">
                  <c:v>59.526294999999998</c:v>
                </c:pt>
                <c:pt idx="307">
                  <c:v>59.527275000000003</c:v>
                </c:pt>
                <c:pt idx="308">
                  <c:v>59.528267</c:v>
                </c:pt>
                <c:pt idx="309">
                  <c:v>59.529274000000001</c:v>
                </c:pt>
                <c:pt idx="310">
                  <c:v>59.530289000000003</c:v>
                </c:pt>
                <c:pt idx="311">
                  <c:v>59.531311000000002</c:v>
                </c:pt>
                <c:pt idx="312">
                  <c:v>59.532336999999998</c:v>
                </c:pt>
                <c:pt idx="313">
                  <c:v>59.533366999999998</c:v>
                </c:pt>
                <c:pt idx="314">
                  <c:v>59.534393000000001</c:v>
                </c:pt>
                <c:pt idx="315">
                  <c:v>59.535418999999997</c:v>
                </c:pt>
                <c:pt idx="316">
                  <c:v>59.536434</c:v>
                </c:pt>
                <c:pt idx="317">
                  <c:v>59.537452999999999</c:v>
                </c:pt>
                <c:pt idx="318">
                  <c:v>59.538448000000002</c:v>
                </c:pt>
                <c:pt idx="319">
                  <c:v>59.539433000000002</c:v>
                </c:pt>
                <c:pt idx="320">
                  <c:v>59.540398000000003</c:v>
                </c:pt>
                <c:pt idx="321">
                  <c:v>59.541347999999999</c:v>
                </c:pt>
                <c:pt idx="322">
                  <c:v>59.542267000000002</c:v>
                </c:pt>
                <c:pt idx="323">
                  <c:v>59.543171000000001</c:v>
                </c:pt>
                <c:pt idx="324">
                  <c:v>59.544044</c:v>
                </c:pt>
                <c:pt idx="325">
                  <c:v>59.544894999999997</c:v>
                </c:pt>
                <c:pt idx="326">
                  <c:v>59.545715000000001</c:v>
                </c:pt>
                <c:pt idx="327">
                  <c:v>59.546512999999997</c:v>
                </c:pt>
                <c:pt idx="328">
                  <c:v>59.547283</c:v>
                </c:pt>
                <c:pt idx="329">
                  <c:v>59.548023000000001</c:v>
                </c:pt>
                <c:pt idx="330">
                  <c:v>59.548740000000002</c:v>
                </c:pt>
                <c:pt idx="331">
                  <c:v>59.549438000000002</c:v>
                </c:pt>
                <c:pt idx="332">
                  <c:v>59.550114000000001</c:v>
                </c:pt>
                <c:pt idx="333">
                  <c:v>59.55077</c:v>
                </c:pt>
                <c:pt idx="334">
                  <c:v>59.551414000000001</c:v>
                </c:pt>
                <c:pt idx="335">
                  <c:v>59.552044000000002</c:v>
                </c:pt>
                <c:pt idx="336">
                  <c:v>59.552666000000002</c:v>
                </c:pt>
                <c:pt idx="337">
                  <c:v>59.553280000000001</c:v>
                </c:pt>
                <c:pt idx="338">
                  <c:v>59.553890000000003</c:v>
                </c:pt>
                <c:pt idx="339">
                  <c:v>59.554504000000001</c:v>
                </c:pt>
                <c:pt idx="340">
                  <c:v>59.555118999999998</c:v>
                </c:pt>
                <c:pt idx="341">
                  <c:v>59.55574</c:v>
                </c:pt>
                <c:pt idx="342">
                  <c:v>59.556370000000001</c:v>
                </c:pt>
                <c:pt idx="343">
                  <c:v>59.557017999999999</c:v>
                </c:pt>
                <c:pt idx="344">
                  <c:v>59.557667000000002</c:v>
                </c:pt>
                <c:pt idx="345">
                  <c:v>59.558337999999999</c:v>
                </c:pt>
                <c:pt idx="346">
                  <c:v>59.559024999999998</c:v>
                </c:pt>
                <c:pt idx="347">
                  <c:v>59.559727000000002</c:v>
                </c:pt>
                <c:pt idx="348">
                  <c:v>59.560451999999998</c:v>
                </c:pt>
                <c:pt idx="349">
                  <c:v>59.561194999999998</c:v>
                </c:pt>
                <c:pt idx="350">
                  <c:v>59.561957999999997</c:v>
                </c:pt>
                <c:pt idx="351">
                  <c:v>59.562744000000002</c:v>
                </c:pt>
                <c:pt idx="352">
                  <c:v>59.563544999999998</c:v>
                </c:pt>
                <c:pt idx="353">
                  <c:v>59.564362000000003</c:v>
                </c:pt>
                <c:pt idx="354">
                  <c:v>59.565201000000002</c:v>
                </c:pt>
                <c:pt idx="355">
                  <c:v>59.566048000000002</c:v>
                </c:pt>
                <c:pt idx="356">
                  <c:v>59.56691</c:v>
                </c:pt>
                <c:pt idx="357">
                  <c:v>59.567782999999999</c:v>
                </c:pt>
                <c:pt idx="358">
                  <c:v>59.568657000000002</c:v>
                </c:pt>
                <c:pt idx="359">
                  <c:v>59.569538000000001</c:v>
                </c:pt>
                <c:pt idx="360">
                  <c:v>59.570414999999997</c:v>
                </c:pt>
                <c:pt idx="361">
                  <c:v>59.571285000000003</c:v>
                </c:pt>
                <c:pt idx="362">
                  <c:v>59.572150999999998</c:v>
                </c:pt>
                <c:pt idx="363">
                  <c:v>59.573005999999999</c:v>
                </c:pt>
                <c:pt idx="364">
                  <c:v>59.573841000000002</c:v>
                </c:pt>
                <c:pt idx="365">
                  <c:v>59.574657000000002</c:v>
                </c:pt>
                <c:pt idx="366">
                  <c:v>59.575454999999998</c:v>
                </c:pt>
                <c:pt idx="367">
                  <c:v>59.576220999999997</c:v>
                </c:pt>
                <c:pt idx="368">
                  <c:v>59.576965000000001</c:v>
                </c:pt>
                <c:pt idx="369">
                  <c:v>59.577682000000003</c:v>
                </c:pt>
                <c:pt idx="370">
                  <c:v>59.578358000000001</c:v>
                </c:pt>
                <c:pt idx="371">
                  <c:v>59.579014000000001</c:v>
                </c:pt>
                <c:pt idx="372">
                  <c:v>59.579631999999997</c:v>
                </c:pt>
                <c:pt idx="373">
                  <c:v>59.580222999999997</c:v>
                </c:pt>
                <c:pt idx="374">
                  <c:v>59.580779999999997</c:v>
                </c:pt>
                <c:pt idx="375">
                  <c:v>59.581305999999998</c:v>
                </c:pt>
                <c:pt idx="376">
                  <c:v>59.581802000000003</c:v>
                </c:pt>
                <c:pt idx="377">
                  <c:v>59.582275000000003</c:v>
                </c:pt>
                <c:pt idx="378">
                  <c:v>59.582721999999997</c:v>
                </c:pt>
                <c:pt idx="379">
                  <c:v>59.583145000000002</c:v>
                </c:pt>
                <c:pt idx="380">
                  <c:v>59.583545999999998</c:v>
                </c:pt>
                <c:pt idx="381">
                  <c:v>59.583927000000003</c:v>
                </c:pt>
                <c:pt idx="382">
                  <c:v>59.584301000000004</c:v>
                </c:pt>
                <c:pt idx="383">
                  <c:v>59.584656000000003</c:v>
                </c:pt>
                <c:pt idx="384">
                  <c:v>59.585006999999997</c:v>
                </c:pt>
                <c:pt idx="385">
                  <c:v>59.585349999999998</c:v>
                </c:pt>
                <c:pt idx="386">
                  <c:v>59.58569</c:v>
                </c:pt>
                <c:pt idx="387">
                  <c:v>59.586033</c:v>
                </c:pt>
                <c:pt idx="388">
                  <c:v>59.586379999999998</c:v>
                </c:pt>
                <c:pt idx="389">
                  <c:v>59.586734999999997</c:v>
                </c:pt>
                <c:pt idx="390">
                  <c:v>59.587105000000001</c:v>
                </c:pt>
                <c:pt idx="391">
                  <c:v>59.587485999999998</c:v>
                </c:pt>
                <c:pt idx="392">
                  <c:v>59.587887000000002</c:v>
                </c:pt>
                <c:pt idx="393">
                  <c:v>59.588306000000003</c:v>
                </c:pt>
                <c:pt idx="394">
                  <c:v>59.588745000000003</c:v>
                </c:pt>
                <c:pt idx="395">
                  <c:v>59.589207000000002</c:v>
                </c:pt>
                <c:pt idx="396">
                  <c:v>59.589694999999999</c:v>
                </c:pt>
                <c:pt idx="397">
                  <c:v>59.590206000000002</c:v>
                </c:pt>
                <c:pt idx="398">
                  <c:v>59.590733</c:v>
                </c:pt>
                <c:pt idx="399">
                  <c:v>59.591290000000001</c:v>
                </c:pt>
                <c:pt idx="400">
                  <c:v>59.591866000000003</c:v>
                </c:pt>
                <c:pt idx="401">
                  <c:v>59.592457000000003</c:v>
                </c:pt>
                <c:pt idx="402">
                  <c:v>59.593074999999999</c:v>
                </c:pt>
                <c:pt idx="403">
                  <c:v>59.593699999999998</c:v>
                </c:pt>
                <c:pt idx="404">
                  <c:v>59.594337000000003</c:v>
                </c:pt>
                <c:pt idx="405">
                  <c:v>59.594985999999999</c:v>
                </c:pt>
                <c:pt idx="406">
                  <c:v>59.595638000000001</c:v>
                </c:pt>
                <c:pt idx="407">
                  <c:v>59.596291000000001</c:v>
                </c:pt>
                <c:pt idx="408">
                  <c:v>59.596947</c:v>
                </c:pt>
                <c:pt idx="409">
                  <c:v>59.597594999999998</c:v>
                </c:pt>
                <c:pt idx="410">
                  <c:v>59.598236</c:v>
                </c:pt>
                <c:pt idx="411">
                  <c:v>59.598861999999997</c:v>
                </c:pt>
                <c:pt idx="412">
                  <c:v>59.59948</c:v>
                </c:pt>
                <c:pt idx="413">
                  <c:v>59.600074999999997</c:v>
                </c:pt>
                <c:pt idx="414">
                  <c:v>59.600655000000003</c:v>
                </c:pt>
                <c:pt idx="415">
                  <c:v>59.601204000000003</c:v>
                </c:pt>
                <c:pt idx="416">
                  <c:v>59.601737999999997</c:v>
                </c:pt>
                <c:pt idx="417">
                  <c:v>59.602241999999997</c:v>
                </c:pt>
                <c:pt idx="418">
                  <c:v>59.602718000000003</c:v>
                </c:pt>
                <c:pt idx="419">
                  <c:v>59.603167999999997</c:v>
                </c:pt>
                <c:pt idx="420">
                  <c:v>59.603583999999998</c:v>
                </c:pt>
                <c:pt idx="421">
                  <c:v>59.603973000000003</c:v>
                </c:pt>
                <c:pt idx="422">
                  <c:v>59.604328000000002</c:v>
                </c:pt>
                <c:pt idx="423">
                  <c:v>59.604652000000002</c:v>
                </c:pt>
                <c:pt idx="424">
                  <c:v>59.604950000000002</c:v>
                </c:pt>
                <c:pt idx="425">
                  <c:v>59.605221</c:v>
                </c:pt>
                <c:pt idx="426">
                  <c:v>59.605465000000002</c:v>
                </c:pt>
                <c:pt idx="427">
                  <c:v>59.605682000000002</c:v>
                </c:pt>
                <c:pt idx="428">
                  <c:v>59.605880999999997</c:v>
                </c:pt>
                <c:pt idx="429">
                  <c:v>59.606056000000002</c:v>
                </c:pt>
                <c:pt idx="430">
                  <c:v>59.60622</c:v>
                </c:pt>
                <c:pt idx="431">
                  <c:v>59.606364999999997</c:v>
                </c:pt>
                <c:pt idx="432">
                  <c:v>59.606506000000003</c:v>
                </c:pt>
                <c:pt idx="433">
                  <c:v>59.606639999999999</c:v>
                </c:pt>
                <c:pt idx="434">
                  <c:v>59.606772999999997</c:v>
                </c:pt>
                <c:pt idx="435">
                  <c:v>59.606907</c:v>
                </c:pt>
                <c:pt idx="436">
                  <c:v>59.607044000000002</c:v>
                </c:pt>
                <c:pt idx="437">
                  <c:v>59.607196999999999</c:v>
                </c:pt>
                <c:pt idx="438">
                  <c:v>59.607353000000003</c:v>
                </c:pt>
                <c:pt idx="439">
                  <c:v>59.607525000000003</c:v>
                </c:pt>
                <c:pt idx="440">
                  <c:v>59.607716000000003</c:v>
                </c:pt>
                <c:pt idx="441">
                  <c:v>59.607922000000002</c:v>
                </c:pt>
                <c:pt idx="442">
                  <c:v>59.608150000000002</c:v>
                </c:pt>
                <c:pt idx="443">
                  <c:v>59.608395000000002</c:v>
                </c:pt>
                <c:pt idx="444">
                  <c:v>59.608665000000002</c:v>
                </c:pt>
                <c:pt idx="445">
                  <c:v>59.608955000000002</c:v>
                </c:pt>
                <c:pt idx="446">
                  <c:v>59.609268</c:v>
                </c:pt>
                <c:pt idx="447">
                  <c:v>59.609603999999997</c:v>
                </c:pt>
                <c:pt idx="448">
                  <c:v>59.609959000000003</c:v>
                </c:pt>
                <c:pt idx="449">
                  <c:v>59.610332</c:v>
                </c:pt>
                <c:pt idx="450">
                  <c:v>59.610728999999999</c:v>
                </c:pt>
                <c:pt idx="451">
                  <c:v>59.611141000000003</c:v>
                </c:pt>
                <c:pt idx="452">
                  <c:v>59.611564999999999</c:v>
                </c:pt>
                <c:pt idx="453">
                  <c:v>59.612006999999998</c:v>
                </c:pt>
                <c:pt idx="454">
                  <c:v>59.612456999999999</c:v>
                </c:pt>
                <c:pt idx="455">
                  <c:v>59.612915000000001</c:v>
                </c:pt>
                <c:pt idx="456">
                  <c:v>59.613377</c:v>
                </c:pt>
                <c:pt idx="457">
                  <c:v>59.613841999999998</c:v>
                </c:pt>
                <c:pt idx="458">
                  <c:v>59.614303999999997</c:v>
                </c:pt>
                <c:pt idx="459">
                  <c:v>59.614758000000002</c:v>
                </c:pt>
                <c:pt idx="460">
                  <c:v>59.615203999999999</c:v>
                </c:pt>
                <c:pt idx="461">
                  <c:v>59.615642999999999</c:v>
                </c:pt>
                <c:pt idx="462">
                  <c:v>59.616070000000001</c:v>
                </c:pt>
                <c:pt idx="463">
                  <c:v>59.616473999999997</c:v>
                </c:pt>
                <c:pt idx="464">
                  <c:v>59.616858999999998</c:v>
                </c:pt>
                <c:pt idx="465">
                  <c:v>59.617221999999998</c:v>
                </c:pt>
                <c:pt idx="466">
                  <c:v>59.617561000000002</c:v>
                </c:pt>
                <c:pt idx="467">
                  <c:v>59.617874</c:v>
                </c:pt>
                <c:pt idx="468">
                  <c:v>59.618160000000003</c:v>
                </c:pt>
                <c:pt idx="469">
                  <c:v>59.61842</c:v>
                </c:pt>
                <c:pt idx="470">
                  <c:v>59.618651999999997</c:v>
                </c:pt>
                <c:pt idx="471">
                  <c:v>59.618862</c:v>
                </c:pt>
                <c:pt idx="472">
                  <c:v>59.619045</c:v>
                </c:pt>
                <c:pt idx="473">
                  <c:v>59.619197999999997</c:v>
                </c:pt>
                <c:pt idx="474">
                  <c:v>59.619331000000003</c:v>
                </c:pt>
                <c:pt idx="475">
                  <c:v>59.619441999999999</c:v>
                </c:pt>
                <c:pt idx="476">
                  <c:v>59.619534000000002</c:v>
                </c:pt>
                <c:pt idx="477">
                  <c:v>59.619605999999997</c:v>
                </c:pt>
                <c:pt idx="478">
                  <c:v>59.619663000000003</c:v>
                </c:pt>
                <c:pt idx="479">
                  <c:v>59.619709</c:v>
                </c:pt>
                <c:pt idx="480">
                  <c:v>59.619743</c:v>
                </c:pt>
                <c:pt idx="481">
                  <c:v>59.619774</c:v>
                </c:pt>
                <c:pt idx="482">
                  <c:v>59.619796999999998</c:v>
                </c:pt>
                <c:pt idx="483">
                  <c:v>59.619816</c:v>
                </c:pt>
                <c:pt idx="484">
                  <c:v>59.619838999999999</c:v>
                </c:pt>
                <c:pt idx="485">
                  <c:v>59.619861999999998</c:v>
                </c:pt>
                <c:pt idx="486">
                  <c:v>59.619895999999997</c:v>
                </c:pt>
                <c:pt idx="487">
                  <c:v>59.619937999999998</c:v>
                </c:pt>
                <c:pt idx="488">
                  <c:v>59.619984000000002</c:v>
                </c:pt>
                <c:pt idx="489">
                  <c:v>59.620049000000002</c:v>
                </c:pt>
                <c:pt idx="490">
                  <c:v>59.620131999999998</c:v>
                </c:pt>
                <c:pt idx="491">
                  <c:v>59.620227999999997</c:v>
                </c:pt>
                <c:pt idx="492">
                  <c:v>59.620342000000001</c:v>
                </c:pt>
                <c:pt idx="493">
                  <c:v>59.620480000000001</c:v>
                </c:pt>
                <c:pt idx="494">
                  <c:v>59.620635999999998</c:v>
                </c:pt>
                <c:pt idx="495">
                  <c:v>59.620815</c:v>
                </c:pt>
                <c:pt idx="496">
                  <c:v>59.621009999999998</c:v>
                </c:pt>
                <c:pt idx="497">
                  <c:v>59.621231000000002</c:v>
                </c:pt>
                <c:pt idx="498">
                  <c:v>59.621471</c:v>
                </c:pt>
                <c:pt idx="499">
                  <c:v>59.621730999999997</c:v>
                </c:pt>
                <c:pt idx="500">
                  <c:v>59.622005000000001</c:v>
                </c:pt>
                <c:pt idx="501">
                  <c:v>59.622292000000002</c:v>
                </c:pt>
                <c:pt idx="502">
                  <c:v>59.622596999999999</c:v>
                </c:pt>
                <c:pt idx="503">
                  <c:v>59.622906</c:v>
                </c:pt>
                <c:pt idx="504">
                  <c:v>59.62323</c:v>
                </c:pt>
                <c:pt idx="505">
                  <c:v>59.623550000000002</c:v>
                </c:pt>
                <c:pt idx="506">
                  <c:v>59.623877999999998</c:v>
                </c:pt>
                <c:pt idx="507">
                  <c:v>59.624206999999998</c:v>
                </c:pt>
                <c:pt idx="508">
                  <c:v>59.624527</c:v>
                </c:pt>
                <c:pt idx="509">
                  <c:v>59.624844000000003</c:v>
                </c:pt>
                <c:pt idx="510">
                  <c:v>59.625152999999997</c:v>
                </c:pt>
                <c:pt idx="511">
                  <c:v>59.625450000000001</c:v>
                </c:pt>
                <c:pt idx="512">
                  <c:v>59.625736000000003</c:v>
                </c:pt>
                <c:pt idx="513">
                  <c:v>59.626010999999998</c:v>
                </c:pt>
                <c:pt idx="514">
                  <c:v>59.626266000000001</c:v>
                </c:pt>
                <c:pt idx="515">
                  <c:v>59.626503</c:v>
                </c:pt>
                <c:pt idx="516">
                  <c:v>59.626724000000003</c:v>
                </c:pt>
                <c:pt idx="517">
                  <c:v>59.626930000000002</c:v>
                </c:pt>
                <c:pt idx="518">
                  <c:v>59.627113000000001</c:v>
                </c:pt>
                <c:pt idx="519">
                  <c:v>59.627274</c:v>
                </c:pt>
                <c:pt idx="520">
                  <c:v>59.627414999999999</c:v>
                </c:pt>
                <c:pt idx="521">
                  <c:v>59.627533</c:v>
                </c:pt>
                <c:pt idx="522">
                  <c:v>59.62764</c:v>
                </c:pt>
                <c:pt idx="523">
                  <c:v>59.627715999999999</c:v>
                </c:pt>
                <c:pt idx="524">
                  <c:v>59.627780999999999</c:v>
                </c:pt>
                <c:pt idx="525">
                  <c:v>59.627822999999999</c:v>
                </c:pt>
                <c:pt idx="526">
                  <c:v>59.627853000000002</c:v>
                </c:pt>
                <c:pt idx="527">
                  <c:v>59.627868999999997</c:v>
                </c:pt>
                <c:pt idx="528">
                  <c:v>59.627868999999997</c:v>
                </c:pt>
                <c:pt idx="529">
                  <c:v>59.627861000000003</c:v>
                </c:pt>
                <c:pt idx="530">
                  <c:v>59.627845999999998</c:v>
                </c:pt>
                <c:pt idx="531">
                  <c:v>59.627822999999999</c:v>
                </c:pt>
                <c:pt idx="532">
                  <c:v>59.627803999999998</c:v>
                </c:pt>
                <c:pt idx="533">
                  <c:v>59.627777000000002</c:v>
                </c:pt>
                <c:pt idx="534">
                  <c:v>59.627758</c:v>
                </c:pt>
                <c:pt idx="535">
                  <c:v>59.627743000000002</c:v>
                </c:pt>
                <c:pt idx="536">
                  <c:v>59.627735000000001</c:v>
                </c:pt>
                <c:pt idx="537">
                  <c:v>59.627735000000001</c:v>
                </c:pt>
                <c:pt idx="538">
                  <c:v>59.627746999999999</c:v>
                </c:pt>
                <c:pt idx="539">
                  <c:v>59.627769000000001</c:v>
                </c:pt>
                <c:pt idx="540">
                  <c:v>59.627808000000002</c:v>
                </c:pt>
                <c:pt idx="541">
                  <c:v>59.627861000000003</c:v>
                </c:pt>
                <c:pt idx="542">
                  <c:v>59.627929999999999</c:v>
                </c:pt>
                <c:pt idx="543">
                  <c:v>59.628014</c:v>
                </c:pt>
                <c:pt idx="544">
                  <c:v>59.628112999999999</c:v>
                </c:pt>
                <c:pt idx="545">
                  <c:v>59.628231</c:v>
                </c:pt>
                <c:pt idx="546">
                  <c:v>59.628365000000002</c:v>
                </c:pt>
                <c:pt idx="547">
                  <c:v>59.628509999999999</c:v>
                </c:pt>
                <c:pt idx="548">
                  <c:v>59.62867</c:v>
                </c:pt>
                <c:pt idx="549">
                  <c:v>59.628844999999998</c:v>
                </c:pt>
                <c:pt idx="550">
                  <c:v>59.629035999999999</c:v>
                </c:pt>
                <c:pt idx="551">
                  <c:v>59.629238000000001</c:v>
                </c:pt>
                <c:pt idx="552">
                  <c:v>59.629447999999996</c:v>
                </c:pt>
                <c:pt idx="553">
                  <c:v>59.629665000000003</c:v>
                </c:pt>
                <c:pt idx="554">
                  <c:v>59.629894</c:v>
                </c:pt>
                <c:pt idx="555">
                  <c:v>59.630127000000002</c:v>
                </c:pt>
                <c:pt idx="556">
                  <c:v>59.630360000000003</c:v>
                </c:pt>
                <c:pt idx="557">
                  <c:v>59.630600000000001</c:v>
                </c:pt>
                <c:pt idx="558">
                  <c:v>59.630836000000002</c:v>
                </c:pt>
                <c:pt idx="559">
                  <c:v>59.631073000000001</c:v>
                </c:pt>
                <c:pt idx="560">
                  <c:v>59.631298000000001</c:v>
                </c:pt>
                <c:pt idx="561">
                  <c:v>59.631523000000001</c:v>
                </c:pt>
                <c:pt idx="562">
                  <c:v>59.631737000000001</c:v>
                </c:pt>
                <c:pt idx="563">
                  <c:v>59.631934999999999</c:v>
                </c:pt>
                <c:pt idx="564">
                  <c:v>59.632129999999997</c:v>
                </c:pt>
                <c:pt idx="565">
                  <c:v>59.632308999999999</c:v>
                </c:pt>
                <c:pt idx="566">
                  <c:v>59.632469</c:v>
                </c:pt>
                <c:pt idx="567">
                  <c:v>59.632618000000001</c:v>
                </c:pt>
                <c:pt idx="568">
                  <c:v>59.632750999999999</c:v>
                </c:pt>
                <c:pt idx="569">
                  <c:v>59.632866</c:v>
                </c:pt>
                <c:pt idx="570">
                  <c:v>59.632964999999999</c:v>
                </c:pt>
                <c:pt idx="571">
                  <c:v>59.633049</c:v>
                </c:pt>
                <c:pt idx="572">
                  <c:v>59.633118000000003</c:v>
                </c:pt>
                <c:pt idx="573">
                  <c:v>59.633170999999997</c:v>
                </c:pt>
                <c:pt idx="574">
                  <c:v>59.633209000000001</c:v>
                </c:pt>
                <c:pt idx="575">
                  <c:v>59.633243999999998</c:v>
                </c:pt>
                <c:pt idx="576">
                  <c:v>59.633254999999998</c:v>
                </c:pt>
                <c:pt idx="577">
                  <c:v>59.633262999999999</c:v>
                </c:pt>
                <c:pt idx="578">
                  <c:v>59.633262999999999</c:v>
                </c:pt>
                <c:pt idx="579">
                  <c:v>59.633254999999998</c:v>
                </c:pt>
                <c:pt idx="580">
                  <c:v>59.633243999999998</c:v>
                </c:pt>
                <c:pt idx="581">
                  <c:v>59.633228000000003</c:v>
                </c:pt>
                <c:pt idx="582">
                  <c:v>59.633209000000001</c:v>
                </c:pt>
                <c:pt idx="583">
                  <c:v>59.633186000000002</c:v>
                </c:pt>
                <c:pt idx="584">
                  <c:v>59.633167</c:v>
                </c:pt>
                <c:pt idx="585">
                  <c:v>59.633152000000003</c:v>
                </c:pt>
                <c:pt idx="586">
                  <c:v>59.633136999999998</c:v>
                </c:pt>
                <c:pt idx="587">
                  <c:v>59.633133000000001</c:v>
                </c:pt>
                <c:pt idx="588">
                  <c:v>59.633128999999997</c:v>
                </c:pt>
                <c:pt idx="589">
                  <c:v>59.633133000000001</c:v>
                </c:pt>
                <c:pt idx="590">
                  <c:v>59.633152000000003</c:v>
                </c:pt>
                <c:pt idx="591">
                  <c:v>59.633178999999998</c:v>
                </c:pt>
                <c:pt idx="592">
                  <c:v>59.633217000000002</c:v>
                </c:pt>
                <c:pt idx="593">
                  <c:v>59.633265999999999</c:v>
                </c:pt>
                <c:pt idx="594">
                  <c:v>59.633330999999998</c:v>
                </c:pt>
                <c:pt idx="595">
                  <c:v>59.633411000000002</c:v>
                </c:pt>
                <c:pt idx="596">
                  <c:v>59.633502999999997</c:v>
                </c:pt>
                <c:pt idx="597">
                  <c:v>59.633606</c:v>
                </c:pt>
                <c:pt idx="598">
                  <c:v>59.633719999999997</c:v>
                </c:pt>
                <c:pt idx="599">
                  <c:v>59.633853999999999</c:v>
                </c:pt>
                <c:pt idx="600">
                  <c:v>59.633991000000002</c:v>
                </c:pt>
                <c:pt idx="601">
                  <c:v>59.634143999999999</c:v>
                </c:pt>
                <c:pt idx="602">
                  <c:v>59.634304</c:v>
                </c:pt>
                <c:pt idx="603">
                  <c:v>59.634472000000002</c:v>
                </c:pt>
                <c:pt idx="604">
                  <c:v>59.634647000000001</c:v>
                </c:pt>
                <c:pt idx="605">
                  <c:v>59.634827000000001</c:v>
                </c:pt>
                <c:pt idx="606">
                  <c:v>59.635005999999997</c:v>
                </c:pt>
                <c:pt idx="607">
                  <c:v>59.635188999999997</c:v>
                </c:pt>
                <c:pt idx="608">
                  <c:v>59.635368</c:v>
                </c:pt>
                <c:pt idx="609">
                  <c:v>59.635551</c:v>
                </c:pt>
                <c:pt idx="610">
                  <c:v>59.635727000000003</c:v>
                </c:pt>
                <c:pt idx="611">
                  <c:v>59.635902000000002</c:v>
                </c:pt>
                <c:pt idx="612">
                  <c:v>59.636069999999997</c:v>
                </c:pt>
                <c:pt idx="613">
                  <c:v>59.636229999999998</c:v>
                </c:pt>
                <c:pt idx="614">
                  <c:v>59.636386999999999</c:v>
                </c:pt>
                <c:pt idx="615">
                  <c:v>59.636532000000003</c:v>
                </c:pt>
                <c:pt idx="616">
                  <c:v>59.636668999999998</c:v>
                </c:pt>
                <c:pt idx="617">
                  <c:v>59.636794999999999</c:v>
                </c:pt>
                <c:pt idx="618">
                  <c:v>59.636913</c:v>
                </c:pt>
                <c:pt idx="619">
                  <c:v>59.63702</c:v>
                </c:pt>
                <c:pt idx="620">
                  <c:v>59.637115000000001</c:v>
                </c:pt>
                <c:pt idx="621">
                  <c:v>59.637196000000003</c:v>
                </c:pt>
                <c:pt idx="622">
                  <c:v>59.637267999999999</c:v>
                </c:pt>
                <c:pt idx="623">
                  <c:v>59.637324999999997</c:v>
                </c:pt>
                <c:pt idx="624">
                  <c:v>59.637374999999999</c:v>
                </c:pt>
                <c:pt idx="625">
                  <c:v>59.637413000000002</c:v>
                </c:pt>
                <c:pt idx="626">
                  <c:v>59.637439999999998</c:v>
                </c:pt>
                <c:pt idx="627">
                  <c:v>59.637455000000003</c:v>
                </c:pt>
                <c:pt idx="628">
                  <c:v>59.637462999999997</c:v>
                </c:pt>
                <c:pt idx="629">
                  <c:v>59.637466000000003</c:v>
                </c:pt>
                <c:pt idx="630">
                  <c:v>59.637459</c:v>
                </c:pt>
                <c:pt idx="631">
                  <c:v>59.637450999999999</c:v>
                </c:pt>
                <c:pt idx="632">
                  <c:v>59.637436000000001</c:v>
                </c:pt>
                <c:pt idx="633">
                  <c:v>59.637421000000003</c:v>
                </c:pt>
                <c:pt idx="634">
                  <c:v>59.637408999999998</c:v>
                </c:pt>
                <c:pt idx="635">
                  <c:v>59.637397999999997</c:v>
                </c:pt>
                <c:pt idx="636">
                  <c:v>59.637390000000003</c:v>
                </c:pt>
                <c:pt idx="637">
                  <c:v>59.637383</c:v>
                </c:pt>
                <c:pt idx="638">
                  <c:v>59.637385999999999</c:v>
                </c:pt>
                <c:pt idx="639">
                  <c:v>59.637394</c:v>
                </c:pt>
                <c:pt idx="640">
                  <c:v>59.637408999999998</c:v>
                </c:pt>
                <c:pt idx="641">
                  <c:v>59.637431999999997</c:v>
                </c:pt>
                <c:pt idx="642">
                  <c:v>59.637466000000003</c:v>
                </c:pt>
                <c:pt idx="643">
                  <c:v>59.637504999999997</c:v>
                </c:pt>
                <c:pt idx="644">
                  <c:v>59.637554000000002</c:v>
                </c:pt>
                <c:pt idx="645">
                  <c:v>59.637614999999997</c:v>
                </c:pt>
                <c:pt idx="646">
                  <c:v>59.637684</c:v>
                </c:pt>
                <c:pt idx="647">
                  <c:v>59.637763999999997</c:v>
                </c:pt>
                <c:pt idx="648">
                  <c:v>59.637852000000002</c:v>
                </c:pt>
                <c:pt idx="649">
                  <c:v>59.637951000000001</c:v>
                </c:pt>
                <c:pt idx="650">
                  <c:v>59.638053999999997</c:v>
                </c:pt>
                <c:pt idx="651">
                  <c:v>59.638168</c:v>
                </c:pt>
                <c:pt idx="652">
                  <c:v>59.638294000000002</c:v>
                </c:pt>
                <c:pt idx="653">
                  <c:v>59.638424000000001</c:v>
                </c:pt>
                <c:pt idx="654">
                  <c:v>59.638561000000003</c:v>
                </c:pt>
                <c:pt idx="655">
                  <c:v>59.638702000000002</c:v>
                </c:pt>
                <c:pt idx="656">
                  <c:v>59.638851000000003</c:v>
                </c:pt>
                <c:pt idx="657">
                  <c:v>59.639000000000003</c:v>
                </c:pt>
                <c:pt idx="658">
                  <c:v>59.639153</c:v>
                </c:pt>
                <c:pt idx="659">
                  <c:v>59.639308999999997</c:v>
                </c:pt>
                <c:pt idx="660">
                  <c:v>59.639462000000002</c:v>
                </c:pt>
                <c:pt idx="661">
                  <c:v>59.639614000000002</c:v>
                </c:pt>
                <c:pt idx="662">
                  <c:v>59.639763000000002</c:v>
                </c:pt>
                <c:pt idx="663">
                  <c:v>59.639904000000001</c:v>
                </c:pt>
                <c:pt idx="664">
                  <c:v>59.640045000000001</c:v>
                </c:pt>
                <c:pt idx="665">
                  <c:v>59.640171000000002</c:v>
                </c:pt>
                <c:pt idx="666">
                  <c:v>59.640296999999997</c:v>
                </c:pt>
                <c:pt idx="667">
                  <c:v>59.640411</c:v>
                </c:pt>
                <c:pt idx="668">
                  <c:v>59.640518</c:v>
                </c:pt>
                <c:pt idx="669">
                  <c:v>59.640616999999999</c:v>
                </c:pt>
                <c:pt idx="670">
                  <c:v>59.640701</c:v>
                </c:pt>
                <c:pt idx="671">
                  <c:v>59.640780999999997</c:v>
                </c:pt>
                <c:pt idx="672">
                  <c:v>59.64085</c:v>
                </c:pt>
                <c:pt idx="673">
                  <c:v>59.640906999999999</c:v>
                </c:pt>
                <c:pt idx="674">
                  <c:v>59.640957</c:v>
                </c:pt>
                <c:pt idx="675">
                  <c:v>59.640999000000001</c:v>
                </c:pt>
                <c:pt idx="676">
                  <c:v>59.641033</c:v>
                </c:pt>
                <c:pt idx="677">
                  <c:v>59.641060000000003</c:v>
                </c:pt>
                <c:pt idx="678">
                  <c:v>59.641083000000002</c:v>
                </c:pt>
                <c:pt idx="679">
                  <c:v>59.641098</c:v>
                </c:pt>
                <c:pt idx="680">
                  <c:v>59.641109</c:v>
                </c:pt>
                <c:pt idx="681">
                  <c:v>59.641117000000001</c:v>
                </c:pt>
                <c:pt idx="682">
                  <c:v>59.641120999999998</c:v>
                </c:pt>
                <c:pt idx="683">
                  <c:v>59.641125000000002</c:v>
                </c:pt>
                <c:pt idx="684">
                  <c:v>59.641125000000002</c:v>
                </c:pt>
                <c:pt idx="685">
                  <c:v>59.641125000000002</c:v>
                </c:pt>
                <c:pt idx="686">
                  <c:v>59.641125000000002</c:v>
                </c:pt>
                <c:pt idx="687">
                  <c:v>59.641128999999999</c:v>
                </c:pt>
                <c:pt idx="688">
                  <c:v>59.641131999999999</c:v>
                </c:pt>
                <c:pt idx="689">
                  <c:v>59.641143999999997</c:v>
                </c:pt>
                <c:pt idx="690">
                  <c:v>59.641151000000001</c:v>
                </c:pt>
                <c:pt idx="691">
                  <c:v>59.641173999999999</c:v>
                </c:pt>
                <c:pt idx="692">
                  <c:v>59.641196999999998</c:v>
                </c:pt>
                <c:pt idx="693">
                  <c:v>59.641232000000002</c:v>
                </c:pt>
                <c:pt idx="694">
                  <c:v>59.641269999999999</c:v>
                </c:pt>
                <c:pt idx="695">
                  <c:v>59.641319000000003</c:v>
                </c:pt>
                <c:pt idx="696">
                  <c:v>59.641376000000001</c:v>
                </c:pt>
                <c:pt idx="697">
                  <c:v>59.641441</c:v>
                </c:pt>
                <c:pt idx="698">
                  <c:v>59.641520999999997</c:v>
                </c:pt>
                <c:pt idx="699">
                  <c:v>59.641601999999999</c:v>
                </c:pt>
                <c:pt idx="700">
                  <c:v>59.641697000000001</c:v>
                </c:pt>
                <c:pt idx="701">
                  <c:v>59.641795999999999</c:v>
                </c:pt>
                <c:pt idx="702">
                  <c:v>59.641899000000002</c:v>
                </c:pt>
                <c:pt idx="703">
                  <c:v>59.642009999999999</c:v>
                </c:pt>
                <c:pt idx="704">
                  <c:v>59.642128</c:v>
                </c:pt>
                <c:pt idx="705">
                  <c:v>59.642249999999997</c:v>
                </c:pt>
                <c:pt idx="706">
                  <c:v>59.642372000000002</c:v>
                </c:pt>
                <c:pt idx="707">
                  <c:v>59.642502</c:v>
                </c:pt>
                <c:pt idx="708">
                  <c:v>59.642628000000002</c:v>
                </c:pt>
                <c:pt idx="709">
                  <c:v>59.642753999999996</c:v>
                </c:pt>
                <c:pt idx="710">
                  <c:v>59.642879000000001</c:v>
                </c:pt>
                <c:pt idx="711">
                  <c:v>59.643005000000002</c:v>
                </c:pt>
                <c:pt idx="712">
                  <c:v>59.643130999999997</c:v>
                </c:pt>
                <c:pt idx="713">
                  <c:v>59.643250000000002</c:v>
                </c:pt>
                <c:pt idx="714">
                  <c:v>59.643368000000002</c:v>
                </c:pt>
                <c:pt idx="715">
                  <c:v>59.643481999999999</c:v>
                </c:pt>
                <c:pt idx="716">
                  <c:v>59.643588999999999</c:v>
                </c:pt>
                <c:pt idx="717">
                  <c:v>59.643695999999998</c:v>
                </c:pt>
                <c:pt idx="718">
                  <c:v>59.643791</c:v>
                </c:pt>
                <c:pt idx="719">
                  <c:v>59.643886999999999</c:v>
                </c:pt>
                <c:pt idx="720">
                  <c:v>59.643970000000003</c:v>
                </c:pt>
                <c:pt idx="721">
                  <c:v>59.644050999999997</c:v>
                </c:pt>
                <c:pt idx="722">
                  <c:v>59.644119000000003</c:v>
                </c:pt>
                <c:pt idx="723">
                  <c:v>59.644179999999999</c:v>
                </c:pt>
                <c:pt idx="724">
                  <c:v>59.644238000000001</c:v>
                </c:pt>
                <c:pt idx="725">
                  <c:v>59.644286999999998</c:v>
                </c:pt>
                <c:pt idx="726">
                  <c:v>59.644328999999999</c:v>
                </c:pt>
                <c:pt idx="727">
                  <c:v>59.644359999999999</c:v>
                </c:pt>
                <c:pt idx="728">
                  <c:v>59.644390000000001</c:v>
                </c:pt>
                <c:pt idx="729">
                  <c:v>59.644413</c:v>
                </c:pt>
                <c:pt idx="730">
                  <c:v>59.644427999999998</c:v>
                </c:pt>
                <c:pt idx="731">
                  <c:v>59.644444</c:v>
                </c:pt>
                <c:pt idx="732">
                  <c:v>59.644455000000001</c:v>
                </c:pt>
                <c:pt idx="733">
                  <c:v>59.644463000000002</c:v>
                </c:pt>
                <c:pt idx="734">
                  <c:v>59.644469999999998</c:v>
                </c:pt>
                <c:pt idx="735">
                  <c:v>59.644477999999999</c:v>
                </c:pt>
                <c:pt idx="736">
                  <c:v>59.644489</c:v>
                </c:pt>
                <c:pt idx="737">
                  <c:v>59.644500999999998</c:v>
                </c:pt>
                <c:pt idx="738">
                  <c:v>59.644516000000003</c:v>
                </c:pt>
                <c:pt idx="739">
                  <c:v>59.644531000000001</c:v>
                </c:pt>
                <c:pt idx="740">
                  <c:v>59.644558000000004</c:v>
                </c:pt>
                <c:pt idx="741">
                  <c:v>59.644581000000002</c:v>
                </c:pt>
                <c:pt idx="742">
                  <c:v>59.644615000000002</c:v>
                </c:pt>
                <c:pt idx="743">
                  <c:v>59.644649999999999</c:v>
                </c:pt>
                <c:pt idx="744">
                  <c:v>59.644691000000002</c:v>
                </c:pt>
                <c:pt idx="745">
                  <c:v>59.644736999999999</c:v>
                </c:pt>
                <c:pt idx="746">
                  <c:v>59.644790999999998</c:v>
                </c:pt>
                <c:pt idx="747">
                  <c:v>59.644848000000003</c:v>
                </c:pt>
                <c:pt idx="748">
                  <c:v>59.644908999999998</c:v>
                </c:pt>
                <c:pt idx="749">
                  <c:v>59.644978000000002</c:v>
                </c:pt>
                <c:pt idx="750">
                  <c:v>59.645049999999998</c:v>
                </c:pt>
                <c:pt idx="751">
                  <c:v>59.645130000000002</c:v>
                </c:pt>
                <c:pt idx="752">
                  <c:v>59.645214000000003</c:v>
                </c:pt>
                <c:pt idx="753">
                  <c:v>59.645305999999998</c:v>
                </c:pt>
                <c:pt idx="754">
                  <c:v>59.645397000000003</c:v>
                </c:pt>
                <c:pt idx="755">
                  <c:v>59.645496000000001</c:v>
                </c:pt>
                <c:pt idx="756">
                  <c:v>59.645598999999997</c:v>
                </c:pt>
                <c:pt idx="757">
                  <c:v>59.645705999999997</c:v>
                </c:pt>
                <c:pt idx="758">
                  <c:v>59.645812999999997</c:v>
                </c:pt>
                <c:pt idx="759">
                  <c:v>59.645919999999997</c:v>
                </c:pt>
                <c:pt idx="760">
                  <c:v>59.646030000000003</c:v>
                </c:pt>
                <c:pt idx="761">
                  <c:v>59.646137000000003</c:v>
                </c:pt>
                <c:pt idx="762">
                  <c:v>59.646248</c:v>
                </c:pt>
                <c:pt idx="763">
                  <c:v>59.646351000000003</c:v>
                </c:pt>
                <c:pt idx="764">
                  <c:v>59.646458000000003</c:v>
                </c:pt>
                <c:pt idx="765">
                  <c:v>59.646557000000001</c:v>
                </c:pt>
                <c:pt idx="766">
                  <c:v>59.646647999999999</c:v>
                </c:pt>
                <c:pt idx="767">
                  <c:v>59.646740000000001</c:v>
                </c:pt>
                <c:pt idx="768">
                  <c:v>59.646824000000002</c:v>
                </c:pt>
                <c:pt idx="769">
                  <c:v>59.646903999999999</c:v>
                </c:pt>
                <c:pt idx="770">
                  <c:v>59.646976000000002</c:v>
                </c:pt>
                <c:pt idx="771">
                  <c:v>59.647041000000002</c:v>
                </c:pt>
                <c:pt idx="772">
                  <c:v>59.647106000000001</c:v>
                </c:pt>
                <c:pt idx="773">
                  <c:v>59.647162999999999</c:v>
                </c:pt>
                <c:pt idx="774">
                  <c:v>59.647213000000001</c:v>
                </c:pt>
                <c:pt idx="775">
                  <c:v>59.647263000000002</c:v>
                </c:pt>
                <c:pt idx="776">
                  <c:v>59.647308000000002</c:v>
                </c:pt>
                <c:pt idx="777">
                  <c:v>59.647345999999999</c:v>
                </c:pt>
                <c:pt idx="778">
                  <c:v>59.647381000000003</c:v>
                </c:pt>
                <c:pt idx="779">
                  <c:v>59.647415000000002</c:v>
                </c:pt>
                <c:pt idx="780">
                  <c:v>59.647441999999998</c:v>
                </c:pt>
                <c:pt idx="781">
                  <c:v>59.647472</c:v>
                </c:pt>
                <c:pt idx="782">
                  <c:v>59.647494999999999</c:v>
                </c:pt>
                <c:pt idx="783">
                  <c:v>59.647517999999998</c:v>
                </c:pt>
                <c:pt idx="784">
                  <c:v>59.647540999999997</c:v>
                </c:pt>
                <c:pt idx="785">
                  <c:v>59.647556000000002</c:v>
                </c:pt>
                <c:pt idx="786">
                  <c:v>59.647579</c:v>
                </c:pt>
                <c:pt idx="787">
                  <c:v>59.647598000000002</c:v>
                </c:pt>
                <c:pt idx="788">
                  <c:v>59.647613999999997</c:v>
                </c:pt>
                <c:pt idx="789">
                  <c:v>59.647635999999999</c:v>
                </c:pt>
                <c:pt idx="790">
                  <c:v>59.647663000000001</c:v>
                </c:pt>
                <c:pt idx="791">
                  <c:v>59.647682000000003</c:v>
                </c:pt>
                <c:pt idx="792">
                  <c:v>59.647713000000003</c:v>
                </c:pt>
                <c:pt idx="793">
                  <c:v>59.647747000000003</c:v>
                </c:pt>
                <c:pt idx="794">
                  <c:v>59.647781000000002</c:v>
                </c:pt>
                <c:pt idx="795">
                  <c:v>59.647823000000002</c:v>
                </c:pt>
                <c:pt idx="796">
                  <c:v>59.647869</c:v>
                </c:pt>
                <c:pt idx="797">
                  <c:v>59.647919000000002</c:v>
                </c:pt>
                <c:pt idx="798">
                  <c:v>59.647976</c:v>
                </c:pt>
                <c:pt idx="799">
                  <c:v>59.648037000000002</c:v>
                </c:pt>
                <c:pt idx="800">
                  <c:v>59.648102000000002</c:v>
                </c:pt>
                <c:pt idx="801">
                  <c:v>59.64817</c:v>
                </c:pt>
                <c:pt idx="802">
                  <c:v>59.648243000000001</c:v>
                </c:pt>
                <c:pt idx="803">
                  <c:v>59.648322999999998</c:v>
                </c:pt>
                <c:pt idx="804">
                  <c:v>59.648403000000002</c:v>
                </c:pt>
                <c:pt idx="805">
                  <c:v>59.648482999999999</c:v>
                </c:pt>
                <c:pt idx="806">
                  <c:v>59.648567</c:v>
                </c:pt>
                <c:pt idx="807">
                  <c:v>59.648646999999997</c:v>
                </c:pt>
                <c:pt idx="808">
                  <c:v>59.648735000000002</c:v>
                </c:pt>
                <c:pt idx="809">
                  <c:v>59.648819000000003</c:v>
                </c:pt>
                <c:pt idx="810">
                  <c:v>59.648907000000001</c:v>
                </c:pt>
                <c:pt idx="811">
                  <c:v>59.648991000000002</c:v>
                </c:pt>
                <c:pt idx="812">
                  <c:v>59.649078000000003</c:v>
                </c:pt>
                <c:pt idx="813">
                  <c:v>59.649158</c:v>
                </c:pt>
                <c:pt idx="814">
                  <c:v>59.649245999999998</c:v>
                </c:pt>
                <c:pt idx="815">
                  <c:v>59.649323000000003</c:v>
                </c:pt>
                <c:pt idx="816">
                  <c:v>59.649405999999999</c:v>
                </c:pt>
                <c:pt idx="817">
                  <c:v>59.649487000000001</c:v>
                </c:pt>
                <c:pt idx="818">
                  <c:v>59.649559000000004</c:v>
                </c:pt>
                <c:pt idx="819">
                  <c:v>59.649631999999997</c:v>
                </c:pt>
                <c:pt idx="820">
                  <c:v>59.649704</c:v>
                </c:pt>
                <c:pt idx="821">
                  <c:v>59.649773000000003</c:v>
                </c:pt>
                <c:pt idx="822">
                  <c:v>59.649833999999998</c:v>
                </c:pt>
                <c:pt idx="823">
                  <c:v>59.649895000000001</c:v>
                </c:pt>
                <c:pt idx="824">
                  <c:v>59.649948000000002</c:v>
                </c:pt>
                <c:pt idx="825">
                  <c:v>59.649997999999997</c:v>
                </c:pt>
                <c:pt idx="826">
                  <c:v>59.650042999999997</c:v>
                </c:pt>
                <c:pt idx="827">
                  <c:v>59.650084999999997</c:v>
                </c:pt>
                <c:pt idx="828">
                  <c:v>59.650123999999998</c:v>
                </c:pt>
                <c:pt idx="829">
                  <c:v>59.650162000000002</c:v>
                </c:pt>
                <c:pt idx="830">
                  <c:v>59.650191999999997</c:v>
                </c:pt>
                <c:pt idx="831">
                  <c:v>59.650222999999997</c:v>
                </c:pt>
                <c:pt idx="832">
                  <c:v>59.650249000000002</c:v>
                </c:pt>
                <c:pt idx="833">
                  <c:v>59.650275999999998</c:v>
                </c:pt>
                <c:pt idx="834">
                  <c:v>59.650303000000001</c:v>
                </c:pt>
                <c:pt idx="835">
                  <c:v>59.650329999999997</c:v>
                </c:pt>
                <c:pt idx="836">
                  <c:v>59.650356000000002</c:v>
                </c:pt>
                <c:pt idx="837">
                  <c:v>59.650382999999998</c:v>
                </c:pt>
                <c:pt idx="838">
                  <c:v>59.650413999999998</c:v>
                </c:pt>
                <c:pt idx="839">
                  <c:v>59.650444</c:v>
                </c:pt>
                <c:pt idx="840">
                  <c:v>59.650475</c:v>
                </c:pt>
                <c:pt idx="841">
                  <c:v>59.650509</c:v>
                </c:pt>
                <c:pt idx="842">
                  <c:v>59.650542999999999</c:v>
                </c:pt>
                <c:pt idx="843">
                  <c:v>59.650581000000003</c:v>
                </c:pt>
                <c:pt idx="844">
                  <c:v>59.650623000000003</c:v>
                </c:pt>
                <c:pt idx="845">
                  <c:v>59.650660999999999</c:v>
                </c:pt>
                <c:pt idx="846">
                  <c:v>59.650706999999997</c:v>
                </c:pt>
                <c:pt idx="847">
                  <c:v>59.650756999999999</c:v>
                </c:pt>
                <c:pt idx="848">
                  <c:v>59.650803000000003</c:v>
                </c:pt>
                <c:pt idx="849">
                  <c:v>59.650852</c:v>
                </c:pt>
                <c:pt idx="850">
                  <c:v>59.650908999999999</c:v>
                </c:pt>
                <c:pt idx="851">
                  <c:v>59.650962999999997</c:v>
                </c:pt>
                <c:pt idx="852">
                  <c:v>59.651024</c:v>
                </c:pt>
                <c:pt idx="853">
                  <c:v>59.651085000000002</c:v>
                </c:pt>
                <c:pt idx="854">
                  <c:v>59.651150000000001</c:v>
                </c:pt>
                <c:pt idx="855">
                  <c:v>59.651215000000001</c:v>
                </c:pt>
                <c:pt idx="856">
                  <c:v>59.651287000000004</c:v>
                </c:pt>
                <c:pt idx="857">
                  <c:v>59.651356</c:v>
                </c:pt>
                <c:pt idx="858">
                  <c:v>59.651435999999997</c:v>
                </c:pt>
                <c:pt idx="859">
                  <c:v>59.651508</c:v>
                </c:pt>
                <c:pt idx="860">
                  <c:v>59.651584999999997</c:v>
                </c:pt>
                <c:pt idx="861">
                  <c:v>59.651665000000001</c:v>
                </c:pt>
                <c:pt idx="862">
                  <c:v>59.651741000000001</c:v>
                </c:pt>
                <c:pt idx="863">
                  <c:v>59.651820999999998</c:v>
                </c:pt>
                <c:pt idx="864">
                  <c:v>59.651896999999998</c:v>
                </c:pt>
                <c:pt idx="865">
                  <c:v>59.651969999999999</c:v>
                </c:pt>
                <c:pt idx="866">
                  <c:v>59.652045999999999</c:v>
                </c:pt>
                <c:pt idx="867">
                  <c:v>59.652118999999999</c:v>
                </c:pt>
                <c:pt idx="868">
                  <c:v>59.652183999999998</c:v>
                </c:pt>
                <c:pt idx="869">
                  <c:v>59.652251999999997</c:v>
                </c:pt>
                <c:pt idx="870">
                  <c:v>59.652316999999996</c:v>
                </c:pt>
                <c:pt idx="871">
                  <c:v>59.652377999999999</c:v>
                </c:pt>
                <c:pt idx="872">
                  <c:v>59.652439000000001</c:v>
                </c:pt>
                <c:pt idx="873">
                  <c:v>59.652495999999999</c:v>
                </c:pt>
                <c:pt idx="874">
                  <c:v>59.652554000000002</c:v>
                </c:pt>
                <c:pt idx="875">
                  <c:v>59.652607000000003</c:v>
                </c:pt>
                <c:pt idx="876">
                  <c:v>59.652659999999997</c:v>
                </c:pt>
                <c:pt idx="877">
                  <c:v>59.652709999999999</c:v>
                </c:pt>
                <c:pt idx="878">
                  <c:v>59.652755999999997</c:v>
                </c:pt>
                <c:pt idx="879">
                  <c:v>59.652808999999998</c:v>
                </c:pt>
                <c:pt idx="880">
                  <c:v>59.652855000000002</c:v>
                </c:pt>
                <c:pt idx="881">
                  <c:v>59.652897000000003</c:v>
                </c:pt>
                <c:pt idx="882">
                  <c:v>59.652939000000003</c:v>
                </c:pt>
                <c:pt idx="883">
                  <c:v>59.652985000000001</c:v>
                </c:pt>
                <c:pt idx="884">
                  <c:v>59.653022999999997</c:v>
                </c:pt>
                <c:pt idx="885">
                  <c:v>59.653064999999998</c:v>
                </c:pt>
                <c:pt idx="886">
                  <c:v>59.653098999999997</c:v>
                </c:pt>
                <c:pt idx="887">
                  <c:v>59.653137000000001</c:v>
                </c:pt>
                <c:pt idx="888">
                  <c:v>59.653174999999997</c:v>
                </c:pt>
                <c:pt idx="889">
                  <c:v>59.653213999999998</c:v>
                </c:pt>
                <c:pt idx="890">
                  <c:v>59.653247999999998</c:v>
                </c:pt>
                <c:pt idx="891">
                  <c:v>59.653281999999997</c:v>
                </c:pt>
                <c:pt idx="892">
                  <c:v>59.653323999999998</c:v>
                </c:pt>
                <c:pt idx="893">
                  <c:v>59.653362000000001</c:v>
                </c:pt>
                <c:pt idx="894">
                  <c:v>59.653399999999998</c:v>
                </c:pt>
                <c:pt idx="895">
                  <c:v>59.653441999999998</c:v>
                </c:pt>
                <c:pt idx="896">
                  <c:v>59.653492</c:v>
                </c:pt>
                <c:pt idx="897">
                  <c:v>59.653537999999998</c:v>
                </c:pt>
                <c:pt idx="898">
                  <c:v>59.653590999999999</c:v>
                </c:pt>
                <c:pt idx="899">
                  <c:v>59.653641</c:v>
                </c:pt>
                <c:pt idx="900">
                  <c:v>59.653697999999999</c:v>
                </c:pt>
                <c:pt idx="901">
                  <c:v>59.653754999999997</c:v>
                </c:pt>
                <c:pt idx="902">
                  <c:v>59.653812000000002</c:v>
                </c:pt>
                <c:pt idx="903">
                  <c:v>59.653877000000001</c:v>
                </c:pt>
                <c:pt idx="904">
                  <c:v>59.653937999999997</c:v>
                </c:pt>
                <c:pt idx="905">
                  <c:v>59.654003000000003</c:v>
                </c:pt>
                <c:pt idx="906">
                  <c:v>59.654068000000002</c:v>
                </c:pt>
                <c:pt idx="907">
                  <c:v>59.654128999999998</c:v>
                </c:pt>
                <c:pt idx="908">
                  <c:v>59.654198000000001</c:v>
                </c:pt>
                <c:pt idx="909">
                  <c:v>59.654263</c:v>
                </c:pt>
                <c:pt idx="910">
                  <c:v>59.654330999999999</c:v>
                </c:pt>
                <c:pt idx="911">
                  <c:v>59.654400000000003</c:v>
                </c:pt>
                <c:pt idx="912">
                  <c:v>59.654468999999999</c:v>
                </c:pt>
                <c:pt idx="913">
                  <c:v>59.654536999999998</c:v>
                </c:pt>
                <c:pt idx="914">
                  <c:v>59.654606000000001</c:v>
                </c:pt>
                <c:pt idx="915">
                  <c:v>59.654677999999997</c:v>
                </c:pt>
                <c:pt idx="916">
                  <c:v>59.654747</c:v>
                </c:pt>
                <c:pt idx="917">
                  <c:v>59.654815999999997</c:v>
                </c:pt>
                <c:pt idx="918">
                  <c:v>59.654888</c:v>
                </c:pt>
                <c:pt idx="919">
                  <c:v>59.654957000000003</c:v>
                </c:pt>
                <c:pt idx="920">
                  <c:v>59.655025000000002</c:v>
                </c:pt>
                <c:pt idx="921">
                  <c:v>59.655098000000002</c:v>
                </c:pt>
                <c:pt idx="922">
                  <c:v>59.655158999999998</c:v>
                </c:pt>
                <c:pt idx="923">
                  <c:v>59.655223999999997</c:v>
                </c:pt>
                <c:pt idx="924">
                  <c:v>59.655289000000003</c:v>
                </c:pt>
                <c:pt idx="925">
                  <c:v>59.655349999999999</c:v>
                </c:pt>
                <c:pt idx="926">
                  <c:v>59.655411000000001</c:v>
                </c:pt>
                <c:pt idx="927">
                  <c:v>59.655467999999999</c:v>
                </c:pt>
                <c:pt idx="928">
                  <c:v>59.655521</c:v>
                </c:pt>
                <c:pt idx="929">
                  <c:v>59.655571000000002</c:v>
                </c:pt>
                <c:pt idx="930">
                  <c:v>59.655624000000003</c:v>
                </c:pt>
                <c:pt idx="931">
                  <c:v>59.655673999999998</c:v>
                </c:pt>
                <c:pt idx="932">
                  <c:v>59.655723999999999</c:v>
                </c:pt>
                <c:pt idx="933">
                  <c:v>59.655768999999999</c:v>
                </c:pt>
                <c:pt idx="934">
                  <c:v>59.655814999999997</c:v>
                </c:pt>
                <c:pt idx="935">
                  <c:v>59.655856999999997</c:v>
                </c:pt>
                <c:pt idx="936">
                  <c:v>59.655906999999999</c:v>
                </c:pt>
                <c:pt idx="937">
                  <c:v>59.655951999999999</c:v>
                </c:pt>
                <c:pt idx="938">
                  <c:v>59.655997999999997</c:v>
                </c:pt>
                <c:pt idx="939">
                  <c:v>59.656044000000001</c:v>
                </c:pt>
                <c:pt idx="940">
                  <c:v>59.656089999999999</c:v>
                </c:pt>
                <c:pt idx="941">
                  <c:v>59.656135999999996</c:v>
                </c:pt>
                <c:pt idx="942">
                  <c:v>59.656185000000001</c:v>
                </c:pt>
                <c:pt idx="943">
                  <c:v>59.656230999999998</c:v>
                </c:pt>
                <c:pt idx="944">
                  <c:v>59.656277000000003</c:v>
                </c:pt>
                <c:pt idx="945">
                  <c:v>59.656326</c:v>
                </c:pt>
                <c:pt idx="946">
                  <c:v>59.656371999999998</c:v>
                </c:pt>
                <c:pt idx="947">
                  <c:v>59.656418000000002</c:v>
                </c:pt>
                <c:pt idx="948">
                  <c:v>59.656471000000003</c:v>
                </c:pt>
                <c:pt idx="949">
                  <c:v>59.656520999999998</c:v>
                </c:pt>
                <c:pt idx="950">
                  <c:v>59.656570000000002</c:v>
                </c:pt>
                <c:pt idx="951">
                  <c:v>59.656624000000001</c:v>
                </c:pt>
                <c:pt idx="952">
                  <c:v>59.656677000000002</c:v>
                </c:pt>
                <c:pt idx="953">
                  <c:v>59.656731000000001</c:v>
                </c:pt>
                <c:pt idx="954">
                  <c:v>59.656787999999999</c:v>
                </c:pt>
                <c:pt idx="955">
                  <c:v>59.656844999999997</c:v>
                </c:pt>
                <c:pt idx="956">
                  <c:v>59.656905999999999</c:v>
                </c:pt>
                <c:pt idx="957">
                  <c:v>59.656967000000002</c:v>
                </c:pt>
                <c:pt idx="958">
                  <c:v>59.657032000000001</c:v>
                </c:pt>
                <c:pt idx="959">
                  <c:v>59.657097</c:v>
                </c:pt>
                <c:pt idx="960">
                  <c:v>59.657165999999997</c:v>
                </c:pt>
                <c:pt idx="961">
                  <c:v>59.657229999999998</c:v>
                </c:pt>
              </c:numCache>
            </c:numRef>
          </c:yVal>
          <c:smooth val="1"/>
          <c:extLst>
            <c:ext xmlns:c16="http://schemas.microsoft.com/office/drawing/2014/chart" uri="{C3380CC4-5D6E-409C-BE32-E72D297353CC}">
              <c16:uniqueId val="{00000001-2FD3-4573-9494-88CB8E63CA13}"/>
            </c:ext>
          </c:extLst>
        </c:ser>
        <c:ser>
          <c:idx val="3"/>
          <c:order val="3"/>
          <c:tx>
            <c:strRef>
              <c:f>'RRS Impact'!$J$1</c:f>
              <c:strCache>
                <c:ptCount val="1"/>
                <c:pt idx="0">
                  <c:v>1420 MW PFR + 460 MW FFR + 1590 MW LR</c:v>
                </c:pt>
              </c:strCache>
            </c:strRef>
          </c:tx>
          <c:spPr>
            <a:ln w="19050" cap="rnd">
              <a:solidFill>
                <a:schemeClr val="accent4"/>
              </a:solidFill>
              <a:round/>
            </a:ln>
            <a:effectLst/>
          </c:spPr>
          <c:marker>
            <c:symbol val="none"/>
          </c:marker>
          <c:xVal>
            <c:numRef>
              <c:f>'RRS Impact'!$F$2:$F$963</c:f>
              <c:numCache>
                <c:formatCode>General</c:formatCode>
                <c:ptCount val="962"/>
                <c:pt idx="0">
                  <c:v>0</c:v>
                </c:pt>
                <c:pt idx="1">
                  <c:v>2.0833000000000001E-2</c:v>
                </c:pt>
                <c:pt idx="2">
                  <c:v>4.1667000000000003E-2</c:v>
                </c:pt>
                <c:pt idx="3">
                  <c:v>6.25E-2</c:v>
                </c:pt>
                <c:pt idx="4">
                  <c:v>8.3333000000000004E-2</c:v>
                </c:pt>
                <c:pt idx="5">
                  <c:v>0.104167</c:v>
                </c:pt>
                <c:pt idx="6">
                  <c:v>0.125</c:v>
                </c:pt>
                <c:pt idx="7">
                  <c:v>0.14583299999999999</c:v>
                </c:pt>
                <c:pt idx="8">
                  <c:v>0.16666700000000001</c:v>
                </c:pt>
                <c:pt idx="9">
                  <c:v>0.1875</c:v>
                </c:pt>
                <c:pt idx="10">
                  <c:v>0.20833299999999999</c:v>
                </c:pt>
                <c:pt idx="11">
                  <c:v>0.22916700000000001</c:v>
                </c:pt>
                <c:pt idx="12">
                  <c:v>0.25</c:v>
                </c:pt>
                <c:pt idx="13">
                  <c:v>0.27083299999999999</c:v>
                </c:pt>
                <c:pt idx="14">
                  <c:v>0.29166700000000001</c:v>
                </c:pt>
                <c:pt idx="15">
                  <c:v>0.3125</c:v>
                </c:pt>
                <c:pt idx="16">
                  <c:v>0.33333299999999999</c:v>
                </c:pt>
                <c:pt idx="17">
                  <c:v>0.35416700000000001</c:v>
                </c:pt>
                <c:pt idx="18">
                  <c:v>0.375</c:v>
                </c:pt>
                <c:pt idx="19">
                  <c:v>0.39583299999999999</c:v>
                </c:pt>
                <c:pt idx="20">
                  <c:v>0.41666700000000001</c:v>
                </c:pt>
                <c:pt idx="21">
                  <c:v>0.4375</c:v>
                </c:pt>
                <c:pt idx="22">
                  <c:v>0.45833299999999999</c:v>
                </c:pt>
                <c:pt idx="23">
                  <c:v>0.47916700000000001</c:v>
                </c:pt>
                <c:pt idx="24">
                  <c:v>0.5</c:v>
                </c:pt>
                <c:pt idx="25">
                  <c:v>0.5</c:v>
                </c:pt>
                <c:pt idx="26">
                  <c:v>0.52083299999999999</c:v>
                </c:pt>
                <c:pt idx="27">
                  <c:v>0.54166700000000001</c:v>
                </c:pt>
                <c:pt idx="28">
                  <c:v>0.5625</c:v>
                </c:pt>
                <c:pt idx="29">
                  <c:v>0.58333299999999999</c:v>
                </c:pt>
                <c:pt idx="30">
                  <c:v>0.60416700000000001</c:v>
                </c:pt>
                <c:pt idx="31">
                  <c:v>0.625</c:v>
                </c:pt>
                <c:pt idx="32">
                  <c:v>0.64583299999999999</c:v>
                </c:pt>
                <c:pt idx="33">
                  <c:v>0.66666700000000001</c:v>
                </c:pt>
                <c:pt idx="34">
                  <c:v>0.6875</c:v>
                </c:pt>
                <c:pt idx="35">
                  <c:v>0.70833299999999999</c:v>
                </c:pt>
                <c:pt idx="36">
                  <c:v>0.72916700000000001</c:v>
                </c:pt>
                <c:pt idx="37">
                  <c:v>0.75</c:v>
                </c:pt>
                <c:pt idx="38">
                  <c:v>0.77083299999999999</c:v>
                </c:pt>
                <c:pt idx="39">
                  <c:v>0.79166700000000001</c:v>
                </c:pt>
                <c:pt idx="40">
                  <c:v>0.8125</c:v>
                </c:pt>
                <c:pt idx="41">
                  <c:v>0.83333299999999999</c:v>
                </c:pt>
                <c:pt idx="42">
                  <c:v>0.85416700000000001</c:v>
                </c:pt>
                <c:pt idx="43">
                  <c:v>0.875</c:v>
                </c:pt>
                <c:pt idx="44">
                  <c:v>0.89583299999999999</c:v>
                </c:pt>
                <c:pt idx="45">
                  <c:v>0.91666700000000001</c:v>
                </c:pt>
                <c:pt idx="46">
                  <c:v>0.9375</c:v>
                </c:pt>
                <c:pt idx="47">
                  <c:v>0.95833299999999999</c:v>
                </c:pt>
                <c:pt idx="48">
                  <c:v>0.97916700000000001</c:v>
                </c:pt>
                <c:pt idx="49">
                  <c:v>1</c:v>
                </c:pt>
                <c:pt idx="50">
                  <c:v>1.0208330000000001</c:v>
                </c:pt>
                <c:pt idx="51">
                  <c:v>1.0416669999999999</c:v>
                </c:pt>
                <c:pt idx="52">
                  <c:v>1.0625</c:v>
                </c:pt>
                <c:pt idx="53">
                  <c:v>1.0833330000000001</c:v>
                </c:pt>
                <c:pt idx="54">
                  <c:v>1.1041669999999999</c:v>
                </c:pt>
                <c:pt idx="55">
                  <c:v>1.125</c:v>
                </c:pt>
                <c:pt idx="56">
                  <c:v>1.1458330000000001</c:v>
                </c:pt>
                <c:pt idx="57">
                  <c:v>1.1666669999999999</c:v>
                </c:pt>
                <c:pt idx="58">
                  <c:v>1.1875</c:v>
                </c:pt>
                <c:pt idx="59">
                  <c:v>1.2083330000000001</c:v>
                </c:pt>
                <c:pt idx="60">
                  <c:v>1.2291669999999999</c:v>
                </c:pt>
                <c:pt idx="61">
                  <c:v>1.2500009999999999</c:v>
                </c:pt>
                <c:pt idx="62">
                  <c:v>1.270834</c:v>
                </c:pt>
                <c:pt idx="63">
                  <c:v>1.2916669999999999</c:v>
                </c:pt>
                <c:pt idx="64">
                  <c:v>1.3125009999999999</c:v>
                </c:pt>
                <c:pt idx="65">
                  <c:v>1.333334</c:v>
                </c:pt>
                <c:pt idx="66">
                  <c:v>1.3541669999999999</c:v>
                </c:pt>
                <c:pt idx="67">
                  <c:v>1.3750009999999999</c:v>
                </c:pt>
                <c:pt idx="68">
                  <c:v>1.395834</c:v>
                </c:pt>
                <c:pt idx="69">
                  <c:v>1.416668</c:v>
                </c:pt>
                <c:pt idx="70">
                  <c:v>1.4375020000000001</c:v>
                </c:pt>
                <c:pt idx="71">
                  <c:v>1.4583349999999999</c:v>
                </c:pt>
                <c:pt idx="72">
                  <c:v>1.479168</c:v>
                </c:pt>
                <c:pt idx="73">
                  <c:v>1.5000020000000001</c:v>
                </c:pt>
                <c:pt idx="74">
                  <c:v>1.5208349999999999</c:v>
                </c:pt>
                <c:pt idx="75">
                  <c:v>1.541668</c:v>
                </c:pt>
                <c:pt idx="76">
                  <c:v>1.5625020000000001</c:v>
                </c:pt>
                <c:pt idx="77">
                  <c:v>1.5833349999999999</c:v>
                </c:pt>
                <c:pt idx="78">
                  <c:v>1.604168</c:v>
                </c:pt>
                <c:pt idx="79">
                  <c:v>1.6250020000000001</c:v>
                </c:pt>
                <c:pt idx="80">
                  <c:v>1.6458349999999999</c:v>
                </c:pt>
                <c:pt idx="81">
                  <c:v>1.666668</c:v>
                </c:pt>
                <c:pt idx="82">
                  <c:v>1.6875020000000001</c:v>
                </c:pt>
                <c:pt idx="83">
                  <c:v>1.7083349999999999</c:v>
                </c:pt>
                <c:pt idx="84">
                  <c:v>1.729168</c:v>
                </c:pt>
                <c:pt idx="85">
                  <c:v>1.7500020000000001</c:v>
                </c:pt>
                <c:pt idx="86">
                  <c:v>1.7708349999999999</c:v>
                </c:pt>
                <c:pt idx="87">
                  <c:v>1.791668</c:v>
                </c:pt>
                <c:pt idx="88">
                  <c:v>1.8125020000000001</c:v>
                </c:pt>
                <c:pt idx="89">
                  <c:v>1.8333349999999999</c:v>
                </c:pt>
                <c:pt idx="90">
                  <c:v>1.854168</c:v>
                </c:pt>
                <c:pt idx="91">
                  <c:v>1.8750020000000001</c:v>
                </c:pt>
                <c:pt idx="92">
                  <c:v>1.8958349999999999</c:v>
                </c:pt>
                <c:pt idx="93">
                  <c:v>1.916668</c:v>
                </c:pt>
                <c:pt idx="94">
                  <c:v>1.9375020000000001</c:v>
                </c:pt>
                <c:pt idx="95">
                  <c:v>1.9583349999999999</c:v>
                </c:pt>
                <c:pt idx="96">
                  <c:v>1.979168</c:v>
                </c:pt>
                <c:pt idx="97">
                  <c:v>2.0000019999999998</c:v>
                </c:pt>
                <c:pt idx="98">
                  <c:v>2.0208349999999999</c:v>
                </c:pt>
                <c:pt idx="99">
                  <c:v>2.041668</c:v>
                </c:pt>
                <c:pt idx="100">
                  <c:v>2.0625019999999998</c:v>
                </c:pt>
                <c:pt idx="101">
                  <c:v>2.0833349999999999</c:v>
                </c:pt>
                <c:pt idx="102">
                  <c:v>2.104168</c:v>
                </c:pt>
                <c:pt idx="103">
                  <c:v>2.1250019999999998</c:v>
                </c:pt>
                <c:pt idx="104">
                  <c:v>2.1458349999999999</c:v>
                </c:pt>
                <c:pt idx="105">
                  <c:v>2.166668</c:v>
                </c:pt>
                <c:pt idx="106">
                  <c:v>2.1875019999999998</c:v>
                </c:pt>
                <c:pt idx="107">
                  <c:v>2.2083349999999999</c:v>
                </c:pt>
                <c:pt idx="108">
                  <c:v>2.229168</c:v>
                </c:pt>
                <c:pt idx="109">
                  <c:v>2.2500019999999998</c:v>
                </c:pt>
                <c:pt idx="110">
                  <c:v>2.2708349999999999</c:v>
                </c:pt>
                <c:pt idx="111">
                  <c:v>2.291668</c:v>
                </c:pt>
                <c:pt idx="112">
                  <c:v>2.3125019999999998</c:v>
                </c:pt>
                <c:pt idx="113">
                  <c:v>2.3333349999999999</c:v>
                </c:pt>
                <c:pt idx="114">
                  <c:v>2.354168</c:v>
                </c:pt>
                <c:pt idx="115">
                  <c:v>2.3750019999999998</c:v>
                </c:pt>
                <c:pt idx="116">
                  <c:v>2.3958349999999999</c:v>
                </c:pt>
                <c:pt idx="117">
                  <c:v>2.416668</c:v>
                </c:pt>
                <c:pt idx="118">
                  <c:v>2.4375019999999998</c:v>
                </c:pt>
                <c:pt idx="119">
                  <c:v>2.4583349999999999</c:v>
                </c:pt>
                <c:pt idx="120">
                  <c:v>2.479168</c:v>
                </c:pt>
                <c:pt idx="121">
                  <c:v>2.5000010000000001</c:v>
                </c:pt>
                <c:pt idx="122">
                  <c:v>2.5208349999999999</c:v>
                </c:pt>
                <c:pt idx="123">
                  <c:v>2.541668</c:v>
                </c:pt>
                <c:pt idx="124">
                  <c:v>2.5625010000000001</c:v>
                </c:pt>
                <c:pt idx="125">
                  <c:v>2.5833349999999999</c:v>
                </c:pt>
                <c:pt idx="126">
                  <c:v>2.604168</c:v>
                </c:pt>
                <c:pt idx="127">
                  <c:v>2.6250010000000001</c:v>
                </c:pt>
                <c:pt idx="128">
                  <c:v>2.6458349999999999</c:v>
                </c:pt>
                <c:pt idx="129">
                  <c:v>2.666668</c:v>
                </c:pt>
                <c:pt idx="130">
                  <c:v>2.6875010000000001</c:v>
                </c:pt>
                <c:pt idx="131">
                  <c:v>2.7083349999999999</c:v>
                </c:pt>
                <c:pt idx="132">
                  <c:v>2.729168</c:v>
                </c:pt>
                <c:pt idx="133">
                  <c:v>2.7500010000000001</c:v>
                </c:pt>
                <c:pt idx="134">
                  <c:v>2.7708349999999999</c:v>
                </c:pt>
                <c:pt idx="135">
                  <c:v>2.791668</c:v>
                </c:pt>
                <c:pt idx="136">
                  <c:v>2.8125010000000001</c:v>
                </c:pt>
                <c:pt idx="137">
                  <c:v>2.8333349999999999</c:v>
                </c:pt>
                <c:pt idx="138">
                  <c:v>2.854168</c:v>
                </c:pt>
                <c:pt idx="139">
                  <c:v>2.8750010000000001</c:v>
                </c:pt>
                <c:pt idx="140">
                  <c:v>2.8958349999999999</c:v>
                </c:pt>
                <c:pt idx="141">
                  <c:v>2.916668</c:v>
                </c:pt>
                <c:pt idx="142">
                  <c:v>2.9375010000000001</c:v>
                </c:pt>
                <c:pt idx="143">
                  <c:v>2.9583349999999999</c:v>
                </c:pt>
                <c:pt idx="144">
                  <c:v>2.979168</c:v>
                </c:pt>
                <c:pt idx="145">
                  <c:v>3.0000010000000001</c:v>
                </c:pt>
                <c:pt idx="146">
                  <c:v>3.0208349999999999</c:v>
                </c:pt>
                <c:pt idx="147">
                  <c:v>3.041668</c:v>
                </c:pt>
                <c:pt idx="148">
                  <c:v>3.0625010000000001</c:v>
                </c:pt>
                <c:pt idx="149">
                  <c:v>3.0833349999999999</c:v>
                </c:pt>
                <c:pt idx="150">
                  <c:v>3.104168</c:v>
                </c:pt>
                <c:pt idx="151">
                  <c:v>3.1250010000000001</c:v>
                </c:pt>
                <c:pt idx="152">
                  <c:v>3.1458349999999999</c:v>
                </c:pt>
                <c:pt idx="153">
                  <c:v>3.166668</c:v>
                </c:pt>
                <c:pt idx="154">
                  <c:v>3.1875010000000001</c:v>
                </c:pt>
                <c:pt idx="155">
                  <c:v>3.2083349999999999</c:v>
                </c:pt>
                <c:pt idx="156">
                  <c:v>3.229168</c:v>
                </c:pt>
                <c:pt idx="157">
                  <c:v>3.2500010000000001</c:v>
                </c:pt>
                <c:pt idx="158">
                  <c:v>3.2708349999999999</c:v>
                </c:pt>
                <c:pt idx="159">
                  <c:v>3.291668</c:v>
                </c:pt>
                <c:pt idx="160">
                  <c:v>3.3125010000000001</c:v>
                </c:pt>
                <c:pt idx="161">
                  <c:v>3.3333349999999999</c:v>
                </c:pt>
                <c:pt idx="162">
                  <c:v>3.354168</c:v>
                </c:pt>
                <c:pt idx="163">
                  <c:v>3.3750010000000001</c:v>
                </c:pt>
                <c:pt idx="164">
                  <c:v>3.3958349999999999</c:v>
                </c:pt>
                <c:pt idx="165">
                  <c:v>3.416668</c:v>
                </c:pt>
                <c:pt idx="166">
                  <c:v>3.4375010000000001</c:v>
                </c:pt>
                <c:pt idx="167">
                  <c:v>3.4583349999999999</c:v>
                </c:pt>
                <c:pt idx="168">
                  <c:v>3.479168</c:v>
                </c:pt>
                <c:pt idx="169">
                  <c:v>3.5000010000000001</c:v>
                </c:pt>
                <c:pt idx="170">
                  <c:v>3.5208349999999999</c:v>
                </c:pt>
                <c:pt idx="171">
                  <c:v>3.541668</c:v>
                </c:pt>
                <c:pt idx="172">
                  <c:v>3.5625010000000001</c:v>
                </c:pt>
                <c:pt idx="173">
                  <c:v>3.5833349999999999</c:v>
                </c:pt>
                <c:pt idx="174">
                  <c:v>3.604168</c:v>
                </c:pt>
                <c:pt idx="175">
                  <c:v>3.6250010000000001</c:v>
                </c:pt>
                <c:pt idx="176">
                  <c:v>3.6458349999999999</c:v>
                </c:pt>
                <c:pt idx="177">
                  <c:v>3.666668</c:v>
                </c:pt>
                <c:pt idx="178">
                  <c:v>3.6875010000000001</c:v>
                </c:pt>
                <c:pt idx="179">
                  <c:v>3.7083349999999999</c:v>
                </c:pt>
                <c:pt idx="180">
                  <c:v>3.729168</c:v>
                </c:pt>
                <c:pt idx="181">
                  <c:v>3.7500010000000001</c:v>
                </c:pt>
                <c:pt idx="182">
                  <c:v>3.7708349999999999</c:v>
                </c:pt>
                <c:pt idx="183">
                  <c:v>3.791668</c:v>
                </c:pt>
                <c:pt idx="184">
                  <c:v>3.8125010000000001</c:v>
                </c:pt>
                <c:pt idx="185">
                  <c:v>3.8333349999999999</c:v>
                </c:pt>
                <c:pt idx="186">
                  <c:v>3.854168</c:v>
                </c:pt>
                <c:pt idx="187">
                  <c:v>3.8750010000000001</c:v>
                </c:pt>
                <c:pt idx="188">
                  <c:v>3.8958349999999999</c:v>
                </c:pt>
                <c:pt idx="189">
                  <c:v>3.916668</c:v>
                </c:pt>
                <c:pt idx="190">
                  <c:v>3.9375010000000001</c:v>
                </c:pt>
                <c:pt idx="191">
                  <c:v>3.9583349999999999</c:v>
                </c:pt>
                <c:pt idx="192">
                  <c:v>3.979168</c:v>
                </c:pt>
                <c:pt idx="193">
                  <c:v>4.0000010000000001</c:v>
                </c:pt>
                <c:pt idx="194">
                  <c:v>4.0208349999999999</c:v>
                </c:pt>
                <c:pt idx="195">
                  <c:v>4.0416679999999996</c:v>
                </c:pt>
                <c:pt idx="196">
                  <c:v>4.0625010000000001</c:v>
                </c:pt>
                <c:pt idx="197">
                  <c:v>4.0833349999999999</c:v>
                </c:pt>
                <c:pt idx="198">
                  <c:v>4.1041679999999996</c:v>
                </c:pt>
                <c:pt idx="199">
                  <c:v>4.1250010000000001</c:v>
                </c:pt>
                <c:pt idx="200">
                  <c:v>4.1458349999999999</c:v>
                </c:pt>
                <c:pt idx="201">
                  <c:v>4.1666679999999996</c:v>
                </c:pt>
                <c:pt idx="202">
                  <c:v>4.1875010000000001</c:v>
                </c:pt>
                <c:pt idx="203">
                  <c:v>4.2083349999999999</c:v>
                </c:pt>
                <c:pt idx="204">
                  <c:v>4.2291679999999996</c:v>
                </c:pt>
                <c:pt idx="205">
                  <c:v>4.2500010000000001</c:v>
                </c:pt>
                <c:pt idx="206">
                  <c:v>4.2708349999999999</c:v>
                </c:pt>
                <c:pt idx="207">
                  <c:v>4.2916679999999996</c:v>
                </c:pt>
                <c:pt idx="208">
                  <c:v>4.3125010000000001</c:v>
                </c:pt>
                <c:pt idx="209">
                  <c:v>4.3333349999999999</c:v>
                </c:pt>
                <c:pt idx="210">
                  <c:v>4.3541679999999996</c:v>
                </c:pt>
                <c:pt idx="211">
                  <c:v>4.3750010000000001</c:v>
                </c:pt>
                <c:pt idx="212">
                  <c:v>4.3958349999999999</c:v>
                </c:pt>
                <c:pt idx="213">
                  <c:v>4.4166679999999996</c:v>
                </c:pt>
                <c:pt idx="214">
                  <c:v>4.4375010000000001</c:v>
                </c:pt>
                <c:pt idx="215">
                  <c:v>4.4583349999999999</c:v>
                </c:pt>
                <c:pt idx="216">
                  <c:v>4.4791679999999996</c:v>
                </c:pt>
                <c:pt idx="217">
                  <c:v>4.5000010000000001</c:v>
                </c:pt>
                <c:pt idx="218">
                  <c:v>4.5208349999999999</c:v>
                </c:pt>
                <c:pt idx="219">
                  <c:v>4.5416679999999996</c:v>
                </c:pt>
                <c:pt idx="220">
                  <c:v>4.5625010000000001</c:v>
                </c:pt>
                <c:pt idx="221">
                  <c:v>4.5833349999999999</c:v>
                </c:pt>
                <c:pt idx="222">
                  <c:v>4.6041679999999996</c:v>
                </c:pt>
                <c:pt idx="223">
                  <c:v>4.6250010000000001</c:v>
                </c:pt>
                <c:pt idx="224">
                  <c:v>4.6458349999999999</c:v>
                </c:pt>
                <c:pt idx="225">
                  <c:v>4.6666679999999996</c:v>
                </c:pt>
                <c:pt idx="226">
                  <c:v>4.6875010000000001</c:v>
                </c:pt>
                <c:pt idx="227">
                  <c:v>4.7083349999999999</c:v>
                </c:pt>
                <c:pt idx="228">
                  <c:v>4.7291679999999996</c:v>
                </c:pt>
                <c:pt idx="229">
                  <c:v>4.7500010000000001</c:v>
                </c:pt>
                <c:pt idx="230">
                  <c:v>4.7708349999999999</c:v>
                </c:pt>
                <c:pt idx="231">
                  <c:v>4.7916679999999996</c:v>
                </c:pt>
                <c:pt idx="232">
                  <c:v>4.8125010000000001</c:v>
                </c:pt>
                <c:pt idx="233">
                  <c:v>4.8333349999999999</c:v>
                </c:pt>
                <c:pt idx="234">
                  <c:v>4.8541679999999996</c:v>
                </c:pt>
                <c:pt idx="235">
                  <c:v>4.8750010000000001</c:v>
                </c:pt>
                <c:pt idx="236">
                  <c:v>4.8958349999999999</c:v>
                </c:pt>
                <c:pt idx="237">
                  <c:v>4.9166679999999996</c:v>
                </c:pt>
                <c:pt idx="238">
                  <c:v>4.9375010000000001</c:v>
                </c:pt>
                <c:pt idx="239">
                  <c:v>4.9583349999999999</c:v>
                </c:pt>
                <c:pt idx="240">
                  <c:v>4.9791679999999996</c:v>
                </c:pt>
                <c:pt idx="241">
                  <c:v>5.0000010000000001</c:v>
                </c:pt>
                <c:pt idx="242">
                  <c:v>5.0208349999999999</c:v>
                </c:pt>
                <c:pt idx="243">
                  <c:v>5.0416679999999996</c:v>
                </c:pt>
                <c:pt idx="244">
                  <c:v>5.0625010000000001</c:v>
                </c:pt>
                <c:pt idx="245">
                  <c:v>5.0833349999999999</c:v>
                </c:pt>
                <c:pt idx="246">
                  <c:v>5.1041679999999996</c:v>
                </c:pt>
                <c:pt idx="247">
                  <c:v>5.1250010000000001</c:v>
                </c:pt>
                <c:pt idx="248">
                  <c:v>5.1458349999999999</c:v>
                </c:pt>
                <c:pt idx="249">
                  <c:v>5.1666679999999996</c:v>
                </c:pt>
                <c:pt idx="250">
                  <c:v>5.1875010000000001</c:v>
                </c:pt>
                <c:pt idx="251">
                  <c:v>5.2083349999999999</c:v>
                </c:pt>
                <c:pt idx="252">
                  <c:v>5.2291679999999996</c:v>
                </c:pt>
                <c:pt idx="253">
                  <c:v>5.2500010000000001</c:v>
                </c:pt>
                <c:pt idx="254">
                  <c:v>5.2708349999999999</c:v>
                </c:pt>
                <c:pt idx="255">
                  <c:v>5.2916679999999996</c:v>
                </c:pt>
                <c:pt idx="256">
                  <c:v>5.3125010000000001</c:v>
                </c:pt>
                <c:pt idx="257">
                  <c:v>5.3333349999999999</c:v>
                </c:pt>
                <c:pt idx="258">
                  <c:v>5.3541679999999996</c:v>
                </c:pt>
                <c:pt idx="259">
                  <c:v>5.3750010000000001</c:v>
                </c:pt>
                <c:pt idx="260">
                  <c:v>5.3958349999999999</c:v>
                </c:pt>
                <c:pt idx="261">
                  <c:v>5.4166679999999996</c:v>
                </c:pt>
                <c:pt idx="262">
                  <c:v>5.4375010000000001</c:v>
                </c:pt>
                <c:pt idx="263">
                  <c:v>5.4583349999999999</c:v>
                </c:pt>
                <c:pt idx="264">
                  <c:v>5.4791679999999996</c:v>
                </c:pt>
                <c:pt idx="265">
                  <c:v>5.5000010000000001</c:v>
                </c:pt>
                <c:pt idx="266">
                  <c:v>5.5208349999999999</c:v>
                </c:pt>
                <c:pt idx="267">
                  <c:v>5.5416679999999996</c:v>
                </c:pt>
                <c:pt idx="268">
                  <c:v>5.5625010000000001</c:v>
                </c:pt>
                <c:pt idx="269">
                  <c:v>5.5833349999999999</c:v>
                </c:pt>
                <c:pt idx="270">
                  <c:v>5.6041679999999996</c:v>
                </c:pt>
                <c:pt idx="271">
                  <c:v>5.6250010000000001</c:v>
                </c:pt>
                <c:pt idx="272">
                  <c:v>5.6458349999999999</c:v>
                </c:pt>
                <c:pt idx="273">
                  <c:v>5.6666679999999996</c:v>
                </c:pt>
                <c:pt idx="274">
                  <c:v>5.6875010000000001</c:v>
                </c:pt>
                <c:pt idx="275">
                  <c:v>5.7083349999999999</c:v>
                </c:pt>
                <c:pt idx="276">
                  <c:v>5.7291679999999996</c:v>
                </c:pt>
                <c:pt idx="277">
                  <c:v>5.7500010000000001</c:v>
                </c:pt>
                <c:pt idx="278">
                  <c:v>5.7708349999999999</c:v>
                </c:pt>
                <c:pt idx="279">
                  <c:v>5.7916679999999996</c:v>
                </c:pt>
                <c:pt idx="280">
                  <c:v>5.8125010000000001</c:v>
                </c:pt>
                <c:pt idx="281">
                  <c:v>5.8333349999999999</c:v>
                </c:pt>
                <c:pt idx="282">
                  <c:v>5.8541679999999996</c:v>
                </c:pt>
                <c:pt idx="283">
                  <c:v>5.8750010000000001</c:v>
                </c:pt>
                <c:pt idx="284">
                  <c:v>5.8958349999999999</c:v>
                </c:pt>
                <c:pt idx="285">
                  <c:v>5.9166679999999996</c:v>
                </c:pt>
                <c:pt idx="286">
                  <c:v>5.9375010000000001</c:v>
                </c:pt>
                <c:pt idx="287">
                  <c:v>5.9583349999999999</c:v>
                </c:pt>
                <c:pt idx="288">
                  <c:v>5.9791679999999996</c:v>
                </c:pt>
                <c:pt idx="289">
                  <c:v>6.0000010000000001</c:v>
                </c:pt>
                <c:pt idx="290">
                  <c:v>6.0208349999999999</c:v>
                </c:pt>
                <c:pt idx="291">
                  <c:v>6.0416679999999996</c:v>
                </c:pt>
                <c:pt idx="292">
                  <c:v>6.0625010000000001</c:v>
                </c:pt>
                <c:pt idx="293">
                  <c:v>6.0833349999999999</c:v>
                </c:pt>
                <c:pt idx="294">
                  <c:v>6.1041679999999996</c:v>
                </c:pt>
                <c:pt idx="295">
                  <c:v>6.1250010000000001</c:v>
                </c:pt>
                <c:pt idx="296">
                  <c:v>6.1458349999999999</c:v>
                </c:pt>
                <c:pt idx="297">
                  <c:v>6.1666679999999996</c:v>
                </c:pt>
                <c:pt idx="298">
                  <c:v>6.1875010000000001</c:v>
                </c:pt>
                <c:pt idx="299">
                  <c:v>6.2083349999999999</c:v>
                </c:pt>
                <c:pt idx="300">
                  <c:v>6.2291679999999996</c:v>
                </c:pt>
                <c:pt idx="301">
                  <c:v>6.2500010000000001</c:v>
                </c:pt>
                <c:pt idx="302">
                  <c:v>6.2708349999999999</c:v>
                </c:pt>
                <c:pt idx="303">
                  <c:v>6.2916679999999996</c:v>
                </c:pt>
                <c:pt idx="304">
                  <c:v>6.3125010000000001</c:v>
                </c:pt>
                <c:pt idx="305">
                  <c:v>6.3333349999999999</c:v>
                </c:pt>
                <c:pt idx="306">
                  <c:v>6.3541679999999996</c:v>
                </c:pt>
                <c:pt idx="307">
                  <c:v>6.3750010000000001</c:v>
                </c:pt>
                <c:pt idx="308">
                  <c:v>6.3958349999999999</c:v>
                </c:pt>
                <c:pt idx="309">
                  <c:v>6.4166679999999996</c:v>
                </c:pt>
                <c:pt idx="310">
                  <c:v>6.4375010000000001</c:v>
                </c:pt>
                <c:pt idx="311">
                  <c:v>6.4583349999999999</c:v>
                </c:pt>
                <c:pt idx="312">
                  <c:v>6.4791679999999996</c:v>
                </c:pt>
                <c:pt idx="313">
                  <c:v>6.5000010000000001</c:v>
                </c:pt>
                <c:pt idx="314">
                  <c:v>6.5208349999999999</c:v>
                </c:pt>
                <c:pt idx="315">
                  <c:v>6.5416679999999996</c:v>
                </c:pt>
                <c:pt idx="316">
                  <c:v>6.5625010000000001</c:v>
                </c:pt>
                <c:pt idx="317">
                  <c:v>6.5833349999999999</c:v>
                </c:pt>
                <c:pt idx="318">
                  <c:v>6.6041679999999996</c:v>
                </c:pt>
                <c:pt idx="319">
                  <c:v>6.6250010000000001</c:v>
                </c:pt>
                <c:pt idx="320">
                  <c:v>6.6458349999999999</c:v>
                </c:pt>
                <c:pt idx="321">
                  <c:v>6.6666679999999996</c:v>
                </c:pt>
                <c:pt idx="322">
                  <c:v>6.6875010000000001</c:v>
                </c:pt>
                <c:pt idx="323">
                  <c:v>6.7083349999999999</c:v>
                </c:pt>
                <c:pt idx="324">
                  <c:v>6.7291679999999996</c:v>
                </c:pt>
                <c:pt idx="325">
                  <c:v>6.7500010000000001</c:v>
                </c:pt>
                <c:pt idx="326">
                  <c:v>6.7708349999999999</c:v>
                </c:pt>
                <c:pt idx="327">
                  <c:v>6.7916679999999996</c:v>
                </c:pt>
                <c:pt idx="328">
                  <c:v>6.8125010000000001</c:v>
                </c:pt>
                <c:pt idx="329">
                  <c:v>6.8333349999999999</c:v>
                </c:pt>
                <c:pt idx="330">
                  <c:v>6.8541679999999996</c:v>
                </c:pt>
                <c:pt idx="331">
                  <c:v>6.8750010000000001</c:v>
                </c:pt>
                <c:pt idx="332">
                  <c:v>6.8958349999999999</c:v>
                </c:pt>
                <c:pt idx="333">
                  <c:v>6.9166679999999996</c:v>
                </c:pt>
                <c:pt idx="334">
                  <c:v>6.9375010000000001</c:v>
                </c:pt>
                <c:pt idx="335">
                  <c:v>6.9583349999999999</c:v>
                </c:pt>
                <c:pt idx="336">
                  <c:v>6.9791679999999996</c:v>
                </c:pt>
                <c:pt idx="337">
                  <c:v>7.0000010000000001</c:v>
                </c:pt>
                <c:pt idx="338">
                  <c:v>7.0208349999999999</c:v>
                </c:pt>
                <c:pt idx="339">
                  <c:v>7.0416679999999996</c:v>
                </c:pt>
                <c:pt idx="340">
                  <c:v>7.0625010000000001</c:v>
                </c:pt>
                <c:pt idx="341">
                  <c:v>7.0833349999999999</c:v>
                </c:pt>
                <c:pt idx="342">
                  <c:v>7.1041679999999996</c:v>
                </c:pt>
                <c:pt idx="343">
                  <c:v>7.1250010000000001</c:v>
                </c:pt>
                <c:pt idx="344">
                  <c:v>7.1458349999999999</c:v>
                </c:pt>
                <c:pt idx="345">
                  <c:v>7.1666679999999996</c:v>
                </c:pt>
                <c:pt idx="346">
                  <c:v>7.1875010000000001</c:v>
                </c:pt>
                <c:pt idx="347">
                  <c:v>7.2083349999999999</c:v>
                </c:pt>
                <c:pt idx="348">
                  <c:v>7.2291679999999996</c:v>
                </c:pt>
                <c:pt idx="349">
                  <c:v>7.2500010000000001</c:v>
                </c:pt>
                <c:pt idx="350">
                  <c:v>7.2708349999999999</c:v>
                </c:pt>
                <c:pt idx="351">
                  <c:v>7.2916679999999996</c:v>
                </c:pt>
                <c:pt idx="352">
                  <c:v>7.3125010000000001</c:v>
                </c:pt>
                <c:pt idx="353">
                  <c:v>7.3333349999999999</c:v>
                </c:pt>
                <c:pt idx="354">
                  <c:v>7.3541679999999996</c:v>
                </c:pt>
                <c:pt idx="355">
                  <c:v>7.3750010000000001</c:v>
                </c:pt>
                <c:pt idx="356">
                  <c:v>7.3958349999999999</c:v>
                </c:pt>
                <c:pt idx="357">
                  <c:v>7.4166679999999996</c:v>
                </c:pt>
                <c:pt idx="358">
                  <c:v>7.4375010000000001</c:v>
                </c:pt>
                <c:pt idx="359">
                  <c:v>7.4583349999999999</c:v>
                </c:pt>
                <c:pt idx="360">
                  <c:v>7.4791679999999996</c:v>
                </c:pt>
                <c:pt idx="361">
                  <c:v>7.5000010000000001</c:v>
                </c:pt>
                <c:pt idx="362">
                  <c:v>7.5208349999999999</c:v>
                </c:pt>
                <c:pt idx="363">
                  <c:v>7.5416679999999996</c:v>
                </c:pt>
                <c:pt idx="364">
                  <c:v>7.5625010000000001</c:v>
                </c:pt>
                <c:pt idx="365">
                  <c:v>7.5833349999999999</c:v>
                </c:pt>
                <c:pt idx="366">
                  <c:v>7.6041679999999996</c:v>
                </c:pt>
                <c:pt idx="367">
                  <c:v>7.6250010000000001</c:v>
                </c:pt>
                <c:pt idx="368">
                  <c:v>7.6458349999999999</c:v>
                </c:pt>
                <c:pt idx="369">
                  <c:v>7.6666679999999996</c:v>
                </c:pt>
                <c:pt idx="370">
                  <c:v>7.6875010000000001</c:v>
                </c:pt>
                <c:pt idx="371">
                  <c:v>7.7083349999999999</c:v>
                </c:pt>
                <c:pt idx="372">
                  <c:v>7.7291679999999996</c:v>
                </c:pt>
                <c:pt idx="373">
                  <c:v>7.7500010000000001</c:v>
                </c:pt>
                <c:pt idx="374">
                  <c:v>7.7708349999999999</c:v>
                </c:pt>
                <c:pt idx="375">
                  <c:v>7.7916679999999996</c:v>
                </c:pt>
                <c:pt idx="376">
                  <c:v>7.8125010000000001</c:v>
                </c:pt>
                <c:pt idx="377">
                  <c:v>7.8333349999999999</c:v>
                </c:pt>
                <c:pt idx="378">
                  <c:v>7.8541679999999996</c:v>
                </c:pt>
                <c:pt idx="379">
                  <c:v>7.8750010000000001</c:v>
                </c:pt>
                <c:pt idx="380">
                  <c:v>7.8958349999999999</c:v>
                </c:pt>
                <c:pt idx="381">
                  <c:v>7.9166679999999996</c:v>
                </c:pt>
                <c:pt idx="382">
                  <c:v>7.9375010000000001</c:v>
                </c:pt>
                <c:pt idx="383">
                  <c:v>7.9583349999999999</c:v>
                </c:pt>
                <c:pt idx="384">
                  <c:v>7.9791679999999996</c:v>
                </c:pt>
                <c:pt idx="385">
                  <c:v>8.0000009999999993</c:v>
                </c:pt>
                <c:pt idx="386">
                  <c:v>8.0208349999999999</c:v>
                </c:pt>
                <c:pt idx="387">
                  <c:v>8.0416679999999996</c:v>
                </c:pt>
                <c:pt idx="388">
                  <c:v>8.0625009999999993</c:v>
                </c:pt>
                <c:pt idx="389">
                  <c:v>8.0833349999999999</c:v>
                </c:pt>
                <c:pt idx="390">
                  <c:v>8.1041679999999996</c:v>
                </c:pt>
                <c:pt idx="391">
                  <c:v>8.1250009999999993</c:v>
                </c:pt>
                <c:pt idx="392">
                  <c:v>8.1458349999999999</c:v>
                </c:pt>
                <c:pt idx="393">
                  <c:v>8.1666679999999996</c:v>
                </c:pt>
                <c:pt idx="394">
                  <c:v>8.1875009999999993</c:v>
                </c:pt>
                <c:pt idx="395">
                  <c:v>8.2083349999999999</c:v>
                </c:pt>
                <c:pt idx="396">
                  <c:v>8.2291679999999996</c:v>
                </c:pt>
                <c:pt idx="397">
                  <c:v>8.2500009999999993</c:v>
                </c:pt>
                <c:pt idx="398">
                  <c:v>8.2708349999999999</c:v>
                </c:pt>
                <c:pt idx="399">
                  <c:v>8.2916679999999996</c:v>
                </c:pt>
                <c:pt idx="400">
                  <c:v>8.3125009999999993</c:v>
                </c:pt>
                <c:pt idx="401">
                  <c:v>8.3333349999999999</c:v>
                </c:pt>
                <c:pt idx="402">
                  <c:v>8.3541679999999996</c:v>
                </c:pt>
                <c:pt idx="403">
                  <c:v>8.3750009999999993</c:v>
                </c:pt>
                <c:pt idx="404">
                  <c:v>8.3958349999999999</c:v>
                </c:pt>
                <c:pt idx="405">
                  <c:v>8.4166679999999996</c:v>
                </c:pt>
                <c:pt idx="406">
                  <c:v>8.4375009999999993</c:v>
                </c:pt>
                <c:pt idx="407">
                  <c:v>8.4583349999999999</c:v>
                </c:pt>
                <c:pt idx="408">
                  <c:v>8.4791679999999996</c:v>
                </c:pt>
                <c:pt idx="409">
                  <c:v>8.5000009999999993</c:v>
                </c:pt>
                <c:pt idx="410">
                  <c:v>8.5208349999999999</c:v>
                </c:pt>
                <c:pt idx="411">
                  <c:v>8.5416679999999996</c:v>
                </c:pt>
                <c:pt idx="412">
                  <c:v>8.5625009999999993</c:v>
                </c:pt>
                <c:pt idx="413">
                  <c:v>8.5833349999999999</c:v>
                </c:pt>
                <c:pt idx="414">
                  <c:v>8.6041679999999996</c:v>
                </c:pt>
                <c:pt idx="415">
                  <c:v>8.6250009999999993</c:v>
                </c:pt>
                <c:pt idx="416">
                  <c:v>8.6458349999999999</c:v>
                </c:pt>
                <c:pt idx="417">
                  <c:v>8.6666679999999996</c:v>
                </c:pt>
                <c:pt idx="418">
                  <c:v>8.6875009999999993</c:v>
                </c:pt>
                <c:pt idx="419">
                  <c:v>8.7083340000000007</c:v>
                </c:pt>
                <c:pt idx="420">
                  <c:v>8.7291679999999996</c:v>
                </c:pt>
                <c:pt idx="421">
                  <c:v>8.7500009999999993</c:v>
                </c:pt>
                <c:pt idx="422">
                  <c:v>8.7708340000000007</c:v>
                </c:pt>
                <c:pt idx="423">
                  <c:v>8.7916679999999996</c:v>
                </c:pt>
                <c:pt idx="424">
                  <c:v>8.8125009999999993</c:v>
                </c:pt>
                <c:pt idx="425">
                  <c:v>8.8333340000000007</c:v>
                </c:pt>
                <c:pt idx="426">
                  <c:v>8.8541679999999996</c:v>
                </c:pt>
                <c:pt idx="427">
                  <c:v>8.8750009999999993</c:v>
                </c:pt>
                <c:pt idx="428">
                  <c:v>8.8958340000000007</c:v>
                </c:pt>
                <c:pt idx="429">
                  <c:v>8.9166679999999996</c:v>
                </c:pt>
                <c:pt idx="430">
                  <c:v>8.9375009999999993</c:v>
                </c:pt>
                <c:pt idx="431">
                  <c:v>8.9583340000000007</c:v>
                </c:pt>
                <c:pt idx="432">
                  <c:v>8.9791679999999996</c:v>
                </c:pt>
                <c:pt idx="433">
                  <c:v>9.0000009999999993</c:v>
                </c:pt>
                <c:pt idx="434">
                  <c:v>9.0208340000000007</c:v>
                </c:pt>
                <c:pt idx="435">
                  <c:v>9.0416679999999996</c:v>
                </c:pt>
                <c:pt idx="436">
                  <c:v>9.0625009999999993</c:v>
                </c:pt>
                <c:pt idx="437">
                  <c:v>9.0833340000000007</c:v>
                </c:pt>
                <c:pt idx="438">
                  <c:v>9.1041679999999996</c:v>
                </c:pt>
                <c:pt idx="439">
                  <c:v>9.1250009999999993</c:v>
                </c:pt>
                <c:pt idx="440">
                  <c:v>9.1458340000000007</c:v>
                </c:pt>
                <c:pt idx="441">
                  <c:v>9.1666679999999996</c:v>
                </c:pt>
                <c:pt idx="442">
                  <c:v>9.1875009999999993</c:v>
                </c:pt>
                <c:pt idx="443">
                  <c:v>9.2083340000000007</c:v>
                </c:pt>
                <c:pt idx="444">
                  <c:v>9.2291679999999996</c:v>
                </c:pt>
                <c:pt idx="445">
                  <c:v>9.2500009999999993</c:v>
                </c:pt>
                <c:pt idx="446">
                  <c:v>9.2708340000000007</c:v>
                </c:pt>
                <c:pt idx="447">
                  <c:v>9.2916679999999996</c:v>
                </c:pt>
                <c:pt idx="448">
                  <c:v>9.3125009999999993</c:v>
                </c:pt>
                <c:pt idx="449">
                  <c:v>9.3333340000000007</c:v>
                </c:pt>
                <c:pt idx="450">
                  <c:v>9.3541679999999996</c:v>
                </c:pt>
                <c:pt idx="451">
                  <c:v>9.3750009999999993</c:v>
                </c:pt>
                <c:pt idx="452">
                  <c:v>9.3958340000000007</c:v>
                </c:pt>
                <c:pt idx="453">
                  <c:v>9.4166679999999996</c:v>
                </c:pt>
                <c:pt idx="454">
                  <c:v>9.4375009999999993</c:v>
                </c:pt>
                <c:pt idx="455">
                  <c:v>9.4583349999999999</c:v>
                </c:pt>
                <c:pt idx="456">
                  <c:v>9.4791679999999996</c:v>
                </c:pt>
                <c:pt idx="457">
                  <c:v>9.5000009999999993</c:v>
                </c:pt>
                <c:pt idx="458">
                  <c:v>9.5208349999999999</c:v>
                </c:pt>
                <c:pt idx="459">
                  <c:v>9.5416679999999996</c:v>
                </c:pt>
                <c:pt idx="460">
                  <c:v>9.5625009999999993</c:v>
                </c:pt>
                <c:pt idx="461">
                  <c:v>9.5833349999999999</c:v>
                </c:pt>
                <c:pt idx="462">
                  <c:v>9.6041679999999996</c:v>
                </c:pt>
                <c:pt idx="463">
                  <c:v>9.6250009999999993</c:v>
                </c:pt>
                <c:pt idx="464">
                  <c:v>9.6458349999999999</c:v>
                </c:pt>
                <c:pt idx="465">
                  <c:v>9.6666679999999996</c:v>
                </c:pt>
                <c:pt idx="466">
                  <c:v>9.6875009999999993</c:v>
                </c:pt>
                <c:pt idx="467">
                  <c:v>9.7083349999999999</c:v>
                </c:pt>
                <c:pt idx="468">
                  <c:v>9.7291679999999996</c:v>
                </c:pt>
                <c:pt idx="469">
                  <c:v>9.7500009999999993</c:v>
                </c:pt>
                <c:pt idx="470">
                  <c:v>9.7708349999999999</c:v>
                </c:pt>
                <c:pt idx="471">
                  <c:v>9.7916679999999996</c:v>
                </c:pt>
                <c:pt idx="472">
                  <c:v>9.8125009999999993</c:v>
                </c:pt>
                <c:pt idx="473">
                  <c:v>9.8333349999999999</c:v>
                </c:pt>
                <c:pt idx="474">
                  <c:v>9.8541679999999996</c:v>
                </c:pt>
                <c:pt idx="475">
                  <c:v>9.8750009999999993</c:v>
                </c:pt>
                <c:pt idx="476">
                  <c:v>9.8958349999999999</c:v>
                </c:pt>
                <c:pt idx="477">
                  <c:v>9.9166679999999996</c:v>
                </c:pt>
                <c:pt idx="478">
                  <c:v>9.9375009999999993</c:v>
                </c:pt>
                <c:pt idx="479">
                  <c:v>9.9583349999999999</c:v>
                </c:pt>
                <c:pt idx="480">
                  <c:v>9.9791679999999996</c:v>
                </c:pt>
                <c:pt idx="481">
                  <c:v>10.000000999999999</c:v>
                </c:pt>
                <c:pt idx="482">
                  <c:v>10.020835</c:v>
                </c:pt>
                <c:pt idx="483">
                  <c:v>10.041668</c:v>
                </c:pt>
                <c:pt idx="484">
                  <c:v>10.062500999999999</c:v>
                </c:pt>
                <c:pt idx="485">
                  <c:v>10.083335</c:v>
                </c:pt>
                <c:pt idx="486">
                  <c:v>10.104168</c:v>
                </c:pt>
                <c:pt idx="487">
                  <c:v>10.125000999999999</c:v>
                </c:pt>
                <c:pt idx="488">
                  <c:v>10.145835</c:v>
                </c:pt>
                <c:pt idx="489">
                  <c:v>10.166668</c:v>
                </c:pt>
                <c:pt idx="490">
                  <c:v>10.187500999999999</c:v>
                </c:pt>
                <c:pt idx="491">
                  <c:v>10.208335</c:v>
                </c:pt>
                <c:pt idx="492">
                  <c:v>10.229168</c:v>
                </c:pt>
                <c:pt idx="493">
                  <c:v>10.250000999999999</c:v>
                </c:pt>
                <c:pt idx="494">
                  <c:v>10.270835</c:v>
                </c:pt>
                <c:pt idx="495">
                  <c:v>10.291668</c:v>
                </c:pt>
                <c:pt idx="496">
                  <c:v>10.312500999999999</c:v>
                </c:pt>
                <c:pt idx="497">
                  <c:v>10.333335</c:v>
                </c:pt>
                <c:pt idx="498">
                  <c:v>10.354168</c:v>
                </c:pt>
                <c:pt idx="499">
                  <c:v>10.375000999999999</c:v>
                </c:pt>
                <c:pt idx="500">
                  <c:v>10.395835</c:v>
                </c:pt>
                <c:pt idx="501">
                  <c:v>10.416668</c:v>
                </c:pt>
                <c:pt idx="502">
                  <c:v>10.437500999999999</c:v>
                </c:pt>
                <c:pt idx="503">
                  <c:v>10.458335</c:v>
                </c:pt>
                <c:pt idx="504">
                  <c:v>10.479168</c:v>
                </c:pt>
                <c:pt idx="505">
                  <c:v>10.500000999999999</c:v>
                </c:pt>
                <c:pt idx="506">
                  <c:v>10.520835</c:v>
                </c:pt>
                <c:pt idx="507">
                  <c:v>10.541668</c:v>
                </c:pt>
                <c:pt idx="508">
                  <c:v>10.562500999999999</c:v>
                </c:pt>
                <c:pt idx="509">
                  <c:v>10.583335</c:v>
                </c:pt>
                <c:pt idx="510">
                  <c:v>10.604168</c:v>
                </c:pt>
                <c:pt idx="511">
                  <c:v>10.625000999999999</c:v>
                </c:pt>
                <c:pt idx="512">
                  <c:v>10.645835</c:v>
                </c:pt>
                <c:pt idx="513">
                  <c:v>10.666668</c:v>
                </c:pt>
                <c:pt idx="514">
                  <c:v>10.687500999999999</c:v>
                </c:pt>
                <c:pt idx="515">
                  <c:v>10.708335</c:v>
                </c:pt>
                <c:pt idx="516">
                  <c:v>10.729168</c:v>
                </c:pt>
                <c:pt idx="517">
                  <c:v>10.750000999999999</c:v>
                </c:pt>
                <c:pt idx="518">
                  <c:v>10.770835</c:v>
                </c:pt>
                <c:pt idx="519">
                  <c:v>10.791668</c:v>
                </c:pt>
                <c:pt idx="520">
                  <c:v>10.812500999999999</c:v>
                </c:pt>
                <c:pt idx="521">
                  <c:v>10.833335</c:v>
                </c:pt>
                <c:pt idx="522">
                  <c:v>10.854168</c:v>
                </c:pt>
                <c:pt idx="523">
                  <c:v>10.875000999999999</c:v>
                </c:pt>
                <c:pt idx="524">
                  <c:v>10.895835</c:v>
                </c:pt>
                <c:pt idx="525">
                  <c:v>10.916668</c:v>
                </c:pt>
                <c:pt idx="526">
                  <c:v>10.937500999999999</c:v>
                </c:pt>
                <c:pt idx="527">
                  <c:v>10.958335</c:v>
                </c:pt>
                <c:pt idx="528">
                  <c:v>10.979168</c:v>
                </c:pt>
                <c:pt idx="529">
                  <c:v>11.000000999999999</c:v>
                </c:pt>
                <c:pt idx="530">
                  <c:v>11.020835</c:v>
                </c:pt>
                <c:pt idx="531">
                  <c:v>11.041668</c:v>
                </c:pt>
                <c:pt idx="532">
                  <c:v>11.062500999999999</c:v>
                </c:pt>
                <c:pt idx="533">
                  <c:v>11.083335</c:v>
                </c:pt>
                <c:pt idx="534">
                  <c:v>11.104168</c:v>
                </c:pt>
                <c:pt idx="535">
                  <c:v>11.125000999999999</c:v>
                </c:pt>
                <c:pt idx="536">
                  <c:v>11.145835</c:v>
                </c:pt>
                <c:pt idx="537">
                  <c:v>11.166668</c:v>
                </c:pt>
                <c:pt idx="538">
                  <c:v>11.187500999999999</c:v>
                </c:pt>
                <c:pt idx="539">
                  <c:v>11.208335</c:v>
                </c:pt>
                <c:pt idx="540">
                  <c:v>11.229168</c:v>
                </c:pt>
                <c:pt idx="541">
                  <c:v>11.250000999999999</c:v>
                </c:pt>
                <c:pt idx="542">
                  <c:v>11.270835</c:v>
                </c:pt>
                <c:pt idx="543">
                  <c:v>11.291668</c:v>
                </c:pt>
                <c:pt idx="544">
                  <c:v>11.312500999999999</c:v>
                </c:pt>
                <c:pt idx="545">
                  <c:v>11.333335</c:v>
                </c:pt>
                <c:pt idx="546">
                  <c:v>11.354168</c:v>
                </c:pt>
                <c:pt idx="547">
                  <c:v>11.375000999999999</c:v>
                </c:pt>
                <c:pt idx="548">
                  <c:v>11.395835</c:v>
                </c:pt>
                <c:pt idx="549">
                  <c:v>11.416668</c:v>
                </c:pt>
                <c:pt idx="550">
                  <c:v>11.437500999999999</c:v>
                </c:pt>
                <c:pt idx="551">
                  <c:v>11.458335</c:v>
                </c:pt>
                <c:pt idx="552">
                  <c:v>11.479168</c:v>
                </c:pt>
                <c:pt idx="553">
                  <c:v>11.500000999999999</c:v>
                </c:pt>
                <c:pt idx="554">
                  <c:v>11.520835</c:v>
                </c:pt>
                <c:pt idx="555">
                  <c:v>11.541668</c:v>
                </c:pt>
                <c:pt idx="556">
                  <c:v>11.562500999999999</c:v>
                </c:pt>
                <c:pt idx="557">
                  <c:v>11.583335</c:v>
                </c:pt>
                <c:pt idx="558">
                  <c:v>11.604168</c:v>
                </c:pt>
                <c:pt idx="559">
                  <c:v>11.625000999999999</c:v>
                </c:pt>
                <c:pt idx="560">
                  <c:v>11.645835</c:v>
                </c:pt>
                <c:pt idx="561">
                  <c:v>11.666668</c:v>
                </c:pt>
                <c:pt idx="562">
                  <c:v>11.687500999999999</c:v>
                </c:pt>
                <c:pt idx="563">
                  <c:v>11.708335</c:v>
                </c:pt>
                <c:pt idx="564">
                  <c:v>11.729168</c:v>
                </c:pt>
                <c:pt idx="565">
                  <c:v>11.750000999999999</c:v>
                </c:pt>
                <c:pt idx="566">
                  <c:v>11.770835</c:v>
                </c:pt>
                <c:pt idx="567">
                  <c:v>11.791668</c:v>
                </c:pt>
                <c:pt idx="568">
                  <c:v>11.812500999999999</c:v>
                </c:pt>
                <c:pt idx="569">
                  <c:v>11.833335</c:v>
                </c:pt>
                <c:pt idx="570">
                  <c:v>11.854168</c:v>
                </c:pt>
                <c:pt idx="571">
                  <c:v>11.875000999999999</c:v>
                </c:pt>
                <c:pt idx="572">
                  <c:v>11.895835</c:v>
                </c:pt>
                <c:pt idx="573">
                  <c:v>11.916668</c:v>
                </c:pt>
                <c:pt idx="574">
                  <c:v>11.937500999999999</c:v>
                </c:pt>
                <c:pt idx="575">
                  <c:v>11.958335</c:v>
                </c:pt>
                <c:pt idx="576">
                  <c:v>11.979168</c:v>
                </c:pt>
                <c:pt idx="577">
                  <c:v>12.000000999999999</c:v>
                </c:pt>
                <c:pt idx="578">
                  <c:v>12.020835</c:v>
                </c:pt>
                <c:pt idx="579">
                  <c:v>12.041668</c:v>
                </c:pt>
                <c:pt idx="580">
                  <c:v>12.062500999999999</c:v>
                </c:pt>
                <c:pt idx="581">
                  <c:v>12.083335</c:v>
                </c:pt>
                <c:pt idx="582">
                  <c:v>12.104168</c:v>
                </c:pt>
                <c:pt idx="583">
                  <c:v>12.125000999999999</c:v>
                </c:pt>
                <c:pt idx="584">
                  <c:v>12.145835</c:v>
                </c:pt>
                <c:pt idx="585">
                  <c:v>12.166668</c:v>
                </c:pt>
                <c:pt idx="586">
                  <c:v>12.187500999999999</c:v>
                </c:pt>
                <c:pt idx="587">
                  <c:v>12.208335</c:v>
                </c:pt>
                <c:pt idx="588">
                  <c:v>12.229168</c:v>
                </c:pt>
                <c:pt idx="589">
                  <c:v>12.250000999999999</c:v>
                </c:pt>
                <c:pt idx="590">
                  <c:v>12.270835</c:v>
                </c:pt>
                <c:pt idx="591">
                  <c:v>12.291668</c:v>
                </c:pt>
                <c:pt idx="592">
                  <c:v>12.312500999999999</c:v>
                </c:pt>
                <c:pt idx="593">
                  <c:v>12.333335</c:v>
                </c:pt>
                <c:pt idx="594">
                  <c:v>12.354168</c:v>
                </c:pt>
                <c:pt idx="595">
                  <c:v>12.375000999999999</c:v>
                </c:pt>
                <c:pt idx="596">
                  <c:v>12.395835</c:v>
                </c:pt>
                <c:pt idx="597">
                  <c:v>12.416668</c:v>
                </c:pt>
                <c:pt idx="598">
                  <c:v>12.437500999999999</c:v>
                </c:pt>
                <c:pt idx="599">
                  <c:v>12.458335</c:v>
                </c:pt>
                <c:pt idx="600">
                  <c:v>12.479168</c:v>
                </c:pt>
                <c:pt idx="601">
                  <c:v>12.500000999999999</c:v>
                </c:pt>
                <c:pt idx="602">
                  <c:v>12.520835</c:v>
                </c:pt>
                <c:pt idx="603">
                  <c:v>12.541668</c:v>
                </c:pt>
                <c:pt idx="604">
                  <c:v>12.562500999999999</c:v>
                </c:pt>
                <c:pt idx="605">
                  <c:v>12.583335</c:v>
                </c:pt>
                <c:pt idx="606">
                  <c:v>12.604168</c:v>
                </c:pt>
                <c:pt idx="607">
                  <c:v>12.625000999999999</c:v>
                </c:pt>
                <c:pt idx="608">
                  <c:v>12.645834000000001</c:v>
                </c:pt>
                <c:pt idx="609">
                  <c:v>12.666668</c:v>
                </c:pt>
                <c:pt idx="610">
                  <c:v>12.687500999999999</c:v>
                </c:pt>
                <c:pt idx="611">
                  <c:v>12.708334000000001</c:v>
                </c:pt>
                <c:pt idx="612">
                  <c:v>12.729168</c:v>
                </c:pt>
                <c:pt idx="613">
                  <c:v>12.750000999999999</c:v>
                </c:pt>
                <c:pt idx="614">
                  <c:v>12.770834000000001</c:v>
                </c:pt>
                <c:pt idx="615">
                  <c:v>12.791668</c:v>
                </c:pt>
                <c:pt idx="616">
                  <c:v>12.812500999999999</c:v>
                </c:pt>
                <c:pt idx="617">
                  <c:v>12.833334000000001</c:v>
                </c:pt>
                <c:pt idx="618">
                  <c:v>12.854168</c:v>
                </c:pt>
                <c:pt idx="619">
                  <c:v>12.875000999999999</c:v>
                </c:pt>
                <c:pt idx="620">
                  <c:v>12.895834000000001</c:v>
                </c:pt>
                <c:pt idx="621">
                  <c:v>12.916668</c:v>
                </c:pt>
                <c:pt idx="622">
                  <c:v>12.937500999999999</c:v>
                </c:pt>
                <c:pt idx="623">
                  <c:v>12.958334000000001</c:v>
                </c:pt>
                <c:pt idx="624">
                  <c:v>12.979168</c:v>
                </c:pt>
                <c:pt idx="625">
                  <c:v>13.000000999999999</c:v>
                </c:pt>
                <c:pt idx="626">
                  <c:v>13.020834000000001</c:v>
                </c:pt>
                <c:pt idx="627">
                  <c:v>13.041668</c:v>
                </c:pt>
                <c:pt idx="628">
                  <c:v>13.062500999999999</c:v>
                </c:pt>
                <c:pt idx="629">
                  <c:v>13.083334000000001</c:v>
                </c:pt>
                <c:pt idx="630">
                  <c:v>13.104168</c:v>
                </c:pt>
                <c:pt idx="631">
                  <c:v>13.125000999999999</c:v>
                </c:pt>
                <c:pt idx="632">
                  <c:v>13.145834000000001</c:v>
                </c:pt>
                <c:pt idx="633">
                  <c:v>13.166668</c:v>
                </c:pt>
                <c:pt idx="634">
                  <c:v>13.187500999999999</c:v>
                </c:pt>
                <c:pt idx="635">
                  <c:v>13.208334000000001</c:v>
                </c:pt>
                <c:pt idx="636">
                  <c:v>13.229168</c:v>
                </c:pt>
                <c:pt idx="637">
                  <c:v>13.250000999999999</c:v>
                </c:pt>
                <c:pt idx="638">
                  <c:v>13.270834000000001</c:v>
                </c:pt>
                <c:pt idx="639">
                  <c:v>13.291668</c:v>
                </c:pt>
                <c:pt idx="640">
                  <c:v>13.312500999999999</c:v>
                </c:pt>
                <c:pt idx="641">
                  <c:v>13.333334000000001</c:v>
                </c:pt>
                <c:pt idx="642">
                  <c:v>13.354168</c:v>
                </c:pt>
                <c:pt idx="643">
                  <c:v>13.375000999999999</c:v>
                </c:pt>
                <c:pt idx="644">
                  <c:v>13.395834000000001</c:v>
                </c:pt>
                <c:pt idx="645">
                  <c:v>13.416668</c:v>
                </c:pt>
                <c:pt idx="646">
                  <c:v>13.437500999999999</c:v>
                </c:pt>
                <c:pt idx="647">
                  <c:v>13.458334000000001</c:v>
                </c:pt>
                <c:pt idx="648">
                  <c:v>13.479168</c:v>
                </c:pt>
                <c:pt idx="649">
                  <c:v>13.500000999999999</c:v>
                </c:pt>
                <c:pt idx="650">
                  <c:v>13.520834000000001</c:v>
                </c:pt>
                <c:pt idx="651">
                  <c:v>13.541668</c:v>
                </c:pt>
                <c:pt idx="652">
                  <c:v>13.562500999999999</c:v>
                </c:pt>
                <c:pt idx="653">
                  <c:v>13.583334000000001</c:v>
                </c:pt>
                <c:pt idx="654">
                  <c:v>13.604168</c:v>
                </c:pt>
                <c:pt idx="655">
                  <c:v>13.625000999999999</c:v>
                </c:pt>
                <c:pt idx="656">
                  <c:v>13.645834000000001</c:v>
                </c:pt>
                <c:pt idx="657">
                  <c:v>13.666668</c:v>
                </c:pt>
                <c:pt idx="658">
                  <c:v>13.687500999999999</c:v>
                </c:pt>
                <c:pt idx="659">
                  <c:v>13.708334000000001</c:v>
                </c:pt>
                <c:pt idx="660">
                  <c:v>13.729168</c:v>
                </c:pt>
                <c:pt idx="661">
                  <c:v>13.750000999999999</c:v>
                </c:pt>
                <c:pt idx="662">
                  <c:v>13.770834000000001</c:v>
                </c:pt>
                <c:pt idx="663">
                  <c:v>13.791668</c:v>
                </c:pt>
                <c:pt idx="664">
                  <c:v>13.812500999999999</c:v>
                </c:pt>
                <c:pt idx="665">
                  <c:v>13.833334000000001</c:v>
                </c:pt>
                <c:pt idx="666">
                  <c:v>13.854168</c:v>
                </c:pt>
                <c:pt idx="667">
                  <c:v>13.875000999999999</c:v>
                </c:pt>
                <c:pt idx="668">
                  <c:v>13.895834000000001</c:v>
                </c:pt>
                <c:pt idx="669">
                  <c:v>13.916668</c:v>
                </c:pt>
                <c:pt idx="670">
                  <c:v>13.937500999999999</c:v>
                </c:pt>
                <c:pt idx="671">
                  <c:v>13.958334000000001</c:v>
                </c:pt>
                <c:pt idx="672">
                  <c:v>13.979168</c:v>
                </c:pt>
                <c:pt idx="673">
                  <c:v>14.000000999999999</c:v>
                </c:pt>
                <c:pt idx="674">
                  <c:v>14.020834000000001</c:v>
                </c:pt>
                <c:pt idx="675">
                  <c:v>14.041668</c:v>
                </c:pt>
                <c:pt idx="676">
                  <c:v>14.062500999999999</c:v>
                </c:pt>
                <c:pt idx="677">
                  <c:v>14.083334000000001</c:v>
                </c:pt>
                <c:pt idx="678">
                  <c:v>14.104168</c:v>
                </c:pt>
                <c:pt idx="679">
                  <c:v>14.125000999999999</c:v>
                </c:pt>
                <c:pt idx="680">
                  <c:v>14.145834000000001</c:v>
                </c:pt>
                <c:pt idx="681">
                  <c:v>14.166668</c:v>
                </c:pt>
                <c:pt idx="682">
                  <c:v>14.187500999999999</c:v>
                </c:pt>
                <c:pt idx="683">
                  <c:v>14.208334000000001</c:v>
                </c:pt>
                <c:pt idx="684">
                  <c:v>14.229168</c:v>
                </c:pt>
                <c:pt idx="685">
                  <c:v>14.250000999999999</c:v>
                </c:pt>
                <c:pt idx="686">
                  <c:v>14.270834000000001</c:v>
                </c:pt>
                <c:pt idx="687">
                  <c:v>14.291668</c:v>
                </c:pt>
                <c:pt idx="688">
                  <c:v>14.312500999999999</c:v>
                </c:pt>
                <c:pt idx="689">
                  <c:v>14.333334000000001</c:v>
                </c:pt>
                <c:pt idx="690">
                  <c:v>14.354168</c:v>
                </c:pt>
                <c:pt idx="691">
                  <c:v>14.375000999999999</c:v>
                </c:pt>
                <c:pt idx="692">
                  <c:v>14.395834000000001</c:v>
                </c:pt>
                <c:pt idx="693">
                  <c:v>14.416668</c:v>
                </c:pt>
                <c:pt idx="694">
                  <c:v>14.437500999999999</c:v>
                </c:pt>
                <c:pt idx="695">
                  <c:v>14.458334000000001</c:v>
                </c:pt>
                <c:pt idx="696">
                  <c:v>14.479168</c:v>
                </c:pt>
                <c:pt idx="697">
                  <c:v>14.500000999999999</c:v>
                </c:pt>
                <c:pt idx="698">
                  <c:v>14.520834000000001</c:v>
                </c:pt>
                <c:pt idx="699">
                  <c:v>14.541668</c:v>
                </c:pt>
                <c:pt idx="700">
                  <c:v>14.562500999999999</c:v>
                </c:pt>
                <c:pt idx="701">
                  <c:v>14.583334000000001</c:v>
                </c:pt>
                <c:pt idx="702">
                  <c:v>14.604168</c:v>
                </c:pt>
                <c:pt idx="703">
                  <c:v>14.625000999999999</c:v>
                </c:pt>
                <c:pt idx="704">
                  <c:v>14.645834000000001</c:v>
                </c:pt>
                <c:pt idx="705">
                  <c:v>14.666668</c:v>
                </c:pt>
                <c:pt idx="706">
                  <c:v>14.687500999999999</c:v>
                </c:pt>
                <c:pt idx="707">
                  <c:v>14.708334000000001</c:v>
                </c:pt>
                <c:pt idx="708">
                  <c:v>14.729168</c:v>
                </c:pt>
                <c:pt idx="709">
                  <c:v>14.750000999999999</c:v>
                </c:pt>
                <c:pt idx="710">
                  <c:v>14.770834000000001</c:v>
                </c:pt>
                <c:pt idx="711">
                  <c:v>14.791668</c:v>
                </c:pt>
                <c:pt idx="712">
                  <c:v>14.812500999999999</c:v>
                </c:pt>
                <c:pt idx="713">
                  <c:v>14.833334000000001</c:v>
                </c:pt>
                <c:pt idx="714">
                  <c:v>14.854168</c:v>
                </c:pt>
                <c:pt idx="715">
                  <c:v>14.875000999999999</c:v>
                </c:pt>
                <c:pt idx="716">
                  <c:v>14.895834000000001</c:v>
                </c:pt>
                <c:pt idx="717">
                  <c:v>14.916668</c:v>
                </c:pt>
                <c:pt idx="718">
                  <c:v>14.937500999999999</c:v>
                </c:pt>
                <c:pt idx="719">
                  <c:v>14.958334000000001</c:v>
                </c:pt>
                <c:pt idx="720">
                  <c:v>14.979168</c:v>
                </c:pt>
                <c:pt idx="721">
                  <c:v>15.000000999999999</c:v>
                </c:pt>
                <c:pt idx="722">
                  <c:v>15.020834000000001</c:v>
                </c:pt>
                <c:pt idx="723">
                  <c:v>15.041668</c:v>
                </c:pt>
                <c:pt idx="724">
                  <c:v>15.062500999999999</c:v>
                </c:pt>
                <c:pt idx="725">
                  <c:v>15.083334000000001</c:v>
                </c:pt>
                <c:pt idx="726">
                  <c:v>15.104168</c:v>
                </c:pt>
                <c:pt idx="727">
                  <c:v>15.125000999999999</c:v>
                </c:pt>
                <c:pt idx="728">
                  <c:v>15.145834000000001</c:v>
                </c:pt>
                <c:pt idx="729">
                  <c:v>15.166668</c:v>
                </c:pt>
                <c:pt idx="730">
                  <c:v>15.187500999999999</c:v>
                </c:pt>
                <c:pt idx="731">
                  <c:v>15.208334000000001</c:v>
                </c:pt>
                <c:pt idx="732">
                  <c:v>15.229168</c:v>
                </c:pt>
                <c:pt idx="733">
                  <c:v>15.250000999999999</c:v>
                </c:pt>
                <c:pt idx="734">
                  <c:v>15.270834000000001</c:v>
                </c:pt>
                <c:pt idx="735">
                  <c:v>15.291668</c:v>
                </c:pt>
                <c:pt idx="736">
                  <c:v>15.312500999999999</c:v>
                </c:pt>
                <c:pt idx="737">
                  <c:v>15.333334000000001</c:v>
                </c:pt>
                <c:pt idx="738">
                  <c:v>15.354168</c:v>
                </c:pt>
                <c:pt idx="739">
                  <c:v>15.375000999999999</c:v>
                </c:pt>
                <c:pt idx="740">
                  <c:v>15.395834000000001</c:v>
                </c:pt>
                <c:pt idx="741">
                  <c:v>15.416668</c:v>
                </c:pt>
                <c:pt idx="742">
                  <c:v>15.437500999999999</c:v>
                </c:pt>
                <c:pt idx="743">
                  <c:v>15.458334000000001</c:v>
                </c:pt>
                <c:pt idx="744">
                  <c:v>15.479168</c:v>
                </c:pt>
                <c:pt idx="745">
                  <c:v>15.500000999999999</c:v>
                </c:pt>
                <c:pt idx="746">
                  <c:v>15.520834000000001</c:v>
                </c:pt>
                <c:pt idx="747">
                  <c:v>15.541668</c:v>
                </c:pt>
                <c:pt idx="748">
                  <c:v>15.562500999999999</c:v>
                </c:pt>
                <c:pt idx="749">
                  <c:v>15.583334000000001</c:v>
                </c:pt>
                <c:pt idx="750">
                  <c:v>15.604168</c:v>
                </c:pt>
                <c:pt idx="751">
                  <c:v>15.625000999999999</c:v>
                </c:pt>
                <c:pt idx="752">
                  <c:v>15.645834000000001</c:v>
                </c:pt>
                <c:pt idx="753">
                  <c:v>15.666668</c:v>
                </c:pt>
                <c:pt idx="754">
                  <c:v>15.687500999999999</c:v>
                </c:pt>
                <c:pt idx="755">
                  <c:v>15.708334000000001</c:v>
                </c:pt>
                <c:pt idx="756">
                  <c:v>15.729168</c:v>
                </c:pt>
                <c:pt idx="757">
                  <c:v>15.750000999999999</c:v>
                </c:pt>
                <c:pt idx="758">
                  <c:v>15.770834000000001</c:v>
                </c:pt>
                <c:pt idx="759">
                  <c:v>15.791668</c:v>
                </c:pt>
                <c:pt idx="760">
                  <c:v>15.812500999999999</c:v>
                </c:pt>
                <c:pt idx="761">
                  <c:v>15.833334000000001</c:v>
                </c:pt>
                <c:pt idx="762">
                  <c:v>15.854168</c:v>
                </c:pt>
                <c:pt idx="763">
                  <c:v>15.875000999999999</c:v>
                </c:pt>
                <c:pt idx="764">
                  <c:v>15.895834000000001</c:v>
                </c:pt>
                <c:pt idx="765">
                  <c:v>15.916668</c:v>
                </c:pt>
                <c:pt idx="766">
                  <c:v>15.937500999999999</c:v>
                </c:pt>
                <c:pt idx="767">
                  <c:v>15.958334000000001</c:v>
                </c:pt>
                <c:pt idx="768">
                  <c:v>15.979168</c:v>
                </c:pt>
                <c:pt idx="769">
                  <c:v>16</c:v>
                </c:pt>
                <c:pt idx="770">
                  <c:v>16.020834000000001</c:v>
                </c:pt>
                <c:pt idx="771">
                  <c:v>16.041668000000001</c:v>
                </c:pt>
                <c:pt idx="772">
                  <c:v>16.0625</c:v>
                </c:pt>
                <c:pt idx="773">
                  <c:v>16.083334000000001</c:v>
                </c:pt>
                <c:pt idx="774">
                  <c:v>16.104168000000001</c:v>
                </c:pt>
                <c:pt idx="775">
                  <c:v>16.125</c:v>
                </c:pt>
                <c:pt idx="776">
                  <c:v>16.145834000000001</c:v>
                </c:pt>
                <c:pt idx="777">
                  <c:v>16.166668000000001</c:v>
                </c:pt>
                <c:pt idx="778">
                  <c:v>16.1875</c:v>
                </c:pt>
                <c:pt idx="779">
                  <c:v>16.208334000000001</c:v>
                </c:pt>
                <c:pt idx="780">
                  <c:v>16.229168000000001</c:v>
                </c:pt>
                <c:pt idx="781">
                  <c:v>16.25</c:v>
                </c:pt>
                <c:pt idx="782">
                  <c:v>16.270834000000001</c:v>
                </c:pt>
                <c:pt idx="783">
                  <c:v>16.291668000000001</c:v>
                </c:pt>
                <c:pt idx="784">
                  <c:v>16.3125</c:v>
                </c:pt>
                <c:pt idx="785">
                  <c:v>16.333334000000001</c:v>
                </c:pt>
                <c:pt idx="786">
                  <c:v>16.354168000000001</c:v>
                </c:pt>
                <c:pt idx="787">
                  <c:v>16.375</c:v>
                </c:pt>
                <c:pt idx="788">
                  <c:v>16.395834000000001</c:v>
                </c:pt>
                <c:pt idx="789">
                  <c:v>16.416668000000001</c:v>
                </c:pt>
                <c:pt idx="790">
                  <c:v>16.4375</c:v>
                </c:pt>
                <c:pt idx="791">
                  <c:v>16.458334000000001</c:v>
                </c:pt>
                <c:pt idx="792">
                  <c:v>16.479168000000001</c:v>
                </c:pt>
                <c:pt idx="793">
                  <c:v>16.5</c:v>
                </c:pt>
                <c:pt idx="794">
                  <c:v>16.520834000000001</c:v>
                </c:pt>
                <c:pt idx="795">
                  <c:v>16.541668000000001</c:v>
                </c:pt>
                <c:pt idx="796">
                  <c:v>16.5625</c:v>
                </c:pt>
                <c:pt idx="797">
                  <c:v>16.583334000000001</c:v>
                </c:pt>
                <c:pt idx="798">
                  <c:v>16.604168000000001</c:v>
                </c:pt>
                <c:pt idx="799">
                  <c:v>16.625</c:v>
                </c:pt>
                <c:pt idx="800">
                  <c:v>16.645834000000001</c:v>
                </c:pt>
                <c:pt idx="801">
                  <c:v>16.666668000000001</c:v>
                </c:pt>
                <c:pt idx="802">
                  <c:v>16.6875</c:v>
                </c:pt>
                <c:pt idx="803">
                  <c:v>16.708334000000001</c:v>
                </c:pt>
                <c:pt idx="804">
                  <c:v>16.729168000000001</c:v>
                </c:pt>
                <c:pt idx="805">
                  <c:v>16.75</c:v>
                </c:pt>
                <c:pt idx="806">
                  <c:v>16.770834000000001</c:v>
                </c:pt>
                <c:pt idx="807">
                  <c:v>16.791668000000001</c:v>
                </c:pt>
                <c:pt idx="808">
                  <c:v>16.8125</c:v>
                </c:pt>
                <c:pt idx="809">
                  <c:v>16.833334000000001</c:v>
                </c:pt>
                <c:pt idx="810">
                  <c:v>16.854168000000001</c:v>
                </c:pt>
                <c:pt idx="811">
                  <c:v>16.875</c:v>
                </c:pt>
                <c:pt idx="812">
                  <c:v>16.895834000000001</c:v>
                </c:pt>
                <c:pt idx="813">
                  <c:v>16.916668000000001</c:v>
                </c:pt>
                <c:pt idx="814">
                  <c:v>16.9375</c:v>
                </c:pt>
                <c:pt idx="815">
                  <c:v>16.958334000000001</c:v>
                </c:pt>
                <c:pt idx="816">
                  <c:v>16.979168000000001</c:v>
                </c:pt>
                <c:pt idx="817">
                  <c:v>17</c:v>
                </c:pt>
                <c:pt idx="818">
                  <c:v>17.020834000000001</c:v>
                </c:pt>
                <c:pt idx="819">
                  <c:v>17.041668000000001</c:v>
                </c:pt>
                <c:pt idx="820">
                  <c:v>17.0625</c:v>
                </c:pt>
                <c:pt idx="821">
                  <c:v>17.083334000000001</c:v>
                </c:pt>
                <c:pt idx="822">
                  <c:v>17.104168000000001</c:v>
                </c:pt>
                <c:pt idx="823">
                  <c:v>17.125</c:v>
                </c:pt>
                <c:pt idx="824">
                  <c:v>17.145834000000001</c:v>
                </c:pt>
                <c:pt idx="825">
                  <c:v>17.166668000000001</c:v>
                </c:pt>
                <c:pt idx="826">
                  <c:v>17.1875</c:v>
                </c:pt>
                <c:pt idx="827">
                  <c:v>17.208334000000001</c:v>
                </c:pt>
                <c:pt idx="828">
                  <c:v>17.229168000000001</c:v>
                </c:pt>
                <c:pt idx="829">
                  <c:v>17.25</c:v>
                </c:pt>
                <c:pt idx="830">
                  <c:v>17.270834000000001</c:v>
                </c:pt>
                <c:pt idx="831">
                  <c:v>17.291668000000001</c:v>
                </c:pt>
                <c:pt idx="832">
                  <c:v>17.3125</c:v>
                </c:pt>
                <c:pt idx="833">
                  <c:v>17.333334000000001</c:v>
                </c:pt>
                <c:pt idx="834">
                  <c:v>17.354168000000001</c:v>
                </c:pt>
                <c:pt idx="835">
                  <c:v>17.375</c:v>
                </c:pt>
                <c:pt idx="836">
                  <c:v>17.395834000000001</c:v>
                </c:pt>
                <c:pt idx="837">
                  <c:v>17.416668000000001</c:v>
                </c:pt>
                <c:pt idx="838">
                  <c:v>17.4375</c:v>
                </c:pt>
                <c:pt idx="839">
                  <c:v>17.458334000000001</c:v>
                </c:pt>
                <c:pt idx="840">
                  <c:v>17.479168000000001</c:v>
                </c:pt>
                <c:pt idx="841">
                  <c:v>17.5</c:v>
                </c:pt>
                <c:pt idx="842">
                  <c:v>17.520834000000001</c:v>
                </c:pt>
                <c:pt idx="843">
                  <c:v>17.541668000000001</c:v>
                </c:pt>
                <c:pt idx="844">
                  <c:v>17.5625</c:v>
                </c:pt>
                <c:pt idx="845">
                  <c:v>17.583334000000001</c:v>
                </c:pt>
                <c:pt idx="846">
                  <c:v>17.604168000000001</c:v>
                </c:pt>
                <c:pt idx="847">
                  <c:v>17.625</c:v>
                </c:pt>
                <c:pt idx="848">
                  <c:v>17.645834000000001</c:v>
                </c:pt>
                <c:pt idx="849">
                  <c:v>17.666668000000001</c:v>
                </c:pt>
                <c:pt idx="850">
                  <c:v>17.6875</c:v>
                </c:pt>
                <c:pt idx="851">
                  <c:v>17.708334000000001</c:v>
                </c:pt>
                <c:pt idx="852">
                  <c:v>17.729168000000001</c:v>
                </c:pt>
                <c:pt idx="853">
                  <c:v>17.75</c:v>
                </c:pt>
                <c:pt idx="854">
                  <c:v>17.770834000000001</c:v>
                </c:pt>
                <c:pt idx="855">
                  <c:v>17.791668000000001</c:v>
                </c:pt>
                <c:pt idx="856">
                  <c:v>17.8125</c:v>
                </c:pt>
                <c:pt idx="857">
                  <c:v>17.833334000000001</c:v>
                </c:pt>
                <c:pt idx="858">
                  <c:v>17.854168000000001</c:v>
                </c:pt>
                <c:pt idx="859">
                  <c:v>17.875</c:v>
                </c:pt>
                <c:pt idx="860">
                  <c:v>17.895834000000001</c:v>
                </c:pt>
                <c:pt idx="861">
                  <c:v>17.916668000000001</c:v>
                </c:pt>
                <c:pt idx="862">
                  <c:v>17.9375</c:v>
                </c:pt>
                <c:pt idx="863">
                  <c:v>17.958334000000001</c:v>
                </c:pt>
                <c:pt idx="864">
                  <c:v>17.979168000000001</c:v>
                </c:pt>
                <c:pt idx="865">
                  <c:v>18</c:v>
                </c:pt>
                <c:pt idx="866">
                  <c:v>18.020834000000001</c:v>
                </c:pt>
                <c:pt idx="867">
                  <c:v>18.041668000000001</c:v>
                </c:pt>
                <c:pt idx="868">
                  <c:v>18.0625</c:v>
                </c:pt>
                <c:pt idx="869">
                  <c:v>18.083334000000001</c:v>
                </c:pt>
                <c:pt idx="870">
                  <c:v>18.104168000000001</c:v>
                </c:pt>
                <c:pt idx="871">
                  <c:v>18.125</c:v>
                </c:pt>
                <c:pt idx="872">
                  <c:v>18.145834000000001</c:v>
                </c:pt>
                <c:pt idx="873">
                  <c:v>18.166668000000001</c:v>
                </c:pt>
                <c:pt idx="874">
                  <c:v>18.1875</c:v>
                </c:pt>
                <c:pt idx="875">
                  <c:v>18.208334000000001</c:v>
                </c:pt>
                <c:pt idx="876">
                  <c:v>18.229168000000001</c:v>
                </c:pt>
                <c:pt idx="877">
                  <c:v>18.25</c:v>
                </c:pt>
                <c:pt idx="878">
                  <c:v>18.270834000000001</c:v>
                </c:pt>
                <c:pt idx="879">
                  <c:v>18.291668000000001</c:v>
                </c:pt>
                <c:pt idx="880">
                  <c:v>18.3125</c:v>
                </c:pt>
                <c:pt idx="881">
                  <c:v>18.333334000000001</c:v>
                </c:pt>
                <c:pt idx="882">
                  <c:v>18.354168000000001</c:v>
                </c:pt>
                <c:pt idx="883">
                  <c:v>18.375</c:v>
                </c:pt>
                <c:pt idx="884">
                  <c:v>18.395834000000001</c:v>
                </c:pt>
                <c:pt idx="885">
                  <c:v>18.416668000000001</c:v>
                </c:pt>
                <c:pt idx="886">
                  <c:v>18.4375</c:v>
                </c:pt>
                <c:pt idx="887">
                  <c:v>18.458334000000001</c:v>
                </c:pt>
                <c:pt idx="888">
                  <c:v>18.479168000000001</c:v>
                </c:pt>
                <c:pt idx="889">
                  <c:v>18.5</c:v>
                </c:pt>
                <c:pt idx="890">
                  <c:v>18.520834000000001</c:v>
                </c:pt>
                <c:pt idx="891">
                  <c:v>18.541668000000001</c:v>
                </c:pt>
                <c:pt idx="892">
                  <c:v>18.5625</c:v>
                </c:pt>
                <c:pt idx="893">
                  <c:v>18.583334000000001</c:v>
                </c:pt>
                <c:pt idx="894">
                  <c:v>18.604168000000001</c:v>
                </c:pt>
                <c:pt idx="895">
                  <c:v>18.625</c:v>
                </c:pt>
                <c:pt idx="896">
                  <c:v>18.645834000000001</c:v>
                </c:pt>
                <c:pt idx="897">
                  <c:v>18.666668000000001</c:v>
                </c:pt>
                <c:pt idx="898">
                  <c:v>18.6875</c:v>
                </c:pt>
                <c:pt idx="899">
                  <c:v>18.708334000000001</c:v>
                </c:pt>
                <c:pt idx="900">
                  <c:v>18.729168000000001</c:v>
                </c:pt>
                <c:pt idx="901">
                  <c:v>18.75</c:v>
                </c:pt>
                <c:pt idx="902">
                  <c:v>18.770834000000001</c:v>
                </c:pt>
                <c:pt idx="903">
                  <c:v>18.791668000000001</c:v>
                </c:pt>
                <c:pt idx="904">
                  <c:v>18.8125</c:v>
                </c:pt>
                <c:pt idx="905">
                  <c:v>18.833334000000001</c:v>
                </c:pt>
                <c:pt idx="906">
                  <c:v>18.854168000000001</c:v>
                </c:pt>
                <c:pt idx="907">
                  <c:v>18.875</c:v>
                </c:pt>
                <c:pt idx="908">
                  <c:v>18.895834000000001</c:v>
                </c:pt>
                <c:pt idx="909">
                  <c:v>18.916668000000001</c:v>
                </c:pt>
                <c:pt idx="910">
                  <c:v>18.9375</c:v>
                </c:pt>
                <c:pt idx="911">
                  <c:v>18.958334000000001</c:v>
                </c:pt>
                <c:pt idx="912">
                  <c:v>18.979168000000001</c:v>
                </c:pt>
                <c:pt idx="913">
                  <c:v>19</c:v>
                </c:pt>
                <c:pt idx="914">
                  <c:v>19.020834000000001</c:v>
                </c:pt>
                <c:pt idx="915">
                  <c:v>19.041668000000001</c:v>
                </c:pt>
                <c:pt idx="916">
                  <c:v>19.0625</c:v>
                </c:pt>
                <c:pt idx="917">
                  <c:v>19.083334000000001</c:v>
                </c:pt>
                <c:pt idx="918">
                  <c:v>19.104168000000001</c:v>
                </c:pt>
                <c:pt idx="919">
                  <c:v>19.125</c:v>
                </c:pt>
                <c:pt idx="920">
                  <c:v>19.145834000000001</c:v>
                </c:pt>
                <c:pt idx="921">
                  <c:v>19.166668000000001</c:v>
                </c:pt>
                <c:pt idx="922">
                  <c:v>19.1875</c:v>
                </c:pt>
                <c:pt idx="923">
                  <c:v>19.208334000000001</c:v>
                </c:pt>
                <c:pt idx="924">
                  <c:v>19.229168000000001</c:v>
                </c:pt>
                <c:pt idx="925">
                  <c:v>19.25</c:v>
                </c:pt>
                <c:pt idx="926">
                  <c:v>19.270834000000001</c:v>
                </c:pt>
                <c:pt idx="927">
                  <c:v>19.291668000000001</c:v>
                </c:pt>
                <c:pt idx="928">
                  <c:v>19.3125</c:v>
                </c:pt>
                <c:pt idx="929">
                  <c:v>19.333334000000001</c:v>
                </c:pt>
                <c:pt idx="930">
                  <c:v>19.354168000000001</c:v>
                </c:pt>
                <c:pt idx="931">
                  <c:v>19.375</c:v>
                </c:pt>
                <c:pt idx="932">
                  <c:v>19.395834000000001</c:v>
                </c:pt>
                <c:pt idx="933">
                  <c:v>19.416668000000001</c:v>
                </c:pt>
                <c:pt idx="934">
                  <c:v>19.4375</c:v>
                </c:pt>
                <c:pt idx="935">
                  <c:v>19.458334000000001</c:v>
                </c:pt>
                <c:pt idx="936">
                  <c:v>19.479168000000001</c:v>
                </c:pt>
                <c:pt idx="937">
                  <c:v>19.5</c:v>
                </c:pt>
                <c:pt idx="938">
                  <c:v>19.520834000000001</c:v>
                </c:pt>
                <c:pt idx="939">
                  <c:v>19.541668000000001</c:v>
                </c:pt>
                <c:pt idx="940">
                  <c:v>19.5625</c:v>
                </c:pt>
                <c:pt idx="941">
                  <c:v>19.583334000000001</c:v>
                </c:pt>
                <c:pt idx="942">
                  <c:v>19.604168000000001</c:v>
                </c:pt>
                <c:pt idx="943">
                  <c:v>19.625</c:v>
                </c:pt>
                <c:pt idx="944">
                  <c:v>19.645834000000001</c:v>
                </c:pt>
                <c:pt idx="945">
                  <c:v>19.666668000000001</c:v>
                </c:pt>
                <c:pt idx="946">
                  <c:v>19.6875</c:v>
                </c:pt>
                <c:pt idx="947">
                  <c:v>19.708334000000001</c:v>
                </c:pt>
                <c:pt idx="948">
                  <c:v>19.729168000000001</c:v>
                </c:pt>
                <c:pt idx="949">
                  <c:v>19.75</c:v>
                </c:pt>
                <c:pt idx="950">
                  <c:v>19.770834000000001</c:v>
                </c:pt>
                <c:pt idx="951">
                  <c:v>19.791668000000001</c:v>
                </c:pt>
                <c:pt idx="952">
                  <c:v>19.8125</c:v>
                </c:pt>
                <c:pt idx="953">
                  <c:v>19.833334000000001</c:v>
                </c:pt>
                <c:pt idx="954">
                  <c:v>19.854168000000001</c:v>
                </c:pt>
                <c:pt idx="955">
                  <c:v>19.875</c:v>
                </c:pt>
                <c:pt idx="956">
                  <c:v>19.895834000000001</c:v>
                </c:pt>
                <c:pt idx="957">
                  <c:v>19.916668000000001</c:v>
                </c:pt>
                <c:pt idx="958">
                  <c:v>19.9375</c:v>
                </c:pt>
                <c:pt idx="959">
                  <c:v>19.958334000000001</c:v>
                </c:pt>
                <c:pt idx="960">
                  <c:v>19.979168000000001</c:v>
                </c:pt>
                <c:pt idx="961">
                  <c:v>20</c:v>
                </c:pt>
              </c:numCache>
            </c:numRef>
          </c:xVal>
          <c:yVal>
            <c:numRef>
              <c:f>'RRS Impact'!$J$2:$J$963</c:f>
              <c:numCache>
                <c:formatCode>General</c:formatCode>
                <c:ptCount val="962"/>
                <c:pt idx="0">
                  <c:v>60</c:v>
                </c:pt>
                <c:pt idx="1">
                  <c:v>60.000033999999999</c:v>
                </c:pt>
                <c:pt idx="2">
                  <c:v>60.000064999999999</c:v>
                </c:pt>
                <c:pt idx="3">
                  <c:v>60.000084000000001</c:v>
                </c:pt>
                <c:pt idx="4">
                  <c:v>60.000107</c:v>
                </c:pt>
                <c:pt idx="5">
                  <c:v>60.000129999999999</c:v>
                </c:pt>
                <c:pt idx="6">
                  <c:v>60.000145000000003</c:v>
                </c:pt>
                <c:pt idx="7">
                  <c:v>60.000149</c:v>
                </c:pt>
                <c:pt idx="8">
                  <c:v>60.000163999999998</c:v>
                </c:pt>
                <c:pt idx="9">
                  <c:v>60.000179000000003</c:v>
                </c:pt>
                <c:pt idx="10">
                  <c:v>60.000194999999998</c:v>
                </c:pt>
                <c:pt idx="11">
                  <c:v>60.000197999999997</c:v>
                </c:pt>
                <c:pt idx="12">
                  <c:v>60.000214</c:v>
                </c:pt>
                <c:pt idx="13">
                  <c:v>60.000228999999997</c:v>
                </c:pt>
                <c:pt idx="14">
                  <c:v>60.000236999999998</c:v>
                </c:pt>
                <c:pt idx="15">
                  <c:v>60.000252000000003</c:v>
                </c:pt>
                <c:pt idx="16">
                  <c:v>60.000259</c:v>
                </c:pt>
                <c:pt idx="17">
                  <c:v>60.000262999999997</c:v>
                </c:pt>
                <c:pt idx="18">
                  <c:v>60.000278000000002</c:v>
                </c:pt>
                <c:pt idx="19">
                  <c:v>60.000286000000003</c:v>
                </c:pt>
                <c:pt idx="20">
                  <c:v>60.000293999999997</c:v>
                </c:pt>
                <c:pt idx="21">
                  <c:v>60.000309000000001</c:v>
                </c:pt>
                <c:pt idx="22">
                  <c:v>60.000312999999998</c:v>
                </c:pt>
                <c:pt idx="23">
                  <c:v>60.000320000000002</c:v>
                </c:pt>
                <c:pt idx="24">
                  <c:v>60.000335999999997</c:v>
                </c:pt>
                <c:pt idx="25">
                  <c:v>60.000335999999997</c:v>
                </c:pt>
                <c:pt idx="26">
                  <c:v>59.988360999999998</c:v>
                </c:pt>
                <c:pt idx="27">
                  <c:v>59.978270999999999</c:v>
                </c:pt>
                <c:pt idx="28">
                  <c:v>59.968361000000002</c:v>
                </c:pt>
                <c:pt idx="29">
                  <c:v>59.958351</c:v>
                </c:pt>
                <c:pt idx="30">
                  <c:v>59.948096999999997</c:v>
                </c:pt>
                <c:pt idx="31">
                  <c:v>59.937545999999998</c:v>
                </c:pt>
                <c:pt idx="32">
                  <c:v>59.926665999999997</c:v>
                </c:pt>
                <c:pt idx="33">
                  <c:v>59.915481999999997</c:v>
                </c:pt>
                <c:pt idx="34">
                  <c:v>59.903942000000001</c:v>
                </c:pt>
                <c:pt idx="35">
                  <c:v>59.892288000000001</c:v>
                </c:pt>
                <c:pt idx="36">
                  <c:v>59.880333</c:v>
                </c:pt>
                <c:pt idx="37">
                  <c:v>59.868172000000001</c:v>
                </c:pt>
                <c:pt idx="38">
                  <c:v>59.855834999999999</c:v>
                </c:pt>
                <c:pt idx="39">
                  <c:v>59.843345999999997</c:v>
                </c:pt>
                <c:pt idx="40">
                  <c:v>59.830703999999997</c:v>
                </c:pt>
                <c:pt idx="41">
                  <c:v>59.817917000000001</c:v>
                </c:pt>
                <c:pt idx="42">
                  <c:v>59.804996000000003</c:v>
                </c:pt>
                <c:pt idx="43">
                  <c:v>59.791916000000001</c:v>
                </c:pt>
                <c:pt idx="44">
                  <c:v>59.778759000000001</c:v>
                </c:pt>
                <c:pt idx="45">
                  <c:v>59.765362000000003</c:v>
                </c:pt>
                <c:pt idx="46">
                  <c:v>59.751862000000003</c:v>
                </c:pt>
                <c:pt idx="47">
                  <c:v>59.738078999999999</c:v>
                </c:pt>
                <c:pt idx="48">
                  <c:v>59.724457000000001</c:v>
                </c:pt>
                <c:pt idx="49">
                  <c:v>59.710835000000003</c:v>
                </c:pt>
                <c:pt idx="50">
                  <c:v>59.697696999999998</c:v>
                </c:pt>
                <c:pt idx="51">
                  <c:v>59.684029000000002</c:v>
                </c:pt>
                <c:pt idx="52">
                  <c:v>59.670760999999999</c:v>
                </c:pt>
                <c:pt idx="53">
                  <c:v>59.657947999999998</c:v>
                </c:pt>
                <c:pt idx="54">
                  <c:v>59.644858999999997</c:v>
                </c:pt>
                <c:pt idx="55">
                  <c:v>59.631450999999998</c:v>
                </c:pt>
                <c:pt idx="56">
                  <c:v>59.617809000000001</c:v>
                </c:pt>
                <c:pt idx="57">
                  <c:v>59.604073</c:v>
                </c:pt>
                <c:pt idx="58">
                  <c:v>59.590378000000001</c:v>
                </c:pt>
                <c:pt idx="59">
                  <c:v>59.576824000000002</c:v>
                </c:pt>
                <c:pt idx="60">
                  <c:v>59.563499</c:v>
                </c:pt>
                <c:pt idx="61">
                  <c:v>59.550510000000003</c:v>
                </c:pt>
                <c:pt idx="62">
                  <c:v>59.53783</c:v>
                </c:pt>
                <c:pt idx="63">
                  <c:v>59.525596999999998</c:v>
                </c:pt>
                <c:pt idx="64">
                  <c:v>59.513846999999998</c:v>
                </c:pt>
                <c:pt idx="65">
                  <c:v>59.502631999999998</c:v>
                </c:pt>
                <c:pt idx="66">
                  <c:v>59.491996999999998</c:v>
                </c:pt>
                <c:pt idx="67">
                  <c:v>59.481955999999997</c:v>
                </c:pt>
                <c:pt idx="68">
                  <c:v>59.472572</c:v>
                </c:pt>
                <c:pt idx="69">
                  <c:v>59.464194999999997</c:v>
                </c:pt>
                <c:pt idx="70">
                  <c:v>59.458114999999999</c:v>
                </c:pt>
                <c:pt idx="71">
                  <c:v>59.456885999999997</c:v>
                </c:pt>
                <c:pt idx="72">
                  <c:v>59.455143</c:v>
                </c:pt>
                <c:pt idx="73">
                  <c:v>59.453525999999997</c:v>
                </c:pt>
                <c:pt idx="74">
                  <c:v>59.452258999999998</c:v>
                </c:pt>
                <c:pt idx="75">
                  <c:v>59.451225000000001</c:v>
                </c:pt>
                <c:pt idx="76">
                  <c:v>59.450561999999998</c:v>
                </c:pt>
                <c:pt idx="77">
                  <c:v>59.450339999999997</c:v>
                </c:pt>
                <c:pt idx="78">
                  <c:v>59.450538999999999</c:v>
                </c:pt>
                <c:pt idx="79">
                  <c:v>59.451107</c:v>
                </c:pt>
                <c:pt idx="80">
                  <c:v>59.451954000000001</c:v>
                </c:pt>
                <c:pt idx="81">
                  <c:v>59.453021999999997</c:v>
                </c:pt>
                <c:pt idx="82">
                  <c:v>59.454208000000001</c:v>
                </c:pt>
                <c:pt idx="83">
                  <c:v>59.455536000000002</c:v>
                </c:pt>
                <c:pt idx="84">
                  <c:v>59.456833000000003</c:v>
                </c:pt>
                <c:pt idx="85">
                  <c:v>59.458053999999997</c:v>
                </c:pt>
                <c:pt idx="86">
                  <c:v>59.459164000000001</c:v>
                </c:pt>
                <c:pt idx="87">
                  <c:v>59.460113999999997</c:v>
                </c:pt>
                <c:pt idx="88">
                  <c:v>59.460872999999999</c:v>
                </c:pt>
                <c:pt idx="89">
                  <c:v>59.461410999999998</c:v>
                </c:pt>
                <c:pt idx="90">
                  <c:v>59.461716000000003</c:v>
                </c:pt>
                <c:pt idx="91">
                  <c:v>59.461765</c:v>
                </c:pt>
                <c:pt idx="92">
                  <c:v>59.461551999999998</c:v>
                </c:pt>
                <c:pt idx="93">
                  <c:v>59.461067</c:v>
                </c:pt>
                <c:pt idx="94">
                  <c:v>59.460323000000002</c:v>
                </c:pt>
                <c:pt idx="95">
                  <c:v>59.459311999999997</c:v>
                </c:pt>
                <c:pt idx="96">
                  <c:v>59.458056999999997</c:v>
                </c:pt>
                <c:pt idx="97">
                  <c:v>59.456561999999998</c:v>
                </c:pt>
                <c:pt idx="98">
                  <c:v>59.454849000000003</c:v>
                </c:pt>
                <c:pt idx="99">
                  <c:v>59.452938000000003</c:v>
                </c:pt>
                <c:pt idx="100">
                  <c:v>59.450882</c:v>
                </c:pt>
                <c:pt idx="101">
                  <c:v>59.448630999999999</c:v>
                </c:pt>
                <c:pt idx="102">
                  <c:v>59.446303999999998</c:v>
                </c:pt>
                <c:pt idx="103">
                  <c:v>59.443935000000003</c:v>
                </c:pt>
                <c:pt idx="104">
                  <c:v>59.441558999999998</c:v>
                </c:pt>
                <c:pt idx="105">
                  <c:v>59.439224000000003</c:v>
                </c:pt>
                <c:pt idx="106">
                  <c:v>59.436981000000003</c:v>
                </c:pt>
                <c:pt idx="107">
                  <c:v>59.434879000000002</c:v>
                </c:pt>
                <c:pt idx="108">
                  <c:v>59.432952999999998</c:v>
                </c:pt>
                <c:pt idx="109">
                  <c:v>59.431263000000001</c:v>
                </c:pt>
                <c:pt idx="110">
                  <c:v>59.429771000000002</c:v>
                </c:pt>
                <c:pt idx="111">
                  <c:v>59.428570000000001</c:v>
                </c:pt>
                <c:pt idx="112">
                  <c:v>59.427653999999997</c:v>
                </c:pt>
                <c:pt idx="113">
                  <c:v>59.427028999999997</c:v>
                </c:pt>
                <c:pt idx="114">
                  <c:v>59.426701000000001</c:v>
                </c:pt>
                <c:pt idx="115">
                  <c:v>59.426662</c:v>
                </c:pt>
                <c:pt idx="116">
                  <c:v>59.426909999999999</c:v>
                </c:pt>
                <c:pt idx="117">
                  <c:v>59.427428999999997</c:v>
                </c:pt>
                <c:pt idx="118">
                  <c:v>59.428215000000002</c:v>
                </c:pt>
                <c:pt idx="119">
                  <c:v>59.429234000000001</c:v>
                </c:pt>
                <c:pt idx="120">
                  <c:v>59.430477000000003</c:v>
                </c:pt>
                <c:pt idx="121">
                  <c:v>59.431919000000001</c:v>
                </c:pt>
                <c:pt idx="122">
                  <c:v>59.433529</c:v>
                </c:pt>
                <c:pt idx="123">
                  <c:v>59.435276000000002</c:v>
                </c:pt>
                <c:pt idx="124">
                  <c:v>59.437137999999997</c:v>
                </c:pt>
                <c:pt idx="125">
                  <c:v>59.439072000000003</c:v>
                </c:pt>
                <c:pt idx="126">
                  <c:v>59.441048000000002</c:v>
                </c:pt>
                <c:pt idx="127">
                  <c:v>59.443027000000001</c:v>
                </c:pt>
                <c:pt idx="128">
                  <c:v>59.445003999999997</c:v>
                </c:pt>
                <c:pt idx="129">
                  <c:v>59.446922000000001</c:v>
                </c:pt>
                <c:pt idx="130">
                  <c:v>59.448760999999998</c:v>
                </c:pt>
                <c:pt idx="131">
                  <c:v>59.450493000000002</c:v>
                </c:pt>
                <c:pt idx="132">
                  <c:v>59.452106000000001</c:v>
                </c:pt>
                <c:pt idx="133">
                  <c:v>59.453575000000001</c:v>
                </c:pt>
                <c:pt idx="134">
                  <c:v>59.454886999999999</c:v>
                </c:pt>
                <c:pt idx="135">
                  <c:v>59.456032</c:v>
                </c:pt>
                <c:pt idx="136">
                  <c:v>59.456997000000001</c:v>
                </c:pt>
                <c:pt idx="137">
                  <c:v>59.457787000000003</c:v>
                </c:pt>
                <c:pt idx="138">
                  <c:v>59.458401000000002</c:v>
                </c:pt>
                <c:pt idx="139">
                  <c:v>59.458838999999998</c:v>
                </c:pt>
                <c:pt idx="140">
                  <c:v>59.459114</c:v>
                </c:pt>
                <c:pt idx="141">
                  <c:v>59.459235999999997</c:v>
                </c:pt>
                <c:pt idx="142">
                  <c:v>59.459220999999999</c:v>
                </c:pt>
                <c:pt idx="143">
                  <c:v>59.459086999999997</c:v>
                </c:pt>
                <c:pt idx="144">
                  <c:v>59.458851000000003</c:v>
                </c:pt>
                <c:pt idx="145">
                  <c:v>59.458548999999998</c:v>
                </c:pt>
                <c:pt idx="146">
                  <c:v>59.458163999999996</c:v>
                </c:pt>
                <c:pt idx="147">
                  <c:v>59.45776</c:v>
                </c:pt>
                <c:pt idx="148">
                  <c:v>59.457343999999999</c:v>
                </c:pt>
                <c:pt idx="149">
                  <c:v>59.456927999999998</c:v>
                </c:pt>
                <c:pt idx="150">
                  <c:v>59.456547</c:v>
                </c:pt>
                <c:pt idx="151">
                  <c:v>59.456206999999999</c:v>
                </c:pt>
                <c:pt idx="152">
                  <c:v>59.455939999999998</c:v>
                </c:pt>
                <c:pt idx="153">
                  <c:v>59.455753000000001</c:v>
                </c:pt>
                <c:pt idx="154">
                  <c:v>59.455685000000003</c:v>
                </c:pt>
                <c:pt idx="155">
                  <c:v>59.455688000000002</c:v>
                </c:pt>
                <c:pt idx="156">
                  <c:v>59.455832999999998</c:v>
                </c:pt>
                <c:pt idx="157">
                  <c:v>59.456111999999997</c:v>
                </c:pt>
                <c:pt idx="158">
                  <c:v>59.456524000000002</c:v>
                </c:pt>
                <c:pt idx="159">
                  <c:v>59.457073000000001</c:v>
                </c:pt>
                <c:pt idx="160">
                  <c:v>59.457763999999997</c:v>
                </c:pt>
                <c:pt idx="161">
                  <c:v>59.458590999999998</c:v>
                </c:pt>
                <c:pt idx="162">
                  <c:v>59.459544999999999</c:v>
                </c:pt>
                <c:pt idx="163">
                  <c:v>59.460631999999997</c:v>
                </c:pt>
                <c:pt idx="164">
                  <c:v>59.461815000000001</c:v>
                </c:pt>
                <c:pt idx="165">
                  <c:v>59.463096999999998</c:v>
                </c:pt>
                <c:pt idx="166">
                  <c:v>59.464466000000002</c:v>
                </c:pt>
                <c:pt idx="167">
                  <c:v>59.465907999999999</c:v>
                </c:pt>
                <c:pt idx="168">
                  <c:v>59.467407000000001</c:v>
                </c:pt>
                <c:pt idx="169">
                  <c:v>59.468941000000001</c:v>
                </c:pt>
                <c:pt idx="170">
                  <c:v>59.470500999999999</c:v>
                </c:pt>
                <c:pt idx="171">
                  <c:v>59.472065000000001</c:v>
                </c:pt>
                <c:pt idx="172">
                  <c:v>59.473629000000003</c:v>
                </c:pt>
                <c:pt idx="173">
                  <c:v>59.475174000000003</c:v>
                </c:pt>
                <c:pt idx="174">
                  <c:v>59.476692</c:v>
                </c:pt>
                <c:pt idx="175">
                  <c:v>59.478167999999997</c:v>
                </c:pt>
                <c:pt idx="176">
                  <c:v>59.479590999999999</c:v>
                </c:pt>
                <c:pt idx="177">
                  <c:v>59.480961000000001</c:v>
                </c:pt>
                <c:pt idx="178">
                  <c:v>59.482264999999998</c:v>
                </c:pt>
                <c:pt idx="179">
                  <c:v>59.483505000000001</c:v>
                </c:pt>
                <c:pt idx="180">
                  <c:v>59.484679999999997</c:v>
                </c:pt>
                <c:pt idx="181">
                  <c:v>59.485785999999997</c:v>
                </c:pt>
                <c:pt idx="182">
                  <c:v>59.486828000000003</c:v>
                </c:pt>
                <c:pt idx="183">
                  <c:v>59.487808000000001</c:v>
                </c:pt>
                <c:pt idx="184">
                  <c:v>59.488728000000002</c:v>
                </c:pt>
                <c:pt idx="185">
                  <c:v>59.489597000000003</c:v>
                </c:pt>
                <c:pt idx="186">
                  <c:v>59.490417000000001</c:v>
                </c:pt>
                <c:pt idx="187">
                  <c:v>59.491199000000002</c:v>
                </c:pt>
                <c:pt idx="188">
                  <c:v>59.491942999999999</c:v>
                </c:pt>
                <c:pt idx="189">
                  <c:v>59.492663999999998</c:v>
                </c:pt>
                <c:pt idx="190">
                  <c:v>59.493369999999999</c:v>
                </c:pt>
                <c:pt idx="191">
                  <c:v>59.494053000000001</c:v>
                </c:pt>
                <c:pt idx="192">
                  <c:v>59.494736000000003</c:v>
                </c:pt>
                <c:pt idx="193">
                  <c:v>59.495418999999998</c:v>
                </c:pt>
                <c:pt idx="194">
                  <c:v>59.496108999999997</c:v>
                </c:pt>
                <c:pt idx="195">
                  <c:v>59.496814999999998</c:v>
                </c:pt>
                <c:pt idx="196">
                  <c:v>59.497535999999997</c:v>
                </c:pt>
                <c:pt idx="197">
                  <c:v>59.498283000000001</c:v>
                </c:pt>
                <c:pt idx="198">
                  <c:v>59.499054000000001</c:v>
                </c:pt>
                <c:pt idx="199">
                  <c:v>59.499862999999998</c:v>
                </c:pt>
                <c:pt idx="200">
                  <c:v>59.500686999999999</c:v>
                </c:pt>
                <c:pt idx="201">
                  <c:v>59.501548999999997</c:v>
                </c:pt>
                <c:pt idx="202">
                  <c:v>59.502440999999997</c:v>
                </c:pt>
                <c:pt idx="203">
                  <c:v>59.503368000000002</c:v>
                </c:pt>
                <c:pt idx="204">
                  <c:v>59.504325999999999</c:v>
                </c:pt>
                <c:pt idx="205">
                  <c:v>59.505318000000003</c:v>
                </c:pt>
                <c:pt idx="206">
                  <c:v>59.506332</c:v>
                </c:pt>
                <c:pt idx="207">
                  <c:v>59.507381000000002</c:v>
                </c:pt>
                <c:pt idx="208">
                  <c:v>59.508460999999997</c:v>
                </c:pt>
                <c:pt idx="209">
                  <c:v>59.509551999999999</c:v>
                </c:pt>
                <c:pt idx="210">
                  <c:v>59.510677000000001</c:v>
                </c:pt>
                <c:pt idx="211">
                  <c:v>59.511822000000002</c:v>
                </c:pt>
                <c:pt idx="212">
                  <c:v>59.512981000000003</c:v>
                </c:pt>
                <c:pt idx="213">
                  <c:v>59.514164000000001</c:v>
                </c:pt>
                <c:pt idx="214">
                  <c:v>59.515357999999999</c:v>
                </c:pt>
                <c:pt idx="215">
                  <c:v>59.516562999999998</c:v>
                </c:pt>
                <c:pt idx="216">
                  <c:v>59.517780000000002</c:v>
                </c:pt>
                <c:pt idx="217">
                  <c:v>59.519005</c:v>
                </c:pt>
                <c:pt idx="218">
                  <c:v>59.520229</c:v>
                </c:pt>
                <c:pt idx="219">
                  <c:v>59.521458000000003</c:v>
                </c:pt>
                <c:pt idx="220">
                  <c:v>59.522682000000003</c:v>
                </c:pt>
                <c:pt idx="221">
                  <c:v>59.523902999999997</c:v>
                </c:pt>
                <c:pt idx="222">
                  <c:v>59.525115999999997</c:v>
                </c:pt>
                <c:pt idx="223">
                  <c:v>59.526321000000003</c:v>
                </c:pt>
                <c:pt idx="224">
                  <c:v>59.527512000000002</c:v>
                </c:pt>
                <c:pt idx="225">
                  <c:v>59.528694000000002</c:v>
                </c:pt>
                <c:pt idx="226">
                  <c:v>59.529854</c:v>
                </c:pt>
                <c:pt idx="227">
                  <c:v>59.531005999999998</c:v>
                </c:pt>
                <c:pt idx="228">
                  <c:v>59.532134999999997</c:v>
                </c:pt>
                <c:pt idx="229">
                  <c:v>59.533253000000002</c:v>
                </c:pt>
                <c:pt idx="230">
                  <c:v>59.534348000000001</c:v>
                </c:pt>
                <c:pt idx="231">
                  <c:v>59.535426999999999</c:v>
                </c:pt>
                <c:pt idx="232">
                  <c:v>59.536487999999999</c:v>
                </c:pt>
                <c:pt idx="233">
                  <c:v>59.537537</c:v>
                </c:pt>
                <c:pt idx="234">
                  <c:v>59.53857</c:v>
                </c:pt>
                <c:pt idx="235">
                  <c:v>59.539588999999999</c:v>
                </c:pt>
                <c:pt idx="236">
                  <c:v>59.540596000000001</c:v>
                </c:pt>
                <c:pt idx="237">
                  <c:v>59.541587999999997</c:v>
                </c:pt>
                <c:pt idx="238">
                  <c:v>59.542580000000001</c:v>
                </c:pt>
                <c:pt idx="239">
                  <c:v>59.543556000000002</c:v>
                </c:pt>
                <c:pt idx="240">
                  <c:v>59.544533000000001</c:v>
                </c:pt>
                <c:pt idx="241">
                  <c:v>59.545498000000002</c:v>
                </c:pt>
                <c:pt idx="242">
                  <c:v>59.546463000000003</c:v>
                </c:pt>
                <c:pt idx="243">
                  <c:v>59.547427999999996</c:v>
                </c:pt>
                <c:pt idx="244">
                  <c:v>59.548400999999998</c:v>
                </c:pt>
                <c:pt idx="245">
                  <c:v>59.549362000000002</c:v>
                </c:pt>
                <c:pt idx="246">
                  <c:v>59.550331</c:v>
                </c:pt>
                <c:pt idx="247">
                  <c:v>59.551310999999998</c:v>
                </c:pt>
                <c:pt idx="248">
                  <c:v>59.552295999999998</c:v>
                </c:pt>
                <c:pt idx="249">
                  <c:v>59.553294999999999</c:v>
                </c:pt>
                <c:pt idx="250">
                  <c:v>59.554302</c:v>
                </c:pt>
                <c:pt idx="251">
                  <c:v>59.555325000000003</c:v>
                </c:pt>
                <c:pt idx="252">
                  <c:v>59.556362</c:v>
                </c:pt>
                <c:pt idx="253">
                  <c:v>59.557426</c:v>
                </c:pt>
                <c:pt idx="254">
                  <c:v>59.558490999999997</c:v>
                </c:pt>
                <c:pt idx="255">
                  <c:v>59.559578000000002</c:v>
                </c:pt>
                <c:pt idx="256">
                  <c:v>59.560687999999999</c:v>
                </c:pt>
                <c:pt idx="257">
                  <c:v>59.561813000000001</c:v>
                </c:pt>
                <c:pt idx="258">
                  <c:v>59.562950000000001</c:v>
                </c:pt>
                <c:pt idx="259">
                  <c:v>59.564109999999999</c:v>
                </c:pt>
                <c:pt idx="260">
                  <c:v>59.565277000000002</c:v>
                </c:pt>
                <c:pt idx="261">
                  <c:v>59.566459999999999</c:v>
                </c:pt>
                <c:pt idx="262">
                  <c:v>59.56765</c:v>
                </c:pt>
                <c:pt idx="263">
                  <c:v>59.568848000000003</c:v>
                </c:pt>
                <c:pt idx="264">
                  <c:v>59.570045</c:v>
                </c:pt>
                <c:pt idx="265">
                  <c:v>59.571247</c:v>
                </c:pt>
                <c:pt idx="266">
                  <c:v>59.572445000000002</c:v>
                </c:pt>
                <c:pt idx="267">
                  <c:v>59.573639</c:v>
                </c:pt>
                <c:pt idx="268">
                  <c:v>59.574821</c:v>
                </c:pt>
                <c:pt idx="269">
                  <c:v>59.575992999999997</c:v>
                </c:pt>
                <c:pt idx="270">
                  <c:v>59.577148000000001</c:v>
                </c:pt>
                <c:pt idx="271">
                  <c:v>59.578280999999997</c:v>
                </c:pt>
                <c:pt idx="272">
                  <c:v>59.579399000000002</c:v>
                </c:pt>
                <c:pt idx="273">
                  <c:v>59.580494000000002</c:v>
                </c:pt>
                <c:pt idx="274">
                  <c:v>59.581569999999999</c:v>
                </c:pt>
                <c:pt idx="275">
                  <c:v>59.582611</c:v>
                </c:pt>
                <c:pt idx="276">
                  <c:v>59.583632999999999</c:v>
                </c:pt>
                <c:pt idx="277">
                  <c:v>59.584620999999999</c:v>
                </c:pt>
                <c:pt idx="278">
                  <c:v>59.585579000000003</c:v>
                </c:pt>
                <c:pt idx="279">
                  <c:v>59.586514000000001</c:v>
                </c:pt>
                <c:pt idx="280">
                  <c:v>59.587418</c:v>
                </c:pt>
                <c:pt idx="281">
                  <c:v>59.588298999999999</c:v>
                </c:pt>
                <c:pt idx="282">
                  <c:v>59.589146</c:v>
                </c:pt>
                <c:pt idx="283">
                  <c:v>59.589973000000001</c:v>
                </c:pt>
                <c:pt idx="284">
                  <c:v>59.590775000000001</c:v>
                </c:pt>
                <c:pt idx="285">
                  <c:v>59.591552999999998</c:v>
                </c:pt>
                <c:pt idx="286">
                  <c:v>59.592319000000003</c:v>
                </c:pt>
                <c:pt idx="287">
                  <c:v>59.593066999999998</c:v>
                </c:pt>
                <c:pt idx="288">
                  <c:v>59.593800000000002</c:v>
                </c:pt>
                <c:pt idx="289">
                  <c:v>59.594532000000001</c:v>
                </c:pt>
                <c:pt idx="290">
                  <c:v>59.595253</c:v>
                </c:pt>
                <c:pt idx="291">
                  <c:v>59.595978000000002</c:v>
                </c:pt>
                <c:pt idx="292">
                  <c:v>59.596705999999998</c:v>
                </c:pt>
                <c:pt idx="293">
                  <c:v>59.597442999999998</c:v>
                </c:pt>
                <c:pt idx="294">
                  <c:v>59.598190000000002</c:v>
                </c:pt>
                <c:pt idx="295">
                  <c:v>59.598953000000002</c:v>
                </c:pt>
                <c:pt idx="296">
                  <c:v>59.599730999999998</c:v>
                </c:pt>
                <c:pt idx="297">
                  <c:v>59.600529000000002</c:v>
                </c:pt>
                <c:pt idx="298">
                  <c:v>59.601357</c:v>
                </c:pt>
                <c:pt idx="299">
                  <c:v>59.602195999999999</c:v>
                </c:pt>
                <c:pt idx="300">
                  <c:v>59.603065000000001</c:v>
                </c:pt>
                <c:pt idx="301">
                  <c:v>59.603954000000002</c:v>
                </c:pt>
                <c:pt idx="302">
                  <c:v>59.604874000000002</c:v>
                </c:pt>
                <c:pt idx="303">
                  <c:v>59.605815999999997</c:v>
                </c:pt>
                <c:pt idx="304">
                  <c:v>59.606777000000001</c:v>
                </c:pt>
                <c:pt idx="305">
                  <c:v>59.607761000000004</c:v>
                </c:pt>
                <c:pt idx="306">
                  <c:v>59.608761000000001</c:v>
                </c:pt>
                <c:pt idx="307">
                  <c:v>59.609783</c:v>
                </c:pt>
                <c:pt idx="308">
                  <c:v>59.610813</c:v>
                </c:pt>
                <c:pt idx="309">
                  <c:v>59.611846999999997</c:v>
                </c:pt>
                <c:pt idx="310">
                  <c:v>59.612892000000002</c:v>
                </c:pt>
                <c:pt idx="311">
                  <c:v>59.613937</c:v>
                </c:pt>
                <c:pt idx="312">
                  <c:v>59.614983000000002</c:v>
                </c:pt>
                <c:pt idx="313">
                  <c:v>59.616019999999999</c:v>
                </c:pt>
                <c:pt idx="314">
                  <c:v>59.617046000000002</c:v>
                </c:pt>
                <c:pt idx="315">
                  <c:v>59.618057</c:v>
                </c:pt>
                <c:pt idx="316">
                  <c:v>59.619045</c:v>
                </c:pt>
                <c:pt idx="317">
                  <c:v>59.620021999999999</c:v>
                </c:pt>
                <c:pt idx="318">
                  <c:v>59.620964000000001</c:v>
                </c:pt>
                <c:pt idx="319">
                  <c:v>59.621876</c:v>
                </c:pt>
                <c:pt idx="320">
                  <c:v>59.622757</c:v>
                </c:pt>
                <c:pt idx="321">
                  <c:v>59.623600000000003</c:v>
                </c:pt>
                <c:pt idx="322">
                  <c:v>59.624409</c:v>
                </c:pt>
                <c:pt idx="323">
                  <c:v>59.625174999999999</c:v>
                </c:pt>
                <c:pt idx="324">
                  <c:v>59.625900000000001</c:v>
                </c:pt>
                <c:pt idx="325">
                  <c:v>59.626579</c:v>
                </c:pt>
                <c:pt idx="326">
                  <c:v>59.627228000000002</c:v>
                </c:pt>
                <c:pt idx="327">
                  <c:v>59.627827000000003</c:v>
                </c:pt>
                <c:pt idx="328">
                  <c:v>59.628391000000001</c:v>
                </c:pt>
                <c:pt idx="329">
                  <c:v>59.628917999999999</c:v>
                </c:pt>
                <c:pt idx="330">
                  <c:v>59.62941</c:v>
                </c:pt>
                <c:pt idx="331">
                  <c:v>59.629871000000001</c:v>
                </c:pt>
                <c:pt idx="332">
                  <c:v>59.630310000000001</c:v>
                </c:pt>
                <c:pt idx="333">
                  <c:v>59.630721999999999</c:v>
                </c:pt>
                <c:pt idx="334">
                  <c:v>59.631118999999998</c:v>
                </c:pt>
                <c:pt idx="335">
                  <c:v>59.631492999999999</c:v>
                </c:pt>
                <c:pt idx="336">
                  <c:v>59.631866000000002</c:v>
                </c:pt>
                <c:pt idx="337">
                  <c:v>59.632232999999999</c:v>
                </c:pt>
                <c:pt idx="338">
                  <c:v>59.632603000000003</c:v>
                </c:pt>
                <c:pt idx="339">
                  <c:v>59.632973</c:v>
                </c:pt>
                <c:pt idx="340">
                  <c:v>59.633353999999997</c:v>
                </c:pt>
                <c:pt idx="341">
                  <c:v>59.633750999999997</c:v>
                </c:pt>
                <c:pt idx="342">
                  <c:v>59.634163000000001</c:v>
                </c:pt>
                <c:pt idx="343">
                  <c:v>59.634597999999997</c:v>
                </c:pt>
                <c:pt idx="344">
                  <c:v>59.635052000000002</c:v>
                </c:pt>
                <c:pt idx="345">
                  <c:v>59.635536000000002</c:v>
                </c:pt>
                <c:pt idx="346">
                  <c:v>59.636046999999998</c:v>
                </c:pt>
                <c:pt idx="347">
                  <c:v>59.636589000000001</c:v>
                </c:pt>
                <c:pt idx="348">
                  <c:v>59.637165000000003</c:v>
                </c:pt>
                <c:pt idx="349">
                  <c:v>59.637768000000001</c:v>
                </c:pt>
                <c:pt idx="350">
                  <c:v>59.638409000000003</c:v>
                </c:pt>
                <c:pt idx="351">
                  <c:v>59.63908</c:v>
                </c:pt>
                <c:pt idx="352">
                  <c:v>59.639774000000003</c:v>
                </c:pt>
                <c:pt idx="353">
                  <c:v>59.640503000000002</c:v>
                </c:pt>
                <c:pt idx="354">
                  <c:v>59.641250999999997</c:v>
                </c:pt>
                <c:pt idx="355">
                  <c:v>59.642021</c:v>
                </c:pt>
                <c:pt idx="356">
                  <c:v>59.642811000000002</c:v>
                </c:pt>
                <c:pt idx="357">
                  <c:v>59.643616000000002</c:v>
                </c:pt>
                <c:pt idx="358">
                  <c:v>59.644427999999998</c:v>
                </c:pt>
                <c:pt idx="359">
                  <c:v>59.645245000000003</c:v>
                </c:pt>
                <c:pt idx="360">
                  <c:v>59.646061000000003</c:v>
                </c:pt>
                <c:pt idx="361">
                  <c:v>59.646866000000003</c:v>
                </c:pt>
                <c:pt idx="362">
                  <c:v>59.647663000000001</c:v>
                </c:pt>
                <c:pt idx="363">
                  <c:v>59.648440999999998</c:v>
                </c:pt>
                <c:pt idx="364">
                  <c:v>59.6492</c:v>
                </c:pt>
                <c:pt idx="365">
                  <c:v>59.649929</c:v>
                </c:pt>
                <c:pt idx="366">
                  <c:v>59.650630999999997</c:v>
                </c:pt>
                <c:pt idx="367">
                  <c:v>59.651294999999998</c:v>
                </c:pt>
                <c:pt idx="368">
                  <c:v>59.651924000000001</c:v>
                </c:pt>
                <c:pt idx="369">
                  <c:v>59.652512000000002</c:v>
                </c:pt>
                <c:pt idx="370">
                  <c:v>59.653053</c:v>
                </c:pt>
                <c:pt idx="371">
                  <c:v>59.653561000000003</c:v>
                </c:pt>
                <c:pt idx="372">
                  <c:v>59.654021999999998</c:v>
                </c:pt>
                <c:pt idx="373">
                  <c:v>59.654437999999999</c:v>
                </c:pt>
                <c:pt idx="374">
                  <c:v>59.654815999999997</c:v>
                </c:pt>
                <c:pt idx="375">
                  <c:v>59.655147999999997</c:v>
                </c:pt>
                <c:pt idx="376">
                  <c:v>59.655441000000003</c:v>
                </c:pt>
                <c:pt idx="377">
                  <c:v>59.655692999999999</c:v>
                </c:pt>
                <c:pt idx="378">
                  <c:v>59.655918</c:v>
                </c:pt>
                <c:pt idx="379">
                  <c:v>59.656104999999997</c:v>
                </c:pt>
                <c:pt idx="380">
                  <c:v>59.656269000000002</c:v>
                </c:pt>
                <c:pt idx="381">
                  <c:v>59.656405999999997</c:v>
                </c:pt>
                <c:pt idx="382">
                  <c:v>59.656525000000002</c:v>
                </c:pt>
                <c:pt idx="383">
                  <c:v>59.656627999999998</c:v>
                </c:pt>
                <c:pt idx="384">
                  <c:v>59.656719000000002</c:v>
                </c:pt>
                <c:pt idx="385">
                  <c:v>59.656807000000001</c:v>
                </c:pt>
                <c:pt idx="386">
                  <c:v>59.656891000000002</c:v>
                </c:pt>
                <c:pt idx="387">
                  <c:v>59.656981999999999</c:v>
                </c:pt>
                <c:pt idx="388">
                  <c:v>59.657082000000003</c:v>
                </c:pt>
                <c:pt idx="389">
                  <c:v>59.657187999999998</c:v>
                </c:pt>
                <c:pt idx="390">
                  <c:v>59.657317999999997</c:v>
                </c:pt>
                <c:pt idx="391">
                  <c:v>59.657466999999997</c:v>
                </c:pt>
                <c:pt idx="392">
                  <c:v>59.657642000000003</c:v>
                </c:pt>
                <c:pt idx="393">
                  <c:v>59.657848000000001</c:v>
                </c:pt>
                <c:pt idx="394">
                  <c:v>59.658085</c:v>
                </c:pt>
                <c:pt idx="395">
                  <c:v>59.658355999999998</c:v>
                </c:pt>
                <c:pt idx="396">
                  <c:v>59.658656999999998</c:v>
                </c:pt>
                <c:pt idx="397">
                  <c:v>59.658999999999999</c:v>
                </c:pt>
                <c:pt idx="398">
                  <c:v>59.659374</c:v>
                </c:pt>
                <c:pt idx="399">
                  <c:v>59.659782</c:v>
                </c:pt>
                <c:pt idx="400">
                  <c:v>59.660224999999997</c:v>
                </c:pt>
                <c:pt idx="401">
                  <c:v>59.660697999999996</c:v>
                </c:pt>
                <c:pt idx="402">
                  <c:v>59.661197999999999</c:v>
                </c:pt>
                <c:pt idx="403">
                  <c:v>59.661724</c:v>
                </c:pt>
                <c:pt idx="404">
                  <c:v>59.662266000000002</c:v>
                </c:pt>
                <c:pt idx="405">
                  <c:v>59.662827</c:v>
                </c:pt>
                <c:pt idx="406">
                  <c:v>59.663403000000002</c:v>
                </c:pt>
                <c:pt idx="407">
                  <c:v>59.663986000000001</c:v>
                </c:pt>
                <c:pt idx="408">
                  <c:v>59.664574000000002</c:v>
                </c:pt>
                <c:pt idx="409">
                  <c:v>59.665157000000001</c:v>
                </c:pt>
                <c:pt idx="410">
                  <c:v>59.665737</c:v>
                </c:pt>
                <c:pt idx="411">
                  <c:v>59.666305999999999</c:v>
                </c:pt>
                <c:pt idx="412">
                  <c:v>59.666859000000002</c:v>
                </c:pt>
                <c:pt idx="413">
                  <c:v>59.667392999999997</c:v>
                </c:pt>
                <c:pt idx="414">
                  <c:v>59.667904</c:v>
                </c:pt>
                <c:pt idx="415">
                  <c:v>59.668380999999997</c:v>
                </c:pt>
                <c:pt idx="416">
                  <c:v>59.668841999999998</c:v>
                </c:pt>
                <c:pt idx="417">
                  <c:v>59.669269999999997</c:v>
                </c:pt>
                <c:pt idx="418">
                  <c:v>59.669654999999999</c:v>
                </c:pt>
                <c:pt idx="419">
                  <c:v>59.670006000000001</c:v>
                </c:pt>
                <c:pt idx="420">
                  <c:v>59.670318999999999</c:v>
                </c:pt>
                <c:pt idx="421">
                  <c:v>59.670592999999997</c:v>
                </c:pt>
                <c:pt idx="422">
                  <c:v>59.670830000000002</c:v>
                </c:pt>
                <c:pt idx="423">
                  <c:v>59.671021000000003</c:v>
                </c:pt>
                <c:pt idx="424">
                  <c:v>59.671180999999997</c:v>
                </c:pt>
                <c:pt idx="425">
                  <c:v>59.671295000000001</c:v>
                </c:pt>
                <c:pt idx="426">
                  <c:v>59.671382999999999</c:v>
                </c:pt>
                <c:pt idx="427">
                  <c:v>59.671436</c:v>
                </c:pt>
                <c:pt idx="428">
                  <c:v>59.671458999999999</c:v>
                </c:pt>
                <c:pt idx="429">
                  <c:v>59.671452000000002</c:v>
                </c:pt>
                <c:pt idx="430">
                  <c:v>59.671424999999999</c:v>
                </c:pt>
                <c:pt idx="431">
                  <c:v>59.671382999999999</c:v>
                </c:pt>
                <c:pt idx="432">
                  <c:v>59.671326000000001</c:v>
                </c:pt>
                <c:pt idx="433">
                  <c:v>59.671261000000001</c:v>
                </c:pt>
                <c:pt idx="434">
                  <c:v>59.671188000000001</c:v>
                </c:pt>
                <c:pt idx="435">
                  <c:v>59.671123999999999</c:v>
                </c:pt>
                <c:pt idx="436">
                  <c:v>59.671059</c:v>
                </c:pt>
                <c:pt idx="437">
                  <c:v>59.671005000000001</c:v>
                </c:pt>
                <c:pt idx="438">
                  <c:v>59.670959000000003</c:v>
                </c:pt>
                <c:pt idx="439">
                  <c:v>59.670940000000002</c:v>
                </c:pt>
                <c:pt idx="440">
                  <c:v>59.670937000000002</c:v>
                </c:pt>
                <c:pt idx="441">
                  <c:v>59.670955999999997</c:v>
                </c:pt>
                <c:pt idx="442">
                  <c:v>59.671008999999998</c:v>
                </c:pt>
                <c:pt idx="443">
                  <c:v>59.671078000000001</c:v>
                </c:pt>
                <c:pt idx="444">
                  <c:v>59.671185000000001</c:v>
                </c:pt>
                <c:pt idx="445">
                  <c:v>59.671322000000004</c:v>
                </c:pt>
                <c:pt idx="446">
                  <c:v>59.671489999999999</c:v>
                </c:pt>
                <c:pt idx="447">
                  <c:v>59.671692</c:v>
                </c:pt>
                <c:pt idx="448">
                  <c:v>59.671920999999998</c:v>
                </c:pt>
                <c:pt idx="449">
                  <c:v>59.672179999999997</c:v>
                </c:pt>
                <c:pt idx="450">
                  <c:v>59.672474000000001</c:v>
                </c:pt>
                <c:pt idx="451">
                  <c:v>59.672787</c:v>
                </c:pt>
                <c:pt idx="452">
                  <c:v>59.67313</c:v>
                </c:pt>
                <c:pt idx="453">
                  <c:v>59.673496</c:v>
                </c:pt>
                <c:pt idx="454">
                  <c:v>59.673881999999999</c:v>
                </c:pt>
                <c:pt idx="455">
                  <c:v>59.674278000000001</c:v>
                </c:pt>
                <c:pt idx="456">
                  <c:v>59.674689999999998</c:v>
                </c:pt>
                <c:pt idx="457">
                  <c:v>59.675109999999997</c:v>
                </c:pt>
                <c:pt idx="458">
                  <c:v>59.675528999999997</c:v>
                </c:pt>
                <c:pt idx="459">
                  <c:v>59.675953</c:v>
                </c:pt>
                <c:pt idx="460">
                  <c:v>59.676369000000001</c:v>
                </c:pt>
                <c:pt idx="461">
                  <c:v>59.676780999999998</c:v>
                </c:pt>
                <c:pt idx="462">
                  <c:v>59.677174000000001</c:v>
                </c:pt>
                <c:pt idx="463">
                  <c:v>59.677546999999997</c:v>
                </c:pt>
                <c:pt idx="464">
                  <c:v>59.677902000000003</c:v>
                </c:pt>
                <c:pt idx="465">
                  <c:v>59.678234000000003</c:v>
                </c:pt>
                <c:pt idx="466">
                  <c:v>59.678539000000001</c:v>
                </c:pt>
                <c:pt idx="467">
                  <c:v>59.678809999999999</c:v>
                </c:pt>
                <c:pt idx="468">
                  <c:v>59.679054000000001</c:v>
                </c:pt>
                <c:pt idx="469">
                  <c:v>59.679259999999999</c:v>
                </c:pt>
                <c:pt idx="470">
                  <c:v>59.67944</c:v>
                </c:pt>
                <c:pt idx="471">
                  <c:v>59.679585000000003</c:v>
                </c:pt>
                <c:pt idx="472">
                  <c:v>59.679695000000002</c:v>
                </c:pt>
                <c:pt idx="473">
                  <c:v>59.679774999999999</c:v>
                </c:pt>
                <c:pt idx="474">
                  <c:v>59.679825000000001</c:v>
                </c:pt>
                <c:pt idx="475">
                  <c:v>59.679839999999999</c:v>
                </c:pt>
                <c:pt idx="476">
                  <c:v>59.679831999999998</c:v>
                </c:pt>
                <c:pt idx="477">
                  <c:v>59.679802000000002</c:v>
                </c:pt>
                <c:pt idx="478">
                  <c:v>59.679749000000001</c:v>
                </c:pt>
                <c:pt idx="479">
                  <c:v>59.679671999999997</c:v>
                </c:pt>
                <c:pt idx="480">
                  <c:v>59.679585000000003</c:v>
                </c:pt>
                <c:pt idx="481">
                  <c:v>59.679482</c:v>
                </c:pt>
                <c:pt idx="482">
                  <c:v>59.679366999999999</c:v>
                </c:pt>
                <c:pt idx="483">
                  <c:v>59.679253000000003</c:v>
                </c:pt>
                <c:pt idx="484">
                  <c:v>59.679130999999998</c:v>
                </c:pt>
                <c:pt idx="485">
                  <c:v>59.679012</c:v>
                </c:pt>
                <c:pt idx="486">
                  <c:v>59.678902000000001</c:v>
                </c:pt>
                <c:pt idx="487">
                  <c:v>59.678795000000001</c:v>
                </c:pt>
                <c:pt idx="488">
                  <c:v>59.678702999999999</c:v>
                </c:pt>
                <c:pt idx="489">
                  <c:v>59.678623000000002</c:v>
                </c:pt>
                <c:pt idx="490">
                  <c:v>59.678566000000004</c:v>
                </c:pt>
                <c:pt idx="491">
                  <c:v>59.678528</c:v>
                </c:pt>
                <c:pt idx="492">
                  <c:v>59.678513000000002</c:v>
                </c:pt>
                <c:pt idx="493">
                  <c:v>59.678524000000003</c:v>
                </c:pt>
                <c:pt idx="494">
                  <c:v>59.678561999999999</c:v>
                </c:pt>
                <c:pt idx="495">
                  <c:v>59.678626999999999</c:v>
                </c:pt>
                <c:pt idx="496">
                  <c:v>59.678722</c:v>
                </c:pt>
                <c:pt idx="497">
                  <c:v>59.678848000000002</c:v>
                </c:pt>
                <c:pt idx="498">
                  <c:v>59.678997000000003</c:v>
                </c:pt>
                <c:pt idx="499">
                  <c:v>59.679172999999999</c:v>
                </c:pt>
                <c:pt idx="500">
                  <c:v>59.679375</c:v>
                </c:pt>
                <c:pt idx="501">
                  <c:v>59.679600000000001</c:v>
                </c:pt>
                <c:pt idx="502">
                  <c:v>59.679848</c:v>
                </c:pt>
                <c:pt idx="503">
                  <c:v>59.680110999999997</c:v>
                </c:pt>
                <c:pt idx="504">
                  <c:v>59.680396999999999</c:v>
                </c:pt>
                <c:pt idx="505">
                  <c:v>59.680683000000002</c:v>
                </c:pt>
                <c:pt idx="506">
                  <c:v>59.680984000000002</c:v>
                </c:pt>
                <c:pt idx="507">
                  <c:v>59.681289999999997</c:v>
                </c:pt>
                <c:pt idx="508">
                  <c:v>59.681598999999999</c:v>
                </c:pt>
                <c:pt idx="509">
                  <c:v>59.681904000000003</c:v>
                </c:pt>
                <c:pt idx="510">
                  <c:v>59.682209</c:v>
                </c:pt>
                <c:pt idx="511">
                  <c:v>59.682507000000001</c:v>
                </c:pt>
                <c:pt idx="512">
                  <c:v>59.682789</c:v>
                </c:pt>
                <c:pt idx="513">
                  <c:v>59.683059999999998</c:v>
                </c:pt>
                <c:pt idx="514">
                  <c:v>59.683311000000003</c:v>
                </c:pt>
                <c:pt idx="515">
                  <c:v>59.683551999999999</c:v>
                </c:pt>
                <c:pt idx="516">
                  <c:v>59.683768999999998</c:v>
                </c:pt>
                <c:pt idx="517">
                  <c:v>59.683968</c:v>
                </c:pt>
                <c:pt idx="518">
                  <c:v>59.684139000000002</c:v>
                </c:pt>
                <c:pt idx="519">
                  <c:v>59.684288000000002</c:v>
                </c:pt>
                <c:pt idx="520">
                  <c:v>59.684413999999997</c:v>
                </c:pt>
                <c:pt idx="521">
                  <c:v>59.684513000000003</c:v>
                </c:pt>
                <c:pt idx="522">
                  <c:v>59.684581999999999</c:v>
                </c:pt>
                <c:pt idx="523">
                  <c:v>59.684631000000003</c:v>
                </c:pt>
                <c:pt idx="524">
                  <c:v>59.684649999999998</c:v>
                </c:pt>
                <c:pt idx="525">
                  <c:v>59.684649999999998</c:v>
                </c:pt>
                <c:pt idx="526">
                  <c:v>59.684627999999996</c:v>
                </c:pt>
                <c:pt idx="527">
                  <c:v>59.684578000000002</c:v>
                </c:pt>
                <c:pt idx="528">
                  <c:v>59.684517</c:v>
                </c:pt>
                <c:pt idx="529">
                  <c:v>59.684437000000003</c:v>
                </c:pt>
                <c:pt idx="530">
                  <c:v>59.684341000000003</c:v>
                </c:pt>
                <c:pt idx="531">
                  <c:v>59.684241999999998</c:v>
                </c:pt>
                <c:pt idx="532">
                  <c:v>59.684131999999998</c:v>
                </c:pt>
                <c:pt idx="533">
                  <c:v>59.684016999999997</c:v>
                </c:pt>
                <c:pt idx="534">
                  <c:v>59.683903000000001</c:v>
                </c:pt>
                <c:pt idx="535">
                  <c:v>59.683791999999997</c:v>
                </c:pt>
                <c:pt idx="536">
                  <c:v>59.683684999999997</c:v>
                </c:pt>
                <c:pt idx="537">
                  <c:v>59.683590000000002</c:v>
                </c:pt>
                <c:pt idx="538">
                  <c:v>59.683501999999997</c:v>
                </c:pt>
                <c:pt idx="539">
                  <c:v>59.683425999999997</c:v>
                </c:pt>
                <c:pt idx="540">
                  <c:v>59.683368999999999</c:v>
                </c:pt>
                <c:pt idx="541">
                  <c:v>59.683323000000001</c:v>
                </c:pt>
                <c:pt idx="542">
                  <c:v>59.683300000000003</c:v>
                </c:pt>
                <c:pt idx="543">
                  <c:v>59.683292000000002</c:v>
                </c:pt>
                <c:pt idx="544">
                  <c:v>59.683307999999997</c:v>
                </c:pt>
                <c:pt idx="545">
                  <c:v>59.683342000000003</c:v>
                </c:pt>
                <c:pt idx="546">
                  <c:v>59.683399000000001</c:v>
                </c:pt>
                <c:pt idx="547">
                  <c:v>59.683478999999998</c:v>
                </c:pt>
                <c:pt idx="548">
                  <c:v>59.683574999999998</c:v>
                </c:pt>
                <c:pt idx="549">
                  <c:v>59.683692999999998</c:v>
                </c:pt>
                <c:pt idx="550">
                  <c:v>59.68383</c:v>
                </c:pt>
                <c:pt idx="551">
                  <c:v>59.683990000000001</c:v>
                </c:pt>
                <c:pt idx="552">
                  <c:v>59.684165999999998</c:v>
                </c:pt>
                <c:pt idx="553">
                  <c:v>59.684353000000002</c:v>
                </c:pt>
                <c:pt idx="554">
                  <c:v>59.684555000000003</c:v>
                </c:pt>
                <c:pt idx="555">
                  <c:v>59.684769000000003</c:v>
                </c:pt>
                <c:pt idx="556">
                  <c:v>59.684994000000003</c:v>
                </c:pt>
                <c:pt idx="557">
                  <c:v>59.685226</c:v>
                </c:pt>
                <c:pt idx="558">
                  <c:v>59.685462999999999</c:v>
                </c:pt>
                <c:pt idx="559">
                  <c:v>59.685702999999997</c:v>
                </c:pt>
                <c:pt idx="560">
                  <c:v>59.685940000000002</c:v>
                </c:pt>
                <c:pt idx="561">
                  <c:v>59.686171999999999</c:v>
                </c:pt>
                <c:pt idx="562">
                  <c:v>59.686397999999997</c:v>
                </c:pt>
                <c:pt idx="563">
                  <c:v>59.686610999999999</c:v>
                </c:pt>
                <c:pt idx="564">
                  <c:v>59.686816999999998</c:v>
                </c:pt>
                <c:pt idx="565">
                  <c:v>59.687012000000003</c:v>
                </c:pt>
                <c:pt idx="566">
                  <c:v>59.687187000000002</c:v>
                </c:pt>
                <c:pt idx="567">
                  <c:v>59.687347000000003</c:v>
                </c:pt>
                <c:pt idx="568">
                  <c:v>59.687488999999999</c:v>
                </c:pt>
                <c:pt idx="569">
                  <c:v>59.687610999999997</c:v>
                </c:pt>
                <c:pt idx="570">
                  <c:v>59.687716999999999</c:v>
                </c:pt>
                <c:pt idx="571">
                  <c:v>59.687798000000001</c:v>
                </c:pt>
                <c:pt idx="572">
                  <c:v>59.687862000000003</c:v>
                </c:pt>
                <c:pt idx="573">
                  <c:v>59.687908</c:v>
                </c:pt>
                <c:pt idx="574">
                  <c:v>59.687935000000003</c:v>
                </c:pt>
                <c:pt idx="575">
                  <c:v>59.687945999999997</c:v>
                </c:pt>
                <c:pt idx="576">
                  <c:v>59.687939</c:v>
                </c:pt>
                <c:pt idx="577">
                  <c:v>59.687916000000001</c:v>
                </c:pt>
                <c:pt idx="578">
                  <c:v>59.687880999999997</c:v>
                </c:pt>
                <c:pt idx="579">
                  <c:v>59.687835999999997</c:v>
                </c:pt>
                <c:pt idx="580">
                  <c:v>59.687775000000002</c:v>
                </c:pt>
                <c:pt idx="581">
                  <c:v>59.687710000000003</c:v>
                </c:pt>
                <c:pt idx="582">
                  <c:v>59.687634000000003</c:v>
                </c:pt>
                <c:pt idx="583">
                  <c:v>59.687553000000001</c:v>
                </c:pt>
                <c:pt idx="584">
                  <c:v>59.687472999999997</c:v>
                </c:pt>
                <c:pt idx="585">
                  <c:v>59.687389000000003</c:v>
                </c:pt>
                <c:pt idx="586">
                  <c:v>59.687313000000003</c:v>
                </c:pt>
                <c:pt idx="587">
                  <c:v>59.687232999999999</c:v>
                </c:pt>
                <c:pt idx="588">
                  <c:v>59.687159999999999</c:v>
                </c:pt>
                <c:pt idx="589">
                  <c:v>59.687095999999997</c:v>
                </c:pt>
                <c:pt idx="590">
                  <c:v>59.687041999999998</c:v>
                </c:pt>
                <c:pt idx="591">
                  <c:v>59.686999999999998</c:v>
                </c:pt>
                <c:pt idx="592">
                  <c:v>59.686973999999999</c:v>
                </c:pt>
                <c:pt idx="593">
                  <c:v>59.686954</c:v>
                </c:pt>
                <c:pt idx="594">
                  <c:v>59.686957999999997</c:v>
                </c:pt>
                <c:pt idx="595">
                  <c:v>59.686973999999999</c:v>
                </c:pt>
                <c:pt idx="596">
                  <c:v>59.687007999999999</c:v>
                </c:pt>
                <c:pt idx="597">
                  <c:v>59.687061</c:v>
                </c:pt>
                <c:pt idx="598">
                  <c:v>59.687134</c:v>
                </c:pt>
                <c:pt idx="599">
                  <c:v>59.687218000000001</c:v>
                </c:pt>
                <c:pt idx="600">
                  <c:v>59.687320999999997</c:v>
                </c:pt>
                <c:pt idx="601">
                  <c:v>59.687438999999998</c:v>
                </c:pt>
                <c:pt idx="602">
                  <c:v>59.687576</c:v>
                </c:pt>
                <c:pt idx="603">
                  <c:v>59.687721000000003</c:v>
                </c:pt>
                <c:pt idx="604">
                  <c:v>59.687880999999997</c:v>
                </c:pt>
                <c:pt idx="605">
                  <c:v>59.688046</c:v>
                </c:pt>
                <c:pt idx="606">
                  <c:v>59.688220999999999</c:v>
                </c:pt>
                <c:pt idx="607">
                  <c:v>59.688400000000001</c:v>
                </c:pt>
                <c:pt idx="608">
                  <c:v>59.688583000000001</c:v>
                </c:pt>
                <c:pt idx="609">
                  <c:v>59.688769999999998</c:v>
                </c:pt>
                <c:pt idx="610">
                  <c:v>59.688960999999999</c:v>
                </c:pt>
                <c:pt idx="611">
                  <c:v>59.689148000000003</c:v>
                </c:pt>
                <c:pt idx="612">
                  <c:v>59.689326999999999</c:v>
                </c:pt>
                <c:pt idx="613">
                  <c:v>59.689506999999999</c:v>
                </c:pt>
                <c:pt idx="614">
                  <c:v>59.689678000000001</c:v>
                </c:pt>
                <c:pt idx="615">
                  <c:v>59.689841999999999</c:v>
                </c:pt>
                <c:pt idx="616">
                  <c:v>59.689999</c:v>
                </c:pt>
                <c:pt idx="617">
                  <c:v>59.690143999999997</c:v>
                </c:pt>
                <c:pt idx="618">
                  <c:v>59.690277000000002</c:v>
                </c:pt>
                <c:pt idx="619">
                  <c:v>59.690395000000002</c:v>
                </c:pt>
                <c:pt idx="620">
                  <c:v>59.690502000000002</c:v>
                </c:pt>
                <c:pt idx="621">
                  <c:v>59.690593999999997</c:v>
                </c:pt>
                <c:pt idx="622">
                  <c:v>59.690674000000001</c:v>
                </c:pt>
                <c:pt idx="623">
                  <c:v>59.690734999999997</c:v>
                </c:pt>
                <c:pt idx="624">
                  <c:v>59.690781000000001</c:v>
                </c:pt>
                <c:pt idx="625">
                  <c:v>59.690810999999997</c:v>
                </c:pt>
                <c:pt idx="626">
                  <c:v>59.690826000000001</c:v>
                </c:pt>
                <c:pt idx="627">
                  <c:v>59.690829999999998</c:v>
                </c:pt>
                <c:pt idx="628">
                  <c:v>59.690818999999998</c:v>
                </c:pt>
                <c:pt idx="629">
                  <c:v>59.690800000000003</c:v>
                </c:pt>
                <c:pt idx="630">
                  <c:v>59.690764999999999</c:v>
                </c:pt>
                <c:pt idx="631">
                  <c:v>59.690722999999998</c:v>
                </c:pt>
                <c:pt idx="632">
                  <c:v>59.690677999999998</c:v>
                </c:pt>
                <c:pt idx="633">
                  <c:v>59.690627999999997</c:v>
                </c:pt>
                <c:pt idx="634">
                  <c:v>59.690570999999998</c:v>
                </c:pt>
                <c:pt idx="635">
                  <c:v>59.690514</c:v>
                </c:pt>
                <c:pt idx="636">
                  <c:v>59.690460000000002</c:v>
                </c:pt>
                <c:pt idx="637">
                  <c:v>59.690407</c:v>
                </c:pt>
                <c:pt idx="638">
                  <c:v>59.690353000000002</c:v>
                </c:pt>
                <c:pt idx="639">
                  <c:v>59.690311000000001</c:v>
                </c:pt>
                <c:pt idx="640">
                  <c:v>59.690277000000002</c:v>
                </c:pt>
                <c:pt idx="641">
                  <c:v>59.690246999999999</c:v>
                </c:pt>
                <c:pt idx="642">
                  <c:v>59.690227999999998</c:v>
                </c:pt>
                <c:pt idx="643">
                  <c:v>59.690219999999997</c:v>
                </c:pt>
                <c:pt idx="644">
                  <c:v>59.690219999999997</c:v>
                </c:pt>
                <c:pt idx="645">
                  <c:v>59.690235000000001</c:v>
                </c:pt>
                <c:pt idx="646">
                  <c:v>59.690258</c:v>
                </c:pt>
                <c:pt idx="647">
                  <c:v>59.690291999999999</c:v>
                </c:pt>
                <c:pt idx="648">
                  <c:v>59.690345999999998</c:v>
                </c:pt>
                <c:pt idx="649">
                  <c:v>59.690407</c:v>
                </c:pt>
                <c:pt idx="650">
                  <c:v>59.690479000000003</c:v>
                </c:pt>
                <c:pt idx="651">
                  <c:v>59.690570999999998</c:v>
                </c:pt>
                <c:pt idx="652">
                  <c:v>59.690669999999997</c:v>
                </c:pt>
                <c:pt idx="653">
                  <c:v>59.690781000000001</c:v>
                </c:pt>
                <c:pt idx="654">
                  <c:v>59.690902999999999</c:v>
                </c:pt>
                <c:pt idx="655">
                  <c:v>59.691032</c:v>
                </c:pt>
                <c:pt idx="656">
                  <c:v>59.69117</c:v>
                </c:pt>
                <c:pt idx="657">
                  <c:v>59.691319</c:v>
                </c:pt>
                <c:pt idx="658">
                  <c:v>59.691471</c:v>
                </c:pt>
                <c:pt idx="659">
                  <c:v>59.691628000000001</c:v>
                </c:pt>
                <c:pt idx="660">
                  <c:v>59.691788000000003</c:v>
                </c:pt>
                <c:pt idx="661">
                  <c:v>59.691947999999996</c:v>
                </c:pt>
                <c:pt idx="662">
                  <c:v>59.692107999999998</c:v>
                </c:pt>
                <c:pt idx="663">
                  <c:v>59.692264999999999</c:v>
                </c:pt>
                <c:pt idx="664">
                  <c:v>59.692413000000002</c:v>
                </c:pt>
                <c:pt idx="665">
                  <c:v>59.692562000000002</c:v>
                </c:pt>
                <c:pt idx="666">
                  <c:v>59.692695999999998</c:v>
                </c:pt>
                <c:pt idx="667">
                  <c:v>59.692829000000003</c:v>
                </c:pt>
                <c:pt idx="668">
                  <c:v>59.692946999999997</c:v>
                </c:pt>
                <c:pt idx="669">
                  <c:v>59.693058000000001</c:v>
                </c:pt>
                <c:pt idx="670">
                  <c:v>59.693156999999999</c:v>
                </c:pt>
                <c:pt idx="671">
                  <c:v>59.693244999999997</c:v>
                </c:pt>
                <c:pt idx="672">
                  <c:v>59.693325000000002</c:v>
                </c:pt>
                <c:pt idx="673">
                  <c:v>59.693385999999997</c:v>
                </c:pt>
                <c:pt idx="674">
                  <c:v>59.693443000000002</c:v>
                </c:pt>
                <c:pt idx="675">
                  <c:v>59.693485000000003</c:v>
                </c:pt>
                <c:pt idx="676">
                  <c:v>59.693516000000002</c:v>
                </c:pt>
                <c:pt idx="677">
                  <c:v>59.693539000000001</c:v>
                </c:pt>
                <c:pt idx="678">
                  <c:v>59.693550000000002</c:v>
                </c:pt>
                <c:pt idx="679">
                  <c:v>59.693558000000003</c:v>
                </c:pt>
                <c:pt idx="680">
                  <c:v>59.693550000000002</c:v>
                </c:pt>
                <c:pt idx="681">
                  <c:v>59.693539000000001</c:v>
                </c:pt>
                <c:pt idx="682">
                  <c:v>59.693519999999999</c:v>
                </c:pt>
                <c:pt idx="683">
                  <c:v>59.693497000000001</c:v>
                </c:pt>
                <c:pt idx="684">
                  <c:v>59.693469999999998</c:v>
                </c:pt>
                <c:pt idx="685">
                  <c:v>59.693438999999998</c:v>
                </c:pt>
                <c:pt idx="686">
                  <c:v>59.693404999999998</c:v>
                </c:pt>
                <c:pt idx="687">
                  <c:v>59.693370999999999</c:v>
                </c:pt>
                <c:pt idx="688">
                  <c:v>59.693336000000002</c:v>
                </c:pt>
                <c:pt idx="689">
                  <c:v>59.693309999999997</c:v>
                </c:pt>
                <c:pt idx="690">
                  <c:v>59.693278999999997</c:v>
                </c:pt>
                <c:pt idx="691">
                  <c:v>59.693260000000002</c:v>
                </c:pt>
                <c:pt idx="692">
                  <c:v>59.693244999999997</c:v>
                </c:pt>
                <c:pt idx="693">
                  <c:v>59.693237000000003</c:v>
                </c:pt>
                <c:pt idx="694">
                  <c:v>59.693237000000003</c:v>
                </c:pt>
                <c:pt idx="695">
                  <c:v>59.693249000000002</c:v>
                </c:pt>
                <c:pt idx="696">
                  <c:v>59.693268000000003</c:v>
                </c:pt>
                <c:pt idx="697">
                  <c:v>59.693302000000003</c:v>
                </c:pt>
                <c:pt idx="698">
                  <c:v>59.693344000000003</c:v>
                </c:pt>
                <c:pt idx="699">
                  <c:v>59.693398000000002</c:v>
                </c:pt>
                <c:pt idx="700">
                  <c:v>59.693458999999997</c:v>
                </c:pt>
                <c:pt idx="701">
                  <c:v>59.693534999999997</c:v>
                </c:pt>
                <c:pt idx="702">
                  <c:v>59.693615000000001</c:v>
                </c:pt>
                <c:pt idx="703">
                  <c:v>59.693710000000003</c:v>
                </c:pt>
                <c:pt idx="704">
                  <c:v>59.693809999999999</c:v>
                </c:pt>
                <c:pt idx="705">
                  <c:v>59.693916000000002</c:v>
                </c:pt>
                <c:pt idx="706">
                  <c:v>59.694026999999998</c:v>
                </c:pt>
                <c:pt idx="707">
                  <c:v>59.694144999999999</c:v>
                </c:pt>
                <c:pt idx="708">
                  <c:v>59.694267000000004</c:v>
                </c:pt>
                <c:pt idx="709">
                  <c:v>59.694392999999998</c:v>
                </c:pt>
                <c:pt idx="710">
                  <c:v>59.694519</c:v>
                </c:pt>
                <c:pt idx="711">
                  <c:v>59.694645000000001</c:v>
                </c:pt>
                <c:pt idx="712">
                  <c:v>59.694775</c:v>
                </c:pt>
                <c:pt idx="713">
                  <c:v>59.694901000000002</c:v>
                </c:pt>
                <c:pt idx="714">
                  <c:v>59.695030000000003</c:v>
                </c:pt>
                <c:pt idx="715">
                  <c:v>59.695152</c:v>
                </c:pt>
                <c:pt idx="716">
                  <c:v>59.695270999999998</c:v>
                </c:pt>
                <c:pt idx="717">
                  <c:v>59.695385000000002</c:v>
                </c:pt>
                <c:pt idx="718">
                  <c:v>59.695492000000002</c:v>
                </c:pt>
                <c:pt idx="719">
                  <c:v>59.695594999999997</c:v>
                </c:pt>
                <c:pt idx="720">
                  <c:v>59.695689999999999</c:v>
                </c:pt>
                <c:pt idx="721">
                  <c:v>59.695777999999997</c:v>
                </c:pt>
                <c:pt idx="722">
                  <c:v>59.695853999999997</c:v>
                </c:pt>
                <c:pt idx="723">
                  <c:v>59.695926999999998</c:v>
                </c:pt>
                <c:pt idx="724">
                  <c:v>59.695984000000003</c:v>
                </c:pt>
                <c:pt idx="725">
                  <c:v>59.696036999999997</c:v>
                </c:pt>
                <c:pt idx="726">
                  <c:v>59.696075</c:v>
                </c:pt>
                <c:pt idx="727">
                  <c:v>59.696109999999997</c:v>
                </c:pt>
                <c:pt idx="728">
                  <c:v>59.696128999999999</c:v>
                </c:pt>
                <c:pt idx="729">
                  <c:v>59.696148000000001</c:v>
                </c:pt>
                <c:pt idx="730">
                  <c:v>59.696156000000002</c:v>
                </c:pt>
                <c:pt idx="731">
                  <c:v>59.696156000000002</c:v>
                </c:pt>
                <c:pt idx="732">
                  <c:v>59.696151999999998</c:v>
                </c:pt>
                <c:pt idx="733">
                  <c:v>59.696143999999997</c:v>
                </c:pt>
                <c:pt idx="734">
                  <c:v>59.696133000000003</c:v>
                </c:pt>
                <c:pt idx="735">
                  <c:v>59.696120999999998</c:v>
                </c:pt>
                <c:pt idx="736">
                  <c:v>59.696106</c:v>
                </c:pt>
                <c:pt idx="737">
                  <c:v>59.696091000000003</c:v>
                </c:pt>
                <c:pt idx="738">
                  <c:v>59.696075</c:v>
                </c:pt>
                <c:pt idx="739">
                  <c:v>59.696072000000001</c:v>
                </c:pt>
                <c:pt idx="740">
                  <c:v>59.696060000000003</c:v>
                </c:pt>
                <c:pt idx="741">
                  <c:v>59.696055999999999</c:v>
                </c:pt>
                <c:pt idx="742">
                  <c:v>59.696055999999999</c:v>
                </c:pt>
                <c:pt idx="743">
                  <c:v>59.696060000000003</c:v>
                </c:pt>
                <c:pt idx="744">
                  <c:v>59.696067999999997</c:v>
                </c:pt>
                <c:pt idx="745">
                  <c:v>59.696078999999997</c:v>
                </c:pt>
                <c:pt idx="746">
                  <c:v>59.696102000000003</c:v>
                </c:pt>
                <c:pt idx="747">
                  <c:v>59.696128999999999</c:v>
                </c:pt>
                <c:pt idx="748">
                  <c:v>59.696159000000002</c:v>
                </c:pt>
                <c:pt idx="749">
                  <c:v>59.696201000000002</c:v>
                </c:pt>
                <c:pt idx="750">
                  <c:v>59.696247</c:v>
                </c:pt>
                <c:pt idx="751">
                  <c:v>59.696303999999998</c:v>
                </c:pt>
                <c:pt idx="752">
                  <c:v>59.696362000000001</c:v>
                </c:pt>
                <c:pt idx="753">
                  <c:v>59.696429999999999</c:v>
                </c:pt>
                <c:pt idx="754">
                  <c:v>59.696510000000004</c:v>
                </c:pt>
                <c:pt idx="755">
                  <c:v>59.69659</c:v>
                </c:pt>
                <c:pt idx="756">
                  <c:v>59.696677999999999</c:v>
                </c:pt>
                <c:pt idx="757">
                  <c:v>59.696773999999998</c:v>
                </c:pt>
                <c:pt idx="758">
                  <c:v>59.696872999999997</c:v>
                </c:pt>
                <c:pt idx="759">
                  <c:v>59.696975999999999</c:v>
                </c:pt>
                <c:pt idx="760">
                  <c:v>59.697079000000002</c:v>
                </c:pt>
                <c:pt idx="761">
                  <c:v>59.697186000000002</c:v>
                </c:pt>
                <c:pt idx="762">
                  <c:v>59.697291999999997</c:v>
                </c:pt>
                <c:pt idx="763">
                  <c:v>59.697398999999997</c:v>
                </c:pt>
                <c:pt idx="764">
                  <c:v>59.697502</c:v>
                </c:pt>
                <c:pt idx="765">
                  <c:v>59.697609</c:v>
                </c:pt>
                <c:pt idx="766">
                  <c:v>59.697707999999999</c:v>
                </c:pt>
                <c:pt idx="767">
                  <c:v>59.697803</c:v>
                </c:pt>
                <c:pt idx="768">
                  <c:v>59.697895000000003</c:v>
                </c:pt>
                <c:pt idx="769">
                  <c:v>59.697978999999997</c:v>
                </c:pt>
                <c:pt idx="770">
                  <c:v>59.698062999999998</c:v>
                </c:pt>
                <c:pt idx="771">
                  <c:v>59.698135000000001</c:v>
                </c:pt>
                <c:pt idx="772">
                  <c:v>59.698203999999997</c:v>
                </c:pt>
                <c:pt idx="773">
                  <c:v>59.698269000000003</c:v>
                </c:pt>
                <c:pt idx="774">
                  <c:v>59.698326000000002</c:v>
                </c:pt>
                <c:pt idx="775">
                  <c:v>59.698376000000003</c:v>
                </c:pt>
                <c:pt idx="776">
                  <c:v>59.698421000000003</c:v>
                </c:pt>
                <c:pt idx="777">
                  <c:v>59.698462999999997</c:v>
                </c:pt>
                <c:pt idx="778">
                  <c:v>59.698498000000001</c:v>
                </c:pt>
                <c:pt idx="779">
                  <c:v>59.698532</c:v>
                </c:pt>
                <c:pt idx="780">
                  <c:v>59.698554999999999</c:v>
                </c:pt>
                <c:pt idx="781">
                  <c:v>59.698577999999998</c:v>
                </c:pt>
                <c:pt idx="782">
                  <c:v>59.698593000000002</c:v>
                </c:pt>
                <c:pt idx="783">
                  <c:v>59.698600999999996</c:v>
                </c:pt>
                <c:pt idx="784">
                  <c:v>59.698611999999997</c:v>
                </c:pt>
                <c:pt idx="785">
                  <c:v>59.698619999999998</c:v>
                </c:pt>
                <c:pt idx="786">
                  <c:v>59.698619999999998</c:v>
                </c:pt>
                <c:pt idx="787">
                  <c:v>59.698624000000002</c:v>
                </c:pt>
                <c:pt idx="788">
                  <c:v>59.698624000000002</c:v>
                </c:pt>
                <c:pt idx="789">
                  <c:v>59.698624000000002</c:v>
                </c:pt>
                <c:pt idx="790">
                  <c:v>59.698624000000002</c:v>
                </c:pt>
                <c:pt idx="791">
                  <c:v>59.698627000000002</c:v>
                </c:pt>
                <c:pt idx="792">
                  <c:v>59.698630999999999</c:v>
                </c:pt>
                <c:pt idx="793">
                  <c:v>59.698642999999997</c:v>
                </c:pt>
                <c:pt idx="794">
                  <c:v>59.698650000000001</c:v>
                </c:pt>
                <c:pt idx="795">
                  <c:v>59.698669000000002</c:v>
                </c:pt>
                <c:pt idx="796">
                  <c:v>59.698692000000001</c:v>
                </c:pt>
                <c:pt idx="797">
                  <c:v>59.698718999999997</c:v>
                </c:pt>
                <c:pt idx="798">
                  <c:v>59.698753000000004</c:v>
                </c:pt>
                <c:pt idx="799">
                  <c:v>59.698791999999997</c:v>
                </c:pt>
                <c:pt idx="800">
                  <c:v>59.698833</c:v>
                </c:pt>
                <c:pt idx="801">
                  <c:v>59.698883000000002</c:v>
                </c:pt>
                <c:pt idx="802">
                  <c:v>59.698936000000003</c:v>
                </c:pt>
                <c:pt idx="803">
                  <c:v>59.698996999999999</c:v>
                </c:pt>
                <c:pt idx="804">
                  <c:v>59.699058999999998</c:v>
                </c:pt>
                <c:pt idx="805">
                  <c:v>59.699126999999997</c:v>
                </c:pt>
                <c:pt idx="806">
                  <c:v>59.699199999999998</c:v>
                </c:pt>
                <c:pt idx="807">
                  <c:v>59.699275999999998</c:v>
                </c:pt>
                <c:pt idx="808">
                  <c:v>59.699351999999998</c:v>
                </c:pt>
                <c:pt idx="809">
                  <c:v>59.699432000000002</c:v>
                </c:pt>
                <c:pt idx="810">
                  <c:v>59.699508999999999</c:v>
                </c:pt>
                <c:pt idx="811">
                  <c:v>59.699596</c:v>
                </c:pt>
                <c:pt idx="812">
                  <c:v>59.699677000000001</c:v>
                </c:pt>
                <c:pt idx="813">
                  <c:v>59.699764000000002</c:v>
                </c:pt>
                <c:pt idx="814">
                  <c:v>59.699852</c:v>
                </c:pt>
                <c:pt idx="815">
                  <c:v>59.699936000000001</c:v>
                </c:pt>
                <c:pt idx="816">
                  <c:v>59.700020000000002</c:v>
                </c:pt>
                <c:pt idx="817">
                  <c:v>59.700108</c:v>
                </c:pt>
                <c:pt idx="818">
                  <c:v>59.700190999999997</c:v>
                </c:pt>
                <c:pt idx="819">
                  <c:v>59.700271999999998</c:v>
                </c:pt>
                <c:pt idx="820">
                  <c:v>59.700352000000002</c:v>
                </c:pt>
                <c:pt idx="821">
                  <c:v>59.700423999999998</c:v>
                </c:pt>
                <c:pt idx="822">
                  <c:v>59.700496999999999</c:v>
                </c:pt>
                <c:pt idx="823">
                  <c:v>59.700561999999998</c:v>
                </c:pt>
                <c:pt idx="824">
                  <c:v>59.700626</c:v>
                </c:pt>
                <c:pt idx="825">
                  <c:v>59.700684000000003</c:v>
                </c:pt>
                <c:pt idx="826">
                  <c:v>59.700736999999997</c:v>
                </c:pt>
                <c:pt idx="827">
                  <c:v>59.700783000000001</c:v>
                </c:pt>
                <c:pt idx="828">
                  <c:v>59.700825000000002</c:v>
                </c:pt>
                <c:pt idx="829">
                  <c:v>59.700867000000002</c:v>
                </c:pt>
                <c:pt idx="830">
                  <c:v>59.700901000000002</c:v>
                </c:pt>
                <c:pt idx="831">
                  <c:v>59.700935000000001</c:v>
                </c:pt>
                <c:pt idx="832">
                  <c:v>59.700961999999997</c:v>
                </c:pt>
                <c:pt idx="833">
                  <c:v>59.700989</c:v>
                </c:pt>
                <c:pt idx="834">
                  <c:v>59.701008000000002</c:v>
                </c:pt>
                <c:pt idx="835">
                  <c:v>59.701031</c:v>
                </c:pt>
                <c:pt idx="836">
                  <c:v>59.701050000000002</c:v>
                </c:pt>
                <c:pt idx="837">
                  <c:v>59.701068999999997</c:v>
                </c:pt>
                <c:pt idx="838">
                  <c:v>59.701092000000003</c:v>
                </c:pt>
                <c:pt idx="839">
                  <c:v>59.701110999999997</c:v>
                </c:pt>
                <c:pt idx="840">
                  <c:v>59.701129999999999</c:v>
                </c:pt>
                <c:pt idx="841">
                  <c:v>59.701152999999998</c:v>
                </c:pt>
                <c:pt idx="842">
                  <c:v>59.701172</c:v>
                </c:pt>
                <c:pt idx="843">
                  <c:v>59.701199000000003</c:v>
                </c:pt>
                <c:pt idx="844">
                  <c:v>59.701225000000001</c:v>
                </c:pt>
                <c:pt idx="845">
                  <c:v>59.701248</c:v>
                </c:pt>
                <c:pt idx="846">
                  <c:v>59.701279</c:v>
                </c:pt>
                <c:pt idx="847">
                  <c:v>59.701304999999998</c:v>
                </c:pt>
                <c:pt idx="848">
                  <c:v>59.701340000000002</c:v>
                </c:pt>
                <c:pt idx="849">
                  <c:v>59.701374000000001</c:v>
                </c:pt>
                <c:pt idx="850">
                  <c:v>59.701411999999998</c:v>
                </c:pt>
                <c:pt idx="851">
                  <c:v>59.701453999999998</c:v>
                </c:pt>
                <c:pt idx="852">
                  <c:v>59.701500000000003</c:v>
                </c:pt>
                <c:pt idx="853">
                  <c:v>59.701549999999997</c:v>
                </c:pt>
                <c:pt idx="854">
                  <c:v>59.701602999999999</c:v>
                </c:pt>
                <c:pt idx="855">
                  <c:v>59.701659999999997</c:v>
                </c:pt>
                <c:pt idx="856">
                  <c:v>59.701720999999999</c:v>
                </c:pt>
                <c:pt idx="857">
                  <c:v>59.701782000000001</c:v>
                </c:pt>
                <c:pt idx="858">
                  <c:v>59.701850999999998</c:v>
                </c:pt>
                <c:pt idx="859">
                  <c:v>59.701923000000001</c:v>
                </c:pt>
                <c:pt idx="860">
                  <c:v>59.701996000000001</c:v>
                </c:pt>
                <c:pt idx="861">
                  <c:v>59.702072000000001</c:v>
                </c:pt>
                <c:pt idx="862">
                  <c:v>59.702148000000001</c:v>
                </c:pt>
                <c:pt idx="863">
                  <c:v>59.702224999999999</c:v>
                </c:pt>
                <c:pt idx="864">
                  <c:v>59.702305000000003</c:v>
                </c:pt>
                <c:pt idx="865">
                  <c:v>59.702376999999998</c:v>
                </c:pt>
                <c:pt idx="866">
                  <c:v>59.702457000000003</c:v>
                </c:pt>
                <c:pt idx="867">
                  <c:v>59.702534</c:v>
                </c:pt>
                <c:pt idx="868">
                  <c:v>59.702606000000003</c:v>
                </c:pt>
                <c:pt idx="869">
                  <c:v>59.702679000000003</c:v>
                </c:pt>
                <c:pt idx="870">
                  <c:v>59.702750999999999</c:v>
                </c:pt>
                <c:pt idx="871">
                  <c:v>59.702824</c:v>
                </c:pt>
                <c:pt idx="872">
                  <c:v>59.702888000000002</c:v>
                </c:pt>
                <c:pt idx="873">
                  <c:v>59.702953000000001</c:v>
                </c:pt>
                <c:pt idx="874">
                  <c:v>59.703018</c:v>
                </c:pt>
                <c:pt idx="875">
                  <c:v>59.703079000000002</c:v>
                </c:pt>
                <c:pt idx="876">
                  <c:v>59.703139999999998</c:v>
                </c:pt>
                <c:pt idx="877">
                  <c:v>59.703197000000003</c:v>
                </c:pt>
                <c:pt idx="878">
                  <c:v>59.703251000000002</c:v>
                </c:pt>
                <c:pt idx="879">
                  <c:v>59.703304000000003</c:v>
                </c:pt>
                <c:pt idx="880">
                  <c:v>59.703358000000001</c:v>
                </c:pt>
                <c:pt idx="881">
                  <c:v>59.703403000000002</c:v>
                </c:pt>
                <c:pt idx="882">
                  <c:v>59.703453000000003</c:v>
                </c:pt>
                <c:pt idx="883">
                  <c:v>59.703494999999997</c:v>
                </c:pt>
                <c:pt idx="884">
                  <c:v>59.703533</c:v>
                </c:pt>
                <c:pt idx="885">
                  <c:v>59.703567999999997</c:v>
                </c:pt>
                <c:pt idx="886">
                  <c:v>59.703606000000001</c:v>
                </c:pt>
                <c:pt idx="887">
                  <c:v>59.703636000000003</c:v>
                </c:pt>
                <c:pt idx="888">
                  <c:v>59.703667000000003</c:v>
                </c:pt>
                <c:pt idx="889">
                  <c:v>59.703696999999998</c:v>
                </c:pt>
                <c:pt idx="890">
                  <c:v>59.703727999999998</c:v>
                </c:pt>
                <c:pt idx="891">
                  <c:v>59.703754000000004</c:v>
                </c:pt>
                <c:pt idx="892">
                  <c:v>59.703785000000003</c:v>
                </c:pt>
                <c:pt idx="893">
                  <c:v>59.703811999999999</c:v>
                </c:pt>
                <c:pt idx="894">
                  <c:v>59.703842000000002</c:v>
                </c:pt>
                <c:pt idx="895">
                  <c:v>59.703873000000002</c:v>
                </c:pt>
                <c:pt idx="896">
                  <c:v>59.703907000000001</c:v>
                </c:pt>
                <c:pt idx="897">
                  <c:v>59.703941</c:v>
                </c:pt>
                <c:pt idx="898">
                  <c:v>59.703978999999997</c:v>
                </c:pt>
                <c:pt idx="899">
                  <c:v>59.704017999999998</c:v>
                </c:pt>
                <c:pt idx="900">
                  <c:v>59.704062999999998</c:v>
                </c:pt>
                <c:pt idx="901">
                  <c:v>59.704104999999998</c:v>
                </c:pt>
                <c:pt idx="902">
                  <c:v>59.704151000000003</c:v>
                </c:pt>
                <c:pt idx="903">
                  <c:v>59.704200999999998</c:v>
                </c:pt>
                <c:pt idx="904">
                  <c:v>59.704253999999999</c:v>
                </c:pt>
                <c:pt idx="905">
                  <c:v>59.704307999999997</c:v>
                </c:pt>
                <c:pt idx="906">
                  <c:v>59.704360999999999</c:v>
                </c:pt>
                <c:pt idx="907">
                  <c:v>59.704417999999997</c:v>
                </c:pt>
                <c:pt idx="908">
                  <c:v>59.704475000000002</c:v>
                </c:pt>
                <c:pt idx="909">
                  <c:v>59.704535999999997</c:v>
                </c:pt>
                <c:pt idx="910">
                  <c:v>59.704597</c:v>
                </c:pt>
                <c:pt idx="911">
                  <c:v>59.704658999999999</c:v>
                </c:pt>
                <c:pt idx="912">
                  <c:v>59.704720000000002</c:v>
                </c:pt>
                <c:pt idx="913">
                  <c:v>59.704788000000001</c:v>
                </c:pt>
                <c:pt idx="914">
                  <c:v>59.704853</c:v>
                </c:pt>
                <c:pt idx="915">
                  <c:v>59.704926</c:v>
                </c:pt>
                <c:pt idx="916">
                  <c:v>59.704993999999999</c:v>
                </c:pt>
                <c:pt idx="917">
                  <c:v>59.705063000000003</c:v>
                </c:pt>
                <c:pt idx="918">
                  <c:v>59.705139000000003</c:v>
                </c:pt>
                <c:pt idx="919">
                  <c:v>59.705212000000003</c:v>
                </c:pt>
                <c:pt idx="920">
                  <c:v>59.705283999999999</c:v>
                </c:pt>
                <c:pt idx="921">
                  <c:v>59.705353000000002</c:v>
                </c:pt>
                <c:pt idx="922">
                  <c:v>59.705424999999998</c:v>
                </c:pt>
                <c:pt idx="923">
                  <c:v>59.705494000000002</c:v>
                </c:pt>
                <c:pt idx="924">
                  <c:v>59.705562999999998</c:v>
                </c:pt>
                <c:pt idx="925">
                  <c:v>59.705627</c:v>
                </c:pt>
                <c:pt idx="926">
                  <c:v>59.705688000000002</c:v>
                </c:pt>
                <c:pt idx="927">
                  <c:v>59.705745999999998</c:v>
                </c:pt>
                <c:pt idx="928">
                  <c:v>59.705807</c:v>
                </c:pt>
                <c:pt idx="929">
                  <c:v>59.705860000000001</c:v>
                </c:pt>
                <c:pt idx="930">
                  <c:v>59.705916999999999</c:v>
                </c:pt>
                <c:pt idx="931">
                  <c:v>59.705967000000001</c:v>
                </c:pt>
                <c:pt idx="932">
                  <c:v>59.706012999999999</c:v>
                </c:pt>
                <c:pt idx="933">
                  <c:v>59.706062000000003</c:v>
                </c:pt>
                <c:pt idx="934">
                  <c:v>59.706108</c:v>
                </c:pt>
                <c:pt idx="935">
                  <c:v>59.706150000000001</c:v>
                </c:pt>
                <c:pt idx="936">
                  <c:v>59.706195999999998</c:v>
                </c:pt>
                <c:pt idx="937">
                  <c:v>59.706237999999999</c:v>
                </c:pt>
                <c:pt idx="938">
                  <c:v>59.70628</c:v>
                </c:pt>
                <c:pt idx="939">
                  <c:v>59.706318000000003</c:v>
                </c:pt>
                <c:pt idx="940">
                  <c:v>59.706364000000001</c:v>
                </c:pt>
                <c:pt idx="941">
                  <c:v>59.706401999999997</c:v>
                </c:pt>
                <c:pt idx="942">
                  <c:v>59.706440000000001</c:v>
                </c:pt>
                <c:pt idx="943">
                  <c:v>59.706482000000001</c:v>
                </c:pt>
                <c:pt idx="944">
                  <c:v>59.706516000000001</c:v>
                </c:pt>
                <c:pt idx="945">
                  <c:v>59.706553999999997</c:v>
                </c:pt>
                <c:pt idx="946">
                  <c:v>59.706592999999998</c:v>
                </c:pt>
                <c:pt idx="947">
                  <c:v>59.706626999999997</c:v>
                </c:pt>
                <c:pt idx="948">
                  <c:v>59.706660999999997</c:v>
                </c:pt>
                <c:pt idx="949">
                  <c:v>59.706702999999997</c:v>
                </c:pt>
                <c:pt idx="950">
                  <c:v>59.706738000000001</c:v>
                </c:pt>
                <c:pt idx="951">
                  <c:v>59.706778999999997</c:v>
                </c:pt>
                <c:pt idx="952">
                  <c:v>59.706820999999998</c:v>
                </c:pt>
                <c:pt idx="953">
                  <c:v>59.706862999999998</c:v>
                </c:pt>
                <c:pt idx="954">
                  <c:v>59.706909000000003</c:v>
                </c:pt>
                <c:pt idx="955">
                  <c:v>59.706955000000001</c:v>
                </c:pt>
                <c:pt idx="956">
                  <c:v>59.707005000000002</c:v>
                </c:pt>
                <c:pt idx="957">
                  <c:v>59.707058000000004</c:v>
                </c:pt>
                <c:pt idx="958">
                  <c:v>59.707110999999998</c:v>
                </c:pt>
                <c:pt idx="959">
                  <c:v>59.707169</c:v>
                </c:pt>
                <c:pt idx="960">
                  <c:v>59.707225999999999</c:v>
                </c:pt>
                <c:pt idx="961">
                  <c:v>59.707287000000001</c:v>
                </c:pt>
              </c:numCache>
            </c:numRef>
          </c:yVal>
          <c:smooth val="1"/>
          <c:extLst>
            <c:ext xmlns:c16="http://schemas.microsoft.com/office/drawing/2014/chart" uri="{C3380CC4-5D6E-409C-BE32-E72D297353CC}">
              <c16:uniqueId val="{00000002-2FD3-4573-9494-88CB8E63CA13}"/>
            </c:ext>
          </c:extLst>
        </c:ser>
        <c:dLbls>
          <c:showLegendKey val="0"/>
          <c:showVal val="0"/>
          <c:showCatName val="0"/>
          <c:showSerName val="0"/>
          <c:showPercent val="0"/>
          <c:showBubbleSize val="0"/>
        </c:dLbls>
        <c:axId val="509337192"/>
        <c:axId val="509336800"/>
        <c:extLst>
          <c:ext xmlns:c15="http://schemas.microsoft.com/office/drawing/2012/chart" uri="{02D57815-91ED-43cb-92C2-25804820EDAC}">
            <c15:filteredScatterSeries>
              <c15:ser>
                <c:idx val="1"/>
                <c:order val="1"/>
                <c:tx>
                  <c:strRef>
                    <c:extLst>
                      <c:ext uri="{02D57815-91ED-43cb-92C2-25804820EDAC}">
                        <c15:formulaRef>
                          <c15:sqref>'RRS Impact'!$H$1</c15:sqref>
                        </c15:formulaRef>
                      </c:ext>
                    </c:extLst>
                    <c:strCache>
                      <c:ptCount val="1"/>
                      <c:pt idx="0">
                        <c:v>1420 MW PFR + 1750 MW FFR</c:v>
                      </c:pt>
                    </c:strCache>
                  </c:strRef>
                </c:tx>
                <c:spPr>
                  <a:ln w="19050" cap="rnd">
                    <a:solidFill>
                      <a:schemeClr val="accent2"/>
                    </a:solidFill>
                    <a:round/>
                  </a:ln>
                  <a:effectLst/>
                </c:spPr>
                <c:marker>
                  <c:symbol val="none"/>
                </c:marker>
                <c:xVal>
                  <c:numRef>
                    <c:extLst>
                      <c:ext uri="{02D57815-91ED-43cb-92C2-25804820EDAC}">
                        <c15:formulaRef>
                          <c15:sqref>'RRS Impact'!$F$2:$F$963</c15:sqref>
                        </c15:formulaRef>
                      </c:ext>
                    </c:extLst>
                    <c:numCache>
                      <c:formatCode>General</c:formatCode>
                      <c:ptCount val="962"/>
                      <c:pt idx="0">
                        <c:v>0</c:v>
                      </c:pt>
                      <c:pt idx="1">
                        <c:v>2.0833000000000001E-2</c:v>
                      </c:pt>
                      <c:pt idx="2">
                        <c:v>4.1667000000000003E-2</c:v>
                      </c:pt>
                      <c:pt idx="3">
                        <c:v>6.25E-2</c:v>
                      </c:pt>
                      <c:pt idx="4">
                        <c:v>8.3333000000000004E-2</c:v>
                      </c:pt>
                      <c:pt idx="5">
                        <c:v>0.104167</c:v>
                      </c:pt>
                      <c:pt idx="6">
                        <c:v>0.125</c:v>
                      </c:pt>
                      <c:pt idx="7">
                        <c:v>0.14583299999999999</c:v>
                      </c:pt>
                      <c:pt idx="8">
                        <c:v>0.16666700000000001</c:v>
                      </c:pt>
                      <c:pt idx="9">
                        <c:v>0.1875</c:v>
                      </c:pt>
                      <c:pt idx="10">
                        <c:v>0.20833299999999999</c:v>
                      </c:pt>
                      <c:pt idx="11">
                        <c:v>0.22916700000000001</c:v>
                      </c:pt>
                      <c:pt idx="12">
                        <c:v>0.25</c:v>
                      </c:pt>
                      <c:pt idx="13">
                        <c:v>0.27083299999999999</c:v>
                      </c:pt>
                      <c:pt idx="14">
                        <c:v>0.29166700000000001</c:v>
                      </c:pt>
                      <c:pt idx="15">
                        <c:v>0.3125</c:v>
                      </c:pt>
                      <c:pt idx="16">
                        <c:v>0.33333299999999999</c:v>
                      </c:pt>
                      <c:pt idx="17">
                        <c:v>0.35416700000000001</c:v>
                      </c:pt>
                      <c:pt idx="18">
                        <c:v>0.375</c:v>
                      </c:pt>
                      <c:pt idx="19">
                        <c:v>0.39583299999999999</c:v>
                      </c:pt>
                      <c:pt idx="20">
                        <c:v>0.41666700000000001</c:v>
                      </c:pt>
                      <c:pt idx="21">
                        <c:v>0.4375</c:v>
                      </c:pt>
                      <c:pt idx="22">
                        <c:v>0.45833299999999999</c:v>
                      </c:pt>
                      <c:pt idx="23">
                        <c:v>0.47916700000000001</c:v>
                      </c:pt>
                      <c:pt idx="24">
                        <c:v>0.5</c:v>
                      </c:pt>
                      <c:pt idx="25">
                        <c:v>0.5</c:v>
                      </c:pt>
                      <c:pt idx="26">
                        <c:v>0.52083299999999999</c:v>
                      </c:pt>
                      <c:pt idx="27">
                        <c:v>0.54166700000000001</c:v>
                      </c:pt>
                      <c:pt idx="28">
                        <c:v>0.5625</c:v>
                      </c:pt>
                      <c:pt idx="29">
                        <c:v>0.58333299999999999</c:v>
                      </c:pt>
                      <c:pt idx="30">
                        <c:v>0.60416700000000001</c:v>
                      </c:pt>
                      <c:pt idx="31">
                        <c:v>0.625</c:v>
                      </c:pt>
                      <c:pt idx="32">
                        <c:v>0.64583299999999999</c:v>
                      </c:pt>
                      <c:pt idx="33">
                        <c:v>0.66666700000000001</c:v>
                      </c:pt>
                      <c:pt idx="34">
                        <c:v>0.6875</c:v>
                      </c:pt>
                      <c:pt idx="35">
                        <c:v>0.70833299999999999</c:v>
                      </c:pt>
                      <c:pt idx="36">
                        <c:v>0.72916700000000001</c:v>
                      </c:pt>
                      <c:pt idx="37">
                        <c:v>0.75</c:v>
                      </c:pt>
                      <c:pt idx="38">
                        <c:v>0.77083299999999999</c:v>
                      </c:pt>
                      <c:pt idx="39">
                        <c:v>0.79166700000000001</c:v>
                      </c:pt>
                      <c:pt idx="40">
                        <c:v>0.8125</c:v>
                      </c:pt>
                      <c:pt idx="41">
                        <c:v>0.83333299999999999</c:v>
                      </c:pt>
                      <c:pt idx="42">
                        <c:v>0.85416700000000001</c:v>
                      </c:pt>
                      <c:pt idx="43">
                        <c:v>0.875</c:v>
                      </c:pt>
                      <c:pt idx="44">
                        <c:v>0.89583299999999999</c:v>
                      </c:pt>
                      <c:pt idx="45">
                        <c:v>0.91666700000000001</c:v>
                      </c:pt>
                      <c:pt idx="46">
                        <c:v>0.9375</c:v>
                      </c:pt>
                      <c:pt idx="47">
                        <c:v>0.95833299999999999</c:v>
                      </c:pt>
                      <c:pt idx="48">
                        <c:v>0.97916700000000001</c:v>
                      </c:pt>
                      <c:pt idx="49">
                        <c:v>1</c:v>
                      </c:pt>
                      <c:pt idx="50">
                        <c:v>1.0208330000000001</c:v>
                      </c:pt>
                      <c:pt idx="51">
                        <c:v>1.0416669999999999</c:v>
                      </c:pt>
                      <c:pt idx="52">
                        <c:v>1.0625</c:v>
                      </c:pt>
                      <c:pt idx="53">
                        <c:v>1.0833330000000001</c:v>
                      </c:pt>
                      <c:pt idx="54">
                        <c:v>1.1041669999999999</c:v>
                      </c:pt>
                      <c:pt idx="55">
                        <c:v>1.125</c:v>
                      </c:pt>
                      <c:pt idx="56">
                        <c:v>1.1458330000000001</c:v>
                      </c:pt>
                      <c:pt idx="57">
                        <c:v>1.1666669999999999</c:v>
                      </c:pt>
                      <c:pt idx="58">
                        <c:v>1.1875</c:v>
                      </c:pt>
                      <c:pt idx="59">
                        <c:v>1.2083330000000001</c:v>
                      </c:pt>
                      <c:pt idx="60">
                        <c:v>1.2291669999999999</c:v>
                      </c:pt>
                      <c:pt idx="61">
                        <c:v>1.2500009999999999</c:v>
                      </c:pt>
                      <c:pt idx="62">
                        <c:v>1.270834</c:v>
                      </c:pt>
                      <c:pt idx="63">
                        <c:v>1.2916669999999999</c:v>
                      </c:pt>
                      <c:pt idx="64">
                        <c:v>1.3125009999999999</c:v>
                      </c:pt>
                      <c:pt idx="65">
                        <c:v>1.333334</c:v>
                      </c:pt>
                      <c:pt idx="66">
                        <c:v>1.3541669999999999</c:v>
                      </c:pt>
                      <c:pt idx="67">
                        <c:v>1.3750009999999999</c:v>
                      </c:pt>
                      <c:pt idx="68">
                        <c:v>1.395834</c:v>
                      </c:pt>
                      <c:pt idx="69">
                        <c:v>1.416668</c:v>
                      </c:pt>
                      <c:pt idx="70">
                        <c:v>1.4375020000000001</c:v>
                      </c:pt>
                      <c:pt idx="71">
                        <c:v>1.4583349999999999</c:v>
                      </c:pt>
                      <c:pt idx="72">
                        <c:v>1.479168</c:v>
                      </c:pt>
                      <c:pt idx="73">
                        <c:v>1.5000020000000001</c:v>
                      </c:pt>
                      <c:pt idx="74">
                        <c:v>1.5208349999999999</c:v>
                      </c:pt>
                      <c:pt idx="75">
                        <c:v>1.541668</c:v>
                      </c:pt>
                      <c:pt idx="76">
                        <c:v>1.5625020000000001</c:v>
                      </c:pt>
                      <c:pt idx="77">
                        <c:v>1.5833349999999999</c:v>
                      </c:pt>
                      <c:pt idx="78">
                        <c:v>1.604168</c:v>
                      </c:pt>
                      <c:pt idx="79">
                        <c:v>1.6250020000000001</c:v>
                      </c:pt>
                      <c:pt idx="80">
                        <c:v>1.6458349999999999</c:v>
                      </c:pt>
                      <c:pt idx="81">
                        <c:v>1.666668</c:v>
                      </c:pt>
                      <c:pt idx="82">
                        <c:v>1.6875020000000001</c:v>
                      </c:pt>
                      <c:pt idx="83">
                        <c:v>1.7083349999999999</c:v>
                      </c:pt>
                      <c:pt idx="84">
                        <c:v>1.729168</c:v>
                      </c:pt>
                      <c:pt idx="85">
                        <c:v>1.7500020000000001</c:v>
                      </c:pt>
                      <c:pt idx="86">
                        <c:v>1.7708349999999999</c:v>
                      </c:pt>
                      <c:pt idx="87">
                        <c:v>1.791668</c:v>
                      </c:pt>
                      <c:pt idx="88">
                        <c:v>1.8125020000000001</c:v>
                      </c:pt>
                      <c:pt idx="89">
                        <c:v>1.8333349999999999</c:v>
                      </c:pt>
                      <c:pt idx="90">
                        <c:v>1.854168</c:v>
                      </c:pt>
                      <c:pt idx="91">
                        <c:v>1.8750020000000001</c:v>
                      </c:pt>
                      <c:pt idx="92">
                        <c:v>1.8958349999999999</c:v>
                      </c:pt>
                      <c:pt idx="93">
                        <c:v>1.916668</c:v>
                      </c:pt>
                      <c:pt idx="94">
                        <c:v>1.9375020000000001</c:v>
                      </c:pt>
                      <c:pt idx="95">
                        <c:v>1.9583349999999999</c:v>
                      </c:pt>
                      <c:pt idx="96">
                        <c:v>1.979168</c:v>
                      </c:pt>
                      <c:pt idx="97">
                        <c:v>2.0000019999999998</c:v>
                      </c:pt>
                      <c:pt idx="98">
                        <c:v>2.0208349999999999</c:v>
                      </c:pt>
                      <c:pt idx="99">
                        <c:v>2.041668</c:v>
                      </c:pt>
                      <c:pt idx="100">
                        <c:v>2.0625019999999998</c:v>
                      </c:pt>
                      <c:pt idx="101">
                        <c:v>2.0833349999999999</c:v>
                      </c:pt>
                      <c:pt idx="102">
                        <c:v>2.104168</c:v>
                      </c:pt>
                      <c:pt idx="103">
                        <c:v>2.1250019999999998</c:v>
                      </c:pt>
                      <c:pt idx="104">
                        <c:v>2.1458349999999999</c:v>
                      </c:pt>
                      <c:pt idx="105">
                        <c:v>2.166668</c:v>
                      </c:pt>
                      <c:pt idx="106">
                        <c:v>2.1875019999999998</c:v>
                      </c:pt>
                      <c:pt idx="107">
                        <c:v>2.2083349999999999</c:v>
                      </c:pt>
                      <c:pt idx="108">
                        <c:v>2.229168</c:v>
                      </c:pt>
                      <c:pt idx="109">
                        <c:v>2.2500019999999998</c:v>
                      </c:pt>
                      <c:pt idx="110">
                        <c:v>2.2708349999999999</c:v>
                      </c:pt>
                      <c:pt idx="111">
                        <c:v>2.291668</c:v>
                      </c:pt>
                      <c:pt idx="112">
                        <c:v>2.3125019999999998</c:v>
                      </c:pt>
                      <c:pt idx="113">
                        <c:v>2.3333349999999999</c:v>
                      </c:pt>
                      <c:pt idx="114">
                        <c:v>2.354168</c:v>
                      </c:pt>
                      <c:pt idx="115">
                        <c:v>2.3750019999999998</c:v>
                      </c:pt>
                      <c:pt idx="116">
                        <c:v>2.3958349999999999</c:v>
                      </c:pt>
                      <c:pt idx="117">
                        <c:v>2.416668</c:v>
                      </c:pt>
                      <c:pt idx="118">
                        <c:v>2.4375019999999998</c:v>
                      </c:pt>
                      <c:pt idx="119">
                        <c:v>2.4583349999999999</c:v>
                      </c:pt>
                      <c:pt idx="120">
                        <c:v>2.479168</c:v>
                      </c:pt>
                      <c:pt idx="121">
                        <c:v>2.5000010000000001</c:v>
                      </c:pt>
                      <c:pt idx="122">
                        <c:v>2.5208349999999999</c:v>
                      </c:pt>
                      <c:pt idx="123">
                        <c:v>2.541668</c:v>
                      </c:pt>
                      <c:pt idx="124">
                        <c:v>2.5625010000000001</c:v>
                      </c:pt>
                      <c:pt idx="125">
                        <c:v>2.5833349999999999</c:v>
                      </c:pt>
                      <c:pt idx="126">
                        <c:v>2.604168</c:v>
                      </c:pt>
                      <c:pt idx="127">
                        <c:v>2.6250010000000001</c:v>
                      </c:pt>
                      <c:pt idx="128">
                        <c:v>2.6458349999999999</c:v>
                      </c:pt>
                      <c:pt idx="129">
                        <c:v>2.666668</c:v>
                      </c:pt>
                      <c:pt idx="130">
                        <c:v>2.6875010000000001</c:v>
                      </c:pt>
                      <c:pt idx="131">
                        <c:v>2.7083349999999999</c:v>
                      </c:pt>
                      <c:pt idx="132">
                        <c:v>2.729168</c:v>
                      </c:pt>
                      <c:pt idx="133">
                        <c:v>2.7500010000000001</c:v>
                      </c:pt>
                      <c:pt idx="134">
                        <c:v>2.7708349999999999</c:v>
                      </c:pt>
                      <c:pt idx="135">
                        <c:v>2.791668</c:v>
                      </c:pt>
                      <c:pt idx="136">
                        <c:v>2.8125010000000001</c:v>
                      </c:pt>
                      <c:pt idx="137">
                        <c:v>2.8333349999999999</c:v>
                      </c:pt>
                      <c:pt idx="138">
                        <c:v>2.854168</c:v>
                      </c:pt>
                      <c:pt idx="139">
                        <c:v>2.8750010000000001</c:v>
                      </c:pt>
                      <c:pt idx="140">
                        <c:v>2.8958349999999999</c:v>
                      </c:pt>
                      <c:pt idx="141">
                        <c:v>2.916668</c:v>
                      </c:pt>
                      <c:pt idx="142">
                        <c:v>2.9375010000000001</c:v>
                      </c:pt>
                      <c:pt idx="143">
                        <c:v>2.9583349999999999</c:v>
                      </c:pt>
                      <c:pt idx="144">
                        <c:v>2.979168</c:v>
                      </c:pt>
                      <c:pt idx="145">
                        <c:v>3.0000010000000001</c:v>
                      </c:pt>
                      <c:pt idx="146">
                        <c:v>3.0208349999999999</c:v>
                      </c:pt>
                      <c:pt idx="147">
                        <c:v>3.041668</c:v>
                      </c:pt>
                      <c:pt idx="148">
                        <c:v>3.0625010000000001</c:v>
                      </c:pt>
                      <c:pt idx="149">
                        <c:v>3.0833349999999999</c:v>
                      </c:pt>
                      <c:pt idx="150">
                        <c:v>3.104168</c:v>
                      </c:pt>
                      <c:pt idx="151">
                        <c:v>3.1250010000000001</c:v>
                      </c:pt>
                      <c:pt idx="152">
                        <c:v>3.1458349999999999</c:v>
                      </c:pt>
                      <c:pt idx="153">
                        <c:v>3.166668</c:v>
                      </c:pt>
                      <c:pt idx="154">
                        <c:v>3.1875010000000001</c:v>
                      </c:pt>
                      <c:pt idx="155">
                        <c:v>3.2083349999999999</c:v>
                      </c:pt>
                      <c:pt idx="156">
                        <c:v>3.229168</c:v>
                      </c:pt>
                      <c:pt idx="157">
                        <c:v>3.2500010000000001</c:v>
                      </c:pt>
                      <c:pt idx="158">
                        <c:v>3.2708349999999999</c:v>
                      </c:pt>
                      <c:pt idx="159">
                        <c:v>3.291668</c:v>
                      </c:pt>
                      <c:pt idx="160">
                        <c:v>3.3125010000000001</c:v>
                      </c:pt>
                      <c:pt idx="161">
                        <c:v>3.3333349999999999</c:v>
                      </c:pt>
                      <c:pt idx="162">
                        <c:v>3.354168</c:v>
                      </c:pt>
                      <c:pt idx="163">
                        <c:v>3.3750010000000001</c:v>
                      </c:pt>
                      <c:pt idx="164">
                        <c:v>3.3958349999999999</c:v>
                      </c:pt>
                      <c:pt idx="165">
                        <c:v>3.416668</c:v>
                      </c:pt>
                      <c:pt idx="166">
                        <c:v>3.4375010000000001</c:v>
                      </c:pt>
                      <c:pt idx="167">
                        <c:v>3.4583349999999999</c:v>
                      </c:pt>
                      <c:pt idx="168">
                        <c:v>3.479168</c:v>
                      </c:pt>
                      <c:pt idx="169">
                        <c:v>3.5000010000000001</c:v>
                      </c:pt>
                      <c:pt idx="170">
                        <c:v>3.5208349999999999</c:v>
                      </c:pt>
                      <c:pt idx="171">
                        <c:v>3.541668</c:v>
                      </c:pt>
                      <c:pt idx="172">
                        <c:v>3.5625010000000001</c:v>
                      </c:pt>
                      <c:pt idx="173">
                        <c:v>3.5833349999999999</c:v>
                      </c:pt>
                      <c:pt idx="174">
                        <c:v>3.604168</c:v>
                      </c:pt>
                      <c:pt idx="175">
                        <c:v>3.6250010000000001</c:v>
                      </c:pt>
                      <c:pt idx="176">
                        <c:v>3.6458349999999999</c:v>
                      </c:pt>
                      <c:pt idx="177">
                        <c:v>3.666668</c:v>
                      </c:pt>
                      <c:pt idx="178">
                        <c:v>3.6875010000000001</c:v>
                      </c:pt>
                      <c:pt idx="179">
                        <c:v>3.7083349999999999</c:v>
                      </c:pt>
                      <c:pt idx="180">
                        <c:v>3.729168</c:v>
                      </c:pt>
                      <c:pt idx="181">
                        <c:v>3.7500010000000001</c:v>
                      </c:pt>
                      <c:pt idx="182">
                        <c:v>3.7708349999999999</c:v>
                      </c:pt>
                      <c:pt idx="183">
                        <c:v>3.791668</c:v>
                      </c:pt>
                      <c:pt idx="184">
                        <c:v>3.8125010000000001</c:v>
                      </c:pt>
                      <c:pt idx="185">
                        <c:v>3.8333349999999999</c:v>
                      </c:pt>
                      <c:pt idx="186">
                        <c:v>3.854168</c:v>
                      </c:pt>
                      <c:pt idx="187">
                        <c:v>3.8750010000000001</c:v>
                      </c:pt>
                      <c:pt idx="188">
                        <c:v>3.8958349999999999</c:v>
                      </c:pt>
                      <c:pt idx="189">
                        <c:v>3.916668</c:v>
                      </c:pt>
                      <c:pt idx="190">
                        <c:v>3.9375010000000001</c:v>
                      </c:pt>
                      <c:pt idx="191">
                        <c:v>3.9583349999999999</c:v>
                      </c:pt>
                      <c:pt idx="192">
                        <c:v>3.979168</c:v>
                      </c:pt>
                      <c:pt idx="193">
                        <c:v>4.0000010000000001</c:v>
                      </c:pt>
                      <c:pt idx="194">
                        <c:v>4.0208349999999999</c:v>
                      </c:pt>
                      <c:pt idx="195">
                        <c:v>4.0416679999999996</c:v>
                      </c:pt>
                      <c:pt idx="196">
                        <c:v>4.0625010000000001</c:v>
                      </c:pt>
                      <c:pt idx="197">
                        <c:v>4.0833349999999999</c:v>
                      </c:pt>
                      <c:pt idx="198">
                        <c:v>4.1041679999999996</c:v>
                      </c:pt>
                      <c:pt idx="199">
                        <c:v>4.1250010000000001</c:v>
                      </c:pt>
                      <c:pt idx="200">
                        <c:v>4.1458349999999999</c:v>
                      </c:pt>
                      <c:pt idx="201">
                        <c:v>4.1666679999999996</c:v>
                      </c:pt>
                      <c:pt idx="202">
                        <c:v>4.1875010000000001</c:v>
                      </c:pt>
                      <c:pt idx="203">
                        <c:v>4.2083349999999999</c:v>
                      </c:pt>
                      <c:pt idx="204">
                        <c:v>4.2291679999999996</c:v>
                      </c:pt>
                      <c:pt idx="205">
                        <c:v>4.2500010000000001</c:v>
                      </c:pt>
                      <c:pt idx="206">
                        <c:v>4.2708349999999999</c:v>
                      </c:pt>
                      <c:pt idx="207">
                        <c:v>4.2916679999999996</c:v>
                      </c:pt>
                      <c:pt idx="208">
                        <c:v>4.3125010000000001</c:v>
                      </c:pt>
                      <c:pt idx="209">
                        <c:v>4.3333349999999999</c:v>
                      </c:pt>
                      <c:pt idx="210">
                        <c:v>4.3541679999999996</c:v>
                      </c:pt>
                      <c:pt idx="211">
                        <c:v>4.3750010000000001</c:v>
                      </c:pt>
                      <c:pt idx="212">
                        <c:v>4.3958349999999999</c:v>
                      </c:pt>
                      <c:pt idx="213">
                        <c:v>4.4166679999999996</c:v>
                      </c:pt>
                      <c:pt idx="214">
                        <c:v>4.4375010000000001</c:v>
                      </c:pt>
                      <c:pt idx="215">
                        <c:v>4.4583349999999999</c:v>
                      </c:pt>
                      <c:pt idx="216">
                        <c:v>4.4791679999999996</c:v>
                      </c:pt>
                      <c:pt idx="217">
                        <c:v>4.5000010000000001</c:v>
                      </c:pt>
                      <c:pt idx="218">
                        <c:v>4.5208349999999999</c:v>
                      </c:pt>
                      <c:pt idx="219">
                        <c:v>4.5416679999999996</c:v>
                      </c:pt>
                      <c:pt idx="220">
                        <c:v>4.5625010000000001</c:v>
                      </c:pt>
                      <c:pt idx="221">
                        <c:v>4.5833349999999999</c:v>
                      </c:pt>
                      <c:pt idx="222">
                        <c:v>4.6041679999999996</c:v>
                      </c:pt>
                      <c:pt idx="223">
                        <c:v>4.6250010000000001</c:v>
                      </c:pt>
                      <c:pt idx="224">
                        <c:v>4.6458349999999999</c:v>
                      </c:pt>
                      <c:pt idx="225">
                        <c:v>4.6666679999999996</c:v>
                      </c:pt>
                      <c:pt idx="226">
                        <c:v>4.6875010000000001</c:v>
                      </c:pt>
                      <c:pt idx="227">
                        <c:v>4.7083349999999999</c:v>
                      </c:pt>
                      <c:pt idx="228">
                        <c:v>4.7291679999999996</c:v>
                      </c:pt>
                      <c:pt idx="229">
                        <c:v>4.7500010000000001</c:v>
                      </c:pt>
                      <c:pt idx="230">
                        <c:v>4.7708349999999999</c:v>
                      </c:pt>
                      <c:pt idx="231">
                        <c:v>4.7916679999999996</c:v>
                      </c:pt>
                      <c:pt idx="232">
                        <c:v>4.8125010000000001</c:v>
                      </c:pt>
                      <c:pt idx="233">
                        <c:v>4.8333349999999999</c:v>
                      </c:pt>
                      <c:pt idx="234">
                        <c:v>4.8541679999999996</c:v>
                      </c:pt>
                      <c:pt idx="235">
                        <c:v>4.8750010000000001</c:v>
                      </c:pt>
                      <c:pt idx="236">
                        <c:v>4.8958349999999999</c:v>
                      </c:pt>
                      <c:pt idx="237">
                        <c:v>4.9166679999999996</c:v>
                      </c:pt>
                      <c:pt idx="238">
                        <c:v>4.9375010000000001</c:v>
                      </c:pt>
                      <c:pt idx="239">
                        <c:v>4.9583349999999999</c:v>
                      </c:pt>
                      <c:pt idx="240">
                        <c:v>4.9791679999999996</c:v>
                      </c:pt>
                      <c:pt idx="241">
                        <c:v>5.0000010000000001</c:v>
                      </c:pt>
                      <c:pt idx="242">
                        <c:v>5.0208349999999999</c:v>
                      </c:pt>
                      <c:pt idx="243">
                        <c:v>5.0416679999999996</c:v>
                      </c:pt>
                      <c:pt idx="244">
                        <c:v>5.0625010000000001</c:v>
                      </c:pt>
                      <c:pt idx="245">
                        <c:v>5.0833349999999999</c:v>
                      </c:pt>
                      <c:pt idx="246">
                        <c:v>5.1041679999999996</c:v>
                      </c:pt>
                      <c:pt idx="247">
                        <c:v>5.1250010000000001</c:v>
                      </c:pt>
                      <c:pt idx="248">
                        <c:v>5.1458349999999999</c:v>
                      </c:pt>
                      <c:pt idx="249">
                        <c:v>5.1666679999999996</c:v>
                      </c:pt>
                      <c:pt idx="250">
                        <c:v>5.1875010000000001</c:v>
                      </c:pt>
                      <c:pt idx="251">
                        <c:v>5.2083349999999999</c:v>
                      </c:pt>
                      <c:pt idx="252">
                        <c:v>5.2291679999999996</c:v>
                      </c:pt>
                      <c:pt idx="253">
                        <c:v>5.2500010000000001</c:v>
                      </c:pt>
                      <c:pt idx="254">
                        <c:v>5.2708349999999999</c:v>
                      </c:pt>
                      <c:pt idx="255">
                        <c:v>5.2916679999999996</c:v>
                      </c:pt>
                      <c:pt idx="256">
                        <c:v>5.3125010000000001</c:v>
                      </c:pt>
                      <c:pt idx="257">
                        <c:v>5.3333349999999999</c:v>
                      </c:pt>
                      <c:pt idx="258">
                        <c:v>5.3541679999999996</c:v>
                      </c:pt>
                      <c:pt idx="259">
                        <c:v>5.3750010000000001</c:v>
                      </c:pt>
                      <c:pt idx="260">
                        <c:v>5.3958349999999999</c:v>
                      </c:pt>
                      <c:pt idx="261">
                        <c:v>5.4166679999999996</c:v>
                      </c:pt>
                      <c:pt idx="262">
                        <c:v>5.4375010000000001</c:v>
                      </c:pt>
                      <c:pt idx="263">
                        <c:v>5.4583349999999999</c:v>
                      </c:pt>
                      <c:pt idx="264">
                        <c:v>5.4791679999999996</c:v>
                      </c:pt>
                      <c:pt idx="265">
                        <c:v>5.5000010000000001</c:v>
                      </c:pt>
                      <c:pt idx="266">
                        <c:v>5.5208349999999999</c:v>
                      </c:pt>
                      <c:pt idx="267">
                        <c:v>5.5416679999999996</c:v>
                      </c:pt>
                      <c:pt idx="268">
                        <c:v>5.5625010000000001</c:v>
                      </c:pt>
                      <c:pt idx="269">
                        <c:v>5.5833349999999999</c:v>
                      </c:pt>
                      <c:pt idx="270">
                        <c:v>5.6041679999999996</c:v>
                      </c:pt>
                      <c:pt idx="271">
                        <c:v>5.6250010000000001</c:v>
                      </c:pt>
                      <c:pt idx="272">
                        <c:v>5.6458349999999999</c:v>
                      </c:pt>
                      <c:pt idx="273">
                        <c:v>5.6666679999999996</c:v>
                      </c:pt>
                      <c:pt idx="274">
                        <c:v>5.6875010000000001</c:v>
                      </c:pt>
                      <c:pt idx="275">
                        <c:v>5.7083349999999999</c:v>
                      </c:pt>
                      <c:pt idx="276">
                        <c:v>5.7291679999999996</c:v>
                      </c:pt>
                      <c:pt idx="277">
                        <c:v>5.7500010000000001</c:v>
                      </c:pt>
                      <c:pt idx="278">
                        <c:v>5.7708349999999999</c:v>
                      </c:pt>
                      <c:pt idx="279">
                        <c:v>5.7916679999999996</c:v>
                      </c:pt>
                      <c:pt idx="280">
                        <c:v>5.8125010000000001</c:v>
                      </c:pt>
                      <c:pt idx="281">
                        <c:v>5.8333349999999999</c:v>
                      </c:pt>
                      <c:pt idx="282">
                        <c:v>5.8541679999999996</c:v>
                      </c:pt>
                      <c:pt idx="283">
                        <c:v>5.8750010000000001</c:v>
                      </c:pt>
                      <c:pt idx="284">
                        <c:v>5.8958349999999999</c:v>
                      </c:pt>
                      <c:pt idx="285">
                        <c:v>5.9166679999999996</c:v>
                      </c:pt>
                      <c:pt idx="286">
                        <c:v>5.9375010000000001</c:v>
                      </c:pt>
                      <c:pt idx="287">
                        <c:v>5.9583349999999999</c:v>
                      </c:pt>
                      <c:pt idx="288">
                        <c:v>5.9791679999999996</c:v>
                      </c:pt>
                      <c:pt idx="289">
                        <c:v>6.0000010000000001</c:v>
                      </c:pt>
                      <c:pt idx="290">
                        <c:v>6.0208349999999999</c:v>
                      </c:pt>
                      <c:pt idx="291">
                        <c:v>6.0416679999999996</c:v>
                      </c:pt>
                      <c:pt idx="292">
                        <c:v>6.0625010000000001</c:v>
                      </c:pt>
                      <c:pt idx="293">
                        <c:v>6.0833349999999999</c:v>
                      </c:pt>
                      <c:pt idx="294">
                        <c:v>6.1041679999999996</c:v>
                      </c:pt>
                      <c:pt idx="295">
                        <c:v>6.1250010000000001</c:v>
                      </c:pt>
                      <c:pt idx="296">
                        <c:v>6.1458349999999999</c:v>
                      </c:pt>
                      <c:pt idx="297">
                        <c:v>6.1666679999999996</c:v>
                      </c:pt>
                      <c:pt idx="298">
                        <c:v>6.1875010000000001</c:v>
                      </c:pt>
                      <c:pt idx="299">
                        <c:v>6.2083349999999999</c:v>
                      </c:pt>
                      <c:pt idx="300">
                        <c:v>6.2291679999999996</c:v>
                      </c:pt>
                      <c:pt idx="301">
                        <c:v>6.2500010000000001</c:v>
                      </c:pt>
                      <c:pt idx="302">
                        <c:v>6.2708349999999999</c:v>
                      </c:pt>
                      <c:pt idx="303">
                        <c:v>6.2916679999999996</c:v>
                      </c:pt>
                      <c:pt idx="304">
                        <c:v>6.3125010000000001</c:v>
                      </c:pt>
                      <c:pt idx="305">
                        <c:v>6.3333349999999999</c:v>
                      </c:pt>
                      <c:pt idx="306">
                        <c:v>6.3541679999999996</c:v>
                      </c:pt>
                      <c:pt idx="307">
                        <c:v>6.3750010000000001</c:v>
                      </c:pt>
                      <c:pt idx="308">
                        <c:v>6.3958349999999999</c:v>
                      </c:pt>
                      <c:pt idx="309">
                        <c:v>6.4166679999999996</c:v>
                      </c:pt>
                      <c:pt idx="310">
                        <c:v>6.4375010000000001</c:v>
                      </c:pt>
                      <c:pt idx="311">
                        <c:v>6.4583349999999999</c:v>
                      </c:pt>
                      <c:pt idx="312">
                        <c:v>6.4791679999999996</c:v>
                      </c:pt>
                      <c:pt idx="313">
                        <c:v>6.5000010000000001</c:v>
                      </c:pt>
                      <c:pt idx="314">
                        <c:v>6.5208349999999999</c:v>
                      </c:pt>
                      <c:pt idx="315">
                        <c:v>6.5416679999999996</c:v>
                      </c:pt>
                      <c:pt idx="316">
                        <c:v>6.5625010000000001</c:v>
                      </c:pt>
                      <c:pt idx="317">
                        <c:v>6.5833349999999999</c:v>
                      </c:pt>
                      <c:pt idx="318">
                        <c:v>6.6041679999999996</c:v>
                      </c:pt>
                      <c:pt idx="319">
                        <c:v>6.6250010000000001</c:v>
                      </c:pt>
                      <c:pt idx="320">
                        <c:v>6.6458349999999999</c:v>
                      </c:pt>
                      <c:pt idx="321">
                        <c:v>6.6666679999999996</c:v>
                      </c:pt>
                      <c:pt idx="322">
                        <c:v>6.6875010000000001</c:v>
                      </c:pt>
                      <c:pt idx="323">
                        <c:v>6.7083349999999999</c:v>
                      </c:pt>
                      <c:pt idx="324">
                        <c:v>6.7291679999999996</c:v>
                      </c:pt>
                      <c:pt idx="325">
                        <c:v>6.7500010000000001</c:v>
                      </c:pt>
                      <c:pt idx="326">
                        <c:v>6.7708349999999999</c:v>
                      </c:pt>
                      <c:pt idx="327">
                        <c:v>6.7916679999999996</c:v>
                      </c:pt>
                      <c:pt idx="328">
                        <c:v>6.8125010000000001</c:v>
                      </c:pt>
                      <c:pt idx="329">
                        <c:v>6.8333349999999999</c:v>
                      </c:pt>
                      <c:pt idx="330">
                        <c:v>6.8541679999999996</c:v>
                      </c:pt>
                      <c:pt idx="331">
                        <c:v>6.8750010000000001</c:v>
                      </c:pt>
                      <c:pt idx="332">
                        <c:v>6.8958349999999999</c:v>
                      </c:pt>
                      <c:pt idx="333">
                        <c:v>6.9166679999999996</c:v>
                      </c:pt>
                      <c:pt idx="334">
                        <c:v>6.9375010000000001</c:v>
                      </c:pt>
                      <c:pt idx="335">
                        <c:v>6.9583349999999999</c:v>
                      </c:pt>
                      <c:pt idx="336">
                        <c:v>6.9791679999999996</c:v>
                      </c:pt>
                      <c:pt idx="337">
                        <c:v>7.0000010000000001</c:v>
                      </c:pt>
                      <c:pt idx="338">
                        <c:v>7.0208349999999999</c:v>
                      </c:pt>
                      <c:pt idx="339">
                        <c:v>7.0416679999999996</c:v>
                      </c:pt>
                      <c:pt idx="340">
                        <c:v>7.0625010000000001</c:v>
                      </c:pt>
                      <c:pt idx="341">
                        <c:v>7.0833349999999999</c:v>
                      </c:pt>
                      <c:pt idx="342">
                        <c:v>7.1041679999999996</c:v>
                      </c:pt>
                      <c:pt idx="343">
                        <c:v>7.1250010000000001</c:v>
                      </c:pt>
                      <c:pt idx="344">
                        <c:v>7.1458349999999999</c:v>
                      </c:pt>
                      <c:pt idx="345">
                        <c:v>7.1666679999999996</c:v>
                      </c:pt>
                      <c:pt idx="346">
                        <c:v>7.1875010000000001</c:v>
                      </c:pt>
                      <c:pt idx="347">
                        <c:v>7.2083349999999999</c:v>
                      </c:pt>
                      <c:pt idx="348">
                        <c:v>7.2291679999999996</c:v>
                      </c:pt>
                      <c:pt idx="349">
                        <c:v>7.2500010000000001</c:v>
                      </c:pt>
                      <c:pt idx="350">
                        <c:v>7.2708349999999999</c:v>
                      </c:pt>
                      <c:pt idx="351">
                        <c:v>7.2916679999999996</c:v>
                      </c:pt>
                      <c:pt idx="352">
                        <c:v>7.3125010000000001</c:v>
                      </c:pt>
                      <c:pt idx="353">
                        <c:v>7.3333349999999999</c:v>
                      </c:pt>
                      <c:pt idx="354">
                        <c:v>7.3541679999999996</c:v>
                      </c:pt>
                      <c:pt idx="355">
                        <c:v>7.3750010000000001</c:v>
                      </c:pt>
                      <c:pt idx="356">
                        <c:v>7.3958349999999999</c:v>
                      </c:pt>
                      <c:pt idx="357">
                        <c:v>7.4166679999999996</c:v>
                      </c:pt>
                      <c:pt idx="358">
                        <c:v>7.4375010000000001</c:v>
                      </c:pt>
                      <c:pt idx="359">
                        <c:v>7.4583349999999999</c:v>
                      </c:pt>
                      <c:pt idx="360">
                        <c:v>7.4791679999999996</c:v>
                      </c:pt>
                      <c:pt idx="361">
                        <c:v>7.5000010000000001</c:v>
                      </c:pt>
                      <c:pt idx="362">
                        <c:v>7.5208349999999999</c:v>
                      </c:pt>
                      <c:pt idx="363">
                        <c:v>7.5416679999999996</c:v>
                      </c:pt>
                      <c:pt idx="364">
                        <c:v>7.5625010000000001</c:v>
                      </c:pt>
                      <c:pt idx="365">
                        <c:v>7.5833349999999999</c:v>
                      </c:pt>
                      <c:pt idx="366">
                        <c:v>7.6041679999999996</c:v>
                      </c:pt>
                      <c:pt idx="367">
                        <c:v>7.6250010000000001</c:v>
                      </c:pt>
                      <c:pt idx="368">
                        <c:v>7.6458349999999999</c:v>
                      </c:pt>
                      <c:pt idx="369">
                        <c:v>7.6666679999999996</c:v>
                      </c:pt>
                      <c:pt idx="370">
                        <c:v>7.6875010000000001</c:v>
                      </c:pt>
                      <c:pt idx="371">
                        <c:v>7.7083349999999999</c:v>
                      </c:pt>
                      <c:pt idx="372">
                        <c:v>7.7291679999999996</c:v>
                      </c:pt>
                      <c:pt idx="373">
                        <c:v>7.7500010000000001</c:v>
                      </c:pt>
                      <c:pt idx="374">
                        <c:v>7.7708349999999999</c:v>
                      </c:pt>
                      <c:pt idx="375">
                        <c:v>7.7916679999999996</c:v>
                      </c:pt>
                      <c:pt idx="376">
                        <c:v>7.8125010000000001</c:v>
                      </c:pt>
                      <c:pt idx="377">
                        <c:v>7.8333349999999999</c:v>
                      </c:pt>
                      <c:pt idx="378">
                        <c:v>7.8541679999999996</c:v>
                      </c:pt>
                      <c:pt idx="379">
                        <c:v>7.8750010000000001</c:v>
                      </c:pt>
                      <c:pt idx="380">
                        <c:v>7.8958349999999999</c:v>
                      </c:pt>
                      <c:pt idx="381">
                        <c:v>7.9166679999999996</c:v>
                      </c:pt>
                      <c:pt idx="382">
                        <c:v>7.9375010000000001</c:v>
                      </c:pt>
                      <c:pt idx="383">
                        <c:v>7.9583349999999999</c:v>
                      </c:pt>
                      <c:pt idx="384">
                        <c:v>7.9791679999999996</c:v>
                      </c:pt>
                      <c:pt idx="385">
                        <c:v>8.0000009999999993</c:v>
                      </c:pt>
                      <c:pt idx="386">
                        <c:v>8.0208349999999999</c:v>
                      </c:pt>
                      <c:pt idx="387">
                        <c:v>8.0416679999999996</c:v>
                      </c:pt>
                      <c:pt idx="388">
                        <c:v>8.0625009999999993</c:v>
                      </c:pt>
                      <c:pt idx="389">
                        <c:v>8.0833349999999999</c:v>
                      </c:pt>
                      <c:pt idx="390">
                        <c:v>8.1041679999999996</c:v>
                      </c:pt>
                      <c:pt idx="391">
                        <c:v>8.1250009999999993</c:v>
                      </c:pt>
                      <c:pt idx="392">
                        <c:v>8.1458349999999999</c:v>
                      </c:pt>
                      <c:pt idx="393">
                        <c:v>8.1666679999999996</c:v>
                      </c:pt>
                      <c:pt idx="394">
                        <c:v>8.1875009999999993</c:v>
                      </c:pt>
                      <c:pt idx="395">
                        <c:v>8.2083349999999999</c:v>
                      </c:pt>
                      <c:pt idx="396">
                        <c:v>8.2291679999999996</c:v>
                      </c:pt>
                      <c:pt idx="397">
                        <c:v>8.2500009999999993</c:v>
                      </c:pt>
                      <c:pt idx="398">
                        <c:v>8.2708349999999999</c:v>
                      </c:pt>
                      <c:pt idx="399">
                        <c:v>8.2916679999999996</c:v>
                      </c:pt>
                      <c:pt idx="400">
                        <c:v>8.3125009999999993</c:v>
                      </c:pt>
                      <c:pt idx="401">
                        <c:v>8.3333349999999999</c:v>
                      </c:pt>
                      <c:pt idx="402">
                        <c:v>8.3541679999999996</c:v>
                      </c:pt>
                      <c:pt idx="403">
                        <c:v>8.3750009999999993</c:v>
                      </c:pt>
                      <c:pt idx="404">
                        <c:v>8.3958349999999999</c:v>
                      </c:pt>
                      <c:pt idx="405">
                        <c:v>8.4166679999999996</c:v>
                      </c:pt>
                      <c:pt idx="406">
                        <c:v>8.4375009999999993</c:v>
                      </c:pt>
                      <c:pt idx="407">
                        <c:v>8.4583349999999999</c:v>
                      </c:pt>
                      <c:pt idx="408">
                        <c:v>8.4791679999999996</c:v>
                      </c:pt>
                      <c:pt idx="409">
                        <c:v>8.5000009999999993</c:v>
                      </c:pt>
                      <c:pt idx="410">
                        <c:v>8.5208349999999999</c:v>
                      </c:pt>
                      <c:pt idx="411">
                        <c:v>8.5416679999999996</c:v>
                      </c:pt>
                      <c:pt idx="412">
                        <c:v>8.5625009999999993</c:v>
                      </c:pt>
                      <c:pt idx="413">
                        <c:v>8.5833349999999999</c:v>
                      </c:pt>
                      <c:pt idx="414">
                        <c:v>8.6041679999999996</c:v>
                      </c:pt>
                      <c:pt idx="415">
                        <c:v>8.6250009999999993</c:v>
                      </c:pt>
                      <c:pt idx="416">
                        <c:v>8.6458349999999999</c:v>
                      </c:pt>
                      <c:pt idx="417">
                        <c:v>8.6666679999999996</c:v>
                      </c:pt>
                      <c:pt idx="418">
                        <c:v>8.6875009999999993</c:v>
                      </c:pt>
                      <c:pt idx="419">
                        <c:v>8.7083340000000007</c:v>
                      </c:pt>
                      <c:pt idx="420">
                        <c:v>8.7291679999999996</c:v>
                      </c:pt>
                      <c:pt idx="421">
                        <c:v>8.7500009999999993</c:v>
                      </c:pt>
                      <c:pt idx="422">
                        <c:v>8.7708340000000007</c:v>
                      </c:pt>
                      <c:pt idx="423">
                        <c:v>8.7916679999999996</c:v>
                      </c:pt>
                      <c:pt idx="424">
                        <c:v>8.8125009999999993</c:v>
                      </c:pt>
                      <c:pt idx="425">
                        <c:v>8.8333340000000007</c:v>
                      </c:pt>
                      <c:pt idx="426">
                        <c:v>8.8541679999999996</c:v>
                      </c:pt>
                      <c:pt idx="427">
                        <c:v>8.8750009999999993</c:v>
                      </c:pt>
                      <c:pt idx="428">
                        <c:v>8.8958340000000007</c:v>
                      </c:pt>
                      <c:pt idx="429">
                        <c:v>8.9166679999999996</c:v>
                      </c:pt>
                      <c:pt idx="430">
                        <c:v>8.9375009999999993</c:v>
                      </c:pt>
                      <c:pt idx="431">
                        <c:v>8.9583340000000007</c:v>
                      </c:pt>
                      <c:pt idx="432">
                        <c:v>8.9791679999999996</c:v>
                      </c:pt>
                      <c:pt idx="433">
                        <c:v>9.0000009999999993</c:v>
                      </c:pt>
                      <c:pt idx="434">
                        <c:v>9.0208340000000007</c:v>
                      </c:pt>
                      <c:pt idx="435">
                        <c:v>9.0416679999999996</c:v>
                      </c:pt>
                      <c:pt idx="436">
                        <c:v>9.0625009999999993</c:v>
                      </c:pt>
                      <c:pt idx="437">
                        <c:v>9.0833340000000007</c:v>
                      </c:pt>
                      <c:pt idx="438">
                        <c:v>9.1041679999999996</c:v>
                      </c:pt>
                      <c:pt idx="439">
                        <c:v>9.1250009999999993</c:v>
                      </c:pt>
                      <c:pt idx="440">
                        <c:v>9.1458340000000007</c:v>
                      </c:pt>
                      <c:pt idx="441">
                        <c:v>9.1666679999999996</c:v>
                      </c:pt>
                      <c:pt idx="442">
                        <c:v>9.1875009999999993</c:v>
                      </c:pt>
                      <c:pt idx="443">
                        <c:v>9.2083340000000007</c:v>
                      </c:pt>
                      <c:pt idx="444">
                        <c:v>9.2291679999999996</c:v>
                      </c:pt>
                      <c:pt idx="445">
                        <c:v>9.2500009999999993</c:v>
                      </c:pt>
                      <c:pt idx="446">
                        <c:v>9.2708340000000007</c:v>
                      </c:pt>
                      <c:pt idx="447">
                        <c:v>9.2916679999999996</c:v>
                      </c:pt>
                      <c:pt idx="448">
                        <c:v>9.3125009999999993</c:v>
                      </c:pt>
                      <c:pt idx="449">
                        <c:v>9.3333340000000007</c:v>
                      </c:pt>
                      <c:pt idx="450">
                        <c:v>9.3541679999999996</c:v>
                      </c:pt>
                      <c:pt idx="451">
                        <c:v>9.3750009999999993</c:v>
                      </c:pt>
                      <c:pt idx="452">
                        <c:v>9.3958340000000007</c:v>
                      </c:pt>
                      <c:pt idx="453">
                        <c:v>9.4166679999999996</c:v>
                      </c:pt>
                      <c:pt idx="454">
                        <c:v>9.4375009999999993</c:v>
                      </c:pt>
                      <c:pt idx="455">
                        <c:v>9.4583349999999999</c:v>
                      </c:pt>
                      <c:pt idx="456">
                        <c:v>9.4791679999999996</c:v>
                      </c:pt>
                      <c:pt idx="457">
                        <c:v>9.5000009999999993</c:v>
                      </c:pt>
                      <c:pt idx="458">
                        <c:v>9.5208349999999999</c:v>
                      </c:pt>
                      <c:pt idx="459">
                        <c:v>9.5416679999999996</c:v>
                      </c:pt>
                      <c:pt idx="460">
                        <c:v>9.5625009999999993</c:v>
                      </c:pt>
                      <c:pt idx="461">
                        <c:v>9.5833349999999999</c:v>
                      </c:pt>
                      <c:pt idx="462">
                        <c:v>9.6041679999999996</c:v>
                      </c:pt>
                      <c:pt idx="463">
                        <c:v>9.6250009999999993</c:v>
                      </c:pt>
                      <c:pt idx="464">
                        <c:v>9.6458349999999999</c:v>
                      </c:pt>
                      <c:pt idx="465">
                        <c:v>9.6666679999999996</c:v>
                      </c:pt>
                      <c:pt idx="466">
                        <c:v>9.6875009999999993</c:v>
                      </c:pt>
                      <c:pt idx="467">
                        <c:v>9.7083349999999999</c:v>
                      </c:pt>
                      <c:pt idx="468">
                        <c:v>9.7291679999999996</c:v>
                      </c:pt>
                      <c:pt idx="469">
                        <c:v>9.7500009999999993</c:v>
                      </c:pt>
                      <c:pt idx="470">
                        <c:v>9.7708349999999999</c:v>
                      </c:pt>
                      <c:pt idx="471">
                        <c:v>9.7916679999999996</c:v>
                      </c:pt>
                      <c:pt idx="472">
                        <c:v>9.8125009999999993</c:v>
                      </c:pt>
                      <c:pt idx="473">
                        <c:v>9.8333349999999999</c:v>
                      </c:pt>
                      <c:pt idx="474">
                        <c:v>9.8541679999999996</c:v>
                      </c:pt>
                      <c:pt idx="475">
                        <c:v>9.8750009999999993</c:v>
                      </c:pt>
                      <c:pt idx="476">
                        <c:v>9.8958349999999999</c:v>
                      </c:pt>
                      <c:pt idx="477">
                        <c:v>9.9166679999999996</c:v>
                      </c:pt>
                      <c:pt idx="478">
                        <c:v>9.9375009999999993</c:v>
                      </c:pt>
                      <c:pt idx="479">
                        <c:v>9.9583349999999999</c:v>
                      </c:pt>
                      <c:pt idx="480">
                        <c:v>9.9791679999999996</c:v>
                      </c:pt>
                      <c:pt idx="481">
                        <c:v>10.000000999999999</c:v>
                      </c:pt>
                      <c:pt idx="482">
                        <c:v>10.020835</c:v>
                      </c:pt>
                      <c:pt idx="483">
                        <c:v>10.041668</c:v>
                      </c:pt>
                      <c:pt idx="484">
                        <c:v>10.062500999999999</c:v>
                      </c:pt>
                      <c:pt idx="485">
                        <c:v>10.083335</c:v>
                      </c:pt>
                      <c:pt idx="486">
                        <c:v>10.104168</c:v>
                      </c:pt>
                      <c:pt idx="487">
                        <c:v>10.125000999999999</c:v>
                      </c:pt>
                      <c:pt idx="488">
                        <c:v>10.145835</c:v>
                      </c:pt>
                      <c:pt idx="489">
                        <c:v>10.166668</c:v>
                      </c:pt>
                      <c:pt idx="490">
                        <c:v>10.187500999999999</c:v>
                      </c:pt>
                      <c:pt idx="491">
                        <c:v>10.208335</c:v>
                      </c:pt>
                      <c:pt idx="492">
                        <c:v>10.229168</c:v>
                      </c:pt>
                      <c:pt idx="493">
                        <c:v>10.250000999999999</c:v>
                      </c:pt>
                      <c:pt idx="494">
                        <c:v>10.270835</c:v>
                      </c:pt>
                      <c:pt idx="495">
                        <c:v>10.291668</c:v>
                      </c:pt>
                      <c:pt idx="496">
                        <c:v>10.312500999999999</c:v>
                      </c:pt>
                      <c:pt idx="497">
                        <c:v>10.333335</c:v>
                      </c:pt>
                      <c:pt idx="498">
                        <c:v>10.354168</c:v>
                      </c:pt>
                      <c:pt idx="499">
                        <c:v>10.375000999999999</c:v>
                      </c:pt>
                      <c:pt idx="500">
                        <c:v>10.395835</c:v>
                      </c:pt>
                      <c:pt idx="501">
                        <c:v>10.416668</c:v>
                      </c:pt>
                      <c:pt idx="502">
                        <c:v>10.437500999999999</c:v>
                      </c:pt>
                      <c:pt idx="503">
                        <c:v>10.458335</c:v>
                      </c:pt>
                      <c:pt idx="504">
                        <c:v>10.479168</c:v>
                      </c:pt>
                      <c:pt idx="505">
                        <c:v>10.500000999999999</c:v>
                      </c:pt>
                      <c:pt idx="506">
                        <c:v>10.520835</c:v>
                      </c:pt>
                      <c:pt idx="507">
                        <c:v>10.541668</c:v>
                      </c:pt>
                      <c:pt idx="508">
                        <c:v>10.562500999999999</c:v>
                      </c:pt>
                      <c:pt idx="509">
                        <c:v>10.583335</c:v>
                      </c:pt>
                      <c:pt idx="510">
                        <c:v>10.604168</c:v>
                      </c:pt>
                      <c:pt idx="511">
                        <c:v>10.625000999999999</c:v>
                      </c:pt>
                      <c:pt idx="512">
                        <c:v>10.645835</c:v>
                      </c:pt>
                      <c:pt idx="513">
                        <c:v>10.666668</c:v>
                      </c:pt>
                      <c:pt idx="514">
                        <c:v>10.687500999999999</c:v>
                      </c:pt>
                      <c:pt idx="515">
                        <c:v>10.708335</c:v>
                      </c:pt>
                      <c:pt idx="516">
                        <c:v>10.729168</c:v>
                      </c:pt>
                      <c:pt idx="517">
                        <c:v>10.750000999999999</c:v>
                      </c:pt>
                      <c:pt idx="518">
                        <c:v>10.770835</c:v>
                      </c:pt>
                      <c:pt idx="519">
                        <c:v>10.791668</c:v>
                      </c:pt>
                      <c:pt idx="520">
                        <c:v>10.812500999999999</c:v>
                      </c:pt>
                      <c:pt idx="521">
                        <c:v>10.833335</c:v>
                      </c:pt>
                      <c:pt idx="522">
                        <c:v>10.854168</c:v>
                      </c:pt>
                      <c:pt idx="523">
                        <c:v>10.875000999999999</c:v>
                      </c:pt>
                      <c:pt idx="524">
                        <c:v>10.895835</c:v>
                      </c:pt>
                      <c:pt idx="525">
                        <c:v>10.916668</c:v>
                      </c:pt>
                      <c:pt idx="526">
                        <c:v>10.937500999999999</c:v>
                      </c:pt>
                      <c:pt idx="527">
                        <c:v>10.958335</c:v>
                      </c:pt>
                      <c:pt idx="528">
                        <c:v>10.979168</c:v>
                      </c:pt>
                      <c:pt idx="529">
                        <c:v>11.000000999999999</c:v>
                      </c:pt>
                      <c:pt idx="530">
                        <c:v>11.020835</c:v>
                      </c:pt>
                      <c:pt idx="531">
                        <c:v>11.041668</c:v>
                      </c:pt>
                      <c:pt idx="532">
                        <c:v>11.062500999999999</c:v>
                      </c:pt>
                      <c:pt idx="533">
                        <c:v>11.083335</c:v>
                      </c:pt>
                      <c:pt idx="534">
                        <c:v>11.104168</c:v>
                      </c:pt>
                      <c:pt idx="535">
                        <c:v>11.125000999999999</c:v>
                      </c:pt>
                      <c:pt idx="536">
                        <c:v>11.145835</c:v>
                      </c:pt>
                      <c:pt idx="537">
                        <c:v>11.166668</c:v>
                      </c:pt>
                      <c:pt idx="538">
                        <c:v>11.187500999999999</c:v>
                      </c:pt>
                      <c:pt idx="539">
                        <c:v>11.208335</c:v>
                      </c:pt>
                      <c:pt idx="540">
                        <c:v>11.229168</c:v>
                      </c:pt>
                      <c:pt idx="541">
                        <c:v>11.250000999999999</c:v>
                      </c:pt>
                      <c:pt idx="542">
                        <c:v>11.270835</c:v>
                      </c:pt>
                      <c:pt idx="543">
                        <c:v>11.291668</c:v>
                      </c:pt>
                      <c:pt idx="544">
                        <c:v>11.312500999999999</c:v>
                      </c:pt>
                      <c:pt idx="545">
                        <c:v>11.333335</c:v>
                      </c:pt>
                      <c:pt idx="546">
                        <c:v>11.354168</c:v>
                      </c:pt>
                      <c:pt idx="547">
                        <c:v>11.375000999999999</c:v>
                      </c:pt>
                      <c:pt idx="548">
                        <c:v>11.395835</c:v>
                      </c:pt>
                      <c:pt idx="549">
                        <c:v>11.416668</c:v>
                      </c:pt>
                      <c:pt idx="550">
                        <c:v>11.437500999999999</c:v>
                      </c:pt>
                      <c:pt idx="551">
                        <c:v>11.458335</c:v>
                      </c:pt>
                      <c:pt idx="552">
                        <c:v>11.479168</c:v>
                      </c:pt>
                      <c:pt idx="553">
                        <c:v>11.500000999999999</c:v>
                      </c:pt>
                      <c:pt idx="554">
                        <c:v>11.520835</c:v>
                      </c:pt>
                      <c:pt idx="555">
                        <c:v>11.541668</c:v>
                      </c:pt>
                      <c:pt idx="556">
                        <c:v>11.562500999999999</c:v>
                      </c:pt>
                      <c:pt idx="557">
                        <c:v>11.583335</c:v>
                      </c:pt>
                      <c:pt idx="558">
                        <c:v>11.604168</c:v>
                      </c:pt>
                      <c:pt idx="559">
                        <c:v>11.625000999999999</c:v>
                      </c:pt>
                      <c:pt idx="560">
                        <c:v>11.645835</c:v>
                      </c:pt>
                      <c:pt idx="561">
                        <c:v>11.666668</c:v>
                      </c:pt>
                      <c:pt idx="562">
                        <c:v>11.687500999999999</c:v>
                      </c:pt>
                      <c:pt idx="563">
                        <c:v>11.708335</c:v>
                      </c:pt>
                      <c:pt idx="564">
                        <c:v>11.729168</c:v>
                      </c:pt>
                      <c:pt idx="565">
                        <c:v>11.750000999999999</c:v>
                      </c:pt>
                      <c:pt idx="566">
                        <c:v>11.770835</c:v>
                      </c:pt>
                      <c:pt idx="567">
                        <c:v>11.791668</c:v>
                      </c:pt>
                      <c:pt idx="568">
                        <c:v>11.812500999999999</c:v>
                      </c:pt>
                      <c:pt idx="569">
                        <c:v>11.833335</c:v>
                      </c:pt>
                      <c:pt idx="570">
                        <c:v>11.854168</c:v>
                      </c:pt>
                      <c:pt idx="571">
                        <c:v>11.875000999999999</c:v>
                      </c:pt>
                      <c:pt idx="572">
                        <c:v>11.895835</c:v>
                      </c:pt>
                      <c:pt idx="573">
                        <c:v>11.916668</c:v>
                      </c:pt>
                      <c:pt idx="574">
                        <c:v>11.937500999999999</c:v>
                      </c:pt>
                      <c:pt idx="575">
                        <c:v>11.958335</c:v>
                      </c:pt>
                      <c:pt idx="576">
                        <c:v>11.979168</c:v>
                      </c:pt>
                      <c:pt idx="577">
                        <c:v>12.000000999999999</c:v>
                      </c:pt>
                      <c:pt idx="578">
                        <c:v>12.020835</c:v>
                      </c:pt>
                      <c:pt idx="579">
                        <c:v>12.041668</c:v>
                      </c:pt>
                      <c:pt idx="580">
                        <c:v>12.062500999999999</c:v>
                      </c:pt>
                      <c:pt idx="581">
                        <c:v>12.083335</c:v>
                      </c:pt>
                      <c:pt idx="582">
                        <c:v>12.104168</c:v>
                      </c:pt>
                      <c:pt idx="583">
                        <c:v>12.125000999999999</c:v>
                      </c:pt>
                      <c:pt idx="584">
                        <c:v>12.145835</c:v>
                      </c:pt>
                      <c:pt idx="585">
                        <c:v>12.166668</c:v>
                      </c:pt>
                      <c:pt idx="586">
                        <c:v>12.187500999999999</c:v>
                      </c:pt>
                      <c:pt idx="587">
                        <c:v>12.208335</c:v>
                      </c:pt>
                      <c:pt idx="588">
                        <c:v>12.229168</c:v>
                      </c:pt>
                      <c:pt idx="589">
                        <c:v>12.250000999999999</c:v>
                      </c:pt>
                      <c:pt idx="590">
                        <c:v>12.270835</c:v>
                      </c:pt>
                      <c:pt idx="591">
                        <c:v>12.291668</c:v>
                      </c:pt>
                      <c:pt idx="592">
                        <c:v>12.312500999999999</c:v>
                      </c:pt>
                      <c:pt idx="593">
                        <c:v>12.333335</c:v>
                      </c:pt>
                      <c:pt idx="594">
                        <c:v>12.354168</c:v>
                      </c:pt>
                      <c:pt idx="595">
                        <c:v>12.375000999999999</c:v>
                      </c:pt>
                      <c:pt idx="596">
                        <c:v>12.395835</c:v>
                      </c:pt>
                      <c:pt idx="597">
                        <c:v>12.416668</c:v>
                      </c:pt>
                      <c:pt idx="598">
                        <c:v>12.437500999999999</c:v>
                      </c:pt>
                      <c:pt idx="599">
                        <c:v>12.458335</c:v>
                      </c:pt>
                      <c:pt idx="600">
                        <c:v>12.479168</c:v>
                      </c:pt>
                      <c:pt idx="601">
                        <c:v>12.500000999999999</c:v>
                      </c:pt>
                      <c:pt idx="602">
                        <c:v>12.520835</c:v>
                      </c:pt>
                      <c:pt idx="603">
                        <c:v>12.541668</c:v>
                      </c:pt>
                      <c:pt idx="604">
                        <c:v>12.562500999999999</c:v>
                      </c:pt>
                      <c:pt idx="605">
                        <c:v>12.583335</c:v>
                      </c:pt>
                      <c:pt idx="606">
                        <c:v>12.604168</c:v>
                      </c:pt>
                      <c:pt idx="607">
                        <c:v>12.625000999999999</c:v>
                      </c:pt>
                      <c:pt idx="608">
                        <c:v>12.645834000000001</c:v>
                      </c:pt>
                      <c:pt idx="609">
                        <c:v>12.666668</c:v>
                      </c:pt>
                      <c:pt idx="610">
                        <c:v>12.687500999999999</c:v>
                      </c:pt>
                      <c:pt idx="611">
                        <c:v>12.708334000000001</c:v>
                      </c:pt>
                      <c:pt idx="612">
                        <c:v>12.729168</c:v>
                      </c:pt>
                      <c:pt idx="613">
                        <c:v>12.750000999999999</c:v>
                      </c:pt>
                      <c:pt idx="614">
                        <c:v>12.770834000000001</c:v>
                      </c:pt>
                      <c:pt idx="615">
                        <c:v>12.791668</c:v>
                      </c:pt>
                      <c:pt idx="616">
                        <c:v>12.812500999999999</c:v>
                      </c:pt>
                      <c:pt idx="617">
                        <c:v>12.833334000000001</c:v>
                      </c:pt>
                      <c:pt idx="618">
                        <c:v>12.854168</c:v>
                      </c:pt>
                      <c:pt idx="619">
                        <c:v>12.875000999999999</c:v>
                      </c:pt>
                      <c:pt idx="620">
                        <c:v>12.895834000000001</c:v>
                      </c:pt>
                      <c:pt idx="621">
                        <c:v>12.916668</c:v>
                      </c:pt>
                      <c:pt idx="622">
                        <c:v>12.937500999999999</c:v>
                      </c:pt>
                      <c:pt idx="623">
                        <c:v>12.958334000000001</c:v>
                      </c:pt>
                      <c:pt idx="624">
                        <c:v>12.979168</c:v>
                      </c:pt>
                      <c:pt idx="625">
                        <c:v>13.000000999999999</c:v>
                      </c:pt>
                      <c:pt idx="626">
                        <c:v>13.020834000000001</c:v>
                      </c:pt>
                      <c:pt idx="627">
                        <c:v>13.041668</c:v>
                      </c:pt>
                      <c:pt idx="628">
                        <c:v>13.062500999999999</c:v>
                      </c:pt>
                      <c:pt idx="629">
                        <c:v>13.083334000000001</c:v>
                      </c:pt>
                      <c:pt idx="630">
                        <c:v>13.104168</c:v>
                      </c:pt>
                      <c:pt idx="631">
                        <c:v>13.125000999999999</c:v>
                      </c:pt>
                      <c:pt idx="632">
                        <c:v>13.145834000000001</c:v>
                      </c:pt>
                      <c:pt idx="633">
                        <c:v>13.166668</c:v>
                      </c:pt>
                      <c:pt idx="634">
                        <c:v>13.187500999999999</c:v>
                      </c:pt>
                      <c:pt idx="635">
                        <c:v>13.208334000000001</c:v>
                      </c:pt>
                      <c:pt idx="636">
                        <c:v>13.229168</c:v>
                      </c:pt>
                      <c:pt idx="637">
                        <c:v>13.250000999999999</c:v>
                      </c:pt>
                      <c:pt idx="638">
                        <c:v>13.270834000000001</c:v>
                      </c:pt>
                      <c:pt idx="639">
                        <c:v>13.291668</c:v>
                      </c:pt>
                      <c:pt idx="640">
                        <c:v>13.312500999999999</c:v>
                      </c:pt>
                      <c:pt idx="641">
                        <c:v>13.333334000000001</c:v>
                      </c:pt>
                      <c:pt idx="642">
                        <c:v>13.354168</c:v>
                      </c:pt>
                      <c:pt idx="643">
                        <c:v>13.375000999999999</c:v>
                      </c:pt>
                      <c:pt idx="644">
                        <c:v>13.395834000000001</c:v>
                      </c:pt>
                      <c:pt idx="645">
                        <c:v>13.416668</c:v>
                      </c:pt>
                      <c:pt idx="646">
                        <c:v>13.437500999999999</c:v>
                      </c:pt>
                      <c:pt idx="647">
                        <c:v>13.458334000000001</c:v>
                      </c:pt>
                      <c:pt idx="648">
                        <c:v>13.479168</c:v>
                      </c:pt>
                      <c:pt idx="649">
                        <c:v>13.500000999999999</c:v>
                      </c:pt>
                      <c:pt idx="650">
                        <c:v>13.520834000000001</c:v>
                      </c:pt>
                      <c:pt idx="651">
                        <c:v>13.541668</c:v>
                      </c:pt>
                      <c:pt idx="652">
                        <c:v>13.562500999999999</c:v>
                      </c:pt>
                      <c:pt idx="653">
                        <c:v>13.583334000000001</c:v>
                      </c:pt>
                      <c:pt idx="654">
                        <c:v>13.604168</c:v>
                      </c:pt>
                      <c:pt idx="655">
                        <c:v>13.625000999999999</c:v>
                      </c:pt>
                      <c:pt idx="656">
                        <c:v>13.645834000000001</c:v>
                      </c:pt>
                      <c:pt idx="657">
                        <c:v>13.666668</c:v>
                      </c:pt>
                      <c:pt idx="658">
                        <c:v>13.687500999999999</c:v>
                      </c:pt>
                      <c:pt idx="659">
                        <c:v>13.708334000000001</c:v>
                      </c:pt>
                      <c:pt idx="660">
                        <c:v>13.729168</c:v>
                      </c:pt>
                      <c:pt idx="661">
                        <c:v>13.750000999999999</c:v>
                      </c:pt>
                      <c:pt idx="662">
                        <c:v>13.770834000000001</c:v>
                      </c:pt>
                      <c:pt idx="663">
                        <c:v>13.791668</c:v>
                      </c:pt>
                      <c:pt idx="664">
                        <c:v>13.812500999999999</c:v>
                      </c:pt>
                      <c:pt idx="665">
                        <c:v>13.833334000000001</c:v>
                      </c:pt>
                      <c:pt idx="666">
                        <c:v>13.854168</c:v>
                      </c:pt>
                      <c:pt idx="667">
                        <c:v>13.875000999999999</c:v>
                      </c:pt>
                      <c:pt idx="668">
                        <c:v>13.895834000000001</c:v>
                      </c:pt>
                      <c:pt idx="669">
                        <c:v>13.916668</c:v>
                      </c:pt>
                      <c:pt idx="670">
                        <c:v>13.937500999999999</c:v>
                      </c:pt>
                      <c:pt idx="671">
                        <c:v>13.958334000000001</c:v>
                      </c:pt>
                      <c:pt idx="672">
                        <c:v>13.979168</c:v>
                      </c:pt>
                      <c:pt idx="673">
                        <c:v>14.000000999999999</c:v>
                      </c:pt>
                      <c:pt idx="674">
                        <c:v>14.020834000000001</c:v>
                      </c:pt>
                      <c:pt idx="675">
                        <c:v>14.041668</c:v>
                      </c:pt>
                      <c:pt idx="676">
                        <c:v>14.062500999999999</c:v>
                      </c:pt>
                      <c:pt idx="677">
                        <c:v>14.083334000000001</c:v>
                      </c:pt>
                      <c:pt idx="678">
                        <c:v>14.104168</c:v>
                      </c:pt>
                      <c:pt idx="679">
                        <c:v>14.125000999999999</c:v>
                      </c:pt>
                      <c:pt idx="680">
                        <c:v>14.145834000000001</c:v>
                      </c:pt>
                      <c:pt idx="681">
                        <c:v>14.166668</c:v>
                      </c:pt>
                      <c:pt idx="682">
                        <c:v>14.187500999999999</c:v>
                      </c:pt>
                      <c:pt idx="683">
                        <c:v>14.208334000000001</c:v>
                      </c:pt>
                      <c:pt idx="684">
                        <c:v>14.229168</c:v>
                      </c:pt>
                      <c:pt idx="685">
                        <c:v>14.250000999999999</c:v>
                      </c:pt>
                      <c:pt idx="686">
                        <c:v>14.270834000000001</c:v>
                      </c:pt>
                      <c:pt idx="687">
                        <c:v>14.291668</c:v>
                      </c:pt>
                      <c:pt idx="688">
                        <c:v>14.312500999999999</c:v>
                      </c:pt>
                      <c:pt idx="689">
                        <c:v>14.333334000000001</c:v>
                      </c:pt>
                      <c:pt idx="690">
                        <c:v>14.354168</c:v>
                      </c:pt>
                      <c:pt idx="691">
                        <c:v>14.375000999999999</c:v>
                      </c:pt>
                      <c:pt idx="692">
                        <c:v>14.395834000000001</c:v>
                      </c:pt>
                      <c:pt idx="693">
                        <c:v>14.416668</c:v>
                      </c:pt>
                      <c:pt idx="694">
                        <c:v>14.437500999999999</c:v>
                      </c:pt>
                      <c:pt idx="695">
                        <c:v>14.458334000000001</c:v>
                      </c:pt>
                      <c:pt idx="696">
                        <c:v>14.479168</c:v>
                      </c:pt>
                      <c:pt idx="697">
                        <c:v>14.500000999999999</c:v>
                      </c:pt>
                      <c:pt idx="698">
                        <c:v>14.520834000000001</c:v>
                      </c:pt>
                      <c:pt idx="699">
                        <c:v>14.541668</c:v>
                      </c:pt>
                      <c:pt idx="700">
                        <c:v>14.562500999999999</c:v>
                      </c:pt>
                      <c:pt idx="701">
                        <c:v>14.583334000000001</c:v>
                      </c:pt>
                      <c:pt idx="702">
                        <c:v>14.604168</c:v>
                      </c:pt>
                      <c:pt idx="703">
                        <c:v>14.625000999999999</c:v>
                      </c:pt>
                      <c:pt idx="704">
                        <c:v>14.645834000000001</c:v>
                      </c:pt>
                      <c:pt idx="705">
                        <c:v>14.666668</c:v>
                      </c:pt>
                      <c:pt idx="706">
                        <c:v>14.687500999999999</c:v>
                      </c:pt>
                      <c:pt idx="707">
                        <c:v>14.708334000000001</c:v>
                      </c:pt>
                      <c:pt idx="708">
                        <c:v>14.729168</c:v>
                      </c:pt>
                      <c:pt idx="709">
                        <c:v>14.750000999999999</c:v>
                      </c:pt>
                      <c:pt idx="710">
                        <c:v>14.770834000000001</c:v>
                      </c:pt>
                      <c:pt idx="711">
                        <c:v>14.791668</c:v>
                      </c:pt>
                      <c:pt idx="712">
                        <c:v>14.812500999999999</c:v>
                      </c:pt>
                      <c:pt idx="713">
                        <c:v>14.833334000000001</c:v>
                      </c:pt>
                      <c:pt idx="714">
                        <c:v>14.854168</c:v>
                      </c:pt>
                      <c:pt idx="715">
                        <c:v>14.875000999999999</c:v>
                      </c:pt>
                      <c:pt idx="716">
                        <c:v>14.895834000000001</c:v>
                      </c:pt>
                      <c:pt idx="717">
                        <c:v>14.916668</c:v>
                      </c:pt>
                      <c:pt idx="718">
                        <c:v>14.937500999999999</c:v>
                      </c:pt>
                      <c:pt idx="719">
                        <c:v>14.958334000000001</c:v>
                      </c:pt>
                      <c:pt idx="720">
                        <c:v>14.979168</c:v>
                      </c:pt>
                      <c:pt idx="721">
                        <c:v>15.000000999999999</c:v>
                      </c:pt>
                      <c:pt idx="722">
                        <c:v>15.020834000000001</c:v>
                      </c:pt>
                      <c:pt idx="723">
                        <c:v>15.041668</c:v>
                      </c:pt>
                      <c:pt idx="724">
                        <c:v>15.062500999999999</c:v>
                      </c:pt>
                      <c:pt idx="725">
                        <c:v>15.083334000000001</c:v>
                      </c:pt>
                      <c:pt idx="726">
                        <c:v>15.104168</c:v>
                      </c:pt>
                      <c:pt idx="727">
                        <c:v>15.125000999999999</c:v>
                      </c:pt>
                      <c:pt idx="728">
                        <c:v>15.145834000000001</c:v>
                      </c:pt>
                      <c:pt idx="729">
                        <c:v>15.166668</c:v>
                      </c:pt>
                      <c:pt idx="730">
                        <c:v>15.187500999999999</c:v>
                      </c:pt>
                      <c:pt idx="731">
                        <c:v>15.208334000000001</c:v>
                      </c:pt>
                      <c:pt idx="732">
                        <c:v>15.229168</c:v>
                      </c:pt>
                      <c:pt idx="733">
                        <c:v>15.250000999999999</c:v>
                      </c:pt>
                      <c:pt idx="734">
                        <c:v>15.270834000000001</c:v>
                      </c:pt>
                      <c:pt idx="735">
                        <c:v>15.291668</c:v>
                      </c:pt>
                      <c:pt idx="736">
                        <c:v>15.312500999999999</c:v>
                      </c:pt>
                      <c:pt idx="737">
                        <c:v>15.333334000000001</c:v>
                      </c:pt>
                      <c:pt idx="738">
                        <c:v>15.354168</c:v>
                      </c:pt>
                      <c:pt idx="739">
                        <c:v>15.375000999999999</c:v>
                      </c:pt>
                      <c:pt idx="740">
                        <c:v>15.395834000000001</c:v>
                      </c:pt>
                      <c:pt idx="741">
                        <c:v>15.416668</c:v>
                      </c:pt>
                      <c:pt idx="742">
                        <c:v>15.437500999999999</c:v>
                      </c:pt>
                      <c:pt idx="743">
                        <c:v>15.458334000000001</c:v>
                      </c:pt>
                      <c:pt idx="744">
                        <c:v>15.479168</c:v>
                      </c:pt>
                      <c:pt idx="745">
                        <c:v>15.500000999999999</c:v>
                      </c:pt>
                      <c:pt idx="746">
                        <c:v>15.520834000000001</c:v>
                      </c:pt>
                      <c:pt idx="747">
                        <c:v>15.541668</c:v>
                      </c:pt>
                      <c:pt idx="748">
                        <c:v>15.562500999999999</c:v>
                      </c:pt>
                      <c:pt idx="749">
                        <c:v>15.583334000000001</c:v>
                      </c:pt>
                      <c:pt idx="750">
                        <c:v>15.604168</c:v>
                      </c:pt>
                      <c:pt idx="751">
                        <c:v>15.625000999999999</c:v>
                      </c:pt>
                      <c:pt idx="752">
                        <c:v>15.645834000000001</c:v>
                      </c:pt>
                      <c:pt idx="753">
                        <c:v>15.666668</c:v>
                      </c:pt>
                      <c:pt idx="754">
                        <c:v>15.687500999999999</c:v>
                      </c:pt>
                      <c:pt idx="755">
                        <c:v>15.708334000000001</c:v>
                      </c:pt>
                      <c:pt idx="756">
                        <c:v>15.729168</c:v>
                      </c:pt>
                      <c:pt idx="757">
                        <c:v>15.750000999999999</c:v>
                      </c:pt>
                      <c:pt idx="758">
                        <c:v>15.770834000000001</c:v>
                      </c:pt>
                      <c:pt idx="759">
                        <c:v>15.791668</c:v>
                      </c:pt>
                      <c:pt idx="760">
                        <c:v>15.812500999999999</c:v>
                      </c:pt>
                      <c:pt idx="761">
                        <c:v>15.833334000000001</c:v>
                      </c:pt>
                      <c:pt idx="762">
                        <c:v>15.854168</c:v>
                      </c:pt>
                      <c:pt idx="763">
                        <c:v>15.875000999999999</c:v>
                      </c:pt>
                      <c:pt idx="764">
                        <c:v>15.895834000000001</c:v>
                      </c:pt>
                      <c:pt idx="765">
                        <c:v>15.916668</c:v>
                      </c:pt>
                      <c:pt idx="766">
                        <c:v>15.937500999999999</c:v>
                      </c:pt>
                      <c:pt idx="767">
                        <c:v>15.958334000000001</c:v>
                      </c:pt>
                      <c:pt idx="768">
                        <c:v>15.979168</c:v>
                      </c:pt>
                      <c:pt idx="769">
                        <c:v>16</c:v>
                      </c:pt>
                      <c:pt idx="770">
                        <c:v>16.020834000000001</c:v>
                      </c:pt>
                      <c:pt idx="771">
                        <c:v>16.041668000000001</c:v>
                      </c:pt>
                      <c:pt idx="772">
                        <c:v>16.0625</c:v>
                      </c:pt>
                      <c:pt idx="773">
                        <c:v>16.083334000000001</c:v>
                      </c:pt>
                      <c:pt idx="774">
                        <c:v>16.104168000000001</c:v>
                      </c:pt>
                      <c:pt idx="775">
                        <c:v>16.125</c:v>
                      </c:pt>
                      <c:pt idx="776">
                        <c:v>16.145834000000001</c:v>
                      </c:pt>
                      <c:pt idx="777">
                        <c:v>16.166668000000001</c:v>
                      </c:pt>
                      <c:pt idx="778">
                        <c:v>16.1875</c:v>
                      </c:pt>
                      <c:pt idx="779">
                        <c:v>16.208334000000001</c:v>
                      </c:pt>
                      <c:pt idx="780">
                        <c:v>16.229168000000001</c:v>
                      </c:pt>
                      <c:pt idx="781">
                        <c:v>16.25</c:v>
                      </c:pt>
                      <c:pt idx="782">
                        <c:v>16.270834000000001</c:v>
                      </c:pt>
                      <c:pt idx="783">
                        <c:v>16.291668000000001</c:v>
                      </c:pt>
                      <c:pt idx="784">
                        <c:v>16.3125</c:v>
                      </c:pt>
                      <c:pt idx="785">
                        <c:v>16.333334000000001</c:v>
                      </c:pt>
                      <c:pt idx="786">
                        <c:v>16.354168000000001</c:v>
                      </c:pt>
                      <c:pt idx="787">
                        <c:v>16.375</c:v>
                      </c:pt>
                      <c:pt idx="788">
                        <c:v>16.395834000000001</c:v>
                      </c:pt>
                      <c:pt idx="789">
                        <c:v>16.416668000000001</c:v>
                      </c:pt>
                      <c:pt idx="790">
                        <c:v>16.4375</c:v>
                      </c:pt>
                      <c:pt idx="791">
                        <c:v>16.458334000000001</c:v>
                      </c:pt>
                      <c:pt idx="792">
                        <c:v>16.479168000000001</c:v>
                      </c:pt>
                      <c:pt idx="793">
                        <c:v>16.5</c:v>
                      </c:pt>
                      <c:pt idx="794">
                        <c:v>16.520834000000001</c:v>
                      </c:pt>
                      <c:pt idx="795">
                        <c:v>16.541668000000001</c:v>
                      </c:pt>
                      <c:pt idx="796">
                        <c:v>16.5625</c:v>
                      </c:pt>
                      <c:pt idx="797">
                        <c:v>16.583334000000001</c:v>
                      </c:pt>
                      <c:pt idx="798">
                        <c:v>16.604168000000001</c:v>
                      </c:pt>
                      <c:pt idx="799">
                        <c:v>16.625</c:v>
                      </c:pt>
                      <c:pt idx="800">
                        <c:v>16.645834000000001</c:v>
                      </c:pt>
                      <c:pt idx="801">
                        <c:v>16.666668000000001</c:v>
                      </c:pt>
                      <c:pt idx="802">
                        <c:v>16.6875</c:v>
                      </c:pt>
                      <c:pt idx="803">
                        <c:v>16.708334000000001</c:v>
                      </c:pt>
                      <c:pt idx="804">
                        <c:v>16.729168000000001</c:v>
                      </c:pt>
                      <c:pt idx="805">
                        <c:v>16.75</c:v>
                      </c:pt>
                      <c:pt idx="806">
                        <c:v>16.770834000000001</c:v>
                      </c:pt>
                      <c:pt idx="807">
                        <c:v>16.791668000000001</c:v>
                      </c:pt>
                      <c:pt idx="808">
                        <c:v>16.8125</c:v>
                      </c:pt>
                      <c:pt idx="809">
                        <c:v>16.833334000000001</c:v>
                      </c:pt>
                      <c:pt idx="810">
                        <c:v>16.854168000000001</c:v>
                      </c:pt>
                      <c:pt idx="811">
                        <c:v>16.875</c:v>
                      </c:pt>
                      <c:pt idx="812">
                        <c:v>16.895834000000001</c:v>
                      </c:pt>
                      <c:pt idx="813">
                        <c:v>16.916668000000001</c:v>
                      </c:pt>
                      <c:pt idx="814">
                        <c:v>16.9375</c:v>
                      </c:pt>
                      <c:pt idx="815">
                        <c:v>16.958334000000001</c:v>
                      </c:pt>
                      <c:pt idx="816">
                        <c:v>16.979168000000001</c:v>
                      </c:pt>
                      <c:pt idx="817">
                        <c:v>17</c:v>
                      </c:pt>
                      <c:pt idx="818">
                        <c:v>17.020834000000001</c:v>
                      </c:pt>
                      <c:pt idx="819">
                        <c:v>17.041668000000001</c:v>
                      </c:pt>
                      <c:pt idx="820">
                        <c:v>17.0625</c:v>
                      </c:pt>
                      <c:pt idx="821">
                        <c:v>17.083334000000001</c:v>
                      </c:pt>
                      <c:pt idx="822">
                        <c:v>17.104168000000001</c:v>
                      </c:pt>
                      <c:pt idx="823">
                        <c:v>17.125</c:v>
                      </c:pt>
                      <c:pt idx="824">
                        <c:v>17.145834000000001</c:v>
                      </c:pt>
                      <c:pt idx="825">
                        <c:v>17.166668000000001</c:v>
                      </c:pt>
                      <c:pt idx="826">
                        <c:v>17.1875</c:v>
                      </c:pt>
                      <c:pt idx="827">
                        <c:v>17.208334000000001</c:v>
                      </c:pt>
                      <c:pt idx="828">
                        <c:v>17.229168000000001</c:v>
                      </c:pt>
                      <c:pt idx="829">
                        <c:v>17.25</c:v>
                      </c:pt>
                      <c:pt idx="830">
                        <c:v>17.270834000000001</c:v>
                      </c:pt>
                      <c:pt idx="831">
                        <c:v>17.291668000000001</c:v>
                      </c:pt>
                      <c:pt idx="832">
                        <c:v>17.3125</c:v>
                      </c:pt>
                      <c:pt idx="833">
                        <c:v>17.333334000000001</c:v>
                      </c:pt>
                      <c:pt idx="834">
                        <c:v>17.354168000000001</c:v>
                      </c:pt>
                      <c:pt idx="835">
                        <c:v>17.375</c:v>
                      </c:pt>
                      <c:pt idx="836">
                        <c:v>17.395834000000001</c:v>
                      </c:pt>
                      <c:pt idx="837">
                        <c:v>17.416668000000001</c:v>
                      </c:pt>
                      <c:pt idx="838">
                        <c:v>17.4375</c:v>
                      </c:pt>
                      <c:pt idx="839">
                        <c:v>17.458334000000001</c:v>
                      </c:pt>
                      <c:pt idx="840">
                        <c:v>17.479168000000001</c:v>
                      </c:pt>
                      <c:pt idx="841">
                        <c:v>17.5</c:v>
                      </c:pt>
                      <c:pt idx="842">
                        <c:v>17.520834000000001</c:v>
                      </c:pt>
                      <c:pt idx="843">
                        <c:v>17.541668000000001</c:v>
                      </c:pt>
                      <c:pt idx="844">
                        <c:v>17.5625</c:v>
                      </c:pt>
                      <c:pt idx="845">
                        <c:v>17.583334000000001</c:v>
                      </c:pt>
                      <c:pt idx="846">
                        <c:v>17.604168000000001</c:v>
                      </c:pt>
                      <c:pt idx="847">
                        <c:v>17.625</c:v>
                      </c:pt>
                      <c:pt idx="848">
                        <c:v>17.645834000000001</c:v>
                      </c:pt>
                      <c:pt idx="849">
                        <c:v>17.666668000000001</c:v>
                      </c:pt>
                      <c:pt idx="850">
                        <c:v>17.6875</c:v>
                      </c:pt>
                      <c:pt idx="851">
                        <c:v>17.708334000000001</c:v>
                      </c:pt>
                      <c:pt idx="852">
                        <c:v>17.729168000000001</c:v>
                      </c:pt>
                      <c:pt idx="853">
                        <c:v>17.75</c:v>
                      </c:pt>
                      <c:pt idx="854">
                        <c:v>17.770834000000001</c:v>
                      </c:pt>
                      <c:pt idx="855">
                        <c:v>17.791668000000001</c:v>
                      </c:pt>
                      <c:pt idx="856">
                        <c:v>17.8125</c:v>
                      </c:pt>
                      <c:pt idx="857">
                        <c:v>17.833334000000001</c:v>
                      </c:pt>
                      <c:pt idx="858">
                        <c:v>17.854168000000001</c:v>
                      </c:pt>
                      <c:pt idx="859">
                        <c:v>17.875</c:v>
                      </c:pt>
                      <c:pt idx="860">
                        <c:v>17.895834000000001</c:v>
                      </c:pt>
                      <c:pt idx="861">
                        <c:v>17.916668000000001</c:v>
                      </c:pt>
                      <c:pt idx="862">
                        <c:v>17.9375</c:v>
                      </c:pt>
                      <c:pt idx="863">
                        <c:v>17.958334000000001</c:v>
                      </c:pt>
                      <c:pt idx="864">
                        <c:v>17.979168000000001</c:v>
                      </c:pt>
                      <c:pt idx="865">
                        <c:v>18</c:v>
                      </c:pt>
                      <c:pt idx="866">
                        <c:v>18.020834000000001</c:v>
                      </c:pt>
                      <c:pt idx="867">
                        <c:v>18.041668000000001</c:v>
                      </c:pt>
                      <c:pt idx="868">
                        <c:v>18.0625</c:v>
                      </c:pt>
                      <c:pt idx="869">
                        <c:v>18.083334000000001</c:v>
                      </c:pt>
                      <c:pt idx="870">
                        <c:v>18.104168000000001</c:v>
                      </c:pt>
                      <c:pt idx="871">
                        <c:v>18.125</c:v>
                      </c:pt>
                      <c:pt idx="872">
                        <c:v>18.145834000000001</c:v>
                      </c:pt>
                      <c:pt idx="873">
                        <c:v>18.166668000000001</c:v>
                      </c:pt>
                      <c:pt idx="874">
                        <c:v>18.1875</c:v>
                      </c:pt>
                      <c:pt idx="875">
                        <c:v>18.208334000000001</c:v>
                      </c:pt>
                      <c:pt idx="876">
                        <c:v>18.229168000000001</c:v>
                      </c:pt>
                      <c:pt idx="877">
                        <c:v>18.25</c:v>
                      </c:pt>
                      <c:pt idx="878">
                        <c:v>18.270834000000001</c:v>
                      </c:pt>
                      <c:pt idx="879">
                        <c:v>18.291668000000001</c:v>
                      </c:pt>
                      <c:pt idx="880">
                        <c:v>18.3125</c:v>
                      </c:pt>
                      <c:pt idx="881">
                        <c:v>18.333334000000001</c:v>
                      </c:pt>
                      <c:pt idx="882">
                        <c:v>18.354168000000001</c:v>
                      </c:pt>
                      <c:pt idx="883">
                        <c:v>18.375</c:v>
                      </c:pt>
                      <c:pt idx="884">
                        <c:v>18.395834000000001</c:v>
                      </c:pt>
                      <c:pt idx="885">
                        <c:v>18.416668000000001</c:v>
                      </c:pt>
                      <c:pt idx="886">
                        <c:v>18.4375</c:v>
                      </c:pt>
                      <c:pt idx="887">
                        <c:v>18.458334000000001</c:v>
                      </c:pt>
                      <c:pt idx="888">
                        <c:v>18.479168000000001</c:v>
                      </c:pt>
                      <c:pt idx="889">
                        <c:v>18.5</c:v>
                      </c:pt>
                      <c:pt idx="890">
                        <c:v>18.520834000000001</c:v>
                      </c:pt>
                      <c:pt idx="891">
                        <c:v>18.541668000000001</c:v>
                      </c:pt>
                      <c:pt idx="892">
                        <c:v>18.5625</c:v>
                      </c:pt>
                      <c:pt idx="893">
                        <c:v>18.583334000000001</c:v>
                      </c:pt>
                      <c:pt idx="894">
                        <c:v>18.604168000000001</c:v>
                      </c:pt>
                      <c:pt idx="895">
                        <c:v>18.625</c:v>
                      </c:pt>
                      <c:pt idx="896">
                        <c:v>18.645834000000001</c:v>
                      </c:pt>
                      <c:pt idx="897">
                        <c:v>18.666668000000001</c:v>
                      </c:pt>
                      <c:pt idx="898">
                        <c:v>18.6875</c:v>
                      </c:pt>
                      <c:pt idx="899">
                        <c:v>18.708334000000001</c:v>
                      </c:pt>
                      <c:pt idx="900">
                        <c:v>18.729168000000001</c:v>
                      </c:pt>
                      <c:pt idx="901">
                        <c:v>18.75</c:v>
                      </c:pt>
                      <c:pt idx="902">
                        <c:v>18.770834000000001</c:v>
                      </c:pt>
                      <c:pt idx="903">
                        <c:v>18.791668000000001</c:v>
                      </c:pt>
                      <c:pt idx="904">
                        <c:v>18.8125</c:v>
                      </c:pt>
                      <c:pt idx="905">
                        <c:v>18.833334000000001</c:v>
                      </c:pt>
                      <c:pt idx="906">
                        <c:v>18.854168000000001</c:v>
                      </c:pt>
                      <c:pt idx="907">
                        <c:v>18.875</c:v>
                      </c:pt>
                      <c:pt idx="908">
                        <c:v>18.895834000000001</c:v>
                      </c:pt>
                      <c:pt idx="909">
                        <c:v>18.916668000000001</c:v>
                      </c:pt>
                      <c:pt idx="910">
                        <c:v>18.9375</c:v>
                      </c:pt>
                      <c:pt idx="911">
                        <c:v>18.958334000000001</c:v>
                      </c:pt>
                      <c:pt idx="912">
                        <c:v>18.979168000000001</c:v>
                      </c:pt>
                      <c:pt idx="913">
                        <c:v>19</c:v>
                      </c:pt>
                      <c:pt idx="914">
                        <c:v>19.020834000000001</c:v>
                      </c:pt>
                      <c:pt idx="915">
                        <c:v>19.041668000000001</c:v>
                      </c:pt>
                      <c:pt idx="916">
                        <c:v>19.0625</c:v>
                      </c:pt>
                      <c:pt idx="917">
                        <c:v>19.083334000000001</c:v>
                      </c:pt>
                      <c:pt idx="918">
                        <c:v>19.104168000000001</c:v>
                      </c:pt>
                      <c:pt idx="919">
                        <c:v>19.125</c:v>
                      </c:pt>
                      <c:pt idx="920">
                        <c:v>19.145834000000001</c:v>
                      </c:pt>
                      <c:pt idx="921">
                        <c:v>19.166668000000001</c:v>
                      </c:pt>
                      <c:pt idx="922">
                        <c:v>19.1875</c:v>
                      </c:pt>
                      <c:pt idx="923">
                        <c:v>19.208334000000001</c:v>
                      </c:pt>
                      <c:pt idx="924">
                        <c:v>19.229168000000001</c:v>
                      </c:pt>
                      <c:pt idx="925">
                        <c:v>19.25</c:v>
                      </c:pt>
                      <c:pt idx="926">
                        <c:v>19.270834000000001</c:v>
                      </c:pt>
                      <c:pt idx="927">
                        <c:v>19.291668000000001</c:v>
                      </c:pt>
                      <c:pt idx="928">
                        <c:v>19.3125</c:v>
                      </c:pt>
                      <c:pt idx="929">
                        <c:v>19.333334000000001</c:v>
                      </c:pt>
                      <c:pt idx="930">
                        <c:v>19.354168000000001</c:v>
                      </c:pt>
                      <c:pt idx="931">
                        <c:v>19.375</c:v>
                      </c:pt>
                      <c:pt idx="932">
                        <c:v>19.395834000000001</c:v>
                      </c:pt>
                      <c:pt idx="933">
                        <c:v>19.416668000000001</c:v>
                      </c:pt>
                      <c:pt idx="934">
                        <c:v>19.4375</c:v>
                      </c:pt>
                      <c:pt idx="935">
                        <c:v>19.458334000000001</c:v>
                      </c:pt>
                      <c:pt idx="936">
                        <c:v>19.479168000000001</c:v>
                      </c:pt>
                      <c:pt idx="937">
                        <c:v>19.5</c:v>
                      </c:pt>
                      <c:pt idx="938">
                        <c:v>19.520834000000001</c:v>
                      </c:pt>
                      <c:pt idx="939">
                        <c:v>19.541668000000001</c:v>
                      </c:pt>
                      <c:pt idx="940">
                        <c:v>19.5625</c:v>
                      </c:pt>
                      <c:pt idx="941">
                        <c:v>19.583334000000001</c:v>
                      </c:pt>
                      <c:pt idx="942">
                        <c:v>19.604168000000001</c:v>
                      </c:pt>
                      <c:pt idx="943">
                        <c:v>19.625</c:v>
                      </c:pt>
                      <c:pt idx="944">
                        <c:v>19.645834000000001</c:v>
                      </c:pt>
                      <c:pt idx="945">
                        <c:v>19.666668000000001</c:v>
                      </c:pt>
                      <c:pt idx="946">
                        <c:v>19.6875</c:v>
                      </c:pt>
                      <c:pt idx="947">
                        <c:v>19.708334000000001</c:v>
                      </c:pt>
                      <c:pt idx="948">
                        <c:v>19.729168000000001</c:v>
                      </c:pt>
                      <c:pt idx="949">
                        <c:v>19.75</c:v>
                      </c:pt>
                      <c:pt idx="950">
                        <c:v>19.770834000000001</c:v>
                      </c:pt>
                      <c:pt idx="951">
                        <c:v>19.791668000000001</c:v>
                      </c:pt>
                      <c:pt idx="952">
                        <c:v>19.8125</c:v>
                      </c:pt>
                      <c:pt idx="953">
                        <c:v>19.833334000000001</c:v>
                      </c:pt>
                      <c:pt idx="954">
                        <c:v>19.854168000000001</c:v>
                      </c:pt>
                      <c:pt idx="955">
                        <c:v>19.875</c:v>
                      </c:pt>
                      <c:pt idx="956">
                        <c:v>19.895834000000001</c:v>
                      </c:pt>
                      <c:pt idx="957">
                        <c:v>19.916668000000001</c:v>
                      </c:pt>
                      <c:pt idx="958">
                        <c:v>19.9375</c:v>
                      </c:pt>
                      <c:pt idx="959">
                        <c:v>19.958334000000001</c:v>
                      </c:pt>
                      <c:pt idx="960">
                        <c:v>19.979168000000001</c:v>
                      </c:pt>
                      <c:pt idx="961">
                        <c:v>20</c:v>
                      </c:pt>
                    </c:numCache>
                  </c:numRef>
                </c:xVal>
                <c:yVal>
                  <c:numRef>
                    <c:extLst>
                      <c:ext uri="{02D57815-91ED-43cb-92C2-25804820EDAC}">
                        <c15:formulaRef>
                          <c15:sqref>'RRS Impact'!$H$2:$H$963</c15:sqref>
                        </c15:formulaRef>
                      </c:ext>
                    </c:extLst>
                    <c:numCache>
                      <c:formatCode>General</c:formatCode>
                      <c:ptCount val="962"/>
                      <c:pt idx="0">
                        <c:v>60</c:v>
                      </c:pt>
                      <c:pt idx="1">
                        <c:v>60.000033999999999</c:v>
                      </c:pt>
                      <c:pt idx="2">
                        <c:v>60.000064999999999</c:v>
                      </c:pt>
                      <c:pt idx="3">
                        <c:v>60.000084000000001</c:v>
                      </c:pt>
                      <c:pt idx="4">
                        <c:v>60.000107</c:v>
                      </c:pt>
                      <c:pt idx="5">
                        <c:v>60.000129999999999</c:v>
                      </c:pt>
                      <c:pt idx="6">
                        <c:v>60.000145000000003</c:v>
                      </c:pt>
                      <c:pt idx="7">
                        <c:v>60.000149</c:v>
                      </c:pt>
                      <c:pt idx="8">
                        <c:v>60.000163999999998</c:v>
                      </c:pt>
                      <c:pt idx="9">
                        <c:v>60.000179000000003</c:v>
                      </c:pt>
                      <c:pt idx="10">
                        <c:v>60.000194999999998</c:v>
                      </c:pt>
                      <c:pt idx="11">
                        <c:v>60.000197999999997</c:v>
                      </c:pt>
                      <c:pt idx="12">
                        <c:v>60.000214</c:v>
                      </c:pt>
                      <c:pt idx="13">
                        <c:v>60.000228999999997</c:v>
                      </c:pt>
                      <c:pt idx="14">
                        <c:v>60.000236999999998</c:v>
                      </c:pt>
                      <c:pt idx="15">
                        <c:v>60.000252000000003</c:v>
                      </c:pt>
                      <c:pt idx="16">
                        <c:v>60.000259</c:v>
                      </c:pt>
                      <c:pt idx="17">
                        <c:v>60.000262999999997</c:v>
                      </c:pt>
                      <c:pt idx="18">
                        <c:v>60.000278000000002</c:v>
                      </c:pt>
                      <c:pt idx="19">
                        <c:v>60.000286000000003</c:v>
                      </c:pt>
                      <c:pt idx="20">
                        <c:v>60.000293999999997</c:v>
                      </c:pt>
                      <c:pt idx="21">
                        <c:v>60.000309000000001</c:v>
                      </c:pt>
                      <c:pt idx="22">
                        <c:v>60.000312999999998</c:v>
                      </c:pt>
                      <c:pt idx="23">
                        <c:v>60.000320000000002</c:v>
                      </c:pt>
                      <c:pt idx="24">
                        <c:v>60.000335999999997</c:v>
                      </c:pt>
                      <c:pt idx="25">
                        <c:v>60.000335999999997</c:v>
                      </c:pt>
                      <c:pt idx="26">
                        <c:v>59.988360999999998</c:v>
                      </c:pt>
                      <c:pt idx="27">
                        <c:v>59.978270999999999</c:v>
                      </c:pt>
                      <c:pt idx="28">
                        <c:v>59.968361000000002</c:v>
                      </c:pt>
                      <c:pt idx="29">
                        <c:v>59.958351</c:v>
                      </c:pt>
                      <c:pt idx="30">
                        <c:v>59.948096999999997</c:v>
                      </c:pt>
                      <c:pt idx="31">
                        <c:v>59.937545999999998</c:v>
                      </c:pt>
                      <c:pt idx="32">
                        <c:v>59.926665999999997</c:v>
                      </c:pt>
                      <c:pt idx="33">
                        <c:v>59.915481999999997</c:v>
                      </c:pt>
                      <c:pt idx="34">
                        <c:v>59.903942000000001</c:v>
                      </c:pt>
                      <c:pt idx="35">
                        <c:v>59.892288000000001</c:v>
                      </c:pt>
                      <c:pt idx="36">
                        <c:v>59.880333</c:v>
                      </c:pt>
                      <c:pt idx="37">
                        <c:v>59.868172000000001</c:v>
                      </c:pt>
                      <c:pt idx="38">
                        <c:v>59.855834999999999</c:v>
                      </c:pt>
                      <c:pt idx="39">
                        <c:v>59.843345999999997</c:v>
                      </c:pt>
                      <c:pt idx="40">
                        <c:v>59.830703999999997</c:v>
                      </c:pt>
                      <c:pt idx="41">
                        <c:v>59.817917000000001</c:v>
                      </c:pt>
                      <c:pt idx="42">
                        <c:v>59.804996000000003</c:v>
                      </c:pt>
                      <c:pt idx="43">
                        <c:v>59.791916000000001</c:v>
                      </c:pt>
                      <c:pt idx="44">
                        <c:v>59.778759000000001</c:v>
                      </c:pt>
                      <c:pt idx="45">
                        <c:v>59.765414999999997</c:v>
                      </c:pt>
                      <c:pt idx="46">
                        <c:v>59.752037000000001</c:v>
                      </c:pt>
                      <c:pt idx="47">
                        <c:v>59.738852999999999</c:v>
                      </c:pt>
                      <c:pt idx="48">
                        <c:v>59.726787999999999</c:v>
                      </c:pt>
                      <c:pt idx="49">
                        <c:v>59.715049999999998</c:v>
                      </c:pt>
                      <c:pt idx="50">
                        <c:v>59.704216000000002</c:v>
                      </c:pt>
                      <c:pt idx="51">
                        <c:v>59.693676000000004</c:v>
                      </c:pt>
                      <c:pt idx="52">
                        <c:v>59.684837000000002</c:v>
                      </c:pt>
                      <c:pt idx="53">
                        <c:v>59.676651</c:v>
                      </c:pt>
                      <c:pt idx="54">
                        <c:v>59.668002999999999</c:v>
                      </c:pt>
                      <c:pt idx="55">
                        <c:v>59.658935999999997</c:v>
                      </c:pt>
                      <c:pt idx="56">
                        <c:v>59.649624000000003</c:v>
                      </c:pt>
                      <c:pt idx="57">
                        <c:v>59.640304999999998</c:v>
                      </c:pt>
                      <c:pt idx="58">
                        <c:v>59.631191000000001</c:v>
                      </c:pt>
                      <c:pt idx="59">
                        <c:v>59.622458999999999</c:v>
                      </c:pt>
                      <c:pt idx="60">
                        <c:v>59.614230999999997</c:v>
                      </c:pt>
                      <c:pt idx="61">
                        <c:v>59.606631999999998</c:v>
                      </c:pt>
                      <c:pt idx="62">
                        <c:v>59.599589999999999</c:v>
                      </c:pt>
                      <c:pt idx="63">
                        <c:v>59.592869</c:v>
                      </c:pt>
                      <c:pt idx="64">
                        <c:v>59.587223000000002</c:v>
                      </c:pt>
                      <c:pt idx="65">
                        <c:v>59.582306000000003</c:v>
                      </c:pt>
                      <c:pt idx="66">
                        <c:v>59.578415</c:v>
                      </c:pt>
                      <c:pt idx="67">
                        <c:v>59.575172000000002</c:v>
                      </c:pt>
                      <c:pt idx="68">
                        <c:v>59.572688999999997</c:v>
                      </c:pt>
                      <c:pt idx="69">
                        <c:v>59.570853999999997</c:v>
                      </c:pt>
                      <c:pt idx="70">
                        <c:v>59.569698000000002</c:v>
                      </c:pt>
                      <c:pt idx="71">
                        <c:v>59.569149000000003</c:v>
                      </c:pt>
                      <c:pt idx="72">
                        <c:v>59.569180000000003</c:v>
                      </c:pt>
                      <c:pt idx="73">
                        <c:v>59.569671999999997</c:v>
                      </c:pt>
                      <c:pt idx="74">
                        <c:v>59.570480000000003</c:v>
                      </c:pt>
                      <c:pt idx="75">
                        <c:v>59.571719999999999</c:v>
                      </c:pt>
                      <c:pt idx="76">
                        <c:v>59.573138999999998</c:v>
                      </c:pt>
                      <c:pt idx="77">
                        <c:v>59.574706999999997</c:v>
                      </c:pt>
                      <c:pt idx="78">
                        <c:v>59.576256000000001</c:v>
                      </c:pt>
                      <c:pt idx="79">
                        <c:v>59.577773999999998</c:v>
                      </c:pt>
                      <c:pt idx="80">
                        <c:v>59.579169999999998</c:v>
                      </c:pt>
                      <c:pt idx="81">
                        <c:v>59.580429000000002</c:v>
                      </c:pt>
                      <c:pt idx="82">
                        <c:v>59.581440000000001</c:v>
                      </c:pt>
                      <c:pt idx="83">
                        <c:v>59.582073000000001</c:v>
                      </c:pt>
                      <c:pt idx="84">
                        <c:v>59.582348000000003</c:v>
                      </c:pt>
                      <c:pt idx="85">
                        <c:v>59.582203</c:v>
                      </c:pt>
                      <c:pt idx="86">
                        <c:v>59.581634999999999</c:v>
                      </c:pt>
                      <c:pt idx="87">
                        <c:v>59.580624</c:v>
                      </c:pt>
                      <c:pt idx="88">
                        <c:v>59.579151000000003</c:v>
                      </c:pt>
                      <c:pt idx="89">
                        <c:v>59.577179000000001</c:v>
                      </c:pt>
                      <c:pt idx="90">
                        <c:v>59.574759999999998</c:v>
                      </c:pt>
                      <c:pt idx="91">
                        <c:v>59.571835</c:v>
                      </c:pt>
                      <c:pt idx="92">
                        <c:v>59.568420000000003</c:v>
                      </c:pt>
                      <c:pt idx="93">
                        <c:v>59.564529</c:v>
                      </c:pt>
                      <c:pt idx="94">
                        <c:v>59.560177000000003</c:v>
                      </c:pt>
                      <c:pt idx="95">
                        <c:v>59.555388999999998</c:v>
                      </c:pt>
                      <c:pt idx="96">
                        <c:v>59.550193999999998</c:v>
                      </c:pt>
                      <c:pt idx="97">
                        <c:v>59.544632</c:v>
                      </c:pt>
                      <c:pt idx="98">
                        <c:v>59.538795</c:v>
                      </c:pt>
                      <c:pt idx="99">
                        <c:v>59.532642000000003</c:v>
                      </c:pt>
                      <c:pt idx="100">
                        <c:v>59.526328999999997</c:v>
                      </c:pt>
                      <c:pt idx="101">
                        <c:v>59.519908999999998</c:v>
                      </c:pt>
                      <c:pt idx="102">
                        <c:v>59.513443000000002</c:v>
                      </c:pt>
                      <c:pt idx="103">
                        <c:v>59.507019</c:v>
                      </c:pt>
                      <c:pt idx="104">
                        <c:v>59.500706000000001</c:v>
                      </c:pt>
                      <c:pt idx="105">
                        <c:v>59.494579000000002</c:v>
                      </c:pt>
                      <c:pt idx="106">
                        <c:v>59.488708000000003</c:v>
                      </c:pt>
                      <c:pt idx="107">
                        <c:v>59.483218999999998</c:v>
                      </c:pt>
                      <c:pt idx="108">
                        <c:v>59.478034999999998</c:v>
                      </c:pt>
                      <c:pt idx="109">
                        <c:v>59.473339000000003</c:v>
                      </c:pt>
                      <c:pt idx="110">
                        <c:v>59.469147</c:v>
                      </c:pt>
                      <c:pt idx="111">
                        <c:v>59.465488000000001</c:v>
                      </c:pt>
                      <c:pt idx="112">
                        <c:v>59.462395000000001</c:v>
                      </c:pt>
                      <c:pt idx="113">
                        <c:v>59.459876999999999</c:v>
                      </c:pt>
                      <c:pt idx="114">
                        <c:v>59.457946999999997</c:v>
                      </c:pt>
                      <c:pt idx="115">
                        <c:v>59.456589000000001</c:v>
                      </c:pt>
                      <c:pt idx="116">
                        <c:v>59.455803000000003</c:v>
                      </c:pt>
                      <c:pt idx="117">
                        <c:v>59.455517</c:v>
                      </c:pt>
                      <c:pt idx="118">
                        <c:v>59.455737999999997</c:v>
                      </c:pt>
                      <c:pt idx="119">
                        <c:v>59.456406000000001</c:v>
                      </c:pt>
                      <c:pt idx="120">
                        <c:v>59.457473999999998</c:v>
                      </c:pt>
                      <c:pt idx="121">
                        <c:v>59.458885000000002</c:v>
                      </c:pt>
                      <c:pt idx="122">
                        <c:v>59.460579000000003</c:v>
                      </c:pt>
                      <c:pt idx="123">
                        <c:v>59.462497999999997</c:v>
                      </c:pt>
                      <c:pt idx="124">
                        <c:v>59.464573000000001</c:v>
                      </c:pt>
                      <c:pt idx="125">
                        <c:v>59.466735999999997</c:v>
                      </c:pt>
                      <c:pt idx="126">
                        <c:v>59.468960000000003</c:v>
                      </c:pt>
                      <c:pt idx="127">
                        <c:v>59.471142</c:v>
                      </c:pt>
                      <c:pt idx="128">
                        <c:v>59.473244000000001</c:v>
                      </c:pt>
                      <c:pt idx="129">
                        <c:v>59.475203999999998</c:v>
                      </c:pt>
                      <c:pt idx="130">
                        <c:v>59.476973999999998</c:v>
                      </c:pt>
                      <c:pt idx="131">
                        <c:v>59.478518999999999</c:v>
                      </c:pt>
                      <c:pt idx="132">
                        <c:v>59.479785999999997</c:v>
                      </c:pt>
                      <c:pt idx="133">
                        <c:v>59.480750999999998</c:v>
                      </c:pt>
                      <c:pt idx="134">
                        <c:v>59.481358</c:v>
                      </c:pt>
                      <c:pt idx="135">
                        <c:v>59.481659000000001</c:v>
                      </c:pt>
                      <c:pt idx="136">
                        <c:v>59.481574999999999</c:v>
                      </c:pt>
                      <c:pt idx="137">
                        <c:v>59.481116999999998</c:v>
                      </c:pt>
                      <c:pt idx="138">
                        <c:v>59.480288999999999</c:v>
                      </c:pt>
                      <c:pt idx="139">
                        <c:v>59.479095000000001</c:v>
                      </c:pt>
                      <c:pt idx="140">
                        <c:v>59.477547000000001</c:v>
                      </c:pt>
                      <c:pt idx="141">
                        <c:v>59.475655000000003</c:v>
                      </c:pt>
                      <c:pt idx="142">
                        <c:v>59.473446000000003</c:v>
                      </c:pt>
                      <c:pt idx="143">
                        <c:v>59.470942999999998</c:v>
                      </c:pt>
                      <c:pt idx="144">
                        <c:v>59.468181999999999</c:v>
                      </c:pt>
                      <c:pt idx="145">
                        <c:v>59.465183000000003</c:v>
                      </c:pt>
                      <c:pt idx="146">
                        <c:v>59.461982999999996</c:v>
                      </c:pt>
                      <c:pt idx="147">
                        <c:v>59.458629999999999</c:v>
                      </c:pt>
                      <c:pt idx="148">
                        <c:v>59.455157999999997</c:v>
                      </c:pt>
                      <c:pt idx="149">
                        <c:v>59.451607000000003</c:v>
                      </c:pt>
                      <c:pt idx="150">
                        <c:v>59.448020999999997</c:v>
                      </c:pt>
                      <c:pt idx="151">
                        <c:v>59.444443</c:v>
                      </c:pt>
                      <c:pt idx="152">
                        <c:v>59.440925999999997</c:v>
                      </c:pt>
                      <c:pt idx="153">
                        <c:v>59.437466000000001</c:v>
                      </c:pt>
                      <c:pt idx="154">
                        <c:v>59.434147000000003</c:v>
                      </c:pt>
                      <c:pt idx="155">
                        <c:v>59.430992000000003</c:v>
                      </c:pt>
                      <c:pt idx="156">
                        <c:v>59.428032000000002</c:v>
                      </c:pt>
                      <c:pt idx="157">
                        <c:v>59.425293000000003</c:v>
                      </c:pt>
                      <c:pt idx="158">
                        <c:v>59.422801999999997</c:v>
                      </c:pt>
                      <c:pt idx="159">
                        <c:v>59.420582000000003</c:v>
                      </c:pt>
                      <c:pt idx="160">
                        <c:v>59.418652000000002</c:v>
                      </c:pt>
                      <c:pt idx="161">
                        <c:v>59.417042000000002</c:v>
                      </c:pt>
                      <c:pt idx="162">
                        <c:v>59.415694999999999</c:v>
                      </c:pt>
                      <c:pt idx="163">
                        <c:v>59.414676999999998</c:v>
                      </c:pt>
                      <c:pt idx="164">
                        <c:v>59.413978999999998</c:v>
                      </c:pt>
                      <c:pt idx="165">
                        <c:v>59.413578000000001</c:v>
                      </c:pt>
                      <c:pt idx="166">
                        <c:v>59.413471000000001</c:v>
                      </c:pt>
                      <c:pt idx="167">
                        <c:v>59.413639000000003</c:v>
                      </c:pt>
                      <c:pt idx="168">
                        <c:v>59.414070000000002</c:v>
                      </c:pt>
                      <c:pt idx="169">
                        <c:v>59.414734000000003</c:v>
                      </c:pt>
                      <c:pt idx="170">
                        <c:v>59.415622999999997</c:v>
                      </c:pt>
                      <c:pt idx="171">
                        <c:v>59.416671999999998</c:v>
                      </c:pt>
                      <c:pt idx="172">
                        <c:v>59.417889000000002</c:v>
                      </c:pt>
                      <c:pt idx="173">
                        <c:v>59.419231000000003</c:v>
                      </c:pt>
                      <c:pt idx="174">
                        <c:v>59.420670000000001</c:v>
                      </c:pt>
                      <c:pt idx="175">
                        <c:v>59.422168999999997</c:v>
                      </c:pt>
                      <c:pt idx="176">
                        <c:v>59.423706000000003</c:v>
                      </c:pt>
                      <c:pt idx="177">
                        <c:v>59.425243000000002</c:v>
                      </c:pt>
                      <c:pt idx="178">
                        <c:v>59.426754000000003</c:v>
                      </c:pt>
                      <c:pt idx="179">
                        <c:v>59.428207</c:v>
                      </c:pt>
                      <c:pt idx="180">
                        <c:v>59.429595999999997</c:v>
                      </c:pt>
                      <c:pt idx="181">
                        <c:v>59.430881999999997</c:v>
                      </c:pt>
                      <c:pt idx="182">
                        <c:v>59.432045000000002</c:v>
                      </c:pt>
                      <c:pt idx="183">
                        <c:v>59.433067000000001</c:v>
                      </c:pt>
                      <c:pt idx="184">
                        <c:v>59.433940999999997</c:v>
                      </c:pt>
                      <c:pt idx="185">
                        <c:v>59.434643000000001</c:v>
                      </c:pt>
                      <c:pt idx="186">
                        <c:v>59.435177000000003</c:v>
                      </c:pt>
                      <c:pt idx="187">
                        <c:v>59.435532000000002</c:v>
                      </c:pt>
                      <c:pt idx="188">
                        <c:v>59.435692000000003</c:v>
                      </c:pt>
                      <c:pt idx="189">
                        <c:v>59.435699</c:v>
                      </c:pt>
                      <c:pt idx="190">
                        <c:v>59.435516</c:v>
                      </c:pt>
                      <c:pt idx="191">
                        <c:v>59.435158000000001</c:v>
                      </c:pt>
                      <c:pt idx="192">
                        <c:v>59.434635</c:v>
                      </c:pt>
                      <c:pt idx="193">
                        <c:v>59.433956000000002</c:v>
                      </c:pt>
                      <c:pt idx="194">
                        <c:v>59.433132000000001</c:v>
                      </c:pt>
                      <c:pt idx="195">
                        <c:v>59.432175000000001</c:v>
                      </c:pt>
                      <c:pt idx="196">
                        <c:v>59.431086999999998</c:v>
                      </c:pt>
                      <c:pt idx="197">
                        <c:v>59.42989</c:v>
                      </c:pt>
                      <c:pt idx="198">
                        <c:v>59.428607999999997</c:v>
                      </c:pt>
                      <c:pt idx="199">
                        <c:v>59.427238000000003</c:v>
                      </c:pt>
                      <c:pt idx="200">
                        <c:v>59.425800000000002</c:v>
                      </c:pt>
                      <c:pt idx="201">
                        <c:v>59.424312999999998</c:v>
                      </c:pt>
                      <c:pt idx="202">
                        <c:v>59.422790999999997</c:v>
                      </c:pt>
                      <c:pt idx="203">
                        <c:v>59.421245999999996</c:v>
                      </c:pt>
                      <c:pt idx="204">
                        <c:v>59.419701000000003</c:v>
                      </c:pt>
                      <c:pt idx="205">
                        <c:v>59.418163</c:v>
                      </c:pt>
                      <c:pt idx="206">
                        <c:v>59.416668000000001</c:v>
                      </c:pt>
                      <c:pt idx="207">
                        <c:v>59.415191999999998</c:v>
                      </c:pt>
                      <c:pt idx="208">
                        <c:v>59.413787999999997</c:v>
                      </c:pt>
                      <c:pt idx="209">
                        <c:v>59.412457000000003</c:v>
                      </c:pt>
                      <c:pt idx="210">
                        <c:v>59.411212999999996</c:v>
                      </c:pt>
                      <c:pt idx="211">
                        <c:v>59.410075999999997</c:v>
                      </c:pt>
                      <c:pt idx="212">
                        <c:v>59.409058000000002</c:v>
                      </c:pt>
                      <c:pt idx="213">
                        <c:v>59.408169000000001</c:v>
                      </c:pt>
                      <c:pt idx="214">
                        <c:v>59.407420999999999</c:v>
                      </c:pt>
                      <c:pt idx="215">
                        <c:v>59.406852999999998</c:v>
                      </c:pt>
                      <c:pt idx="216">
                        <c:v>59.406402999999997</c:v>
                      </c:pt>
                      <c:pt idx="217">
                        <c:v>59.406135999999996</c:v>
                      </c:pt>
                      <c:pt idx="218">
                        <c:v>59.406052000000003</c:v>
                      </c:pt>
                      <c:pt idx="219">
                        <c:v>59.406135999999996</c:v>
                      </c:pt>
                      <c:pt idx="220">
                        <c:v>59.406402999999997</c:v>
                      </c:pt>
                      <c:pt idx="221">
                        <c:v>59.406837000000003</c:v>
                      </c:pt>
                      <c:pt idx="222">
                        <c:v>59.407443999999998</c:v>
                      </c:pt>
                      <c:pt idx="223">
                        <c:v>59.408206999999997</c:v>
                      </c:pt>
                      <c:pt idx="224">
                        <c:v>59.409129999999998</c:v>
                      </c:pt>
                      <c:pt idx="225">
                        <c:v>59.410175000000002</c:v>
                      </c:pt>
                      <c:pt idx="226">
                        <c:v>59.411346000000002</c:v>
                      </c:pt>
                      <c:pt idx="227">
                        <c:v>59.412632000000002</c:v>
                      </c:pt>
                      <c:pt idx="228">
                        <c:v>59.414005000000003</c:v>
                      </c:pt>
                      <c:pt idx="229">
                        <c:v>59.415450999999997</c:v>
                      </c:pt>
                      <c:pt idx="230">
                        <c:v>59.416946000000003</c:v>
                      </c:pt>
                      <c:pt idx="231">
                        <c:v>59.418467999999997</c:v>
                      </c:pt>
                      <c:pt idx="232">
                        <c:v>59.420006000000001</c:v>
                      </c:pt>
                      <c:pt idx="233">
                        <c:v>59.421520000000001</c:v>
                      </c:pt>
                      <c:pt idx="234">
                        <c:v>59.423018999999996</c:v>
                      </c:pt>
                      <c:pt idx="235">
                        <c:v>59.424461000000001</c:v>
                      </c:pt>
                      <c:pt idx="236">
                        <c:v>59.425831000000002</c:v>
                      </c:pt>
                      <c:pt idx="237">
                        <c:v>59.427115999999998</c:v>
                      </c:pt>
                      <c:pt idx="238">
                        <c:v>59.428294999999999</c:v>
                      </c:pt>
                      <c:pt idx="239">
                        <c:v>59.429363000000002</c:v>
                      </c:pt>
                      <c:pt idx="240">
                        <c:v>59.430294000000004</c:v>
                      </c:pt>
                      <c:pt idx="241">
                        <c:v>59.431091000000002</c:v>
                      </c:pt>
                      <c:pt idx="242">
                        <c:v>59.431728</c:v>
                      </c:pt>
                      <c:pt idx="243">
                        <c:v>59.432246999999997</c:v>
                      </c:pt>
                      <c:pt idx="244">
                        <c:v>59.432597999999999</c:v>
                      </c:pt>
                      <c:pt idx="245">
                        <c:v>59.432789</c:v>
                      </c:pt>
                      <c:pt idx="246">
                        <c:v>59.432831</c:v>
                      </c:pt>
                      <c:pt idx="247">
                        <c:v>59.432724</c:v>
                      </c:pt>
                      <c:pt idx="248">
                        <c:v>59.432471999999997</c:v>
                      </c:pt>
                      <c:pt idx="249">
                        <c:v>59.432082999999999</c:v>
                      </c:pt>
                      <c:pt idx="250">
                        <c:v>59.431572000000003</c:v>
                      </c:pt>
                      <c:pt idx="251">
                        <c:v>59.430942999999999</c:v>
                      </c:pt>
                      <c:pt idx="252">
                        <c:v>59.430213999999999</c:v>
                      </c:pt>
                      <c:pt idx="253">
                        <c:v>59.429394000000002</c:v>
                      </c:pt>
                      <c:pt idx="254">
                        <c:v>59.428505000000001</c:v>
                      </c:pt>
                      <c:pt idx="255">
                        <c:v>59.427559000000002</c:v>
                      </c:pt>
                      <c:pt idx="256">
                        <c:v>59.426575</c:v>
                      </c:pt>
                      <c:pt idx="257">
                        <c:v>59.425570999999998</c:v>
                      </c:pt>
                      <c:pt idx="258">
                        <c:v>59.424560999999997</c:v>
                      </c:pt>
                      <c:pt idx="259">
                        <c:v>59.423572999999998</c:v>
                      </c:pt>
                      <c:pt idx="260">
                        <c:v>59.422634000000002</c:v>
                      </c:pt>
                      <c:pt idx="261">
                        <c:v>59.421719000000003</c:v>
                      </c:pt>
                      <c:pt idx="262">
                        <c:v>59.420890999999997</c:v>
                      </c:pt>
                      <c:pt idx="263">
                        <c:v>59.420155000000001</c:v>
                      </c:pt>
                      <c:pt idx="264">
                        <c:v>59.419521000000003</c:v>
                      </c:pt>
                      <c:pt idx="265">
                        <c:v>59.419006000000003</c:v>
                      </c:pt>
                      <c:pt idx="266">
                        <c:v>59.418624999999999</c:v>
                      </c:pt>
                      <c:pt idx="267">
                        <c:v>59.418388</c:v>
                      </c:pt>
                      <c:pt idx="268">
                        <c:v>59.418308000000003</c:v>
                      </c:pt>
                      <c:pt idx="269">
                        <c:v>59.418407000000002</c:v>
                      </c:pt>
                      <c:pt idx="270">
                        <c:v>59.418633</c:v>
                      </c:pt>
                      <c:pt idx="271">
                        <c:v>59.419047999999997</c:v>
                      </c:pt>
                      <c:pt idx="272">
                        <c:v>59.419632</c:v>
                      </c:pt>
                      <c:pt idx="273">
                        <c:v>59.420380000000002</c:v>
                      </c:pt>
                      <c:pt idx="274">
                        <c:v>59.421284</c:v>
                      </c:pt>
                      <c:pt idx="275">
                        <c:v>59.422336999999999</c:v>
                      </c:pt>
                      <c:pt idx="276">
                        <c:v>59.423530999999997</c:v>
                      </c:pt>
                      <c:pt idx="277">
                        <c:v>59.424854000000003</c:v>
                      </c:pt>
                      <c:pt idx="278">
                        <c:v>59.426288999999997</c:v>
                      </c:pt>
                      <c:pt idx="279">
                        <c:v>59.427818000000002</c:v>
                      </c:pt>
                      <c:pt idx="280">
                        <c:v>59.42942</c:v>
                      </c:pt>
                      <c:pt idx="281">
                        <c:v>59.431083999999998</c:v>
                      </c:pt>
                      <c:pt idx="282">
                        <c:v>59.432780999999999</c:v>
                      </c:pt>
                      <c:pt idx="283">
                        <c:v>59.434497999999998</c:v>
                      </c:pt>
                      <c:pt idx="284">
                        <c:v>59.436214</c:v>
                      </c:pt>
                      <c:pt idx="285">
                        <c:v>59.437900999999997</c:v>
                      </c:pt>
                      <c:pt idx="286">
                        <c:v>59.439551999999999</c:v>
                      </c:pt>
                      <c:pt idx="287">
                        <c:v>59.441135000000003</c:v>
                      </c:pt>
                      <c:pt idx="288">
                        <c:v>59.442661000000001</c:v>
                      </c:pt>
                      <c:pt idx="289">
                        <c:v>59.444088000000001</c:v>
                      </c:pt>
                      <c:pt idx="290">
                        <c:v>59.445411999999997</c:v>
                      </c:pt>
                      <c:pt idx="291">
                        <c:v>59.446617000000003</c:v>
                      </c:pt>
                      <c:pt idx="292">
                        <c:v>59.447704000000002</c:v>
                      </c:pt>
                      <c:pt idx="293">
                        <c:v>59.448658000000002</c:v>
                      </c:pt>
                      <c:pt idx="294">
                        <c:v>59.449477999999999</c:v>
                      </c:pt>
                      <c:pt idx="295">
                        <c:v>59.450156999999997</c:v>
                      </c:pt>
                      <c:pt idx="296">
                        <c:v>59.450690999999999</c:v>
                      </c:pt>
                      <c:pt idx="297">
                        <c:v>59.451107</c:v>
                      </c:pt>
                      <c:pt idx="298">
                        <c:v>59.451377999999998</c:v>
                      </c:pt>
                      <c:pt idx="299">
                        <c:v>59.451515000000001</c:v>
                      </c:pt>
                      <c:pt idx="300">
                        <c:v>59.451537999999999</c:v>
                      </c:pt>
                      <c:pt idx="301">
                        <c:v>59.451442999999998</c:v>
                      </c:pt>
                      <c:pt idx="302">
                        <c:v>59.451236999999999</c:v>
                      </c:pt>
                      <c:pt idx="303">
                        <c:v>59.450946999999999</c:v>
                      </c:pt>
                      <c:pt idx="304">
                        <c:v>59.450572999999999</c:v>
                      </c:pt>
                      <c:pt idx="305">
                        <c:v>59.450138000000003</c:v>
                      </c:pt>
                      <c:pt idx="306">
                        <c:v>59.449638</c:v>
                      </c:pt>
                      <c:pt idx="307">
                        <c:v>59.449112</c:v>
                      </c:pt>
                      <c:pt idx="308">
                        <c:v>59.448559000000003</c:v>
                      </c:pt>
                      <c:pt idx="309">
                        <c:v>59.448005999999999</c:v>
                      </c:pt>
                      <c:pt idx="310">
                        <c:v>59.447463999999997</c:v>
                      </c:pt>
                      <c:pt idx="311">
                        <c:v>59.446953000000001</c:v>
                      </c:pt>
                      <c:pt idx="312">
                        <c:v>59.446486999999998</c:v>
                      </c:pt>
                      <c:pt idx="313">
                        <c:v>59.446083000000002</c:v>
                      </c:pt>
                      <c:pt idx="314">
                        <c:v>59.445774</c:v>
                      </c:pt>
                      <c:pt idx="315">
                        <c:v>59.445518</c:v>
                      </c:pt>
                      <c:pt idx="316">
                        <c:v>59.445385000000002</c:v>
                      </c:pt>
                      <c:pt idx="317">
                        <c:v>59.445357999999999</c:v>
                      </c:pt>
                      <c:pt idx="318">
                        <c:v>59.445453999999998</c:v>
                      </c:pt>
                      <c:pt idx="319">
                        <c:v>59.445683000000002</c:v>
                      </c:pt>
                      <c:pt idx="320">
                        <c:v>59.446044999999998</c:v>
                      </c:pt>
                      <c:pt idx="321">
                        <c:v>59.446541000000003</c:v>
                      </c:pt>
                      <c:pt idx="322">
                        <c:v>59.447173999999997</c:v>
                      </c:pt>
                      <c:pt idx="323">
                        <c:v>59.447955999999998</c:v>
                      </c:pt>
                      <c:pt idx="324">
                        <c:v>59.448844999999999</c:v>
                      </c:pt>
                      <c:pt idx="325">
                        <c:v>59.449874999999999</c:v>
                      </c:pt>
                      <c:pt idx="326">
                        <c:v>59.451019000000002</c:v>
                      </c:pt>
                      <c:pt idx="327">
                        <c:v>59.452274000000003</c:v>
                      </c:pt>
                      <c:pt idx="328">
                        <c:v>59.453628999999999</c:v>
                      </c:pt>
                      <c:pt idx="329">
                        <c:v>59.455063000000003</c:v>
                      </c:pt>
                      <c:pt idx="330">
                        <c:v>59.456577000000003</c:v>
                      </c:pt>
                      <c:pt idx="331">
                        <c:v>59.458148999999999</c:v>
                      </c:pt>
                      <c:pt idx="332">
                        <c:v>59.459755000000001</c:v>
                      </c:pt>
                      <c:pt idx="333">
                        <c:v>59.461395000000003</c:v>
                      </c:pt>
                      <c:pt idx="334">
                        <c:v>59.463042999999999</c:v>
                      </c:pt>
                      <c:pt idx="335">
                        <c:v>59.464686999999998</c:v>
                      </c:pt>
                      <c:pt idx="336">
                        <c:v>59.466312000000002</c:v>
                      </c:pt>
                      <c:pt idx="337">
                        <c:v>59.467899000000003</c:v>
                      </c:pt>
                      <c:pt idx="338">
                        <c:v>59.469439999999999</c:v>
                      </c:pt>
                      <c:pt idx="339">
                        <c:v>59.470920999999997</c:v>
                      </c:pt>
                      <c:pt idx="340">
                        <c:v>59.472332000000002</c:v>
                      </c:pt>
                      <c:pt idx="341">
                        <c:v>59.473644</c:v>
                      </c:pt>
                      <c:pt idx="342">
                        <c:v>59.474879999999999</c:v>
                      </c:pt>
                      <c:pt idx="343">
                        <c:v>59.476008999999998</c:v>
                      </c:pt>
                      <c:pt idx="344">
                        <c:v>59.477032000000001</c:v>
                      </c:pt>
                      <c:pt idx="345">
                        <c:v>59.477943000000003</c:v>
                      </c:pt>
                      <c:pt idx="346">
                        <c:v>59.478745000000004</c:v>
                      </c:pt>
                      <c:pt idx="347">
                        <c:v>59.479430999999998</c:v>
                      </c:pt>
                      <c:pt idx="348">
                        <c:v>59.480003000000004</c:v>
                      </c:pt>
                      <c:pt idx="349">
                        <c:v>59.480465000000002</c:v>
                      </c:pt>
                      <c:pt idx="350">
                        <c:v>59.480815999999997</c:v>
                      </c:pt>
                      <c:pt idx="351">
                        <c:v>59.481082999999998</c:v>
                      </c:pt>
                      <c:pt idx="352">
                        <c:v>59.481247000000003</c:v>
                      </c:pt>
                      <c:pt idx="353">
                        <c:v>59.481327</c:v>
                      </c:pt>
                      <c:pt idx="354">
                        <c:v>59.481335000000001</c:v>
                      </c:pt>
                      <c:pt idx="355">
                        <c:v>59.481276999999999</c:v>
                      </c:pt>
                      <c:pt idx="356">
                        <c:v>59.481166999999999</c:v>
                      </c:pt>
                      <c:pt idx="357">
                        <c:v>59.481017999999999</c:v>
                      </c:pt>
                      <c:pt idx="358">
                        <c:v>59.480834999999999</c:v>
                      </c:pt>
                      <c:pt idx="359">
                        <c:v>59.480640000000001</c:v>
                      </c:pt>
                      <c:pt idx="360">
                        <c:v>59.480434000000002</c:v>
                      </c:pt>
                      <c:pt idx="361">
                        <c:v>59.480240000000002</c:v>
                      </c:pt>
                      <c:pt idx="362">
                        <c:v>59.480063999999999</c:v>
                      </c:pt>
                      <c:pt idx="363">
                        <c:v>59.479919000000002</c:v>
                      </c:pt>
                      <c:pt idx="364">
                        <c:v>59.479819999999997</c:v>
                      </c:pt>
                      <c:pt idx="365">
                        <c:v>59.479773999999999</c:v>
                      </c:pt>
                      <c:pt idx="366">
                        <c:v>59.479790000000001</c:v>
                      </c:pt>
                      <c:pt idx="367">
                        <c:v>59.479880999999999</c:v>
                      </c:pt>
                      <c:pt idx="368">
                        <c:v>59.480060999999999</c:v>
                      </c:pt>
                      <c:pt idx="369">
                        <c:v>59.480300999999997</c:v>
                      </c:pt>
                      <c:pt idx="370">
                        <c:v>59.480648000000002</c:v>
                      </c:pt>
                      <c:pt idx="371">
                        <c:v>59.481093999999999</c:v>
                      </c:pt>
                      <c:pt idx="372">
                        <c:v>59.481628000000001</c:v>
                      </c:pt>
                      <c:pt idx="373">
                        <c:v>59.482269000000002</c:v>
                      </c:pt>
                      <c:pt idx="374">
                        <c:v>59.483001999999999</c:v>
                      </c:pt>
                      <c:pt idx="375">
                        <c:v>59.483832999999997</c:v>
                      </c:pt>
                      <c:pt idx="376">
                        <c:v>59.484752999999998</c:v>
                      </c:pt>
                      <c:pt idx="377">
                        <c:v>59.485764000000003</c:v>
                      </c:pt>
                      <c:pt idx="378">
                        <c:v>59.486846999999997</c:v>
                      </c:pt>
                      <c:pt idx="379">
                        <c:v>59.488002999999999</c:v>
                      </c:pt>
                      <c:pt idx="380">
                        <c:v>59.489220000000003</c:v>
                      </c:pt>
                      <c:pt idx="381">
                        <c:v>59.490490000000001</c:v>
                      </c:pt>
                      <c:pt idx="382">
                        <c:v>59.491798000000003</c:v>
                      </c:pt>
                      <c:pt idx="383">
                        <c:v>59.493141000000001</c:v>
                      </c:pt>
                      <c:pt idx="384">
                        <c:v>59.494498999999998</c:v>
                      </c:pt>
                      <c:pt idx="385">
                        <c:v>59.495865000000002</c:v>
                      </c:pt>
                      <c:pt idx="386">
                        <c:v>59.497222999999998</c:v>
                      </c:pt>
                      <c:pt idx="387">
                        <c:v>59.498569000000003</c:v>
                      </c:pt>
                      <c:pt idx="388">
                        <c:v>59.499885999999996</c:v>
                      </c:pt>
                      <c:pt idx="389">
                        <c:v>59.501167000000002</c:v>
                      </c:pt>
                      <c:pt idx="390">
                        <c:v>59.502395999999997</c:v>
                      </c:pt>
                      <c:pt idx="391">
                        <c:v>59.503574</c:v>
                      </c:pt>
                      <c:pt idx="392">
                        <c:v>59.504683999999997</c:v>
                      </c:pt>
                      <c:pt idx="393">
                        <c:v>59.505726000000003</c:v>
                      </c:pt>
                      <c:pt idx="394">
                        <c:v>59.506691000000004</c:v>
                      </c:pt>
                      <c:pt idx="395">
                        <c:v>59.507572000000003</c:v>
                      </c:pt>
                      <c:pt idx="396">
                        <c:v>59.508384999999997</c:v>
                      </c:pt>
                      <c:pt idx="397">
                        <c:v>59.509101999999999</c:v>
                      </c:pt>
                      <c:pt idx="398">
                        <c:v>59.509731000000002</c:v>
                      </c:pt>
                      <c:pt idx="399">
                        <c:v>59.510277000000002</c:v>
                      </c:pt>
                      <c:pt idx="400">
                        <c:v>59.510738000000003</c:v>
                      </c:pt>
                      <c:pt idx="401">
                        <c:v>59.511119999999998</c:v>
                      </c:pt>
                      <c:pt idx="402">
                        <c:v>59.511420999999999</c:v>
                      </c:pt>
                      <c:pt idx="403">
                        <c:v>59.511650000000003</c:v>
                      </c:pt>
                      <c:pt idx="404">
                        <c:v>59.511806</c:v>
                      </c:pt>
                      <c:pt idx="405">
                        <c:v>59.511901999999999</c:v>
                      </c:pt>
                      <c:pt idx="406">
                        <c:v>59.511944</c:v>
                      </c:pt>
                      <c:pt idx="407">
                        <c:v>59.511940000000003</c:v>
                      </c:pt>
                      <c:pt idx="408">
                        <c:v>59.511901999999999</c:v>
                      </c:pt>
                      <c:pt idx="409">
                        <c:v>59.511828999999999</c:v>
                      </c:pt>
                      <c:pt idx="410">
                        <c:v>59.511738000000001</c:v>
                      </c:pt>
                      <c:pt idx="411">
                        <c:v>59.511634999999998</c:v>
                      </c:pt>
                      <c:pt idx="412">
                        <c:v>59.511532000000003</c:v>
                      </c:pt>
                      <c:pt idx="413">
                        <c:v>59.51144</c:v>
                      </c:pt>
                      <c:pt idx="414">
                        <c:v>59.511360000000003</c:v>
                      </c:pt>
                      <c:pt idx="415">
                        <c:v>59.511307000000002</c:v>
                      </c:pt>
                      <c:pt idx="416">
                        <c:v>59.511291999999997</c:v>
                      </c:pt>
                      <c:pt idx="417">
                        <c:v>59.511310999999999</c:v>
                      </c:pt>
                      <c:pt idx="418">
                        <c:v>59.511386999999999</c:v>
                      </c:pt>
                      <c:pt idx="419">
                        <c:v>59.511516999999998</c:v>
                      </c:pt>
                      <c:pt idx="420">
                        <c:v>59.511707000000001</c:v>
                      </c:pt>
                      <c:pt idx="421">
                        <c:v>59.511955</c:v>
                      </c:pt>
                      <c:pt idx="422">
                        <c:v>59.512282999999996</c:v>
                      </c:pt>
                      <c:pt idx="423">
                        <c:v>59.512669000000002</c:v>
                      </c:pt>
                      <c:pt idx="424">
                        <c:v>59.513126</c:v>
                      </c:pt>
                      <c:pt idx="425">
                        <c:v>59.513657000000002</c:v>
                      </c:pt>
                      <c:pt idx="426">
                        <c:v>59.514256000000003</c:v>
                      </c:pt>
                      <c:pt idx="427">
                        <c:v>59.514915000000002</c:v>
                      </c:pt>
                      <c:pt idx="428">
                        <c:v>59.515647999999999</c:v>
                      </c:pt>
                      <c:pt idx="429">
                        <c:v>59.516433999999997</c:v>
                      </c:pt>
                      <c:pt idx="430">
                        <c:v>59.517268999999999</c:v>
                      </c:pt>
                      <c:pt idx="431">
                        <c:v>59.518161999999997</c:v>
                      </c:pt>
                      <c:pt idx="432">
                        <c:v>59.519089000000001</c:v>
                      </c:pt>
                      <c:pt idx="433">
                        <c:v>59.520054000000002</c:v>
                      </c:pt>
                      <c:pt idx="434">
                        <c:v>59.521042000000001</c:v>
                      </c:pt>
                      <c:pt idx="435">
                        <c:v>59.522053</c:v>
                      </c:pt>
                      <c:pt idx="436">
                        <c:v>59.523071000000002</c:v>
                      </c:pt>
                      <c:pt idx="437">
                        <c:v>59.524093999999998</c:v>
                      </c:pt>
                      <c:pt idx="438">
                        <c:v>59.525108000000003</c:v>
                      </c:pt>
                      <c:pt idx="439">
                        <c:v>59.526108000000001</c:v>
                      </c:pt>
                      <c:pt idx="440">
                        <c:v>59.527081000000003</c:v>
                      </c:pt>
                      <c:pt idx="441">
                        <c:v>59.528030000000001</c:v>
                      </c:pt>
                      <c:pt idx="442">
                        <c:v>59.528937999999997</c:v>
                      </c:pt>
                      <c:pt idx="443">
                        <c:v>59.529803999999999</c:v>
                      </c:pt>
                      <c:pt idx="444">
                        <c:v>59.530616999999999</c:v>
                      </c:pt>
                      <c:pt idx="445">
                        <c:v>59.531371999999998</c:v>
                      </c:pt>
                      <c:pt idx="446">
                        <c:v>59.532069999999997</c:v>
                      </c:pt>
                      <c:pt idx="447">
                        <c:v>59.532707000000002</c:v>
                      </c:pt>
                      <c:pt idx="448">
                        <c:v>59.533276000000001</c:v>
                      </c:pt>
                      <c:pt idx="449">
                        <c:v>59.533771999999999</c:v>
                      </c:pt>
                      <c:pt idx="450">
                        <c:v>59.534210000000002</c:v>
                      </c:pt>
                      <c:pt idx="451">
                        <c:v>59.534584000000002</c:v>
                      </c:pt>
                      <c:pt idx="452">
                        <c:v>59.534885000000003</c:v>
                      </c:pt>
                      <c:pt idx="453">
                        <c:v>59.535125999999998</c:v>
                      </c:pt>
                      <c:pt idx="454">
                        <c:v>59.535308999999998</c:v>
                      </c:pt>
                      <c:pt idx="455">
                        <c:v>59.535438999999997</c:v>
                      </c:pt>
                      <c:pt idx="456">
                        <c:v>59.535514999999997</c:v>
                      </c:pt>
                      <c:pt idx="457">
                        <c:v>59.535544999999999</c:v>
                      </c:pt>
                      <c:pt idx="458">
                        <c:v>59.535533999999998</c:v>
                      </c:pt>
                      <c:pt idx="459">
                        <c:v>59.535491999999998</c:v>
                      </c:pt>
                      <c:pt idx="460">
                        <c:v>59.535418999999997</c:v>
                      </c:pt>
                      <c:pt idx="461">
                        <c:v>59.535328</c:v>
                      </c:pt>
                      <c:pt idx="462">
                        <c:v>59.535224999999997</c:v>
                      </c:pt>
                      <c:pt idx="463">
                        <c:v>59.535110000000003</c:v>
                      </c:pt>
                      <c:pt idx="464">
                        <c:v>59.534996</c:v>
                      </c:pt>
                      <c:pt idx="465">
                        <c:v>59.534889</c:v>
                      </c:pt>
                      <c:pt idx="466">
                        <c:v>59.534798000000002</c:v>
                      </c:pt>
                      <c:pt idx="467">
                        <c:v>59.534728999999999</c:v>
                      </c:pt>
                      <c:pt idx="468">
                        <c:v>59.534675999999997</c:v>
                      </c:pt>
                      <c:pt idx="469">
                        <c:v>59.534660000000002</c:v>
                      </c:pt>
                      <c:pt idx="470">
                        <c:v>59.534683000000001</c:v>
                      </c:pt>
                      <c:pt idx="471">
                        <c:v>59.534751999999997</c:v>
                      </c:pt>
                      <c:pt idx="472">
                        <c:v>59.534863000000001</c:v>
                      </c:pt>
                      <c:pt idx="473">
                        <c:v>59.535023000000002</c:v>
                      </c:pt>
                      <c:pt idx="474">
                        <c:v>59.535235999999998</c:v>
                      </c:pt>
                      <c:pt idx="475">
                        <c:v>59.535507000000003</c:v>
                      </c:pt>
                      <c:pt idx="476">
                        <c:v>59.535834999999999</c:v>
                      </c:pt>
                      <c:pt idx="477">
                        <c:v>59.536208999999999</c:v>
                      </c:pt>
                      <c:pt idx="478">
                        <c:v>59.536644000000003</c:v>
                      </c:pt>
                      <c:pt idx="479">
                        <c:v>59.537128000000003</c:v>
                      </c:pt>
                      <c:pt idx="480">
                        <c:v>59.537663000000002</c:v>
                      </c:pt>
                      <c:pt idx="481">
                        <c:v>59.538241999999997</c:v>
                      </c:pt>
                      <c:pt idx="482">
                        <c:v>59.538863999999997</c:v>
                      </c:pt>
                      <c:pt idx="483">
                        <c:v>59.539520000000003</c:v>
                      </c:pt>
                      <c:pt idx="484">
                        <c:v>59.540210999999999</c:v>
                      </c:pt>
                      <c:pt idx="485">
                        <c:v>59.540923999999997</c:v>
                      </c:pt>
                      <c:pt idx="486">
                        <c:v>59.541656000000003</c:v>
                      </c:pt>
                      <c:pt idx="487">
                        <c:v>59.542400000000001</c:v>
                      </c:pt>
                      <c:pt idx="488">
                        <c:v>59.543151999999999</c:v>
                      </c:pt>
                      <c:pt idx="489">
                        <c:v>59.543903</c:v>
                      </c:pt>
                      <c:pt idx="490">
                        <c:v>59.544643000000001</c:v>
                      </c:pt>
                      <c:pt idx="491">
                        <c:v>59.545368000000003</c:v>
                      </c:pt>
                      <c:pt idx="492">
                        <c:v>59.546078000000001</c:v>
                      </c:pt>
                      <c:pt idx="493">
                        <c:v>59.546760999999996</c:v>
                      </c:pt>
                      <c:pt idx="494">
                        <c:v>59.547409000000002</c:v>
                      </c:pt>
                      <c:pt idx="495">
                        <c:v>59.548031000000002</c:v>
                      </c:pt>
                      <c:pt idx="496">
                        <c:v>59.548606999999997</c:v>
                      </c:pt>
                      <c:pt idx="497">
                        <c:v>59.549132999999998</c:v>
                      </c:pt>
                      <c:pt idx="498">
                        <c:v>59.549621999999999</c:v>
                      </c:pt>
                      <c:pt idx="499">
                        <c:v>59.550052999999998</c:v>
                      </c:pt>
                      <c:pt idx="500">
                        <c:v>59.550441999999997</c:v>
                      </c:pt>
                      <c:pt idx="501">
                        <c:v>59.55077</c:v>
                      </c:pt>
                      <c:pt idx="502">
                        <c:v>59.551048000000002</c:v>
                      </c:pt>
                      <c:pt idx="503">
                        <c:v>59.551270000000002</c:v>
                      </c:pt>
                      <c:pt idx="504">
                        <c:v>59.551445000000001</c:v>
                      </c:pt>
                      <c:pt idx="505">
                        <c:v>59.551571000000003</c:v>
                      </c:pt>
                      <c:pt idx="506">
                        <c:v>59.551647000000003</c:v>
                      </c:pt>
                      <c:pt idx="507">
                        <c:v>59.551678000000003</c:v>
                      </c:pt>
                      <c:pt idx="508">
                        <c:v>59.551670000000001</c:v>
                      </c:pt>
                      <c:pt idx="509">
                        <c:v>59.551628000000001</c:v>
                      </c:pt>
                      <c:pt idx="510">
                        <c:v>59.551547999999997</c:v>
                      </c:pt>
                      <c:pt idx="511">
                        <c:v>59.551448999999998</c:v>
                      </c:pt>
                      <c:pt idx="512">
                        <c:v>59.551327000000001</c:v>
                      </c:pt>
                      <c:pt idx="513">
                        <c:v>59.551192999999998</c:v>
                      </c:pt>
                      <c:pt idx="514">
                        <c:v>59.551048000000002</c:v>
                      </c:pt>
                      <c:pt idx="515">
                        <c:v>59.550902999999998</c:v>
                      </c:pt>
                      <c:pt idx="516">
                        <c:v>59.550758000000002</c:v>
                      </c:pt>
                      <c:pt idx="517">
                        <c:v>59.550624999999997</c:v>
                      </c:pt>
                      <c:pt idx="518">
                        <c:v>59.550507000000003</c:v>
                      </c:pt>
                      <c:pt idx="519">
                        <c:v>59.550407</c:v>
                      </c:pt>
                      <c:pt idx="520">
                        <c:v>59.550334999999997</c:v>
                      </c:pt>
                      <c:pt idx="521">
                        <c:v>59.550297</c:v>
                      </c:pt>
                      <c:pt idx="522">
                        <c:v>59.550282000000003</c:v>
                      </c:pt>
                      <c:pt idx="523">
                        <c:v>59.550308000000001</c:v>
                      </c:pt>
                      <c:pt idx="524">
                        <c:v>59.550376999999997</c:v>
                      </c:pt>
                      <c:pt idx="525">
                        <c:v>59.550483999999997</c:v>
                      </c:pt>
                      <c:pt idx="526">
                        <c:v>59.550632</c:v>
                      </c:pt>
                      <c:pt idx="527">
                        <c:v>59.550831000000002</c:v>
                      </c:pt>
                      <c:pt idx="528">
                        <c:v>59.551071</c:v>
                      </c:pt>
                      <c:pt idx="529">
                        <c:v>59.551352999999999</c:v>
                      </c:pt>
                      <c:pt idx="530">
                        <c:v>59.551682</c:v>
                      </c:pt>
                      <c:pt idx="531">
                        <c:v>59.552044000000002</c:v>
                      </c:pt>
                      <c:pt idx="532">
                        <c:v>59.552447999999998</c:v>
                      </c:pt>
                      <c:pt idx="533">
                        <c:v>59.552886999999998</c:v>
                      </c:pt>
                      <c:pt idx="534">
                        <c:v>59.553364000000002</c:v>
                      </c:pt>
                      <c:pt idx="535">
                        <c:v>59.55386</c:v>
                      </c:pt>
                      <c:pt idx="536">
                        <c:v>59.554386000000001</c:v>
                      </c:pt>
                      <c:pt idx="537">
                        <c:v>59.554924</c:v>
                      </c:pt>
                      <c:pt idx="538">
                        <c:v>59.555481</c:v>
                      </c:pt>
                      <c:pt idx="539">
                        <c:v>59.556046000000002</c:v>
                      </c:pt>
                      <c:pt idx="540">
                        <c:v>59.556609999999999</c:v>
                      </c:pt>
                      <c:pt idx="541">
                        <c:v>59.557170999999997</c:v>
                      </c:pt>
                      <c:pt idx="542">
                        <c:v>59.557724</c:v>
                      </c:pt>
                      <c:pt idx="543">
                        <c:v>59.558261999999999</c:v>
                      </c:pt>
                      <c:pt idx="544">
                        <c:v>59.558784000000003</c:v>
                      </c:pt>
                      <c:pt idx="545">
                        <c:v>59.559277000000002</c:v>
                      </c:pt>
                      <c:pt idx="546">
                        <c:v>59.559742</c:v>
                      </c:pt>
                      <c:pt idx="547">
                        <c:v>59.560172999999999</c:v>
                      </c:pt>
                      <c:pt idx="548">
                        <c:v>59.560569999999998</c:v>
                      </c:pt>
                      <c:pt idx="549">
                        <c:v>59.560932000000001</c:v>
                      </c:pt>
                      <c:pt idx="550">
                        <c:v>59.561256</c:v>
                      </c:pt>
                      <c:pt idx="551">
                        <c:v>59.561531000000002</c:v>
                      </c:pt>
                      <c:pt idx="552">
                        <c:v>59.561768000000001</c:v>
                      </c:pt>
                      <c:pt idx="553">
                        <c:v>59.561957999999997</c:v>
                      </c:pt>
                      <c:pt idx="554">
                        <c:v>59.562114999999999</c:v>
                      </c:pt>
                      <c:pt idx="555">
                        <c:v>59.562224999999998</c:v>
                      </c:pt>
                      <c:pt idx="556">
                        <c:v>59.562294000000001</c:v>
                      </c:pt>
                      <c:pt idx="557">
                        <c:v>59.562328000000001</c:v>
                      </c:pt>
                      <c:pt idx="558">
                        <c:v>59.562331999999998</c:v>
                      </c:pt>
                      <c:pt idx="559">
                        <c:v>59.562297999999998</c:v>
                      </c:pt>
                      <c:pt idx="560">
                        <c:v>59.562237000000003</c:v>
                      </c:pt>
                      <c:pt idx="561">
                        <c:v>59.562153000000002</c:v>
                      </c:pt>
                      <c:pt idx="562">
                        <c:v>59.562049999999999</c:v>
                      </c:pt>
                      <c:pt idx="563">
                        <c:v>59.561928000000002</c:v>
                      </c:pt>
                      <c:pt idx="564">
                        <c:v>59.561793999999999</c:v>
                      </c:pt>
                      <c:pt idx="565">
                        <c:v>59.561656999999997</c:v>
                      </c:pt>
                      <c:pt idx="566">
                        <c:v>59.561512</c:v>
                      </c:pt>
                      <c:pt idx="567">
                        <c:v>59.561371000000001</c:v>
                      </c:pt>
                      <c:pt idx="568">
                        <c:v>59.561236999999998</c:v>
                      </c:pt>
                      <c:pt idx="569">
                        <c:v>59.561110999999997</c:v>
                      </c:pt>
                      <c:pt idx="570">
                        <c:v>59.561005000000002</c:v>
                      </c:pt>
                      <c:pt idx="571">
                        <c:v>59.560921</c:v>
                      </c:pt>
                      <c:pt idx="572">
                        <c:v>59.560856000000001</c:v>
                      </c:pt>
                      <c:pt idx="573">
                        <c:v>59.560817999999998</c:v>
                      </c:pt>
                      <c:pt idx="574">
                        <c:v>59.560814000000001</c:v>
                      </c:pt>
                      <c:pt idx="575">
                        <c:v>59.560844000000003</c:v>
                      </c:pt>
                      <c:pt idx="576">
                        <c:v>59.560901999999999</c:v>
                      </c:pt>
                      <c:pt idx="577">
                        <c:v>59.561000999999997</c:v>
                      </c:pt>
                      <c:pt idx="578">
                        <c:v>59.561134000000003</c:v>
                      </c:pt>
                      <c:pt idx="579">
                        <c:v>59.561306000000002</c:v>
                      </c:pt>
                      <c:pt idx="580">
                        <c:v>59.561508000000003</c:v>
                      </c:pt>
                      <c:pt idx="581">
                        <c:v>59.561748999999999</c:v>
                      </c:pt>
                      <c:pt idx="582">
                        <c:v>59.562023000000003</c:v>
                      </c:pt>
                      <c:pt idx="583">
                        <c:v>59.562328000000001</c:v>
                      </c:pt>
                      <c:pt idx="584">
                        <c:v>59.562655999999997</c:v>
                      </c:pt>
                      <c:pt idx="585">
                        <c:v>59.563015</c:v>
                      </c:pt>
                      <c:pt idx="586">
                        <c:v>59.563389000000001</c:v>
                      </c:pt>
                      <c:pt idx="587">
                        <c:v>59.563782000000003</c:v>
                      </c:pt>
                      <c:pt idx="588">
                        <c:v>59.564190000000004</c:v>
                      </c:pt>
                      <c:pt idx="589">
                        <c:v>59.564610000000002</c:v>
                      </c:pt>
                      <c:pt idx="590">
                        <c:v>59.565033</c:v>
                      </c:pt>
                      <c:pt idx="591">
                        <c:v>59.565452999999998</c:v>
                      </c:pt>
                      <c:pt idx="592">
                        <c:v>59.565871999999999</c:v>
                      </c:pt>
                      <c:pt idx="593">
                        <c:v>59.566284000000003</c:v>
                      </c:pt>
                      <c:pt idx="594">
                        <c:v>59.566692000000003</c:v>
                      </c:pt>
                      <c:pt idx="595">
                        <c:v>59.567078000000002</c:v>
                      </c:pt>
                      <c:pt idx="596">
                        <c:v>59.567447999999999</c:v>
                      </c:pt>
                      <c:pt idx="597">
                        <c:v>59.567799000000001</c:v>
                      </c:pt>
                      <c:pt idx="598">
                        <c:v>59.568126999999997</c:v>
                      </c:pt>
                      <c:pt idx="599">
                        <c:v>59.568424</c:v>
                      </c:pt>
                      <c:pt idx="600">
                        <c:v>59.568699000000002</c:v>
                      </c:pt>
                      <c:pt idx="601">
                        <c:v>59.568935000000003</c:v>
                      </c:pt>
                      <c:pt idx="602">
                        <c:v>59.569144999999999</c:v>
                      </c:pt>
                      <c:pt idx="603">
                        <c:v>59.569324000000002</c:v>
                      </c:pt>
                      <c:pt idx="604">
                        <c:v>59.569465999999998</c:v>
                      </c:pt>
                      <c:pt idx="605">
                        <c:v>59.569575999999998</c:v>
                      </c:pt>
                      <c:pt idx="606">
                        <c:v>59.569656000000002</c:v>
                      </c:pt>
                      <c:pt idx="607">
                        <c:v>59.569701999999999</c:v>
                      </c:pt>
                      <c:pt idx="608">
                        <c:v>59.569724999999998</c:v>
                      </c:pt>
                      <c:pt idx="609">
                        <c:v>59.569716999999997</c:v>
                      </c:pt>
                      <c:pt idx="610">
                        <c:v>59.569682999999998</c:v>
                      </c:pt>
                      <c:pt idx="611">
                        <c:v>59.569629999999997</c:v>
                      </c:pt>
                      <c:pt idx="612">
                        <c:v>59.569557000000003</c:v>
                      </c:pt>
                      <c:pt idx="613">
                        <c:v>59.569468999999998</c:v>
                      </c:pt>
                      <c:pt idx="614">
                        <c:v>59.569374000000003</c:v>
                      </c:pt>
                      <c:pt idx="615">
                        <c:v>59.569267000000004</c:v>
                      </c:pt>
                      <c:pt idx="616">
                        <c:v>59.569156999999997</c:v>
                      </c:pt>
                      <c:pt idx="617">
                        <c:v>59.569046</c:v>
                      </c:pt>
                      <c:pt idx="618">
                        <c:v>59.568939</c:v>
                      </c:pt>
                      <c:pt idx="619">
                        <c:v>59.568840000000002</c:v>
                      </c:pt>
                      <c:pt idx="620">
                        <c:v>59.568752000000003</c:v>
                      </c:pt>
                      <c:pt idx="621">
                        <c:v>59.568671999999999</c:v>
                      </c:pt>
                      <c:pt idx="622">
                        <c:v>59.568610999999997</c:v>
                      </c:pt>
                      <c:pt idx="623">
                        <c:v>59.568568999999997</c:v>
                      </c:pt>
                      <c:pt idx="624">
                        <c:v>59.568542000000001</c:v>
                      </c:pt>
                      <c:pt idx="625">
                        <c:v>59.568542000000001</c:v>
                      </c:pt>
                      <c:pt idx="626">
                        <c:v>59.568568999999997</c:v>
                      </c:pt>
                      <c:pt idx="627">
                        <c:v>59.568618999999998</c:v>
                      </c:pt>
                      <c:pt idx="628">
                        <c:v>59.568694999999998</c:v>
                      </c:pt>
                      <c:pt idx="629">
                        <c:v>59.568793999999997</c:v>
                      </c:pt>
                      <c:pt idx="630">
                        <c:v>59.568924000000003</c:v>
                      </c:pt>
                      <c:pt idx="631">
                        <c:v>59.569073000000003</c:v>
                      </c:pt>
                      <c:pt idx="632">
                        <c:v>59.569256000000003</c:v>
                      </c:pt>
                      <c:pt idx="633">
                        <c:v>59.569457999999997</c:v>
                      </c:pt>
                      <c:pt idx="634">
                        <c:v>59.569682999999998</c:v>
                      </c:pt>
                      <c:pt idx="635">
                        <c:v>59.569935000000001</c:v>
                      </c:pt>
                      <c:pt idx="636">
                        <c:v>59.570202000000002</c:v>
                      </c:pt>
                      <c:pt idx="637">
                        <c:v>59.570484</c:v>
                      </c:pt>
                      <c:pt idx="638">
                        <c:v>59.570785999999998</c:v>
                      </c:pt>
                      <c:pt idx="639">
                        <c:v>59.571097999999999</c:v>
                      </c:pt>
                      <c:pt idx="640">
                        <c:v>59.571415000000002</c:v>
                      </c:pt>
                      <c:pt idx="641">
                        <c:v>59.571734999999997</c:v>
                      </c:pt>
                      <c:pt idx="642">
                        <c:v>59.57206</c:v>
                      </c:pt>
                      <c:pt idx="643">
                        <c:v>59.572380000000003</c:v>
                      </c:pt>
                      <c:pt idx="644">
                        <c:v>59.572701000000002</c:v>
                      </c:pt>
                      <c:pt idx="645">
                        <c:v>59.573005999999999</c:v>
                      </c:pt>
                      <c:pt idx="646">
                        <c:v>59.573303000000003</c:v>
                      </c:pt>
                      <c:pt idx="647">
                        <c:v>59.573582000000002</c:v>
                      </c:pt>
                      <c:pt idx="648">
                        <c:v>59.573853</c:v>
                      </c:pt>
                      <c:pt idx="649">
                        <c:v>59.574100000000001</c:v>
                      </c:pt>
                      <c:pt idx="650">
                        <c:v>59.574328999999999</c:v>
                      </c:pt>
                      <c:pt idx="651">
                        <c:v>59.574539000000001</c:v>
                      </c:pt>
                      <c:pt idx="652">
                        <c:v>59.574722000000001</c:v>
                      </c:pt>
                      <c:pt idx="653">
                        <c:v>59.574883</c:v>
                      </c:pt>
                      <c:pt idx="654">
                        <c:v>59.575023999999999</c:v>
                      </c:pt>
                      <c:pt idx="655">
                        <c:v>59.575142</c:v>
                      </c:pt>
                      <c:pt idx="656">
                        <c:v>59.575229999999998</c:v>
                      </c:pt>
                      <c:pt idx="657">
                        <c:v>59.575305999999998</c:v>
                      </c:pt>
                      <c:pt idx="658">
                        <c:v>59.575355999999999</c:v>
                      </c:pt>
                      <c:pt idx="659">
                        <c:v>59.575386000000002</c:v>
                      </c:pt>
                      <c:pt idx="660">
                        <c:v>59.575394000000003</c:v>
                      </c:pt>
                      <c:pt idx="661">
                        <c:v>59.575389999999999</c:v>
                      </c:pt>
                      <c:pt idx="662">
                        <c:v>59.575367</c:v>
                      </c:pt>
                      <c:pt idx="663">
                        <c:v>59.575329000000004</c:v>
                      </c:pt>
                      <c:pt idx="664">
                        <c:v>59.575279000000002</c:v>
                      </c:pt>
                      <c:pt idx="665">
                        <c:v>59.575226000000001</c:v>
                      </c:pt>
                      <c:pt idx="666">
                        <c:v>59.575161000000001</c:v>
                      </c:pt>
                      <c:pt idx="667">
                        <c:v>59.575091999999998</c:v>
                      </c:pt>
                      <c:pt idx="668">
                        <c:v>59.575023999999999</c:v>
                      </c:pt>
                      <c:pt idx="669">
                        <c:v>59.574955000000003</c:v>
                      </c:pt>
                      <c:pt idx="670">
                        <c:v>59.574890000000003</c:v>
                      </c:pt>
                      <c:pt idx="671">
                        <c:v>59.574829000000001</c:v>
                      </c:pt>
                      <c:pt idx="672">
                        <c:v>59.574779999999997</c:v>
                      </c:pt>
                      <c:pt idx="673">
                        <c:v>59.574745</c:v>
                      </c:pt>
                      <c:pt idx="674">
                        <c:v>59.574717999999997</c:v>
                      </c:pt>
                      <c:pt idx="675">
                        <c:v>59.574706999999997</c:v>
                      </c:pt>
                      <c:pt idx="676">
                        <c:v>59.574711000000001</c:v>
                      </c:pt>
                      <c:pt idx="677">
                        <c:v>59.574738000000004</c:v>
                      </c:pt>
                      <c:pt idx="678">
                        <c:v>59.574782999999996</c:v>
                      </c:pt>
                      <c:pt idx="679">
                        <c:v>59.574843999999999</c:v>
                      </c:pt>
                      <c:pt idx="680">
                        <c:v>59.574928</c:v>
                      </c:pt>
                      <c:pt idx="681">
                        <c:v>59.575031000000003</c:v>
                      </c:pt>
                      <c:pt idx="682">
                        <c:v>59.575153</c:v>
                      </c:pt>
                      <c:pt idx="683">
                        <c:v>59.575294</c:v>
                      </c:pt>
                      <c:pt idx="684">
                        <c:v>59.575454999999998</c:v>
                      </c:pt>
                      <c:pt idx="685">
                        <c:v>59.575623</c:v>
                      </c:pt>
                      <c:pt idx="686">
                        <c:v>59.575817000000001</c:v>
                      </c:pt>
                      <c:pt idx="687">
                        <c:v>59.576022999999999</c:v>
                      </c:pt>
                      <c:pt idx="688">
                        <c:v>59.576236999999999</c:v>
                      </c:pt>
                      <c:pt idx="689">
                        <c:v>59.576458000000002</c:v>
                      </c:pt>
                      <c:pt idx="690">
                        <c:v>59.576694000000003</c:v>
                      </c:pt>
                      <c:pt idx="691">
                        <c:v>59.576931000000002</c:v>
                      </c:pt>
                      <c:pt idx="692">
                        <c:v>59.577174999999997</c:v>
                      </c:pt>
                      <c:pt idx="693">
                        <c:v>59.577418999999999</c:v>
                      </c:pt>
                      <c:pt idx="694">
                        <c:v>59.577666999999998</c:v>
                      </c:pt>
                      <c:pt idx="695">
                        <c:v>59.577911</c:v>
                      </c:pt>
                      <c:pt idx="696">
                        <c:v>59.578147999999999</c:v>
                      </c:pt>
                      <c:pt idx="697">
                        <c:v>59.578381</c:v>
                      </c:pt>
                      <c:pt idx="698">
                        <c:v>59.578606000000001</c:v>
                      </c:pt>
                      <c:pt idx="699">
                        <c:v>59.578823</c:v>
                      </c:pt>
                      <c:pt idx="700">
                        <c:v>59.579025000000001</c:v>
                      </c:pt>
                      <c:pt idx="701">
                        <c:v>59.579216000000002</c:v>
                      </c:pt>
                      <c:pt idx="702">
                        <c:v>59.579391000000001</c:v>
                      </c:pt>
                      <c:pt idx="703">
                        <c:v>59.579552</c:v>
                      </c:pt>
                      <c:pt idx="704">
                        <c:v>59.579692999999999</c:v>
                      </c:pt>
                      <c:pt idx="705">
                        <c:v>59.579819000000001</c:v>
                      </c:pt>
                      <c:pt idx="706">
                        <c:v>59.579926</c:v>
                      </c:pt>
                      <c:pt idx="707">
                        <c:v>59.580021000000002</c:v>
                      </c:pt>
                      <c:pt idx="708">
                        <c:v>59.580089999999998</c:v>
                      </c:pt>
                      <c:pt idx="709">
                        <c:v>59.580146999999997</c:v>
                      </c:pt>
                      <c:pt idx="710">
                        <c:v>59.580188999999997</c:v>
                      </c:pt>
                      <c:pt idx="711">
                        <c:v>59.580215000000003</c:v>
                      </c:pt>
                      <c:pt idx="712">
                        <c:v>59.580227000000001</c:v>
                      </c:pt>
                      <c:pt idx="713">
                        <c:v>59.580227000000001</c:v>
                      </c:pt>
                      <c:pt idx="714">
                        <c:v>59.580215000000003</c:v>
                      </c:pt>
                      <c:pt idx="715">
                        <c:v>59.580196000000001</c:v>
                      </c:pt>
                      <c:pt idx="716">
                        <c:v>59.580170000000003</c:v>
                      </c:pt>
                      <c:pt idx="717">
                        <c:v>59.580143</c:v>
                      </c:pt>
                      <c:pt idx="718">
                        <c:v>59.580105000000003</c:v>
                      </c:pt>
                      <c:pt idx="719">
                        <c:v>59.580069999999999</c:v>
                      </c:pt>
                      <c:pt idx="720">
                        <c:v>59.580032000000003</c:v>
                      </c:pt>
                      <c:pt idx="721">
                        <c:v>59.580002</c:v>
                      </c:pt>
                      <c:pt idx="722">
                        <c:v>59.579971</c:v>
                      </c:pt>
                      <c:pt idx="723">
                        <c:v>59.579948000000002</c:v>
                      </c:pt>
                      <c:pt idx="724">
                        <c:v>59.579929</c:v>
                      </c:pt>
                      <c:pt idx="725">
                        <c:v>59.579922000000003</c:v>
                      </c:pt>
                      <c:pt idx="726">
                        <c:v>59.579922000000003</c:v>
                      </c:pt>
                      <c:pt idx="727">
                        <c:v>59.579932999999997</c:v>
                      </c:pt>
                      <c:pt idx="728">
                        <c:v>59.57996</c:v>
                      </c:pt>
                      <c:pt idx="729">
                        <c:v>59.579990000000002</c:v>
                      </c:pt>
                      <c:pt idx="730">
                        <c:v>59.580039999999997</c:v>
                      </c:pt>
                      <c:pt idx="731">
                        <c:v>59.580100999999999</c:v>
                      </c:pt>
                      <c:pt idx="732">
                        <c:v>59.580181000000003</c:v>
                      </c:pt>
                      <c:pt idx="733">
                        <c:v>59.580269000000001</c:v>
                      </c:pt>
                      <c:pt idx="734">
                        <c:v>59.580376000000001</c:v>
                      </c:pt>
                      <c:pt idx="735">
                        <c:v>59.580494000000002</c:v>
                      </c:pt>
                      <c:pt idx="736">
                        <c:v>59.580627</c:v>
                      </c:pt>
                      <c:pt idx="737">
                        <c:v>59.580772000000003</c:v>
                      </c:pt>
                      <c:pt idx="738">
                        <c:v>59.580933000000002</c:v>
                      </c:pt>
                      <c:pt idx="739">
                        <c:v>59.581099999999999</c:v>
                      </c:pt>
                      <c:pt idx="740">
                        <c:v>59.58128</c:v>
                      </c:pt>
                      <c:pt idx="741">
                        <c:v>59.581459000000002</c:v>
                      </c:pt>
                      <c:pt idx="742">
                        <c:v>59.581654</c:v>
                      </c:pt>
                      <c:pt idx="743">
                        <c:v>59.581848000000001</c:v>
                      </c:pt>
                      <c:pt idx="744">
                        <c:v>59.582042999999999</c:v>
                      </c:pt>
                      <c:pt idx="745">
                        <c:v>59.582241000000003</c:v>
                      </c:pt>
                      <c:pt idx="746">
                        <c:v>59.582436000000001</c:v>
                      </c:pt>
                      <c:pt idx="747">
                        <c:v>59.582630000000002</c:v>
                      </c:pt>
                      <c:pt idx="748">
                        <c:v>59.582821000000003</c:v>
                      </c:pt>
                      <c:pt idx="749">
                        <c:v>59.583004000000003</c:v>
                      </c:pt>
                      <c:pt idx="750">
                        <c:v>59.583176000000002</c:v>
                      </c:pt>
                      <c:pt idx="751">
                        <c:v>59.583347000000003</c:v>
                      </c:pt>
                      <c:pt idx="752">
                        <c:v>59.583503999999998</c:v>
                      </c:pt>
                      <c:pt idx="753">
                        <c:v>59.583649000000001</c:v>
                      </c:pt>
                      <c:pt idx="754">
                        <c:v>59.583786000000003</c:v>
                      </c:pt>
                      <c:pt idx="755">
                        <c:v>59.583911999999998</c:v>
                      </c:pt>
                      <c:pt idx="756">
                        <c:v>59.584026000000001</c:v>
                      </c:pt>
                      <c:pt idx="757">
                        <c:v>59.584125999999998</c:v>
                      </c:pt>
                      <c:pt idx="758">
                        <c:v>59.584212999999998</c:v>
                      </c:pt>
                      <c:pt idx="759">
                        <c:v>59.584290000000003</c:v>
                      </c:pt>
                      <c:pt idx="760">
                        <c:v>59.584353999999998</c:v>
                      </c:pt>
                      <c:pt idx="761">
                        <c:v>59.584408000000003</c:v>
                      </c:pt>
                      <c:pt idx="762">
                        <c:v>59.584446</c:v>
                      </c:pt>
                      <c:pt idx="763">
                        <c:v>59.584479999999999</c:v>
                      </c:pt>
                      <c:pt idx="764">
                        <c:v>59.584496000000001</c:v>
                      </c:pt>
                      <c:pt idx="765">
                        <c:v>59.584507000000002</c:v>
                      </c:pt>
                      <c:pt idx="766">
                        <c:v>59.584507000000002</c:v>
                      </c:pt>
                      <c:pt idx="767">
                        <c:v>59.584502999999998</c:v>
                      </c:pt>
                      <c:pt idx="768">
                        <c:v>59.584496000000001</c:v>
                      </c:pt>
                      <c:pt idx="769">
                        <c:v>59.584479999999999</c:v>
                      </c:pt>
                      <c:pt idx="770">
                        <c:v>59.584460999999997</c:v>
                      </c:pt>
                      <c:pt idx="771">
                        <c:v>59.584437999999999</c:v>
                      </c:pt>
                      <c:pt idx="772">
                        <c:v>59.584418999999997</c:v>
                      </c:pt>
                      <c:pt idx="773">
                        <c:v>59.584403999999999</c:v>
                      </c:pt>
                      <c:pt idx="774">
                        <c:v>59.584389000000002</c:v>
                      </c:pt>
                      <c:pt idx="775">
                        <c:v>59.584381</c:v>
                      </c:pt>
                      <c:pt idx="776">
                        <c:v>59.584381</c:v>
                      </c:pt>
                      <c:pt idx="777">
                        <c:v>59.584381</c:v>
                      </c:pt>
                      <c:pt idx="778">
                        <c:v>59.584400000000002</c:v>
                      </c:pt>
                      <c:pt idx="779">
                        <c:v>59.584423000000001</c:v>
                      </c:pt>
                      <c:pt idx="780">
                        <c:v>59.584454000000001</c:v>
                      </c:pt>
                      <c:pt idx="781">
                        <c:v>59.584499000000001</c:v>
                      </c:pt>
                      <c:pt idx="782">
                        <c:v>59.584553</c:v>
                      </c:pt>
                      <c:pt idx="783">
                        <c:v>59.584617999999999</c:v>
                      </c:pt>
                      <c:pt idx="784">
                        <c:v>59.584693999999999</c:v>
                      </c:pt>
                      <c:pt idx="785">
                        <c:v>59.584778</c:v>
                      </c:pt>
                      <c:pt idx="786">
                        <c:v>59.584876999999999</c:v>
                      </c:pt>
                      <c:pt idx="787">
                        <c:v>59.584983999999999</c:v>
                      </c:pt>
                      <c:pt idx="788">
                        <c:v>59.585098000000002</c:v>
                      </c:pt>
                      <c:pt idx="789">
                        <c:v>59.58522</c:v>
                      </c:pt>
                      <c:pt idx="790">
                        <c:v>59.585349999999998</c:v>
                      </c:pt>
                      <c:pt idx="791">
                        <c:v>59.585487000000001</c:v>
                      </c:pt>
                      <c:pt idx="792">
                        <c:v>59.585636000000001</c:v>
                      </c:pt>
                      <c:pt idx="793">
                        <c:v>59.585785000000001</c:v>
                      </c:pt>
                      <c:pt idx="794">
                        <c:v>59.585937999999999</c:v>
                      </c:pt>
                      <c:pt idx="795">
                        <c:v>59.586098</c:v>
                      </c:pt>
                      <c:pt idx="796">
                        <c:v>59.586253999999997</c:v>
                      </c:pt>
                      <c:pt idx="797">
                        <c:v>59.586413999999998</c:v>
                      </c:pt>
                      <c:pt idx="798">
                        <c:v>59.586575000000003</c:v>
                      </c:pt>
                      <c:pt idx="799">
                        <c:v>59.586731</c:v>
                      </c:pt>
                      <c:pt idx="800">
                        <c:v>59.586886999999997</c:v>
                      </c:pt>
                      <c:pt idx="801">
                        <c:v>59.587035999999998</c:v>
                      </c:pt>
                      <c:pt idx="802">
                        <c:v>59.587181000000001</c:v>
                      </c:pt>
                      <c:pt idx="803">
                        <c:v>59.587314999999997</c:v>
                      </c:pt>
                      <c:pt idx="804">
                        <c:v>59.587443999999998</c:v>
                      </c:pt>
                      <c:pt idx="805">
                        <c:v>59.587566000000002</c:v>
                      </c:pt>
                      <c:pt idx="806">
                        <c:v>59.587676999999999</c:v>
                      </c:pt>
                      <c:pt idx="807">
                        <c:v>59.587775999999998</c:v>
                      </c:pt>
                      <c:pt idx="808">
                        <c:v>59.587868</c:v>
                      </c:pt>
                      <c:pt idx="809">
                        <c:v>59.587947999999997</c:v>
                      </c:pt>
                      <c:pt idx="810">
                        <c:v>59.58802</c:v>
                      </c:pt>
                      <c:pt idx="811">
                        <c:v>59.588078000000003</c:v>
                      </c:pt>
                      <c:pt idx="812">
                        <c:v>59.588127</c:v>
                      </c:pt>
                      <c:pt idx="813">
                        <c:v>59.588169000000001</c:v>
                      </c:pt>
                      <c:pt idx="814">
                        <c:v>59.588203</c:v>
                      </c:pt>
                      <c:pt idx="815">
                        <c:v>59.588225999999999</c:v>
                      </c:pt>
                      <c:pt idx="816">
                        <c:v>59.588245000000001</c:v>
                      </c:pt>
                      <c:pt idx="817">
                        <c:v>59.588256999999999</c:v>
                      </c:pt>
                      <c:pt idx="818">
                        <c:v>59.588264000000002</c:v>
                      </c:pt>
                      <c:pt idx="819">
                        <c:v>59.588267999999999</c:v>
                      </c:pt>
                      <c:pt idx="820">
                        <c:v>59.588267999999999</c:v>
                      </c:pt>
                      <c:pt idx="821">
                        <c:v>59.588267999999999</c:v>
                      </c:pt>
                      <c:pt idx="822">
                        <c:v>59.588264000000002</c:v>
                      </c:pt>
                      <c:pt idx="823">
                        <c:v>59.588261000000003</c:v>
                      </c:pt>
                      <c:pt idx="824">
                        <c:v>59.588256999999999</c:v>
                      </c:pt>
                      <c:pt idx="825">
                        <c:v>59.588256999999999</c:v>
                      </c:pt>
                      <c:pt idx="826">
                        <c:v>59.588256999999999</c:v>
                      </c:pt>
                      <c:pt idx="827">
                        <c:v>59.588261000000003</c:v>
                      </c:pt>
                      <c:pt idx="828">
                        <c:v>59.588272000000003</c:v>
                      </c:pt>
                      <c:pt idx="829">
                        <c:v>59.588284000000002</c:v>
                      </c:pt>
                      <c:pt idx="830">
                        <c:v>59.588306000000003</c:v>
                      </c:pt>
                      <c:pt idx="831">
                        <c:v>59.588329000000002</c:v>
                      </c:pt>
                      <c:pt idx="832">
                        <c:v>59.588366999999998</c:v>
                      </c:pt>
                      <c:pt idx="833">
                        <c:v>59.588408999999999</c:v>
                      </c:pt>
                      <c:pt idx="834">
                        <c:v>59.588462999999997</c:v>
                      </c:pt>
                      <c:pt idx="835">
                        <c:v>59.588524</c:v>
                      </c:pt>
                      <c:pt idx="836">
                        <c:v>59.588593000000003</c:v>
                      </c:pt>
                      <c:pt idx="837">
                        <c:v>59.588669000000003</c:v>
                      </c:pt>
                      <c:pt idx="838">
                        <c:v>59.588760000000001</c:v>
                      </c:pt>
                      <c:pt idx="839">
                        <c:v>59.588852000000003</c:v>
                      </c:pt>
                      <c:pt idx="840">
                        <c:v>59.588959000000003</c:v>
                      </c:pt>
                      <c:pt idx="841">
                        <c:v>59.589069000000002</c:v>
                      </c:pt>
                      <c:pt idx="842">
                        <c:v>59.589184000000003</c:v>
                      </c:pt>
                      <c:pt idx="843">
                        <c:v>59.589302000000004</c:v>
                      </c:pt>
                      <c:pt idx="844">
                        <c:v>59.589427999999998</c:v>
                      </c:pt>
                      <c:pt idx="845">
                        <c:v>59.589554</c:v>
                      </c:pt>
                      <c:pt idx="846">
                        <c:v>59.589683999999998</c:v>
                      </c:pt>
                      <c:pt idx="847">
                        <c:v>59.589812999999999</c:v>
                      </c:pt>
                      <c:pt idx="848">
                        <c:v>59.589942999999998</c:v>
                      </c:pt>
                      <c:pt idx="849">
                        <c:v>59.590072999999997</c:v>
                      </c:pt>
                      <c:pt idx="850">
                        <c:v>59.590198999999998</c:v>
                      </c:pt>
                      <c:pt idx="851">
                        <c:v>59.590324000000003</c:v>
                      </c:pt>
                      <c:pt idx="852">
                        <c:v>59.590446</c:v>
                      </c:pt>
                      <c:pt idx="853">
                        <c:v>59.590561000000001</c:v>
                      </c:pt>
                      <c:pt idx="854">
                        <c:v>59.590674999999997</c:v>
                      </c:pt>
                      <c:pt idx="855">
                        <c:v>59.590778</c:v>
                      </c:pt>
                      <c:pt idx="856">
                        <c:v>59.590877999999996</c:v>
                      </c:pt>
                      <c:pt idx="857">
                        <c:v>59.590972999999998</c:v>
                      </c:pt>
                      <c:pt idx="858">
                        <c:v>59.591064000000003</c:v>
                      </c:pt>
                      <c:pt idx="859">
                        <c:v>59.591141</c:v>
                      </c:pt>
                      <c:pt idx="860">
                        <c:v>59.591217</c:v>
                      </c:pt>
                      <c:pt idx="861">
                        <c:v>59.591285999999997</c:v>
                      </c:pt>
                      <c:pt idx="862">
                        <c:v>59.591343000000002</c:v>
                      </c:pt>
                      <c:pt idx="863">
                        <c:v>59.591396000000003</c:v>
                      </c:pt>
                      <c:pt idx="864">
                        <c:v>59.591437999999997</c:v>
                      </c:pt>
                      <c:pt idx="865">
                        <c:v>59.591476</c:v>
                      </c:pt>
                      <c:pt idx="866">
                        <c:v>59.591507</c:v>
                      </c:pt>
                      <c:pt idx="867">
                        <c:v>59.591529999999999</c:v>
                      </c:pt>
                      <c:pt idx="868">
                        <c:v>59.591545000000004</c:v>
                      </c:pt>
                      <c:pt idx="869">
                        <c:v>59.591560000000001</c:v>
                      </c:pt>
                      <c:pt idx="870">
                        <c:v>59.591568000000002</c:v>
                      </c:pt>
                      <c:pt idx="871">
                        <c:v>59.591576000000003</c:v>
                      </c:pt>
                      <c:pt idx="872">
                        <c:v>59.591579000000003</c:v>
                      </c:pt>
                      <c:pt idx="873">
                        <c:v>59.591579000000003</c:v>
                      </c:pt>
                      <c:pt idx="874">
                        <c:v>59.591583</c:v>
                      </c:pt>
                      <c:pt idx="875">
                        <c:v>59.591586999999997</c:v>
                      </c:pt>
                      <c:pt idx="876">
                        <c:v>59.591591000000001</c:v>
                      </c:pt>
                      <c:pt idx="877">
                        <c:v>59.591599000000002</c:v>
                      </c:pt>
                      <c:pt idx="878">
                        <c:v>59.591610000000003</c:v>
                      </c:pt>
                      <c:pt idx="879">
                        <c:v>59.591625000000001</c:v>
                      </c:pt>
                      <c:pt idx="880">
                        <c:v>59.591644000000002</c:v>
                      </c:pt>
                      <c:pt idx="881">
                        <c:v>59.591670999999998</c:v>
                      </c:pt>
                      <c:pt idx="882">
                        <c:v>59.591704999999997</c:v>
                      </c:pt>
                      <c:pt idx="883">
                        <c:v>59.591740000000001</c:v>
                      </c:pt>
                      <c:pt idx="884">
                        <c:v>59.591782000000002</c:v>
                      </c:pt>
                      <c:pt idx="885">
                        <c:v>59.591827000000002</c:v>
                      </c:pt>
                      <c:pt idx="886">
                        <c:v>59.591881000000001</c:v>
                      </c:pt>
                      <c:pt idx="887">
                        <c:v>59.591942000000003</c:v>
                      </c:pt>
                      <c:pt idx="888">
                        <c:v>59.592007000000002</c:v>
                      </c:pt>
                      <c:pt idx="889">
                        <c:v>59.592078999999998</c:v>
                      </c:pt>
                      <c:pt idx="890">
                        <c:v>59.592154999999998</c:v>
                      </c:pt>
                      <c:pt idx="891">
                        <c:v>59.592236</c:v>
                      </c:pt>
                      <c:pt idx="892">
                        <c:v>59.592326999999997</c:v>
                      </c:pt>
                      <c:pt idx="893">
                        <c:v>59.592419</c:v>
                      </c:pt>
                      <c:pt idx="894">
                        <c:v>59.592509999999997</c:v>
                      </c:pt>
                      <c:pt idx="895">
                        <c:v>59.592613</c:v>
                      </c:pt>
                      <c:pt idx="896">
                        <c:v>59.592716000000003</c:v>
                      </c:pt>
                      <c:pt idx="897">
                        <c:v>59.592823000000003</c:v>
                      </c:pt>
                      <c:pt idx="898">
                        <c:v>59.592930000000003</c:v>
                      </c:pt>
                      <c:pt idx="899">
                        <c:v>59.593040000000002</c:v>
                      </c:pt>
                      <c:pt idx="900">
                        <c:v>59.593147000000002</c:v>
                      </c:pt>
                      <c:pt idx="901">
                        <c:v>59.593257999999999</c:v>
                      </c:pt>
                      <c:pt idx="902">
                        <c:v>59.593364999999999</c:v>
                      </c:pt>
                      <c:pt idx="903">
                        <c:v>59.593471999999998</c:v>
                      </c:pt>
                      <c:pt idx="904">
                        <c:v>59.593570999999997</c:v>
                      </c:pt>
                      <c:pt idx="905">
                        <c:v>59.593670000000003</c:v>
                      </c:pt>
                      <c:pt idx="906">
                        <c:v>59.593764999999998</c:v>
                      </c:pt>
                      <c:pt idx="907">
                        <c:v>59.593848999999999</c:v>
                      </c:pt>
                      <c:pt idx="908">
                        <c:v>59.593933</c:v>
                      </c:pt>
                      <c:pt idx="909">
                        <c:v>59.594009</c:v>
                      </c:pt>
                      <c:pt idx="910">
                        <c:v>59.594082</c:v>
                      </c:pt>
                      <c:pt idx="911">
                        <c:v>59.594150999999997</c:v>
                      </c:pt>
                      <c:pt idx="912">
                        <c:v>59.594208000000002</c:v>
                      </c:pt>
                      <c:pt idx="913">
                        <c:v>59.594265</c:v>
                      </c:pt>
                      <c:pt idx="914">
                        <c:v>59.594315000000002</c:v>
                      </c:pt>
                      <c:pt idx="915">
                        <c:v>59.594357000000002</c:v>
                      </c:pt>
                      <c:pt idx="916">
                        <c:v>59.594394999999999</c:v>
                      </c:pt>
                      <c:pt idx="917">
                        <c:v>59.594433000000002</c:v>
                      </c:pt>
                      <c:pt idx="918">
                        <c:v>59.594462999999998</c:v>
                      </c:pt>
                      <c:pt idx="919">
                        <c:v>59.594498000000002</c:v>
                      </c:pt>
                      <c:pt idx="920">
                        <c:v>59.594521</c:v>
                      </c:pt>
                      <c:pt idx="921">
                        <c:v>59.594543000000002</c:v>
                      </c:pt>
                      <c:pt idx="922">
                        <c:v>59.594566</c:v>
                      </c:pt>
                      <c:pt idx="923">
                        <c:v>59.594585000000002</c:v>
                      </c:pt>
                      <c:pt idx="924">
                        <c:v>59.594603999999997</c:v>
                      </c:pt>
                      <c:pt idx="925">
                        <c:v>59.594619999999999</c:v>
                      </c:pt>
                      <c:pt idx="926">
                        <c:v>59.594639000000001</c:v>
                      </c:pt>
                      <c:pt idx="927">
                        <c:v>59.594658000000003</c:v>
                      </c:pt>
                      <c:pt idx="928">
                        <c:v>59.594676999999997</c:v>
                      </c:pt>
                      <c:pt idx="929">
                        <c:v>59.594695999999999</c:v>
                      </c:pt>
                      <c:pt idx="930">
                        <c:v>59.594718999999998</c:v>
                      </c:pt>
                      <c:pt idx="931">
                        <c:v>59.594741999999997</c:v>
                      </c:pt>
                      <c:pt idx="932">
                        <c:v>59.594776000000003</c:v>
                      </c:pt>
                      <c:pt idx="933">
                        <c:v>59.594807000000003</c:v>
                      </c:pt>
                      <c:pt idx="934">
                        <c:v>59.594844999999999</c:v>
                      </c:pt>
                      <c:pt idx="935">
                        <c:v>59.594890999999997</c:v>
                      </c:pt>
                      <c:pt idx="936">
                        <c:v>59.594935999999997</c:v>
                      </c:pt>
                      <c:pt idx="937">
                        <c:v>59.594990000000003</c:v>
                      </c:pt>
                      <c:pt idx="938">
                        <c:v>59.595047000000001</c:v>
                      </c:pt>
                      <c:pt idx="939">
                        <c:v>59.595112</c:v>
                      </c:pt>
                      <c:pt idx="940">
                        <c:v>59.595180999999997</c:v>
                      </c:pt>
                      <c:pt idx="941">
                        <c:v>59.595253</c:v>
                      </c:pt>
                      <c:pt idx="942">
                        <c:v>59.595332999999997</c:v>
                      </c:pt>
                      <c:pt idx="943">
                        <c:v>59.595413000000001</c:v>
                      </c:pt>
                      <c:pt idx="944">
                        <c:v>59.595497000000002</c:v>
                      </c:pt>
                      <c:pt idx="945">
                        <c:v>59.595588999999997</c:v>
                      </c:pt>
                      <c:pt idx="946">
                        <c:v>59.595675999999997</c:v>
                      </c:pt>
                      <c:pt idx="947">
                        <c:v>59.595768</c:v>
                      </c:pt>
                      <c:pt idx="948">
                        <c:v>59.595863000000001</c:v>
                      </c:pt>
                      <c:pt idx="949">
                        <c:v>59.595954999999996</c:v>
                      </c:pt>
                      <c:pt idx="950">
                        <c:v>59.596054000000002</c:v>
                      </c:pt>
                      <c:pt idx="951">
                        <c:v>59.596145999999997</c:v>
                      </c:pt>
                      <c:pt idx="952">
                        <c:v>59.596237000000002</c:v>
                      </c:pt>
                      <c:pt idx="953">
                        <c:v>59.596333000000001</c:v>
                      </c:pt>
                      <c:pt idx="954">
                        <c:v>59.596423999999999</c:v>
                      </c:pt>
                      <c:pt idx="955">
                        <c:v>59.596511999999997</c:v>
                      </c:pt>
                      <c:pt idx="956">
                        <c:v>59.596603000000002</c:v>
                      </c:pt>
                      <c:pt idx="957">
                        <c:v>59.596691</c:v>
                      </c:pt>
                      <c:pt idx="958">
                        <c:v>59.596775000000001</c:v>
                      </c:pt>
                      <c:pt idx="959">
                        <c:v>59.596854999999998</c:v>
                      </c:pt>
                      <c:pt idx="960">
                        <c:v>59.596935000000002</c:v>
                      </c:pt>
                      <c:pt idx="961">
                        <c:v>59.597011999999999</c:v>
                      </c:pt>
                    </c:numCache>
                  </c:numRef>
                </c:yVal>
                <c:smooth val="1"/>
                <c:extLst>
                  <c:ext xmlns:c16="http://schemas.microsoft.com/office/drawing/2014/chart" uri="{C3380CC4-5D6E-409C-BE32-E72D297353CC}">
                    <c16:uniqueId val="{00000003-2FD3-4573-9494-88CB8E63CA13}"/>
                  </c:ext>
                </c:extLst>
              </c15:ser>
            </c15:filteredScatterSeries>
          </c:ext>
        </c:extLst>
      </c:scatterChart>
      <c:valAx>
        <c:axId val="509337192"/>
        <c:scaling>
          <c:orientation val="minMax"/>
          <c:max val="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dirty="0"/>
                  <a:t>Time (s)</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09336800"/>
        <c:crosses val="autoZero"/>
        <c:crossBetween val="midCat"/>
      </c:valAx>
      <c:valAx>
        <c:axId val="509336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a:t>Hz</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509337192"/>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80" b="1" i="0" u="none" strike="noStrike" kern="1200" spc="0" baseline="0">
                <a:solidFill>
                  <a:prstClr val="black">
                    <a:lumMod val="65000"/>
                    <a:lumOff val="35000"/>
                  </a:prstClr>
                </a:solidFill>
                <a:latin typeface="+mn-lt"/>
                <a:ea typeface="+mn-ea"/>
                <a:cs typeface="+mn-cs"/>
              </a:defRPr>
            </a:pPr>
            <a:r>
              <a:rPr lang="en-US" b="1" dirty="0"/>
              <a:t>Inertia :109 GW.s</a:t>
            </a:r>
          </a:p>
          <a:p>
            <a:pPr marL="0" marR="0" lvl="0" indent="0" algn="ctr" defTabSz="914400" rtl="0" eaLnBrk="1" fontAlgn="auto" latinLnBrk="0" hangingPunct="1">
              <a:lnSpc>
                <a:spcPct val="100000"/>
              </a:lnSpc>
              <a:spcBef>
                <a:spcPts val="0"/>
              </a:spcBef>
              <a:spcAft>
                <a:spcPts val="0"/>
              </a:spcAft>
              <a:buClrTx/>
              <a:buSzTx/>
              <a:buFontTx/>
              <a:buNone/>
              <a:tabLst/>
              <a:defRPr b="1">
                <a:solidFill>
                  <a:prstClr val="black">
                    <a:lumMod val="65000"/>
                    <a:lumOff val="35000"/>
                  </a:prstClr>
                </a:solidFill>
              </a:defRPr>
            </a:pPr>
            <a:r>
              <a:rPr lang="en-US" sz="1800" b="1" i="0" baseline="0" dirty="0">
                <a:effectLst/>
              </a:rPr>
              <a:t>1420 MW PFR, 59.85 Hz &amp; 15 cycles FFR</a:t>
            </a:r>
            <a:endParaRPr lang="en-US"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80" b="1" i="0" u="none" strike="noStrike" kern="1200" spc="0" baseline="0">
              <a:solidFill>
                <a:prstClr val="black">
                  <a:lumMod val="65000"/>
                  <a:lumOff val="35000"/>
                </a:prstClr>
              </a:solidFill>
              <a:latin typeface="+mn-lt"/>
              <a:ea typeface="+mn-ea"/>
              <a:cs typeface="+mn-cs"/>
            </a:defRPr>
          </a:pPr>
          <a:endParaRPr lang="en-US"/>
        </a:p>
      </c:txPr>
    </c:title>
    <c:autoTitleDeleted val="0"/>
    <c:plotArea>
      <c:layout/>
      <c:scatterChart>
        <c:scatterStyle val="smoothMarker"/>
        <c:varyColors val="0"/>
        <c:ser>
          <c:idx val="0"/>
          <c:order val="0"/>
          <c:tx>
            <c:strRef>
              <c:f>'FFR Limit'!$B$1</c:f>
              <c:strCache>
                <c:ptCount val="1"/>
                <c:pt idx="0">
                  <c:v>0 MW FFR</c:v>
                </c:pt>
              </c:strCache>
            </c:strRef>
          </c:tx>
          <c:spPr>
            <a:ln w="19050" cap="rnd">
              <a:solidFill>
                <a:schemeClr val="accent1"/>
              </a:solidFill>
              <a:round/>
            </a:ln>
            <a:effectLst/>
          </c:spPr>
          <c:marker>
            <c:symbol val="none"/>
          </c:marker>
          <c:xVal>
            <c:numRef>
              <c:f>'FFR Limit'!$A$2:$A$3603</c:f>
              <c:numCache>
                <c:formatCode>General</c:formatCode>
                <c:ptCount val="3602"/>
                <c:pt idx="0">
                  <c:v>0</c:v>
                </c:pt>
                <c:pt idx="1">
                  <c:v>2.0833000000000001E-2</c:v>
                </c:pt>
                <c:pt idx="2">
                  <c:v>4.1667000000000003E-2</c:v>
                </c:pt>
                <c:pt idx="3">
                  <c:v>6.25E-2</c:v>
                </c:pt>
                <c:pt idx="4">
                  <c:v>8.3333000000000004E-2</c:v>
                </c:pt>
                <c:pt idx="5">
                  <c:v>0.104167</c:v>
                </c:pt>
                <c:pt idx="6">
                  <c:v>0.125</c:v>
                </c:pt>
                <c:pt idx="7">
                  <c:v>0.14583299999999999</c:v>
                </c:pt>
                <c:pt idx="8">
                  <c:v>0.16666700000000001</c:v>
                </c:pt>
                <c:pt idx="9">
                  <c:v>0.1875</c:v>
                </c:pt>
                <c:pt idx="10">
                  <c:v>0.20833299999999999</c:v>
                </c:pt>
                <c:pt idx="11">
                  <c:v>0.22916700000000001</c:v>
                </c:pt>
                <c:pt idx="12">
                  <c:v>0.25</c:v>
                </c:pt>
                <c:pt idx="13">
                  <c:v>0.27083299999999999</c:v>
                </c:pt>
                <c:pt idx="14">
                  <c:v>0.29166700000000001</c:v>
                </c:pt>
                <c:pt idx="15">
                  <c:v>0.3125</c:v>
                </c:pt>
                <c:pt idx="16">
                  <c:v>0.33333299999999999</c:v>
                </c:pt>
                <c:pt idx="17">
                  <c:v>0.35416700000000001</c:v>
                </c:pt>
                <c:pt idx="18">
                  <c:v>0.375</c:v>
                </c:pt>
                <c:pt idx="19">
                  <c:v>0.39583299999999999</c:v>
                </c:pt>
                <c:pt idx="20">
                  <c:v>0.41666700000000001</c:v>
                </c:pt>
                <c:pt idx="21">
                  <c:v>0.4375</c:v>
                </c:pt>
                <c:pt idx="22">
                  <c:v>0.45833299999999999</c:v>
                </c:pt>
                <c:pt idx="23">
                  <c:v>0.47916700000000001</c:v>
                </c:pt>
                <c:pt idx="24">
                  <c:v>0.5</c:v>
                </c:pt>
                <c:pt idx="25">
                  <c:v>0.5</c:v>
                </c:pt>
                <c:pt idx="26">
                  <c:v>0.52083299999999999</c:v>
                </c:pt>
                <c:pt idx="27">
                  <c:v>0.54166700000000001</c:v>
                </c:pt>
                <c:pt idx="28">
                  <c:v>0.5625</c:v>
                </c:pt>
                <c:pt idx="29">
                  <c:v>0.58333299999999999</c:v>
                </c:pt>
                <c:pt idx="30">
                  <c:v>0.60416700000000001</c:v>
                </c:pt>
                <c:pt idx="31">
                  <c:v>0.625</c:v>
                </c:pt>
                <c:pt idx="32">
                  <c:v>0.64583299999999999</c:v>
                </c:pt>
                <c:pt idx="33">
                  <c:v>0.66666700000000001</c:v>
                </c:pt>
                <c:pt idx="34">
                  <c:v>0.6875</c:v>
                </c:pt>
                <c:pt idx="35">
                  <c:v>0.70833299999999999</c:v>
                </c:pt>
                <c:pt idx="36">
                  <c:v>0.72916700000000001</c:v>
                </c:pt>
                <c:pt idx="37">
                  <c:v>0.75</c:v>
                </c:pt>
                <c:pt idx="38">
                  <c:v>0.77083299999999999</c:v>
                </c:pt>
                <c:pt idx="39">
                  <c:v>0.79166700000000001</c:v>
                </c:pt>
                <c:pt idx="40">
                  <c:v>0.8125</c:v>
                </c:pt>
                <c:pt idx="41">
                  <c:v>0.83333299999999999</c:v>
                </c:pt>
                <c:pt idx="42">
                  <c:v>0.85416700000000001</c:v>
                </c:pt>
                <c:pt idx="43">
                  <c:v>0.875</c:v>
                </c:pt>
                <c:pt idx="44">
                  <c:v>0.89583299999999999</c:v>
                </c:pt>
                <c:pt idx="45">
                  <c:v>0.91666700000000001</c:v>
                </c:pt>
                <c:pt idx="46">
                  <c:v>0.9375</c:v>
                </c:pt>
                <c:pt idx="47">
                  <c:v>0.95833299999999999</c:v>
                </c:pt>
                <c:pt idx="48">
                  <c:v>0.97916700000000001</c:v>
                </c:pt>
                <c:pt idx="49">
                  <c:v>1</c:v>
                </c:pt>
                <c:pt idx="50">
                  <c:v>1.0208330000000001</c:v>
                </c:pt>
                <c:pt idx="51">
                  <c:v>1.0416669999999999</c:v>
                </c:pt>
                <c:pt idx="52">
                  <c:v>1.0625</c:v>
                </c:pt>
                <c:pt idx="53">
                  <c:v>1.0833330000000001</c:v>
                </c:pt>
                <c:pt idx="54">
                  <c:v>1.1041669999999999</c:v>
                </c:pt>
                <c:pt idx="55">
                  <c:v>1.125</c:v>
                </c:pt>
                <c:pt idx="56">
                  <c:v>1.1458330000000001</c:v>
                </c:pt>
                <c:pt idx="57">
                  <c:v>1.1666669999999999</c:v>
                </c:pt>
                <c:pt idx="58">
                  <c:v>1.1875</c:v>
                </c:pt>
                <c:pt idx="59">
                  <c:v>1.2083330000000001</c:v>
                </c:pt>
                <c:pt idx="60">
                  <c:v>1.2291669999999999</c:v>
                </c:pt>
                <c:pt idx="61">
                  <c:v>1.25</c:v>
                </c:pt>
                <c:pt idx="62">
                  <c:v>1.2708330000000001</c:v>
                </c:pt>
                <c:pt idx="63">
                  <c:v>1.2916669999999999</c:v>
                </c:pt>
                <c:pt idx="64">
                  <c:v>1.3125</c:v>
                </c:pt>
                <c:pt idx="65">
                  <c:v>1.3333330000000001</c:v>
                </c:pt>
                <c:pt idx="66">
                  <c:v>1.3541669999999999</c:v>
                </c:pt>
                <c:pt idx="67">
                  <c:v>1.375</c:v>
                </c:pt>
                <c:pt idx="68">
                  <c:v>1.3958330000000001</c:v>
                </c:pt>
                <c:pt idx="69">
                  <c:v>1.4166669999999999</c:v>
                </c:pt>
                <c:pt idx="70">
                  <c:v>1.4375</c:v>
                </c:pt>
                <c:pt idx="71">
                  <c:v>1.4583330000000001</c:v>
                </c:pt>
                <c:pt idx="72">
                  <c:v>1.4791669999999999</c:v>
                </c:pt>
                <c:pt idx="73">
                  <c:v>1.5</c:v>
                </c:pt>
                <c:pt idx="74">
                  <c:v>1.5208330000000001</c:v>
                </c:pt>
                <c:pt idx="75">
                  <c:v>1.5416669999999999</c:v>
                </c:pt>
                <c:pt idx="76">
                  <c:v>1.5625</c:v>
                </c:pt>
                <c:pt idx="77">
                  <c:v>1.5833330000000001</c:v>
                </c:pt>
                <c:pt idx="78">
                  <c:v>1.6041669999999999</c:v>
                </c:pt>
                <c:pt idx="79">
                  <c:v>1.625</c:v>
                </c:pt>
                <c:pt idx="80">
                  <c:v>1.6458330000000001</c:v>
                </c:pt>
                <c:pt idx="81">
                  <c:v>1.6666669999999999</c:v>
                </c:pt>
                <c:pt idx="82">
                  <c:v>1.6875</c:v>
                </c:pt>
                <c:pt idx="83">
                  <c:v>1.7083330000000001</c:v>
                </c:pt>
                <c:pt idx="84">
                  <c:v>1.7291669999999999</c:v>
                </c:pt>
                <c:pt idx="85">
                  <c:v>1.75</c:v>
                </c:pt>
                <c:pt idx="86">
                  <c:v>1.7708330000000001</c:v>
                </c:pt>
                <c:pt idx="87">
                  <c:v>1.7916669999999999</c:v>
                </c:pt>
                <c:pt idx="88">
                  <c:v>1.8125</c:v>
                </c:pt>
                <c:pt idx="89">
                  <c:v>1.8333330000000001</c:v>
                </c:pt>
                <c:pt idx="90">
                  <c:v>1.8541669999999999</c:v>
                </c:pt>
                <c:pt idx="91">
                  <c:v>1.875</c:v>
                </c:pt>
                <c:pt idx="92">
                  <c:v>1.8958330000000001</c:v>
                </c:pt>
                <c:pt idx="93">
                  <c:v>1.9166669999999999</c:v>
                </c:pt>
                <c:pt idx="94">
                  <c:v>1.9375</c:v>
                </c:pt>
                <c:pt idx="95">
                  <c:v>1.9583330000000001</c:v>
                </c:pt>
                <c:pt idx="96">
                  <c:v>1.9791669999999999</c:v>
                </c:pt>
                <c:pt idx="97">
                  <c:v>2</c:v>
                </c:pt>
                <c:pt idx="98">
                  <c:v>2.0208330000000001</c:v>
                </c:pt>
                <c:pt idx="99">
                  <c:v>2.0416669999999999</c:v>
                </c:pt>
                <c:pt idx="100">
                  <c:v>2.0625</c:v>
                </c:pt>
                <c:pt idx="101">
                  <c:v>2.0833330000000001</c:v>
                </c:pt>
                <c:pt idx="102">
                  <c:v>2.1041669999999999</c:v>
                </c:pt>
                <c:pt idx="103">
                  <c:v>2.125</c:v>
                </c:pt>
                <c:pt idx="104">
                  <c:v>2.1458330000000001</c:v>
                </c:pt>
                <c:pt idx="105">
                  <c:v>2.1666669999999999</c:v>
                </c:pt>
                <c:pt idx="106">
                  <c:v>2.1875</c:v>
                </c:pt>
                <c:pt idx="107">
                  <c:v>2.2083330000000001</c:v>
                </c:pt>
                <c:pt idx="108">
                  <c:v>2.2291669999999999</c:v>
                </c:pt>
                <c:pt idx="109">
                  <c:v>2.25</c:v>
                </c:pt>
                <c:pt idx="110">
                  <c:v>2.2708330000000001</c:v>
                </c:pt>
                <c:pt idx="111">
                  <c:v>2.2916669999999999</c:v>
                </c:pt>
                <c:pt idx="112">
                  <c:v>2.3125</c:v>
                </c:pt>
                <c:pt idx="113">
                  <c:v>2.3333330000000001</c:v>
                </c:pt>
                <c:pt idx="114">
                  <c:v>2.3541669999999999</c:v>
                </c:pt>
                <c:pt idx="115">
                  <c:v>2.375</c:v>
                </c:pt>
                <c:pt idx="116">
                  <c:v>2.3958330000000001</c:v>
                </c:pt>
                <c:pt idx="117">
                  <c:v>2.4166669999999999</c:v>
                </c:pt>
                <c:pt idx="118">
                  <c:v>2.4375</c:v>
                </c:pt>
                <c:pt idx="119">
                  <c:v>2.4583330000000001</c:v>
                </c:pt>
                <c:pt idx="120">
                  <c:v>2.4791669999999999</c:v>
                </c:pt>
                <c:pt idx="121">
                  <c:v>2.5</c:v>
                </c:pt>
                <c:pt idx="122">
                  <c:v>2.5208330000000001</c:v>
                </c:pt>
                <c:pt idx="123">
                  <c:v>2.5416669999999999</c:v>
                </c:pt>
                <c:pt idx="124">
                  <c:v>2.5625</c:v>
                </c:pt>
                <c:pt idx="125">
                  <c:v>2.5833330000000001</c:v>
                </c:pt>
                <c:pt idx="126">
                  <c:v>2.6041669999999999</c:v>
                </c:pt>
                <c:pt idx="127">
                  <c:v>2.625</c:v>
                </c:pt>
                <c:pt idx="128">
                  <c:v>2.6458330000000001</c:v>
                </c:pt>
                <c:pt idx="129">
                  <c:v>2.6666669999999999</c:v>
                </c:pt>
                <c:pt idx="130">
                  <c:v>2.6875</c:v>
                </c:pt>
                <c:pt idx="131">
                  <c:v>2.7083330000000001</c:v>
                </c:pt>
                <c:pt idx="132">
                  <c:v>2.7291669999999999</c:v>
                </c:pt>
                <c:pt idx="133">
                  <c:v>2.75</c:v>
                </c:pt>
                <c:pt idx="134">
                  <c:v>2.7708330000000001</c:v>
                </c:pt>
                <c:pt idx="135">
                  <c:v>2.7916669999999999</c:v>
                </c:pt>
                <c:pt idx="136">
                  <c:v>2.8125</c:v>
                </c:pt>
                <c:pt idx="137">
                  <c:v>2.8333330000000001</c:v>
                </c:pt>
                <c:pt idx="138">
                  <c:v>2.8541669999999999</c:v>
                </c:pt>
                <c:pt idx="139">
                  <c:v>2.875</c:v>
                </c:pt>
                <c:pt idx="140">
                  <c:v>2.8958330000000001</c:v>
                </c:pt>
                <c:pt idx="141">
                  <c:v>2.9166669999999999</c:v>
                </c:pt>
                <c:pt idx="142">
                  <c:v>2.9375</c:v>
                </c:pt>
                <c:pt idx="143">
                  <c:v>2.9583330000000001</c:v>
                </c:pt>
                <c:pt idx="144">
                  <c:v>2.9791669999999999</c:v>
                </c:pt>
                <c:pt idx="145">
                  <c:v>3</c:v>
                </c:pt>
                <c:pt idx="146">
                  <c:v>3.0208330000000001</c:v>
                </c:pt>
                <c:pt idx="147">
                  <c:v>3.0416669999999999</c:v>
                </c:pt>
                <c:pt idx="148">
                  <c:v>3.0625</c:v>
                </c:pt>
                <c:pt idx="149">
                  <c:v>3.0833330000000001</c:v>
                </c:pt>
                <c:pt idx="150">
                  <c:v>3.1041669999999999</c:v>
                </c:pt>
                <c:pt idx="151">
                  <c:v>3.125</c:v>
                </c:pt>
                <c:pt idx="152">
                  <c:v>3.1458330000000001</c:v>
                </c:pt>
                <c:pt idx="153">
                  <c:v>3.1666669999999999</c:v>
                </c:pt>
                <c:pt idx="154">
                  <c:v>3.1875</c:v>
                </c:pt>
                <c:pt idx="155">
                  <c:v>3.2083330000000001</c:v>
                </c:pt>
                <c:pt idx="156">
                  <c:v>3.2291669999999999</c:v>
                </c:pt>
                <c:pt idx="157">
                  <c:v>3.25</c:v>
                </c:pt>
                <c:pt idx="158">
                  <c:v>3.2708330000000001</c:v>
                </c:pt>
                <c:pt idx="159">
                  <c:v>3.2916669999999999</c:v>
                </c:pt>
                <c:pt idx="160">
                  <c:v>3.3125</c:v>
                </c:pt>
                <c:pt idx="161">
                  <c:v>3.3333330000000001</c:v>
                </c:pt>
                <c:pt idx="162">
                  <c:v>3.3541669999999999</c:v>
                </c:pt>
                <c:pt idx="163">
                  <c:v>3.375</c:v>
                </c:pt>
                <c:pt idx="164">
                  <c:v>3.3958330000000001</c:v>
                </c:pt>
                <c:pt idx="165">
                  <c:v>3.4166669999999999</c:v>
                </c:pt>
                <c:pt idx="166">
                  <c:v>3.4375</c:v>
                </c:pt>
                <c:pt idx="167">
                  <c:v>3.4583330000000001</c:v>
                </c:pt>
                <c:pt idx="168">
                  <c:v>3.4791669999999999</c:v>
                </c:pt>
                <c:pt idx="169">
                  <c:v>3.5</c:v>
                </c:pt>
                <c:pt idx="170">
                  <c:v>3.5208330000000001</c:v>
                </c:pt>
                <c:pt idx="171">
                  <c:v>3.5416669999999999</c:v>
                </c:pt>
                <c:pt idx="172">
                  <c:v>3.5625</c:v>
                </c:pt>
                <c:pt idx="173">
                  <c:v>3.5833330000000001</c:v>
                </c:pt>
                <c:pt idx="174">
                  <c:v>3.6041669999999999</c:v>
                </c:pt>
                <c:pt idx="175">
                  <c:v>3.625</c:v>
                </c:pt>
                <c:pt idx="176">
                  <c:v>3.6458330000000001</c:v>
                </c:pt>
                <c:pt idx="177">
                  <c:v>3.6666669999999999</c:v>
                </c:pt>
                <c:pt idx="178">
                  <c:v>3.6875</c:v>
                </c:pt>
                <c:pt idx="179">
                  <c:v>3.7083330000000001</c:v>
                </c:pt>
                <c:pt idx="180">
                  <c:v>3.7291669999999999</c:v>
                </c:pt>
                <c:pt idx="181">
                  <c:v>3.75</c:v>
                </c:pt>
                <c:pt idx="182">
                  <c:v>3.7708330000000001</c:v>
                </c:pt>
                <c:pt idx="183">
                  <c:v>3.7916669999999999</c:v>
                </c:pt>
                <c:pt idx="184">
                  <c:v>3.8125</c:v>
                </c:pt>
                <c:pt idx="185">
                  <c:v>3.8333330000000001</c:v>
                </c:pt>
                <c:pt idx="186">
                  <c:v>3.8541669999999999</c:v>
                </c:pt>
                <c:pt idx="187">
                  <c:v>3.875</c:v>
                </c:pt>
                <c:pt idx="188">
                  <c:v>3.8958330000000001</c:v>
                </c:pt>
                <c:pt idx="189">
                  <c:v>3.9166669999999999</c:v>
                </c:pt>
                <c:pt idx="190">
                  <c:v>3.9375</c:v>
                </c:pt>
                <c:pt idx="191">
                  <c:v>3.9583330000000001</c:v>
                </c:pt>
                <c:pt idx="192">
                  <c:v>3.9791669999999999</c:v>
                </c:pt>
                <c:pt idx="193">
                  <c:v>4</c:v>
                </c:pt>
                <c:pt idx="194">
                  <c:v>4.0208329999999997</c:v>
                </c:pt>
                <c:pt idx="195">
                  <c:v>4.0416670000000003</c:v>
                </c:pt>
                <c:pt idx="196">
                  <c:v>4.0625</c:v>
                </c:pt>
                <c:pt idx="197">
                  <c:v>4.0833329999999997</c:v>
                </c:pt>
                <c:pt idx="198">
                  <c:v>4.1041670000000003</c:v>
                </c:pt>
                <c:pt idx="199">
                  <c:v>4.125</c:v>
                </c:pt>
                <c:pt idx="200">
                  <c:v>4.1458329999999997</c:v>
                </c:pt>
                <c:pt idx="201">
                  <c:v>4.1666670000000003</c:v>
                </c:pt>
                <c:pt idx="202">
                  <c:v>4.1875</c:v>
                </c:pt>
                <c:pt idx="203">
                  <c:v>4.2083329999999997</c:v>
                </c:pt>
                <c:pt idx="204">
                  <c:v>4.2291670000000003</c:v>
                </c:pt>
                <c:pt idx="205">
                  <c:v>4.25</c:v>
                </c:pt>
                <c:pt idx="206">
                  <c:v>4.2708329999999997</c:v>
                </c:pt>
                <c:pt idx="207">
                  <c:v>4.2916670000000003</c:v>
                </c:pt>
                <c:pt idx="208">
                  <c:v>4.3125</c:v>
                </c:pt>
                <c:pt idx="209">
                  <c:v>4.3333329999999997</c:v>
                </c:pt>
                <c:pt idx="210">
                  <c:v>4.3541670000000003</c:v>
                </c:pt>
                <c:pt idx="211">
                  <c:v>4.375</c:v>
                </c:pt>
                <c:pt idx="212">
                  <c:v>4.3958329999999997</c:v>
                </c:pt>
                <c:pt idx="213">
                  <c:v>4.4166670000000003</c:v>
                </c:pt>
                <c:pt idx="214">
                  <c:v>4.4375</c:v>
                </c:pt>
                <c:pt idx="215">
                  <c:v>4.4583329999999997</c:v>
                </c:pt>
                <c:pt idx="216">
                  <c:v>4.4791670000000003</c:v>
                </c:pt>
                <c:pt idx="217">
                  <c:v>4.5</c:v>
                </c:pt>
                <c:pt idx="218">
                  <c:v>4.5208329999999997</c:v>
                </c:pt>
                <c:pt idx="219">
                  <c:v>4.5416670000000003</c:v>
                </c:pt>
                <c:pt idx="220">
                  <c:v>4.5625</c:v>
                </c:pt>
                <c:pt idx="221">
                  <c:v>4.5833329999999997</c:v>
                </c:pt>
                <c:pt idx="222">
                  <c:v>4.6041670000000003</c:v>
                </c:pt>
                <c:pt idx="223">
                  <c:v>4.625</c:v>
                </c:pt>
                <c:pt idx="224">
                  <c:v>4.6458329999999997</c:v>
                </c:pt>
                <c:pt idx="225">
                  <c:v>4.6666670000000003</c:v>
                </c:pt>
                <c:pt idx="226">
                  <c:v>4.6875</c:v>
                </c:pt>
                <c:pt idx="227">
                  <c:v>4.7083329999999997</c:v>
                </c:pt>
                <c:pt idx="228">
                  <c:v>4.7291670000000003</c:v>
                </c:pt>
                <c:pt idx="229">
                  <c:v>4.75</c:v>
                </c:pt>
                <c:pt idx="230">
                  <c:v>4.7708329999999997</c:v>
                </c:pt>
                <c:pt idx="231">
                  <c:v>4.7916670000000003</c:v>
                </c:pt>
                <c:pt idx="232">
                  <c:v>4.8125</c:v>
                </c:pt>
                <c:pt idx="233">
                  <c:v>4.8333329999999997</c:v>
                </c:pt>
                <c:pt idx="234">
                  <c:v>4.8541670000000003</c:v>
                </c:pt>
                <c:pt idx="235">
                  <c:v>4.875</c:v>
                </c:pt>
                <c:pt idx="236">
                  <c:v>4.8958329999999997</c:v>
                </c:pt>
                <c:pt idx="237">
                  <c:v>4.9166670000000003</c:v>
                </c:pt>
                <c:pt idx="238">
                  <c:v>4.9375</c:v>
                </c:pt>
                <c:pt idx="239">
                  <c:v>4.9583329999999997</c:v>
                </c:pt>
                <c:pt idx="240">
                  <c:v>4.9791670000000003</c:v>
                </c:pt>
                <c:pt idx="241">
                  <c:v>5</c:v>
                </c:pt>
                <c:pt idx="242">
                  <c:v>5.0208329999999997</c:v>
                </c:pt>
                <c:pt idx="243">
                  <c:v>5.0416670000000003</c:v>
                </c:pt>
                <c:pt idx="244">
                  <c:v>5.0625</c:v>
                </c:pt>
                <c:pt idx="245">
                  <c:v>5.0833329999999997</c:v>
                </c:pt>
                <c:pt idx="246">
                  <c:v>5.1041670000000003</c:v>
                </c:pt>
                <c:pt idx="247">
                  <c:v>5.125</c:v>
                </c:pt>
                <c:pt idx="248">
                  <c:v>5.1458329999999997</c:v>
                </c:pt>
                <c:pt idx="249">
                  <c:v>5.1666670000000003</c:v>
                </c:pt>
                <c:pt idx="250">
                  <c:v>5.1875</c:v>
                </c:pt>
                <c:pt idx="251">
                  <c:v>5.2083329999999997</c:v>
                </c:pt>
                <c:pt idx="252">
                  <c:v>5.2291670000000003</c:v>
                </c:pt>
                <c:pt idx="253">
                  <c:v>5.25</c:v>
                </c:pt>
                <c:pt idx="254">
                  <c:v>5.2708329999999997</c:v>
                </c:pt>
                <c:pt idx="255">
                  <c:v>5.2916670000000003</c:v>
                </c:pt>
                <c:pt idx="256">
                  <c:v>5.3125</c:v>
                </c:pt>
                <c:pt idx="257">
                  <c:v>5.3333329999999997</c:v>
                </c:pt>
                <c:pt idx="258">
                  <c:v>5.3541670000000003</c:v>
                </c:pt>
                <c:pt idx="259">
                  <c:v>5.375</c:v>
                </c:pt>
                <c:pt idx="260">
                  <c:v>5.3958329999999997</c:v>
                </c:pt>
                <c:pt idx="261">
                  <c:v>5.4166670000000003</c:v>
                </c:pt>
                <c:pt idx="262">
                  <c:v>5.4375</c:v>
                </c:pt>
                <c:pt idx="263">
                  <c:v>5.4583329999999997</c:v>
                </c:pt>
                <c:pt idx="264">
                  <c:v>5.4791670000000003</c:v>
                </c:pt>
                <c:pt idx="265">
                  <c:v>5.5</c:v>
                </c:pt>
                <c:pt idx="266">
                  <c:v>5.5208329999999997</c:v>
                </c:pt>
                <c:pt idx="267">
                  <c:v>5.5416670000000003</c:v>
                </c:pt>
                <c:pt idx="268">
                  <c:v>5.5625</c:v>
                </c:pt>
                <c:pt idx="269">
                  <c:v>5.5833329999999997</c:v>
                </c:pt>
                <c:pt idx="270">
                  <c:v>5.6041670000000003</c:v>
                </c:pt>
                <c:pt idx="271">
                  <c:v>5.625</c:v>
                </c:pt>
                <c:pt idx="272">
                  <c:v>5.6458329999999997</c:v>
                </c:pt>
                <c:pt idx="273">
                  <c:v>5.6666670000000003</c:v>
                </c:pt>
                <c:pt idx="274">
                  <c:v>5.6875</c:v>
                </c:pt>
                <c:pt idx="275">
                  <c:v>5.7083329999999997</c:v>
                </c:pt>
                <c:pt idx="276">
                  <c:v>5.7291670000000003</c:v>
                </c:pt>
                <c:pt idx="277">
                  <c:v>5.75</c:v>
                </c:pt>
                <c:pt idx="278">
                  <c:v>5.7708329999999997</c:v>
                </c:pt>
                <c:pt idx="279">
                  <c:v>5.7916670000000003</c:v>
                </c:pt>
                <c:pt idx="280">
                  <c:v>5.8125</c:v>
                </c:pt>
                <c:pt idx="281">
                  <c:v>5.8333329999999997</c:v>
                </c:pt>
                <c:pt idx="282">
                  <c:v>5.8541670000000003</c:v>
                </c:pt>
                <c:pt idx="283">
                  <c:v>5.875</c:v>
                </c:pt>
                <c:pt idx="284">
                  <c:v>5.8958329999999997</c:v>
                </c:pt>
                <c:pt idx="285">
                  <c:v>5.9166670000000003</c:v>
                </c:pt>
                <c:pt idx="286">
                  <c:v>5.9375</c:v>
                </c:pt>
                <c:pt idx="287">
                  <c:v>5.9583329999999997</c:v>
                </c:pt>
                <c:pt idx="288">
                  <c:v>5.9791670000000003</c:v>
                </c:pt>
                <c:pt idx="289">
                  <c:v>6</c:v>
                </c:pt>
                <c:pt idx="290">
                  <c:v>6.0208329999999997</c:v>
                </c:pt>
                <c:pt idx="291">
                  <c:v>6.0416670000000003</c:v>
                </c:pt>
                <c:pt idx="292">
                  <c:v>6.0625</c:v>
                </c:pt>
                <c:pt idx="293">
                  <c:v>6.0833329999999997</c:v>
                </c:pt>
                <c:pt idx="294">
                  <c:v>6.1041670000000003</c:v>
                </c:pt>
                <c:pt idx="295">
                  <c:v>6.125</c:v>
                </c:pt>
                <c:pt idx="296">
                  <c:v>6.1458329999999997</c:v>
                </c:pt>
                <c:pt idx="297">
                  <c:v>6.1666670000000003</c:v>
                </c:pt>
                <c:pt idx="298">
                  <c:v>6.1875</c:v>
                </c:pt>
                <c:pt idx="299">
                  <c:v>6.2083329999999997</c:v>
                </c:pt>
                <c:pt idx="300">
                  <c:v>6.2291670000000003</c:v>
                </c:pt>
                <c:pt idx="301">
                  <c:v>6.25</c:v>
                </c:pt>
                <c:pt idx="302">
                  <c:v>6.2708329999999997</c:v>
                </c:pt>
                <c:pt idx="303">
                  <c:v>6.2916670000000003</c:v>
                </c:pt>
                <c:pt idx="304">
                  <c:v>6.3125</c:v>
                </c:pt>
                <c:pt idx="305">
                  <c:v>6.3333329999999997</c:v>
                </c:pt>
                <c:pt idx="306">
                  <c:v>6.3541670000000003</c:v>
                </c:pt>
                <c:pt idx="307">
                  <c:v>6.375</c:v>
                </c:pt>
                <c:pt idx="308">
                  <c:v>6.3958329999999997</c:v>
                </c:pt>
                <c:pt idx="309">
                  <c:v>6.4166670000000003</c:v>
                </c:pt>
                <c:pt idx="310">
                  <c:v>6.4375</c:v>
                </c:pt>
                <c:pt idx="311">
                  <c:v>6.4583329999999997</c:v>
                </c:pt>
                <c:pt idx="312">
                  <c:v>6.4791670000000003</c:v>
                </c:pt>
                <c:pt idx="313">
                  <c:v>6.5</c:v>
                </c:pt>
                <c:pt idx="314">
                  <c:v>6.5208329999999997</c:v>
                </c:pt>
                <c:pt idx="315">
                  <c:v>6.5416670000000003</c:v>
                </c:pt>
                <c:pt idx="316">
                  <c:v>6.5625</c:v>
                </c:pt>
                <c:pt idx="317">
                  <c:v>6.5833329999999997</c:v>
                </c:pt>
                <c:pt idx="318">
                  <c:v>6.6041670000000003</c:v>
                </c:pt>
                <c:pt idx="319">
                  <c:v>6.625</c:v>
                </c:pt>
                <c:pt idx="320">
                  <c:v>6.6458329999999997</c:v>
                </c:pt>
                <c:pt idx="321">
                  <c:v>6.6666670000000003</c:v>
                </c:pt>
                <c:pt idx="322">
                  <c:v>6.6875</c:v>
                </c:pt>
                <c:pt idx="323">
                  <c:v>6.7083329999999997</c:v>
                </c:pt>
                <c:pt idx="324">
                  <c:v>6.7291670000000003</c:v>
                </c:pt>
                <c:pt idx="325">
                  <c:v>6.75</c:v>
                </c:pt>
                <c:pt idx="326">
                  <c:v>6.7708329999999997</c:v>
                </c:pt>
                <c:pt idx="327">
                  <c:v>6.7916670000000003</c:v>
                </c:pt>
                <c:pt idx="328">
                  <c:v>6.8125</c:v>
                </c:pt>
                <c:pt idx="329">
                  <c:v>6.8333329999999997</c:v>
                </c:pt>
                <c:pt idx="330">
                  <c:v>6.8541670000000003</c:v>
                </c:pt>
                <c:pt idx="331">
                  <c:v>6.875</c:v>
                </c:pt>
                <c:pt idx="332">
                  <c:v>6.8958329999999997</c:v>
                </c:pt>
                <c:pt idx="333">
                  <c:v>6.9166670000000003</c:v>
                </c:pt>
                <c:pt idx="334">
                  <c:v>6.9375</c:v>
                </c:pt>
                <c:pt idx="335">
                  <c:v>6.9583329999999997</c:v>
                </c:pt>
                <c:pt idx="336">
                  <c:v>6.9791670000000003</c:v>
                </c:pt>
                <c:pt idx="337">
                  <c:v>7</c:v>
                </c:pt>
                <c:pt idx="338">
                  <c:v>7.0208329999999997</c:v>
                </c:pt>
                <c:pt idx="339">
                  <c:v>7.0416670000000003</c:v>
                </c:pt>
                <c:pt idx="340">
                  <c:v>7.0625</c:v>
                </c:pt>
                <c:pt idx="341">
                  <c:v>7.0833329999999997</c:v>
                </c:pt>
                <c:pt idx="342">
                  <c:v>7.1041670000000003</c:v>
                </c:pt>
                <c:pt idx="343">
                  <c:v>7.125</c:v>
                </c:pt>
                <c:pt idx="344">
                  <c:v>7.1458329999999997</c:v>
                </c:pt>
                <c:pt idx="345">
                  <c:v>7.1666670000000003</c:v>
                </c:pt>
                <c:pt idx="346">
                  <c:v>7.1875</c:v>
                </c:pt>
                <c:pt idx="347">
                  <c:v>7.2083329999999997</c:v>
                </c:pt>
                <c:pt idx="348">
                  <c:v>7.2291670000000003</c:v>
                </c:pt>
                <c:pt idx="349">
                  <c:v>7.25</c:v>
                </c:pt>
                <c:pt idx="350">
                  <c:v>7.2708329999999997</c:v>
                </c:pt>
                <c:pt idx="351">
                  <c:v>7.2916670000000003</c:v>
                </c:pt>
                <c:pt idx="352">
                  <c:v>7.3125</c:v>
                </c:pt>
                <c:pt idx="353">
                  <c:v>7.3333329999999997</c:v>
                </c:pt>
                <c:pt idx="354">
                  <c:v>7.3541670000000003</c:v>
                </c:pt>
                <c:pt idx="355">
                  <c:v>7.375</c:v>
                </c:pt>
                <c:pt idx="356">
                  <c:v>7.3958329999999997</c:v>
                </c:pt>
                <c:pt idx="357">
                  <c:v>7.4166670000000003</c:v>
                </c:pt>
                <c:pt idx="358">
                  <c:v>7.4375</c:v>
                </c:pt>
                <c:pt idx="359">
                  <c:v>7.4583329999999997</c:v>
                </c:pt>
                <c:pt idx="360">
                  <c:v>7.4791670000000003</c:v>
                </c:pt>
                <c:pt idx="361">
                  <c:v>7.5</c:v>
                </c:pt>
                <c:pt idx="362">
                  <c:v>7.5208329999999997</c:v>
                </c:pt>
                <c:pt idx="363">
                  <c:v>7.5416670000000003</c:v>
                </c:pt>
                <c:pt idx="364">
                  <c:v>7.5625</c:v>
                </c:pt>
                <c:pt idx="365">
                  <c:v>7.5833329999999997</c:v>
                </c:pt>
                <c:pt idx="366">
                  <c:v>7.6041670000000003</c:v>
                </c:pt>
                <c:pt idx="367">
                  <c:v>7.625</c:v>
                </c:pt>
                <c:pt idx="368">
                  <c:v>7.6458329999999997</c:v>
                </c:pt>
                <c:pt idx="369">
                  <c:v>7.6666670000000003</c:v>
                </c:pt>
                <c:pt idx="370">
                  <c:v>7.6875</c:v>
                </c:pt>
                <c:pt idx="371">
                  <c:v>7.7083329999999997</c:v>
                </c:pt>
                <c:pt idx="372">
                  <c:v>7.7291670000000003</c:v>
                </c:pt>
                <c:pt idx="373">
                  <c:v>7.75</c:v>
                </c:pt>
                <c:pt idx="374">
                  <c:v>7.7708329999999997</c:v>
                </c:pt>
                <c:pt idx="375">
                  <c:v>7.7916670000000003</c:v>
                </c:pt>
                <c:pt idx="376">
                  <c:v>7.8125</c:v>
                </c:pt>
                <c:pt idx="377">
                  <c:v>7.8333329999999997</c:v>
                </c:pt>
                <c:pt idx="378">
                  <c:v>7.8541670000000003</c:v>
                </c:pt>
                <c:pt idx="379">
                  <c:v>7.875</c:v>
                </c:pt>
                <c:pt idx="380">
                  <c:v>7.8958329999999997</c:v>
                </c:pt>
                <c:pt idx="381">
                  <c:v>7.9166670000000003</c:v>
                </c:pt>
                <c:pt idx="382">
                  <c:v>7.9375</c:v>
                </c:pt>
                <c:pt idx="383">
                  <c:v>7.9583329999999997</c:v>
                </c:pt>
                <c:pt idx="384">
                  <c:v>7.9791670000000003</c:v>
                </c:pt>
                <c:pt idx="385">
                  <c:v>8</c:v>
                </c:pt>
                <c:pt idx="386">
                  <c:v>8.0208340000000007</c:v>
                </c:pt>
                <c:pt idx="387">
                  <c:v>8.0416670000000003</c:v>
                </c:pt>
                <c:pt idx="388">
                  <c:v>8.0625</c:v>
                </c:pt>
                <c:pt idx="389">
                  <c:v>8.0833340000000007</c:v>
                </c:pt>
                <c:pt idx="390">
                  <c:v>8.1041670000000003</c:v>
                </c:pt>
                <c:pt idx="391">
                  <c:v>8.125</c:v>
                </c:pt>
                <c:pt idx="392">
                  <c:v>8.1458340000000007</c:v>
                </c:pt>
                <c:pt idx="393">
                  <c:v>8.1666670000000003</c:v>
                </c:pt>
                <c:pt idx="394">
                  <c:v>8.1875</c:v>
                </c:pt>
                <c:pt idx="395">
                  <c:v>8.2083340000000007</c:v>
                </c:pt>
                <c:pt idx="396">
                  <c:v>8.2291670000000003</c:v>
                </c:pt>
                <c:pt idx="397">
                  <c:v>8.25</c:v>
                </c:pt>
                <c:pt idx="398">
                  <c:v>8.2708340000000007</c:v>
                </c:pt>
                <c:pt idx="399">
                  <c:v>8.2916670000000003</c:v>
                </c:pt>
                <c:pt idx="400">
                  <c:v>8.3125</c:v>
                </c:pt>
                <c:pt idx="401">
                  <c:v>8.3333340000000007</c:v>
                </c:pt>
                <c:pt idx="402">
                  <c:v>8.3541670000000003</c:v>
                </c:pt>
                <c:pt idx="403">
                  <c:v>8.375</c:v>
                </c:pt>
                <c:pt idx="404">
                  <c:v>8.3958340000000007</c:v>
                </c:pt>
                <c:pt idx="405">
                  <c:v>8.4166670000000003</c:v>
                </c:pt>
                <c:pt idx="406">
                  <c:v>8.4375</c:v>
                </c:pt>
                <c:pt idx="407">
                  <c:v>8.4583340000000007</c:v>
                </c:pt>
                <c:pt idx="408">
                  <c:v>8.4791670000000003</c:v>
                </c:pt>
                <c:pt idx="409">
                  <c:v>8.5</c:v>
                </c:pt>
                <c:pt idx="410">
                  <c:v>8.5208340000000007</c:v>
                </c:pt>
                <c:pt idx="411">
                  <c:v>8.5416670000000003</c:v>
                </c:pt>
                <c:pt idx="412">
                  <c:v>8.5625</c:v>
                </c:pt>
                <c:pt idx="413">
                  <c:v>8.5833340000000007</c:v>
                </c:pt>
                <c:pt idx="414">
                  <c:v>8.6041670000000003</c:v>
                </c:pt>
                <c:pt idx="415">
                  <c:v>8.625</c:v>
                </c:pt>
                <c:pt idx="416">
                  <c:v>8.6458340000000007</c:v>
                </c:pt>
                <c:pt idx="417">
                  <c:v>8.6666670000000003</c:v>
                </c:pt>
                <c:pt idx="418">
                  <c:v>8.6875</c:v>
                </c:pt>
                <c:pt idx="419">
                  <c:v>8.7083340000000007</c:v>
                </c:pt>
                <c:pt idx="420">
                  <c:v>8.7291670000000003</c:v>
                </c:pt>
                <c:pt idx="421">
                  <c:v>8.75</c:v>
                </c:pt>
                <c:pt idx="422">
                  <c:v>8.7708340000000007</c:v>
                </c:pt>
                <c:pt idx="423">
                  <c:v>8.7916670000000003</c:v>
                </c:pt>
                <c:pt idx="424">
                  <c:v>8.8125</c:v>
                </c:pt>
                <c:pt idx="425">
                  <c:v>8.8333340000000007</c:v>
                </c:pt>
                <c:pt idx="426">
                  <c:v>8.8541670000000003</c:v>
                </c:pt>
                <c:pt idx="427">
                  <c:v>8.875</c:v>
                </c:pt>
                <c:pt idx="428">
                  <c:v>8.8958340000000007</c:v>
                </c:pt>
                <c:pt idx="429">
                  <c:v>8.9166670000000003</c:v>
                </c:pt>
                <c:pt idx="430">
                  <c:v>8.9375</c:v>
                </c:pt>
                <c:pt idx="431">
                  <c:v>8.9583340000000007</c:v>
                </c:pt>
                <c:pt idx="432">
                  <c:v>8.9791670000000003</c:v>
                </c:pt>
                <c:pt idx="433">
                  <c:v>9</c:v>
                </c:pt>
                <c:pt idx="434">
                  <c:v>9.0208340000000007</c:v>
                </c:pt>
                <c:pt idx="435">
                  <c:v>9.0416670000000003</c:v>
                </c:pt>
                <c:pt idx="436">
                  <c:v>9.0625</c:v>
                </c:pt>
                <c:pt idx="437">
                  <c:v>9.0833340000000007</c:v>
                </c:pt>
                <c:pt idx="438">
                  <c:v>9.1041670000000003</c:v>
                </c:pt>
                <c:pt idx="439">
                  <c:v>9.125</c:v>
                </c:pt>
                <c:pt idx="440">
                  <c:v>9.1458340000000007</c:v>
                </c:pt>
                <c:pt idx="441">
                  <c:v>9.1666670000000003</c:v>
                </c:pt>
                <c:pt idx="442">
                  <c:v>9.1875</c:v>
                </c:pt>
                <c:pt idx="443">
                  <c:v>9.2083340000000007</c:v>
                </c:pt>
                <c:pt idx="444">
                  <c:v>9.2291670000000003</c:v>
                </c:pt>
                <c:pt idx="445">
                  <c:v>9.25</c:v>
                </c:pt>
                <c:pt idx="446">
                  <c:v>9.2708340000000007</c:v>
                </c:pt>
                <c:pt idx="447">
                  <c:v>9.2916670000000003</c:v>
                </c:pt>
                <c:pt idx="448">
                  <c:v>9.3125</c:v>
                </c:pt>
                <c:pt idx="449">
                  <c:v>9.3333340000000007</c:v>
                </c:pt>
                <c:pt idx="450">
                  <c:v>9.3541670000000003</c:v>
                </c:pt>
                <c:pt idx="451">
                  <c:v>9.375</c:v>
                </c:pt>
                <c:pt idx="452">
                  <c:v>9.3958340000000007</c:v>
                </c:pt>
                <c:pt idx="453">
                  <c:v>9.4166670000000003</c:v>
                </c:pt>
                <c:pt idx="454">
                  <c:v>9.4375</c:v>
                </c:pt>
                <c:pt idx="455">
                  <c:v>9.4583340000000007</c:v>
                </c:pt>
                <c:pt idx="456">
                  <c:v>9.4791670000000003</c:v>
                </c:pt>
                <c:pt idx="457">
                  <c:v>9.5</c:v>
                </c:pt>
                <c:pt idx="458">
                  <c:v>9.5208340000000007</c:v>
                </c:pt>
                <c:pt idx="459">
                  <c:v>9.5416670000000003</c:v>
                </c:pt>
                <c:pt idx="460">
                  <c:v>9.5625</c:v>
                </c:pt>
                <c:pt idx="461">
                  <c:v>9.5833340000000007</c:v>
                </c:pt>
                <c:pt idx="462">
                  <c:v>9.6041670000000003</c:v>
                </c:pt>
                <c:pt idx="463">
                  <c:v>9.625</c:v>
                </c:pt>
                <c:pt idx="464">
                  <c:v>9.6458340000000007</c:v>
                </c:pt>
                <c:pt idx="465">
                  <c:v>9.6666670000000003</c:v>
                </c:pt>
                <c:pt idx="466">
                  <c:v>9.6875009999999993</c:v>
                </c:pt>
                <c:pt idx="467">
                  <c:v>9.7083340000000007</c:v>
                </c:pt>
                <c:pt idx="468">
                  <c:v>9.7291670000000003</c:v>
                </c:pt>
                <c:pt idx="469">
                  <c:v>9.7500009999999993</c:v>
                </c:pt>
                <c:pt idx="470">
                  <c:v>9.7708340000000007</c:v>
                </c:pt>
                <c:pt idx="471">
                  <c:v>9.7916670000000003</c:v>
                </c:pt>
                <c:pt idx="472">
                  <c:v>9.8125009999999993</c:v>
                </c:pt>
                <c:pt idx="473">
                  <c:v>9.8333340000000007</c:v>
                </c:pt>
                <c:pt idx="474">
                  <c:v>9.8541670000000003</c:v>
                </c:pt>
                <c:pt idx="475">
                  <c:v>9.8750009999999993</c:v>
                </c:pt>
                <c:pt idx="476">
                  <c:v>9.8958340000000007</c:v>
                </c:pt>
                <c:pt idx="477">
                  <c:v>9.9166670000000003</c:v>
                </c:pt>
                <c:pt idx="478">
                  <c:v>9.9375009999999993</c:v>
                </c:pt>
                <c:pt idx="479">
                  <c:v>9.9583340000000007</c:v>
                </c:pt>
                <c:pt idx="480">
                  <c:v>9.9791670000000003</c:v>
                </c:pt>
                <c:pt idx="481">
                  <c:v>10.000000999999999</c:v>
                </c:pt>
                <c:pt idx="482">
                  <c:v>10.020834000000001</c:v>
                </c:pt>
                <c:pt idx="483">
                  <c:v>10.041667</c:v>
                </c:pt>
                <c:pt idx="484">
                  <c:v>10.062500999999999</c:v>
                </c:pt>
                <c:pt idx="485">
                  <c:v>10.083334000000001</c:v>
                </c:pt>
                <c:pt idx="486">
                  <c:v>10.104167</c:v>
                </c:pt>
                <c:pt idx="487">
                  <c:v>10.125000999999999</c:v>
                </c:pt>
                <c:pt idx="488">
                  <c:v>10.145834000000001</c:v>
                </c:pt>
                <c:pt idx="489">
                  <c:v>10.166667</c:v>
                </c:pt>
                <c:pt idx="490">
                  <c:v>10.187500999999999</c:v>
                </c:pt>
                <c:pt idx="491">
                  <c:v>10.208334000000001</c:v>
                </c:pt>
                <c:pt idx="492">
                  <c:v>10.229167</c:v>
                </c:pt>
                <c:pt idx="493">
                  <c:v>10.250000999999999</c:v>
                </c:pt>
                <c:pt idx="494">
                  <c:v>10.270834000000001</c:v>
                </c:pt>
                <c:pt idx="495">
                  <c:v>10.291667</c:v>
                </c:pt>
                <c:pt idx="496">
                  <c:v>10.312500999999999</c:v>
                </c:pt>
                <c:pt idx="497">
                  <c:v>10.333334000000001</c:v>
                </c:pt>
                <c:pt idx="498">
                  <c:v>10.354167</c:v>
                </c:pt>
                <c:pt idx="499">
                  <c:v>10.375000999999999</c:v>
                </c:pt>
                <c:pt idx="500">
                  <c:v>10.395834000000001</c:v>
                </c:pt>
                <c:pt idx="501">
                  <c:v>10.416667</c:v>
                </c:pt>
                <c:pt idx="502">
                  <c:v>10.437500999999999</c:v>
                </c:pt>
                <c:pt idx="503">
                  <c:v>10.458334000000001</c:v>
                </c:pt>
                <c:pt idx="504">
                  <c:v>10.479167</c:v>
                </c:pt>
                <c:pt idx="505">
                  <c:v>10.500000999999999</c:v>
                </c:pt>
                <c:pt idx="506">
                  <c:v>10.520834000000001</c:v>
                </c:pt>
                <c:pt idx="507">
                  <c:v>10.541667</c:v>
                </c:pt>
                <c:pt idx="508">
                  <c:v>10.562500999999999</c:v>
                </c:pt>
                <c:pt idx="509">
                  <c:v>10.583334000000001</c:v>
                </c:pt>
                <c:pt idx="510">
                  <c:v>10.604167</c:v>
                </c:pt>
                <c:pt idx="511">
                  <c:v>10.625000999999999</c:v>
                </c:pt>
                <c:pt idx="512">
                  <c:v>10.645834000000001</c:v>
                </c:pt>
                <c:pt idx="513">
                  <c:v>10.666667</c:v>
                </c:pt>
                <c:pt idx="514">
                  <c:v>10.687500999999999</c:v>
                </c:pt>
                <c:pt idx="515">
                  <c:v>10.708334000000001</c:v>
                </c:pt>
                <c:pt idx="516">
                  <c:v>10.729167</c:v>
                </c:pt>
                <c:pt idx="517">
                  <c:v>10.750000999999999</c:v>
                </c:pt>
                <c:pt idx="518">
                  <c:v>10.770834000000001</c:v>
                </c:pt>
                <c:pt idx="519">
                  <c:v>10.791667</c:v>
                </c:pt>
                <c:pt idx="520">
                  <c:v>10.812500999999999</c:v>
                </c:pt>
                <c:pt idx="521">
                  <c:v>10.833334000000001</c:v>
                </c:pt>
                <c:pt idx="522">
                  <c:v>10.854167</c:v>
                </c:pt>
                <c:pt idx="523">
                  <c:v>10.875000999999999</c:v>
                </c:pt>
                <c:pt idx="524">
                  <c:v>10.895834000000001</c:v>
                </c:pt>
                <c:pt idx="525">
                  <c:v>10.916667</c:v>
                </c:pt>
                <c:pt idx="526">
                  <c:v>10.937500999999999</c:v>
                </c:pt>
                <c:pt idx="527">
                  <c:v>10.958334000000001</c:v>
                </c:pt>
                <c:pt idx="528">
                  <c:v>10.979167</c:v>
                </c:pt>
                <c:pt idx="529">
                  <c:v>11.000000999999999</c:v>
                </c:pt>
                <c:pt idx="530">
                  <c:v>11.020834000000001</c:v>
                </c:pt>
                <c:pt idx="531">
                  <c:v>11.041667</c:v>
                </c:pt>
                <c:pt idx="532">
                  <c:v>11.062500999999999</c:v>
                </c:pt>
                <c:pt idx="533">
                  <c:v>11.083334000000001</c:v>
                </c:pt>
                <c:pt idx="534">
                  <c:v>11.104167</c:v>
                </c:pt>
                <c:pt idx="535">
                  <c:v>11.125000999999999</c:v>
                </c:pt>
                <c:pt idx="536">
                  <c:v>11.145834000000001</c:v>
                </c:pt>
                <c:pt idx="537">
                  <c:v>11.166667</c:v>
                </c:pt>
                <c:pt idx="538">
                  <c:v>11.187500999999999</c:v>
                </c:pt>
                <c:pt idx="539">
                  <c:v>11.208334000000001</c:v>
                </c:pt>
                <c:pt idx="540">
                  <c:v>11.229167</c:v>
                </c:pt>
                <c:pt idx="541">
                  <c:v>11.250000999999999</c:v>
                </c:pt>
                <c:pt idx="542">
                  <c:v>11.270834000000001</c:v>
                </c:pt>
                <c:pt idx="543">
                  <c:v>11.291667</c:v>
                </c:pt>
                <c:pt idx="544">
                  <c:v>11.312500999999999</c:v>
                </c:pt>
                <c:pt idx="545">
                  <c:v>11.333334000000001</c:v>
                </c:pt>
                <c:pt idx="546">
                  <c:v>11.354167</c:v>
                </c:pt>
                <c:pt idx="547">
                  <c:v>11.375000999999999</c:v>
                </c:pt>
                <c:pt idx="548">
                  <c:v>11.395834000000001</c:v>
                </c:pt>
                <c:pt idx="549">
                  <c:v>11.416667</c:v>
                </c:pt>
                <c:pt idx="550">
                  <c:v>11.437500999999999</c:v>
                </c:pt>
                <c:pt idx="551">
                  <c:v>11.458334000000001</c:v>
                </c:pt>
                <c:pt idx="552">
                  <c:v>11.479167</c:v>
                </c:pt>
                <c:pt idx="553">
                  <c:v>11.500000999999999</c:v>
                </c:pt>
                <c:pt idx="554">
                  <c:v>11.520834000000001</c:v>
                </c:pt>
                <c:pt idx="555">
                  <c:v>11.541667</c:v>
                </c:pt>
                <c:pt idx="556">
                  <c:v>11.562500999999999</c:v>
                </c:pt>
                <c:pt idx="557">
                  <c:v>11.583334000000001</c:v>
                </c:pt>
                <c:pt idx="558">
                  <c:v>11.604167</c:v>
                </c:pt>
                <c:pt idx="559">
                  <c:v>11.625000999999999</c:v>
                </c:pt>
                <c:pt idx="560">
                  <c:v>11.645834000000001</c:v>
                </c:pt>
                <c:pt idx="561">
                  <c:v>11.666667</c:v>
                </c:pt>
                <c:pt idx="562">
                  <c:v>11.687500999999999</c:v>
                </c:pt>
                <c:pt idx="563">
                  <c:v>11.708334000000001</c:v>
                </c:pt>
                <c:pt idx="564">
                  <c:v>11.729167</c:v>
                </c:pt>
                <c:pt idx="565">
                  <c:v>11.750000999999999</c:v>
                </c:pt>
                <c:pt idx="566">
                  <c:v>11.770834000000001</c:v>
                </c:pt>
                <c:pt idx="567">
                  <c:v>11.791667</c:v>
                </c:pt>
                <c:pt idx="568">
                  <c:v>11.812500999999999</c:v>
                </c:pt>
                <c:pt idx="569">
                  <c:v>11.833334000000001</c:v>
                </c:pt>
                <c:pt idx="570">
                  <c:v>11.854167</c:v>
                </c:pt>
                <c:pt idx="571">
                  <c:v>11.875000999999999</c:v>
                </c:pt>
                <c:pt idx="572">
                  <c:v>11.895834000000001</c:v>
                </c:pt>
                <c:pt idx="573">
                  <c:v>11.916667</c:v>
                </c:pt>
                <c:pt idx="574">
                  <c:v>11.937500999999999</c:v>
                </c:pt>
                <c:pt idx="575">
                  <c:v>11.958334000000001</c:v>
                </c:pt>
                <c:pt idx="576">
                  <c:v>11.979167</c:v>
                </c:pt>
                <c:pt idx="577">
                  <c:v>12.000000999999999</c:v>
                </c:pt>
                <c:pt idx="578">
                  <c:v>12.020834000000001</c:v>
                </c:pt>
                <c:pt idx="579">
                  <c:v>12.041667</c:v>
                </c:pt>
                <c:pt idx="580">
                  <c:v>12.062500999999999</c:v>
                </c:pt>
                <c:pt idx="581">
                  <c:v>12.083334000000001</c:v>
                </c:pt>
                <c:pt idx="582">
                  <c:v>12.104167</c:v>
                </c:pt>
                <c:pt idx="583">
                  <c:v>12.125000999999999</c:v>
                </c:pt>
                <c:pt idx="584">
                  <c:v>12.145834000000001</c:v>
                </c:pt>
                <c:pt idx="585">
                  <c:v>12.166667</c:v>
                </c:pt>
                <c:pt idx="586">
                  <c:v>12.187500999999999</c:v>
                </c:pt>
                <c:pt idx="587">
                  <c:v>12.208334000000001</c:v>
                </c:pt>
                <c:pt idx="588">
                  <c:v>12.229167</c:v>
                </c:pt>
                <c:pt idx="589">
                  <c:v>12.250000999999999</c:v>
                </c:pt>
                <c:pt idx="590">
                  <c:v>12.270834000000001</c:v>
                </c:pt>
                <c:pt idx="591">
                  <c:v>12.291667</c:v>
                </c:pt>
                <c:pt idx="592">
                  <c:v>12.312500999999999</c:v>
                </c:pt>
                <c:pt idx="593">
                  <c:v>12.333334000000001</c:v>
                </c:pt>
                <c:pt idx="594">
                  <c:v>12.354167</c:v>
                </c:pt>
                <c:pt idx="595">
                  <c:v>12.375000999999999</c:v>
                </c:pt>
                <c:pt idx="596">
                  <c:v>12.395834000000001</c:v>
                </c:pt>
                <c:pt idx="597">
                  <c:v>12.416667</c:v>
                </c:pt>
                <c:pt idx="598">
                  <c:v>12.437500999999999</c:v>
                </c:pt>
                <c:pt idx="599">
                  <c:v>12.458334000000001</c:v>
                </c:pt>
                <c:pt idx="600">
                  <c:v>12.479167</c:v>
                </c:pt>
                <c:pt idx="601">
                  <c:v>12.500000999999999</c:v>
                </c:pt>
                <c:pt idx="602">
                  <c:v>12.520834000000001</c:v>
                </c:pt>
                <c:pt idx="603">
                  <c:v>12.541667</c:v>
                </c:pt>
                <c:pt idx="604">
                  <c:v>12.562500999999999</c:v>
                </c:pt>
                <c:pt idx="605">
                  <c:v>12.583334000000001</c:v>
                </c:pt>
                <c:pt idx="606">
                  <c:v>12.604167</c:v>
                </c:pt>
                <c:pt idx="607">
                  <c:v>12.625000999999999</c:v>
                </c:pt>
                <c:pt idx="608">
                  <c:v>12.645834000000001</c:v>
                </c:pt>
                <c:pt idx="609">
                  <c:v>12.666667</c:v>
                </c:pt>
                <c:pt idx="610">
                  <c:v>12.687500999999999</c:v>
                </c:pt>
                <c:pt idx="611">
                  <c:v>12.708334000000001</c:v>
                </c:pt>
                <c:pt idx="612">
                  <c:v>12.729167</c:v>
                </c:pt>
                <c:pt idx="613">
                  <c:v>12.750000999999999</c:v>
                </c:pt>
                <c:pt idx="614">
                  <c:v>12.770834000000001</c:v>
                </c:pt>
                <c:pt idx="615">
                  <c:v>12.791667</c:v>
                </c:pt>
                <c:pt idx="616">
                  <c:v>12.812500999999999</c:v>
                </c:pt>
                <c:pt idx="617">
                  <c:v>12.833334000000001</c:v>
                </c:pt>
                <c:pt idx="618">
                  <c:v>12.854167</c:v>
                </c:pt>
                <c:pt idx="619">
                  <c:v>12.875000999999999</c:v>
                </c:pt>
                <c:pt idx="620">
                  <c:v>12.895834000000001</c:v>
                </c:pt>
                <c:pt idx="621">
                  <c:v>12.916667</c:v>
                </c:pt>
                <c:pt idx="622">
                  <c:v>12.937500999999999</c:v>
                </c:pt>
                <c:pt idx="623">
                  <c:v>12.958334000000001</c:v>
                </c:pt>
                <c:pt idx="624">
                  <c:v>12.979167</c:v>
                </c:pt>
                <c:pt idx="625">
                  <c:v>13.000000999999999</c:v>
                </c:pt>
                <c:pt idx="626">
                  <c:v>13.020834000000001</c:v>
                </c:pt>
                <c:pt idx="627">
                  <c:v>13.041667</c:v>
                </c:pt>
                <c:pt idx="628">
                  <c:v>13.062500999999999</c:v>
                </c:pt>
                <c:pt idx="629">
                  <c:v>13.083334000000001</c:v>
                </c:pt>
                <c:pt idx="630">
                  <c:v>13.104167</c:v>
                </c:pt>
                <c:pt idx="631">
                  <c:v>13.125000999999999</c:v>
                </c:pt>
                <c:pt idx="632">
                  <c:v>13.145834000000001</c:v>
                </c:pt>
                <c:pt idx="633">
                  <c:v>13.166667</c:v>
                </c:pt>
                <c:pt idx="634">
                  <c:v>13.187500999999999</c:v>
                </c:pt>
                <c:pt idx="635">
                  <c:v>13.208334000000001</c:v>
                </c:pt>
                <c:pt idx="636">
                  <c:v>13.229167</c:v>
                </c:pt>
                <c:pt idx="637">
                  <c:v>13.250000999999999</c:v>
                </c:pt>
                <c:pt idx="638">
                  <c:v>13.270834000000001</c:v>
                </c:pt>
                <c:pt idx="639">
                  <c:v>13.291667</c:v>
                </c:pt>
                <c:pt idx="640">
                  <c:v>13.312500999999999</c:v>
                </c:pt>
                <c:pt idx="641">
                  <c:v>13.333334000000001</c:v>
                </c:pt>
                <c:pt idx="642">
                  <c:v>13.354167</c:v>
                </c:pt>
                <c:pt idx="643">
                  <c:v>13.375000999999999</c:v>
                </c:pt>
                <c:pt idx="644">
                  <c:v>13.395834000000001</c:v>
                </c:pt>
                <c:pt idx="645">
                  <c:v>13.416667</c:v>
                </c:pt>
                <c:pt idx="646">
                  <c:v>13.437500999999999</c:v>
                </c:pt>
                <c:pt idx="647">
                  <c:v>13.458334000000001</c:v>
                </c:pt>
                <c:pt idx="648">
                  <c:v>13.479167</c:v>
                </c:pt>
                <c:pt idx="649">
                  <c:v>13.500000999999999</c:v>
                </c:pt>
                <c:pt idx="650">
                  <c:v>13.520834000000001</c:v>
                </c:pt>
                <c:pt idx="651">
                  <c:v>13.541667</c:v>
                </c:pt>
                <c:pt idx="652">
                  <c:v>13.562500999999999</c:v>
                </c:pt>
                <c:pt idx="653">
                  <c:v>13.583334000000001</c:v>
                </c:pt>
                <c:pt idx="654">
                  <c:v>13.604167</c:v>
                </c:pt>
                <c:pt idx="655">
                  <c:v>13.625000999999999</c:v>
                </c:pt>
                <c:pt idx="656">
                  <c:v>13.645834000000001</c:v>
                </c:pt>
                <c:pt idx="657">
                  <c:v>13.666667</c:v>
                </c:pt>
                <c:pt idx="658">
                  <c:v>13.687500999999999</c:v>
                </c:pt>
                <c:pt idx="659">
                  <c:v>13.708334000000001</c:v>
                </c:pt>
                <c:pt idx="660">
                  <c:v>13.729167</c:v>
                </c:pt>
                <c:pt idx="661">
                  <c:v>13.750000999999999</c:v>
                </c:pt>
                <c:pt idx="662">
                  <c:v>13.770834000000001</c:v>
                </c:pt>
                <c:pt idx="663">
                  <c:v>13.791667</c:v>
                </c:pt>
                <c:pt idx="664">
                  <c:v>13.812500999999999</c:v>
                </c:pt>
                <c:pt idx="665">
                  <c:v>13.833334000000001</c:v>
                </c:pt>
                <c:pt idx="666">
                  <c:v>13.854167</c:v>
                </c:pt>
                <c:pt idx="667">
                  <c:v>13.875000999999999</c:v>
                </c:pt>
                <c:pt idx="668">
                  <c:v>13.895834000000001</c:v>
                </c:pt>
                <c:pt idx="669">
                  <c:v>13.916667</c:v>
                </c:pt>
                <c:pt idx="670">
                  <c:v>13.937500999999999</c:v>
                </c:pt>
                <c:pt idx="671">
                  <c:v>13.958334000000001</c:v>
                </c:pt>
                <c:pt idx="672">
                  <c:v>13.979167</c:v>
                </c:pt>
                <c:pt idx="673">
                  <c:v>14.000000999999999</c:v>
                </c:pt>
                <c:pt idx="674">
                  <c:v>14.020834000000001</c:v>
                </c:pt>
                <c:pt idx="675">
                  <c:v>14.041667</c:v>
                </c:pt>
                <c:pt idx="676">
                  <c:v>14.062500999999999</c:v>
                </c:pt>
                <c:pt idx="677">
                  <c:v>14.083334000000001</c:v>
                </c:pt>
                <c:pt idx="678">
                  <c:v>14.104167</c:v>
                </c:pt>
                <c:pt idx="679">
                  <c:v>14.125000999999999</c:v>
                </c:pt>
                <c:pt idx="680">
                  <c:v>14.145834000000001</c:v>
                </c:pt>
                <c:pt idx="681">
                  <c:v>14.166667</c:v>
                </c:pt>
                <c:pt idx="682">
                  <c:v>14.187500999999999</c:v>
                </c:pt>
                <c:pt idx="683">
                  <c:v>14.208334000000001</c:v>
                </c:pt>
                <c:pt idx="684">
                  <c:v>14.229167</c:v>
                </c:pt>
                <c:pt idx="685">
                  <c:v>14.250000999999999</c:v>
                </c:pt>
                <c:pt idx="686">
                  <c:v>14.270834000000001</c:v>
                </c:pt>
                <c:pt idx="687">
                  <c:v>14.291667</c:v>
                </c:pt>
                <c:pt idx="688">
                  <c:v>14.312500999999999</c:v>
                </c:pt>
                <c:pt idx="689">
                  <c:v>14.333334000000001</c:v>
                </c:pt>
                <c:pt idx="690">
                  <c:v>14.354167</c:v>
                </c:pt>
                <c:pt idx="691">
                  <c:v>14.375000999999999</c:v>
                </c:pt>
                <c:pt idx="692">
                  <c:v>14.395834000000001</c:v>
                </c:pt>
                <c:pt idx="693">
                  <c:v>14.416667</c:v>
                </c:pt>
                <c:pt idx="694">
                  <c:v>14.437500999999999</c:v>
                </c:pt>
                <c:pt idx="695">
                  <c:v>14.458334000000001</c:v>
                </c:pt>
                <c:pt idx="696">
                  <c:v>14.479167</c:v>
                </c:pt>
                <c:pt idx="697">
                  <c:v>14.500000999999999</c:v>
                </c:pt>
                <c:pt idx="698">
                  <c:v>14.520834000000001</c:v>
                </c:pt>
                <c:pt idx="699">
                  <c:v>14.541667</c:v>
                </c:pt>
                <c:pt idx="700">
                  <c:v>14.562500999999999</c:v>
                </c:pt>
                <c:pt idx="701">
                  <c:v>14.583334000000001</c:v>
                </c:pt>
                <c:pt idx="702">
                  <c:v>14.604167</c:v>
                </c:pt>
                <c:pt idx="703">
                  <c:v>14.625000999999999</c:v>
                </c:pt>
                <c:pt idx="704">
                  <c:v>14.645834000000001</c:v>
                </c:pt>
                <c:pt idx="705">
                  <c:v>14.666667</c:v>
                </c:pt>
                <c:pt idx="706">
                  <c:v>14.687500999999999</c:v>
                </c:pt>
                <c:pt idx="707">
                  <c:v>14.708334000000001</c:v>
                </c:pt>
                <c:pt idx="708">
                  <c:v>14.729167</c:v>
                </c:pt>
                <c:pt idx="709">
                  <c:v>14.750000999999999</c:v>
                </c:pt>
                <c:pt idx="710">
                  <c:v>14.770834000000001</c:v>
                </c:pt>
                <c:pt idx="711">
                  <c:v>14.791667</c:v>
                </c:pt>
                <c:pt idx="712">
                  <c:v>14.812500999999999</c:v>
                </c:pt>
                <c:pt idx="713">
                  <c:v>14.833334000000001</c:v>
                </c:pt>
                <c:pt idx="714">
                  <c:v>14.854167</c:v>
                </c:pt>
                <c:pt idx="715">
                  <c:v>14.875000999999999</c:v>
                </c:pt>
                <c:pt idx="716">
                  <c:v>14.895834000000001</c:v>
                </c:pt>
                <c:pt idx="717">
                  <c:v>14.916667</c:v>
                </c:pt>
                <c:pt idx="718">
                  <c:v>14.937500999999999</c:v>
                </c:pt>
                <c:pt idx="719">
                  <c:v>14.958334000000001</c:v>
                </c:pt>
                <c:pt idx="720">
                  <c:v>14.979167</c:v>
                </c:pt>
                <c:pt idx="721">
                  <c:v>15.000000999999999</c:v>
                </c:pt>
                <c:pt idx="722">
                  <c:v>15.020834000000001</c:v>
                </c:pt>
                <c:pt idx="723">
                  <c:v>15.041667</c:v>
                </c:pt>
                <c:pt idx="724">
                  <c:v>15.062500999999999</c:v>
                </c:pt>
                <c:pt idx="725">
                  <c:v>15.083334000000001</c:v>
                </c:pt>
                <c:pt idx="726">
                  <c:v>15.104167</c:v>
                </c:pt>
                <c:pt idx="727">
                  <c:v>15.125000999999999</c:v>
                </c:pt>
                <c:pt idx="728">
                  <c:v>15.145834000000001</c:v>
                </c:pt>
                <c:pt idx="729">
                  <c:v>15.166667</c:v>
                </c:pt>
                <c:pt idx="730">
                  <c:v>15.187500999999999</c:v>
                </c:pt>
                <c:pt idx="731">
                  <c:v>15.208334000000001</c:v>
                </c:pt>
                <c:pt idx="732">
                  <c:v>15.229167</c:v>
                </c:pt>
                <c:pt idx="733">
                  <c:v>15.250000999999999</c:v>
                </c:pt>
                <c:pt idx="734">
                  <c:v>15.270834000000001</c:v>
                </c:pt>
                <c:pt idx="735">
                  <c:v>15.291667</c:v>
                </c:pt>
                <c:pt idx="736">
                  <c:v>15.312500999999999</c:v>
                </c:pt>
                <c:pt idx="737">
                  <c:v>15.333334000000001</c:v>
                </c:pt>
                <c:pt idx="738">
                  <c:v>15.354167</c:v>
                </c:pt>
                <c:pt idx="739">
                  <c:v>15.375000999999999</c:v>
                </c:pt>
                <c:pt idx="740">
                  <c:v>15.395834000000001</c:v>
                </c:pt>
                <c:pt idx="741">
                  <c:v>15.416667</c:v>
                </c:pt>
                <c:pt idx="742">
                  <c:v>15.437500999999999</c:v>
                </c:pt>
                <c:pt idx="743">
                  <c:v>15.458334000000001</c:v>
                </c:pt>
                <c:pt idx="744">
                  <c:v>15.479167</c:v>
                </c:pt>
                <c:pt idx="745">
                  <c:v>15.500000999999999</c:v>
                </c:pt>
                <c:pt idx="746">
                  <c:v>15.520834000000001</c:v>
                </c:pt>
                <c:pt idx="747">
                  <c:v>15.541667</c:v>
                </c:pt>
                <c:pt idx="748">
                  <c:v>15.562500999999999</c:v>
                </c:pt>
                <c:pt idx="749">
                  <c:v>15.583334000000001</c:v>
                </c:pt>
                <c:pt idx="750">
                  <c:v>15.604167</c:v>
                </c:pt>
                <c:pt idx="751">
                  <c:v>15.625000999999999</c:v>
                </c:pt>
                <c:pt idx="752">
                  <c:v>15.645834000000001</c:v>
                </c:pt>
                <c:pt idx="753">
                  <c:v>15.666667</c:v>
                </c:pt>
                <c:pt idx="754">
                  <c:v>15.687500999999999</c:v>
                </c:pt>
                <c:pt idx="755">
                  <c:v>15.708334000000001</c:v>
                </c:pt>
                <c:pt idx="756">
                  <c:v>15.729167</c:v>
                </c:pt>
                <c:pt idx="757">
                  <c:v>15.750000999999999</c:v>
                </c:pt>
                <c:pt idx="758">
                  <c:v>15.770834000000001</c:v>
                </c:pt>
                <c:pt idx="759">
                  <c:v>15.791668</c:v>
                </c:pt>
                <c:pt idx="760">
                  <c:v>15.812500999999999</c:v>
                </c:pt>
                <c:pt idx="761">
                  <c:v>15.833334000000001</c:v>
                </c:pt>
                <c:pt idx="762">
                  <c:v>15.854168</c:v>
                </c:pt>
                <c:pt idx="763">
                  <c:v>15.875000999999999</c:v>
                </c:pt>
                <c:pt idx="764">
                  <c:v>15.895834000000001</c:v>
                </c:pt>
                <c:pt idx="765">
                  <c:v>15.916668</c:v>
                </c:pt>
                <c:pt idx="766">
                  <c:v>15.937500999999999</c:v>
                </c:pt>
                <c:pt idx="767">
                  <c:v>15.958334000000001</c:v>
                </c:pt>
                <c:pt idx="768">
                  <c:v>15.979168</c:v>
                </c:pt>
                <c:pt idx="769">
                  <c:v>16</c:v>
                </c:pt>
                <c:pt idx="770">
                  <c:v>16.020834000000001</c:v>
                </c:pt>
                <c:pt idx="771">
                  <c:v>16.041668000000001</c:v>
                </c:pt>
                <c:pt idx="772">
                  <c:v>16.0625</c:v>
                </c:pt>
                <c:pt idx="773">
                  <c:v>16.083334000000001</c:v>
                </c:pt>
                <c:pt idx="774">
                  <c:v>16.104168000000001</c:v>
                </c:pt>
                <c:pt idx="775">
                  <c:v>16.125</c:v>
                </c:pt>
                <c:pt idx="776">
                  <c:v>16.145834000000001</c:v>
                </c:pt>
                <c:pt idx="777">
                  <c:v>16.166668000000001</c:v>
                </c:pt>
                <c:pt idx="778">
                  <c:v>16.1875</c:v>
                </c:pt>
                <c:pt idx="779">
                  <c:v>16.208334000000001</c:v>
                </c:pt>
                <c:pt idx="780">
                  <c:v>16.229168000000001</c:v>
                </c:pt>
                <c:pt idx="781">
                  <c:v>16.25</c:v>
                </c:pt>
                <c:pt idx="782">
                  <c:v>16.270834000000001</c:v>
                </c:pt>
                <c:pt idx="783">
                  <c:v>16.291668000000001</c:v>
                </c:pt>
                <c:pt idx="784">
                  <c:v>16.3125</c:v>
                </c:pt>
                <c:pt idx="785">
                  <c:v>16.333334000000001</c:v>
                </c:pt>
                <c:pt idx="786">
                  <c:v>16.354168000000001</c:v>
                </c:pt>
                <c:pt idx="787">
                  <c:v>16.375</c:v>
                </c:pt>
                <c:pt idx="788">
                  <c:v>16.395834000000001</c:v>
                </c:pt>
                <c:pt idx="789">
                  <c:v>16.416668000000001</c:v>
                </c:pt>
                <c:pt idx="790">
                  <c:v>16.4375</c:v>
                </c:pt>
                <c:pt idx="791">
                  <c:v>16.458334000000001</c:v>
                </c:pt>
                <c:pt idx="792">
                  <c:v>16.479168000000001</c:v>
                </c:pt>
                <c:pt idx="793">
                  <c:v>16.5</c:v>
                </c:pt>
                <c:pt idx="794">
                  <c:v>16.520834000000001</c:v>
                </c:pt>
                <c:pt idx="795">
                  <c:v>16.541668000000001</c:v>
                </c:pt>
                <c:pt idx="796">
                  <c:v>16.5625</c:v>
                </c:pt>
                <c:pt idx="797">
                  <c:v>16.583334000000001</c:v>
                </c:pt>
                <c:pt idx="798">
                  <c:v>16.604168000000001</c:v>
                </c:pt>
                <c:pt idx="799">
                  <c:v>16.625</c:v>
                </c:pt>
                <c:pt idx="800">
                  <c:v>16.645834000000001</c:v>
                </c:pt>
                <c:pt idx="801">
                  <c:v>16.666668000000001</c:v>
                </c:pt>
                <c:pt idx="802">
                  <c:v>16.6875</c:v>
                </c:pt>
                <c:pt idx="803">
                  <c:v>16.708334000000001</c:v>
                </c:pt>
                <c:pt idx="804">
                  <c:v>16.729168000000001</c:v>
                </c:pt>
                <c:pt idx="805">
                  <c:v>16.75</c:v>
                </c:pt>
                <c:pt idx="806">
                  <c:v>16.770834000000001</c:v>
                </c:pt>
                <c:pt idx="807">
                  <c:v>16.791668000000001</c:v>
                </c:pt>
                <c:pt idx="808">
                  <c:v>16.8125</c:v>
                </c:pt>
                <c:pt idx="809">
                  <c:v>16.833334000000001</c:v>
                </c:pt>
                <c:pt idx="810">
                  <c:v>16.854168000000001</c:v>
                </c:pt>
                <c:pt idx="811">
                  <c:v>16.875</c:v>
                </c:pt>
                <c:pt idx="812">
                  <c:v>16.895834000000001</c:v>
                </c:pt>
                <c:pt idx="813">
                  <c:v>16.916668000000001</c:v>
                </c:pt>
                <c:pt idx="814">
                  <c:v>16.9375</c:v>
                </c:pt>
                <c:pt idx="815">
                  <c:v>16.958334000000001</c:v>
                </c:pt>
                <c:pt idx="816">
                  <c:v>16.979168000000001</c:v>
                </c:pt>
                <c:pt idx="817">
                  <c:v>17</c:v>
                </c:pt>
                <c:pt idx="818">
                  <c:v>17.020834000000001</c:v>
                </c:pt>
                <c:pt idx="819">
                  <c:v>17.041668000000001</c:v>
                </c:pt>
                <c:pt idx="820">
                  <c:v>17.0625</c:v>
                </c:pt>
                <c:pt idx="821">
                  <c:v>17.083334000000001</c:v>
                </c:pt>
                <c:pt idx="822">
                  <c:v>17.104168000000001</c:v>
                </c:pt>
                <c:pt idx="823">
                  <c:v>17.125</c:v>
                </c:pt>
                <c:pt idx="824">
                  <c:v>17.145834000000001</c:v>
                </c:pt>
                <c:pt idx="825">
                  <c:v>17.166668000000001</c:v>
                </c:pt>
                <c:pt idx="826">
                  <c:v>17.1875</c:v>
                </c:pt>
                <c:pt idx="827">
                  <c:v>17.208334000000001</c:v>
                </c:pt>
                <c:pt idx="828">
                  <c:v>17.229168000000001</c:v>
                </c:pt>
                <c:pt idx="829">
                  <c:v>17.25</c:v>
                </c:pt>
                <c:pt idx="830">
                  <c:v>17.270834000000001</c:v>
                </c:pt>
                <c:pt idx="831">
                  <c:v>17.291668000000001</c:v>
                </c:pt>
                <c:pt idx="832">
                  <c:v>17.3125</c:v>
                </c:pt>
                <c:pt idx="833">
                  <c:v>17.333334000000001</c:v>
                </c:pt>
                <c:pt idx="834">
                  <c:v>17.354168000000001</c:v>
                </c:pt>
                <c:pt idx="835">
                  <c:v>17.375</c:v>
                </c:pt>
                <c:pt idx="836">
                  <c:v>17.395834000000001</c:v>
                </c:pt>
                <c:pt idx="837">
                  <c:v>17.416668000000001</c:v>
                </c:pt>
                <c:pt idx="838">
                  <c:v>17.4375</c:v>
                </c:pt>
                <c:pt idx="839">
                  <c:v>17.458334000000001</c:v>
                </c:pt>
                <c:pt idx="840">
                  <c:v>17.479168000000001</c:v>
                </c:pt>
                <c:pt idx="841">
                  <c:v>17.5</c:v>
                </c:pt>
                <c:pt idx="842">
                  <c:v>17.520834000000001</c:v>
                </c:pt>
                <c:pt idx="843">
                  <c:v>17.541668000000001</c:v>
                </c:pt>
                <c:pt idx="844">
                  <c:v>17.5625</c:v>
                </c:pt>
                <c:pt idx="845">
                  <c:v>17.583334000000001</c:v>
                </c:pt>
                <c:pt idx="846">
                  <c:v>17.604168000000001</c:v>
                </c:pt>
                <c:pt idx="847">
                  <c:v>17.625</c:v>
                </c:pt>
                <c:pt idx="848">
                  <c:v>17.645834000000001</c:v>
                </c:pt>
                <c:pt idx="849">
                  <c:v>17.666668000000001</c:v>
                </c:pt>
                <c:pt idx="850">
                  <c:v>17.6875</c:v>
                </c:pt>
                <c:pt idx="851">
                  <c:v>17.708334000000001</c:v>
                </c:pt>
                <c:pt idx="852">
                  <c:v>17.729168000000001</c:v>
                </c:pt>
                <c:pt idx="853">
                  <c:v>17.75</c:v>
                </c:pt>
                <c:pt idx="854">
                  <c:v>17.770834000000001</c:v>
                </c:pt>
                <c:pt idx="855">
                  <c:v>17.791668000000001</c:v>
                </c:pt>
                <c:pt idx="856">
                  <c:v>17.8125</c:v>
                </c:pt>
                <c:pt idx="857">
                  <c:v>17.833334000000001</c:v>
                </c:pt>
                <c:pt idx="858">
                  <c:v>17.854168000000001</c:v>
                </c:pt>
                <c:pt idx="859">
                  <c:v>17.875</c:v>
                </c:pt>
                <c:pt idx="860">
                  <c:v>17.895834000000001</c:v>
                </c:pt>
                <c:pt idx="861">
                  <c:v>17.916668000000001</c:v>
                </c:pt>
                <c:pt idx="862">
                  <c:v>17.9375</c:v>
                </c:pt>
                <c:pt idx="863">
                  <c:v>17.958334000000001</c:v>
                </c:pt>
                <c:pt idx="864">
                  <c:v>17.979168000000001</c:v>
                </c:pt>
                <c:pt idx="865">
                  <c:v>18</c:v>
                </c:pt>
                <c:pt idx="866">
                  <c:v>18.020834000000001</c:v>
                </c:pt>
                <c:pt idx="867">
                  <c:v>18.041668000000001</c:v>
                </c:pt>
                <c:pt idx="868">
                  <c:v>18.0625</c:v>
                </c:pt>
                <c:pt idx="869">
                  <c:v>18.083334000000001</c:v>
                </c:pt>
                <c:pt idx="870">
                  <c:v>18.104168000000001</c:v>
                </c:pt>
                <c:pt idx="871">
                  <c:v>18.125</c:v>
                </c:pt>
                <c:pt idx="872">
                  <c:v>18.145834000000001</c:v>
                </c:pt>
                <c:pt idx="873">
                  <c:v>18.166668000000001</c:v>
                </c:pt>
                <c:pt idx="874">
                  <c:v>18.1875</c:v>
                </c:pt>
                <c:pt idx="875">
                  <c:v>18.208334000000001</c:v>
                </c:pt>
                <c:pt idx="876">
                  <c:v>18.229168000000001</c:v>
                </c:pt>
                <c:pt idx="877">
                  <c:v>18.25</c:v>
                </c:pt>
                <c:pt idx="878">
                  <c:v>18.270834000000001</c:v>
                </c:pt>
                <c:pt idx="879">
                  <c:v>18.291668000000001</c:v>
                </c:pt>
                <c:pt idx="880">
                  <c:v>18.3125</c:v>
                </c:pt>
                <c:pt idx="881">
                  <c:v>18.333334000000001</c:v>
                </c:pt>
                <c:pt idx="882">
                  <c:v>18.354168000000001</c:v>
                </c:pt>
                <c:pt idx="883">
                  <c:v>18.375</c:v>
                </c:pt>
                <c:pt idx="884">
                  <c:v>18.395834000000001</c:v>
                </c:pt>
                <c:pt idx="885">
                  <c:v>18.416668000000001</c:v>
                </c:pt>
                <c:pt idx="886">
                  <c:v>18.4375</c:v>
                </c:pt>
                <c:pt idx="887">
                  <c:v>18.458334000000001</c:v>
                </c:pt>
                <c:pt idx="888">
                  <c:v>18.479168000000001</c:v>
                </c:pt>
                <c:pt idx="889">
                  <c:v>18.5</c:v>
                </c:pt>
                <c:pt idx="890">
                  <c:v>18.520834000000001</c:v>
                </c:pt>
                <c:pt idx="891">
                  <c:v>18.541668000000001</c:v>
                </c:pt>
                <c:pt idx="892">
                  <c:v>18.5625</c:v>
                </c:pt>
                <c:pt idx="893">
                  <c:v>18.583334000000001</c:v>
                </c:pt>
                <c:pt idx="894">
                  <c:v>18.604168000000001</c:v>
                </c:pt>
                <c:pt idx="895">
                  <c:v>18.625</c:v>
                </c:pt>
                <c:pt idx="896">
                  <c:v>18.645834000000001</c:v>
                </c:pt>
                <c:pt idx="897">
                  <c:v>18.666668000000001</c:v>
                </c:pt>
                <c:pt idx="898">
                  <c:v>18.6875</c:v>
                </c:pt>
                <c:pt idx="899">
                  <c:v>18.708334000000001</c:v>
                </c:pt>
                <c:pt idx="900">
                  <c:v>18.729168000000001</c:v>
                </c:pt>
                <c:pt idx="901">
                  <c:v>18.75</c:v>
                </c:pt>
                <c:pt idx="902">
                  <c:v>18.770834000000001</c:v>
                </c:pt>
                <c:pt idx="903">
                  <c:v>18.791668000000001</c:v>
                </c:pt>
                <c:pt idx="904">
                  <c:v>18.812501999999999</c:v>
                </c:pt>
                <c:pt idx="905">
                  <c:v>18.833334000000001</c:v>
                </c:pt>
                <c:pt idx="906">
                  <c:v>18.854168000000001</c:v>
                </c:pt>
                <c:pt idx="907">
                  <c:v>18.875001999999999</c:v>
                </c:pt>
                <c:pt idx="908">
                  <c:v>18.895834000000001</c:v>
                </c:pt>
                <c:pt idx="909">
                  <c:v>18.916668000000001</c:v>
                </c:pt>
                <c:pt idx="910">
                  <c:v>18.937501999999999</c:v>
                </c:pt>
                <c:pt idx="911">
                  <c:v>18.958334000000001</c:v>
                </c:pt>
                <c:pt idx="912">
                  <c:v>18.979168000000001</c:v>
                </c:pt>
                <c:pt idx="913">
                  <c:v>19.000001999999999</c:v>
                </c:pt>
                <c:pt idx="914">
                  <c:v>19.020834000000001</c:v>
                </c:pt>
                <c:pt idx="915">
                  <c:v>19.041668000000001</c:v>
                </c:pt>
                <c:pt idx="916">
                  <c:v>19.062501999999999</c:v>
                </c:pt>
                <c:pt idx="917">
                  <c:v>19.083334000000001</c:v>
                </c:pt>
                <c:pt idx="918">
                  <c:v>19.104168000000001</c:v>
                </c:pt>
                <c:pt idx="919">
                  <c:v>19.125001999999999</c:v>
                </c:pt>
                <c:pt idx="920">
                  <c:v>19.145834000000001</c:v>
                </c:pt>
                <c:pt idx="921">
                  <c:v>19.166668000000001</c:v>
                </c:pt>
                <c:pt idx="922">
                  <c:v>19.187501999999999</c:v>
                </c:pt>
                <c:pt idx="923">
                  <c:v>19.208334000000001</c:v>
                </c:pt>
                <c:pt idx="924">
                  <c:v>19.229168000000001</c:v>
                </c:pt>
                <c:pt idx="925">
                  <c:v>19.250001999999999</c:v>
                </c:pt>
                <c:pt idx="926">
                  <c:v>19.270834000000001</c:v>
                </c:pt>
                <c:pt idx="927">
                  <c:v>19.291668000000001</c:v>
                </c:pt>
                <c:pt idx="928">
                  <c:v>19.312501999999999</c:v>
                </c:pt>
                <c:pt idx="929">
                  <c:v>19.333334000000001</c:v>
                </c:pt>
                <c:pt idx="930">
                  <c:v>19.354168000000001</c:v>
                </c:pt>
                <c:pt idx="931">
                  <c:v>19.375001999999999</c:v>
                </c:pt>
                <c:pt idx="932">
                  <c:v>19.395834000000001</c:v>
                </c:pt>
                <c:pt idx="933">
                  <c:v>19.416668000000001</c:v>
                </c:pt>
                <c:pt idx="934">
                  <c:v>19.437501999999999</c:v>
                </c:pt>
                <c:pt idx="935">
                  <c:v>19.458334000000001</c:v>
                </c:pt>
                <c:pt idx="936">
                  <c:v>19.479168000000001</c:v>
                </c:pt>
                <c:pt idx="937">
                  <c:v>19.500001999999999</c:v>
                </c:pt>
                <c:pt idx="938">
                  <c:v>19.520834000000001</c:v>
                </c:pt>
                <c:pt idx="939">
                  <c:v>19.541668000000001</c:v>
                </c:pt>
                <c:pt idx="940">
                  <c:v>19.562501999999999</c:v>
                </c:pt>
                <c:pt idx="941">
                  <c:v>19.583334000000001</c:v>
                </c:pt>
                <c:pt idx="942">
                  <c:v>19.604168000000001</c:v>
                </c:pt>
                <c:pt idx="943">
                  <c:v>19.625001999999999</c:v>
                </c:pt>
                <c:pt idx="944">
                  <c:v>19.645834000000001</c:v>
                </c:pt>
                <c:pt idx="945">
                  <c:v>19.666668000000001</c:v>
                </c:pt>
                <c:pt idx="946">
                  <c:v>19.687501999999999</c:v>
                </c:pt>
                <c:pt idx="947">
                  <c:v>19.708334000000001</c:v>
                </c:pt>
                <c:pt idx="948">
                  <c:v>19.729168000000001</c:v>
                </c:pt>
                <c:pt idx="949">
                  <c:v>19.750001999999999</c:v>
                </c:pt>
                <c:pt idx="950">
                  <c:v>19.770834000000001</c:v>
                </c:pt>
                <c:pt idx="951">
                  <c:v>19.791668000000001</c:v>
                </c:pt>
                <c:pt idx="952">
                  <c:v>19.812501999999999</c:v>
                </c:pt>
                <c:pt idx="953">
                  <c:v>19.833334000000001</c:v>
                </c:pt>
                <c:pt idx="954">
                  <c:v>19.854168000000001</c:v>
                </c:pt>
                <c:pt idx="955">
                  <c:v>19.875001999999999</c:v>
                </c:pt>
                <c:pt idx="956">
                  <c:v>19.895834000000001</c:v>
                </c:pt>
                <c:pt idx="957">
                  <c:v>19.916668000000001</c:v>
                </c:pt>
                <c:pt idx="958">
                  <c:v>19.937501999999999</c:v>
                </c:pt>
                <c:pt idx="959">
                  <c:v>19.958334000000001</c:v>
                </c:pt>
                <c:pt idx="960">
                  <c:v>19.979168000000001</c:v>
                </c:pt>
                <c:pt idx="961">
                  <c:v>20.000001999999999</c:v>
                </c:pt>
              </c:numCache>
            </c:numRef>
          </c:xVal>
          <c:yVal>
            <c:numRef>
              <c:f>'FFR Limit'!$B$2:$B$3603</c:f>
              <c:numCache>
                <c:formatCode>General</c:formatCode>
                <c:ptCount val="3602"/>
                <c:pt idx="0">
                  <c:v>60</c:v>
                </c:pt>
                <c:pt idx="1">
                  <c:v>59.999980999999998</c:v>
                </c:pt>
                <c:pt idx="2">
                  <c:v>59.999969</c:v>
                </c:pt>
                <c:pt idx="3">
                  <c:v>59.999969</c:v>
                </c:pt>
                <c:pt idx="4">
                  <c:v>59.999961999999996</c:v>
                </c:pt>
                <c:pt idx="5">
                  <c:v>59.999954000000002</c:v>
                </c:pt>
                <c:pt idx="6">
                  <c:v>59.999946999999999</c:v>
                </c:pt>
                <c:pt idx="7">
                  <c:v>59.999938999999998</c:v>
                </c:pt>
                <c:pt idx="8">
                  <c:v>59.999930999999997</c:v>
                </c:pt>
                <c:pt idx="9">
                  <c:v>59.999924</c:v>
                </c:pt>
                <c:pt idx="10">
                  <c:v>59.999920000000003</c:v>
                </c:pt>
                <c:pt idx="11">
                  <c:v>59.999915999999999</c:v>
                </c:pt>
                <c:pt idx="12">
                  <c:v>59.999915999999999</c:v>
                </c:pt>
                <c:pt idx="13">
                  <c:v>59.999915999999999</c:v>
                </c:pt>
                <c:pt idx="14">
                  <c:v>59.999915999999999</c:v>
                </c:pt>
                <c:pt idx="15">
                  <c:v>59.999924</c:v>
                </c:pt>
                <c:pt idx="16">
                  <c:v>59.999930999999997</c:v>
                </c:pt>
                <c:pt idx="17">
                  <c:v>59.999946999999999</c:v>
                </c:pt>
                <c:pt idx="18">
                  <c:v>59.999961999999996</c:v>
                </c:pt>
                <c:pt idx="19">
                  <c:v>59.999977000000001</c:v>
                </c:pt>
                <c:pt idx="20">
                  <c:v>60</c:v>
                </c:pt>
                <c:pt idx="21">
                  <c:v>60.000022999999999</c:v>
                </c:pt>
                <c:pt idx="22">
                  <c:v>60.000050000000002</c:v>
                </c:pt>
                <c:pt idx="23">
                  <c:v>60.000084000000001</c:v>
                </c:pt>
                <c:pt idx="24">
                  <c:v>60.000121999999998</c:v>
                </c:pt>
                <c:pt idx="25">
                  <c:v>60.000121999999998</c:v>
                </c:pt>
                <c:pt idx="26">
                  <c:v>59.997580999999997</c:v>
                </c:pt>
                <c:pt idx="27">
                  <c:v>59.995055999999998</c:v>
                </c:pt>
                <c:pt idx="28">
                  <c:v>59.992339999999999</c:v>
                </c:pt>
                <c:pt idx="29">
                  <c:v>59.989573999999998</c:v>
                </c:pt>
                <c:pt idx="30">
                  <c:v>59.986851000000001</c:v>
                </c:pt>
                <c:pt idx="31">
                  <c:v>59.984188000000003</c:v>
                </c:pt>
                <c:pt idx="32">
                  <c:v>59.981594000000001</c:v>
                </c:pt>
                <c:pt idx="33">
                  <c:v>59.979069000000003</c:v>
                </c:pt>
                <c:pt idx="34">
                  <c:v>59.976624000000001</c:v>
                </c:pt>
                <c:pt idx="35">
                  <c:v>59.974254999999999</c:v>
                </c:pt>
                <c:pt idx="36">
                  <c:v>59.971977000000003</c:v>
                </c:pt>
                <c:pt idx="37">
                  <c:v>59.969791000000001</c:v>
                </c:pt>
                <c:pt idx="38">
                  <c:v>59.967697000000001</c:v>
                </c:pt>
                <c:pt idx="39">
                  <c:v>59.965698000000003</c:v>
                </c:pt>
                <c:pt idx="40">
                  <c:v>59.963802000000001</c:v>
                </c:pt>
                <c:pt idx="41">
                  <c:v>59.961993999999997</c:v>
                </c:pt>
                <c:pt idx="42">
                  <c:v>59.960281000000002</c:v>
                </c:pt>
                <c:pt idx="43">
                  <c:v>59.958652000000001</c:v>
                </c:pt>
                <c:pt idx="44">
                  <c:v>59.957096</c:v>
                </c:pt>
                <c:pt idx="45">
                  <c:v>59.955604999999998</c:v>
                </c:pt>
                <c:pt idx="46">
                  <c:v>59.954169999999998</c:v>
                </c:pt>
                <c:pt idx="47">
                  <c:v>59.952778000000002</c:v>
                </c:pt>
                <c:pt idx="48">
                  <c:v>59.951427000000002</c:v>
                </c:pt>
                <c:pt idx="49">
                  <c:v>59.950096000000002</c:v>
                </c:pt>
                <c:pt idx="50">
                  <c:v>59.948784000000003</c:v>
                </c:pt>
                <c:pt idx="51">
                  <c:v>59.947487000000002</c:v>
                </c:pt>
                <c:pt idx="52">
                  <c:v>59.946185999999997</c:v>
                </c:pt>
                <c:pt idx="53">
                  <c:v>59.944904000000001</c:v>
                </c:pt>
                <c:pt idx="54">
                  <c:v>59.943615000000001</c:v>
                </c:pt>
                <c:pt idx="55">
                  <c:v>59.942329000000001</c:v>
                </c:pt>
                <c:pt idx="56">
                  <c:v>59.941035999999997</c:v>
                </c:pt>
                <c:pt idx="57">
                  <c:v>59.939743</c:v>
                </c:pt>
                <c:pt idx="58">
                  <c:v>59.938450000000003</c:v>
                </c:pt>
                <c:pt idx="59">
                  <c:v>59.937153000000002</c:v>
                </c:pt>
                <c:pt idx="60">
                  <c:v>59.935851999999997</c:v>
                </c:pt>
                <c:pt idx="61">
                  <c:v>59.934539999999998</c:v>
                </c:pt>
                <c:pt idx="62">
                  <c:v>59.933235000000003</c:v>
                </c:pt>
                <c:pt idx="63">
                  <c:v>59.931919000000001</c:v>
                </c:pt>
                <c:pt idx="64">
                  <c:v>59.930588</c:v>
                </c:pt>
                <c:pt idx="65">
                  <c:v>59.929245000000002</c:v>
                </c:pt>
                <c:pt idx="66">
                  <c:v>59.927875999999998</c:v>
                </c:pt>
                <c:pt idx="67">
                  <c:v>59.926490999999999</c:v>
                </c:pt>
                <c:pt idx="68">
                  <c:v>59.925072</c:v>
                </c:pt>
                <c:pt idx="69">
                  <c:v>59.923617999999998</c:v>
                </c:pt>
                <c:pt idx="70">
                  <c:v>59.922127000000003</c:v>
                </c:pt>
                <c:pt idx="71">
                  <c:v>59.920600999999998</c:v>
                </c:pt>
                <c:pt idx="72">
                  <c:v>59.919021999999998</c:v>
                </c:pt>
                <c:pt idx="73">
                  <c:v>59.917400000000001</c:v>
                </c:pt>
                <c:pt idx="74">
                  <c:v>59.915730000000003</c:v>
                </c:pt>
                <c:pt idx="75">
                  <c:v>59.914005000000003</c:v>
                </c:pt>
                <c:pt idx="76">
                  <c:v>59.912239</c:v>
                </c:pt>
                <c:pt idx="77">
                  <c:v>59.910426999999999</c:v>
                </c:pt>
                <c:pt idx="78">
                  <c:v>59.908577000000001</c:v>
                </c:pt>
                <c:pt idx="79">
                  <c:v>59.906695999999997</c:v>
                </c:pt>
                <c:pt idx="80">
                  <c:v>59.904781</c:v>
                </c:pt>
                <c:pt idx="81">
                  <c:v>59.902850999999998</c:v>
                </c:pt>
                <c:pt idx="82">
                  <c:v>59.900913000000003</c:v>
                </c:pt>
                <c:pt idx="83">
                  <c:v>59.898975</c:v>
                </c:pt>
                <c:pt idx="84">
                  <c:v>59.897049000000003</c:v>
                </c:pt>
                <c:pt idx="85">
                  <c:v>59.895149000000004</c:v>
                </c:pt>
                <c:pt idx="86">
                  <c:v>59.893284000000001</c:v>
                </c:pt>
                <c:pt idx="87">
                  <c:v>59.891460000000002</c:v>
                </c:pt>
                <c:pt idx="88">
                  <c:v>59.889698000000003</c:v>
                </c:pt>
                <c:pt idx="89">
                  <c:v>59.887988999999997</c:v>
                </c:pt>
                <c:pt idx="90">
                  <c:v>59.886355999999999</c:v>
                </c:pt>
                <c:pt idx="91">
                  <c:v>59.884804000000003</c:v>
                </c:pt>
                <c:pt idx="92">
                  <c:v>59.883338999999999</c:v>
                </c:pt>
                <c:pt idx="93">
                  <c:v>59.881957999999997</c:v>
                </c:pt>
                <c:pt idx="94">
                  <c:v>59.880671999999997</c:v>
                </c:pt>
                <c:pt idx="95">
                  <c:v>59.879477999999999</c:v>
                </c:pt>
                <c:pt idx="96">
                  <c:v>59.87838</c:v>
                </c:pt>
                <c:pt idx="97">
                  <c:v>59.877369000000002</c:v>
                </c:pt>
                <c:pt idx="98">
                  <c:v>59.876446000000001</c:v>
                </c:pt>
                <c:pt idx="99">
                  <c:v>59.875610000000002</c:v>
                </c:pt>
                <c:pt idx="100">
                  <c:v>59.874851</c:v>
                </c:pt>
                <c:pt idx="101">
                  <c:v>59.874164999999998</c:v>
                </c:pt>
                <c:pt idx="102">
                  <c:v>59.873547000000002</c:v>
                </c:pt>
                <c:pt idx="103">
                  <c:v>59.872982</c:v>
                </c:pt>
                <c:pt idx="104">
                  <c:v>59.872467</c:v>
                </c:pt>
                <c:pt idx="105">
                  <c:v>59.871994000000001</c:v>
                </c:pt>
                <c:pt idx="106">
                  <c:v>59.871552000000001</c:v>
                </c:pt>
                <c:pt idx="107">
                  <c:v>59.871132000000003</c:v>
                </c:pt>
                <c:pt idx="108">
                  <c:v>59.870728</c:v>
                </c:pt>
                <c:pt idx="109">
                  <c:v>59.870322999999999</c:v>
                </c:pt>
                <c:pt idx="110">
                  <c:v>59.869911000000002</c:v>
                </c:pt>
                <c:pt idx="111">
                  <c:v>59.869487999999997</c:v>
                </c:pt>
                <c:pt idx="112">
                  <c:v>59.869041000000003</c:v>
                </c:pt>
                <c:pt idx="113">
                  <c:v>59.868561</c:v>
                </c:pt>
                <c:pt idx="114">
                  <c:v>59.868046</c:v>
                </c:pt>
                <c:pt idx="115">
                  <c:v>59.867488999999999</c:v>
                </c:pt>
                <c:pt idx="116">
                  <c:v>59.866878999999997</c:v>
                </c:pt>
                <c:pt idx="117">
                  <c:v>59.866222</c:v>
                </c:pt>
                <c:pt idx="118">
                  <c:v>59.865504999999999</c:v>
                </c:pt>
                <c:pt idx="119">
                  <c:v>59.864738000000003</c:v>
                </c:pt>
                <c:pt idx="120">
                  <c:v>59.863914000000001</c:v>
                </c:pt>
                <c:pt idx="121">
                  <c:v>59.863041000000003</c:v>
                </c:pt>
                <c:pt idx="122">
                  <c:v>59.862113999999998</c:v>
                </c:pt>
                <c:pt idx="123">
                  <c:v>59.861141000000003</c:v>
                </c:pt>
                <c:pt idx="124">
                  <c:v>59.860126000000001</c:v>
                </c:pt>
                <c:pt idx="125">
                  <c:v>59.859081000000003</c:v>
                </c:pt>
                <c:pt idx="126">
                  <c:v>59.858009000000003</c:v>
                </c:pt>
                <c:pt idx="127">
                  <c:v>59.856918</c:v>
                </c:pt>
                <c:pt idx="128">
                  <c:v>59.855823999999998</c:v>
                </c:pt>
                <c:pt idx="129">
                  <c:v>59.854725000000002</c:v>
                </c:pt>
                <c:pt idx="130">
                  <c:v>59.853634</c:v>
                </c:pt>
                <c:pt idx="131">
                  <c:v>59.852561999999999</c:v>
                </c:pt>
                <c:pt idx="132">
                  <c:v>59.851517000000001</c:v>
                </c:pt>
                <c:pt idx="133">
                  <c:v>59.85051</c:v>
                </c:pt>
                <c:pt idx="134">
                  <c:v>59.849533000000001</c:v>
                </c:pt>
                <c:pt idx="135">
                  <c:v>59.848610000000001</c:v>
                </c:pt>
                <c:pt idx="136">
                  <c:v>59.847732999999998</c:v>
                </c:pt>
                <c:pt idx="137">
                  <c:v>59.846916</c:v>
                </c:pt>
                <c:pt idx="138">
                  <c:v>59.846156999999998</c:v>
                </c:pt>
                <c:pt idx="139">
                  <c:v>59.845458999999998</c:v>
                </c:pt>
                <c:pt idx="140">
                  <c:v>59.844817999999997</c:v>
                </c:pt>
                <c:pt idx="141">
                  <c:v>59.844237999999997</c:v>
                </c:pt>
                <c:pt idx="142">
                  <c:v>59.843719</c:v>
                </c:pt>
                <c:pt idx="143">
                  <c:v>59.843254000000002</c:v>
                </c:pt>
                <c:pt idx="144">
                  <c:v>59.842846000000002</c:v>
                </c:pt>
                <c:pt idx="145">
                  <c:v>59.842486999999998</c:v>
                </c:pt>
                <c:pt idx="146">
                  <c:v>59.842174999999997</c:v>
                </c:pt>
                <c:pt idx="147">
                  <c:v>59.841904</c:v>
                </c:pt>
                <c:pt idx="148">
                  <c:v>59.841670999999998</c:v>
                </c:pt>
                <c:pt idx="149">
                  <c:v>59.841468999999996</c:v>
                </c:pt>
                <c:pt idx="150">
                  <c:v>59.841296999999997</c:v>
                </c:pt>
                <c:pt idx="151">
                  <c:v>59.841144999999997</c:v>
                </c:pt>
                <c:pt idx="152">
                  <c:v>59.841011000000002</c:v>
                </c:pt>
                <c:pt idx="153">
                  <c:v>59.840896999999998</c:v>
                </c:pt>
                <c:pt idx="154">
                  <c:v>59.840786000000001</c:v>
                </c:pt>
                <c:pt idx="155">
                  <c:v>59.840687000000003</c:v>
                </c:pt>
                <c:pt idx="156">
                  <c:v>59.840595</c:v>
                </c:pt>
                <c:pt idx="157">
                  <c:v>59.840499999999999</c:v>
                </c:pt>
                <c:pt idx="158">
                  <c:v>59.840407999999996</c:v>
                </c:pt>
                <c:pt idx="159">
                  <c:v>59.840313000000002</c:v>
                </c:pt>
                <c:pt idx="160">
                  <c:v>59.840209999999999</c:v>
                </c:pt>
                <c:pt idx="161">
                  <c:v>59.840102999999999</c:v>
                </c:pt>
                <c:pt idx="162">
                  <c:v>59.839989000000003</c:v>
                </c:pt>
                <c:pt idx="163">
                  <c:v>59.839869999999998</c:v>
                </c:pt>
                <c:pt idx="164">
                  <c:v>59.839748</c:v>
                </c:pt>
                <c:pt idx="165">
                  <c:v>59.839610999999998</c:v>
                </c:pt>
                <c:pt idx="166">
                  <c:v>59.839469999999999</c:v>
                </c:pt>
                <c:pt idx="167">
                  <c:v>59.839325000000002</c:v>
                </c:pt>
                <c:pt idx="168">
                  <c:v>59.839176000000002</c:v>
                </c:pt>
                <c:pt idx="169">
                  <c:v>59.839016000000001</c:v>
                </c:pt>
                <c:pt idx="170">
                  <c:v>59.838856</c:v>
                </c:pt>
                <c:pt idx="171">
                  <c:v>59.838692000000002</c:v>
                </c:pt>
                <c:pt idx="172">
                  <c:v>59.838527999999997</c:v>
                </c:pt>
                <c:pt idx="173">
                  <c:v>59.838360000000002</c:v>
                </c:pt>
                <c:pt idx="174">
                  <c:v>59.838191999999999</c:v>
                </c:pt>
                <c:pt idx="175">
                  <c:v>59.838028000000001</c:v>
                </c:pt>
                <c:pt idx="176">
                  <c:v>59.837868</c:v>
                </c:pt>
                <c:pt idx="177">
                  <c:v>59.837704000000002</c:v>
                </c:pt>
                <c:pt idx="178">
                  <c:v>59.837550999999998</c:v>
                </c:pt>
                <c:pt idx="179">
                  <c:v>59.837401999999997</c:v>
                </c:pt>
                <c:pt idx="180">
                  <c:v>59.837254000000001</c:v>
                </c:pt>
                <c:pt idx="181">
                  <c:v>59.837119999999999</c:v>
                </c:pt>
                <c:pt idx="182">
                  <c:v>59.836982999999996</c:v>
                </c:pt>
                <c:pt idx="183">
                  <c:v>59.836857000000002</c:v>
                </c:pt>
                <c:pt idx="184">
                  <c:v>59.836739000000001</c:v>
                </c:pt>
                <c:pt idx="185">
                  <c:v>59.836627999999997</c:v>
                </c:pt>
                <c:pt idx="186">
                  <c:v>59.836520999999998</c:v>
                </c:pt>
                <c:pt idx="187">
                  <c:v>59.836426000000003</c:v>
                </c:pt>
                <c:pt idx="188">
                  <c:v>59.836334000000001</c:v>
                </c:pt>
                <c:pt idx="189">
                  <c:v>59.83625</c:v>
                </c:pt>
                <c:pt idx="190">
                  <c:v>59.836174</c:v>
                </c:pt>
                <c:pt idx="191">
                  <c:v>59.836105000000003</c:v>
                </c:pt>
                <c:pt idx="192">
                  <c:v>59.836047999999998</c:v>
                </c:pt>
                <c:pt idx="193">
                  <c:v>59.835994999999997</c:v>
                </c:pt>
                <c:pt idx="194">
                  <c:v>59.835957000000001</c:v>
                </c:pt>
                <c:pt idx="195">
                  <c:v>59.835921999999997</c:v>
                </c:pt>
                <c:pt idx="196">
                  <c:v>59.835903000000002</c:v>
                </c:pt>
                <c:pt idx="197">
                  <c:v>59.835892000000001</c:v>
                </c:pt>
                <c:pt idx="198">
                  <c:v>59.835895999999998</c:v>
                </c:pt>
                <c:pt idx="199">
                  <c:v>59.835911000000003</c:v>
                </c:pt>
                <c:pt idx="200">
                  <c:v>59.835940999999998</c:v>
                </c:pt>
                <c:pt idx="201">
                  <c:v>59.835982999999999</c:v>
                </c:pt>
                <c:pt idx="202">
                  <c:v>59.836044000000001</c:v>
                </c:pt>
                <c:pt idx="203">
                  <c:v>59.836120999999999</c:v>
                </c:pt>
                <c:pt idx="204">
                  <c:v>59.836212000000003</c:v>
                </c:pt>
                <c:pt idx="205">
                  <c:v>59.836319000000003</c:v>
                </c:pt>
                <c:pt idx="206">
                  <c:v>59.836444999999998</c:v>
                </c:pt>
                <c:pt idx="207">
                  <c:v>59.836585999999997</c:v>
                </c:pt>
                <c:pt idx="208">
                  <c:v>59.836739000000001</c:v>
                </c:pt>
                <c:pt idx="209">
                  <c:v>59.836910000000003</c:v>
                </c:pt>
                <c:pt idx="210">
                  <c:v>59.837093000000003</c:v>
                </c:pt>
                <c:pt idx="211">
                  <c:v>59.837291999999998</c:v>
                </c:pt>
                <c:pt idx="212">
                  <c:v>59.837497999999997</c:v>
                </c:pt>
                <c:pt idx="213">
                  <c:v>59.837715000000003</c:v>
                </c:pt>
                <c:pt idx="214">
                  <c:v>59.837940000000003</c:v>
                </c:pt>
                <c:pt idx="215">
                  <c:v>59.838172999999998</c:v>
                </c:pt>
                <c:pt idx="216">
                  <c:v>59.838408999999999</c:v>
                </c:pt>
                <c:pt idx="217">
                  <c:v>59.838653999999998</c:v>
                </c:pt>
                <c:pt idx="218">
                  <c:v>59.838898</c:v>
                </c:pt>
                <c:pt idx="219">
                  <c:v>59.839137999999998</c:v>
                </c:pt>
                <c:pt idx="220">
                  <c:v>59.839382000000001</c:v>
                </c:pt>
                <c:pt idx="221">
                  <c:v>59.839621999999999</c:v>
                </c:pt>
                <c:pt idx="222">
                  <c:v>59.839863000000001</c:v>
                </c:pt>
                <c:pt idx="223">
                  <c:v>59.840096000000003</c:v>
                </c:pt>
                <c:pt idx="224">
                  <c:v>59.840324000000003</c:v>
                </c:pt>
                <c:pt idx="225">
                  <c:v>59.840546000000003</c:v>
                </c:pt>
                <c:pt idx="226">
                  <c:v>59.840763000000003</c:v>
                </c:pt>
                <c:pt idx="227">
                  <c:v>59.840969000000001</c:v>
                </c:pt>
                <c:pt idx="228">
                  <c:v>59.841175</c:v>
                </c:pt>
                <c:pt idx="229">
                  <c:v>59.841369999999998</c:v>
                </c:pt>
                <c:pt idx="230">
                  <c:v>59.841560000000001</c:v>
                </c:pt>
                <c:pt idx="231">
                  <c:v>59.841746999999998</c:v>
                </c:pt>
                <c:pt idx="232">
                  <c:v>59.841926999999998</c:v>
                </c:pt>
                <c:pt idx="233">
                  <c:v>59.842101999999997</c:v>
                </c:pt>
                <c:pt idx="234">
                  <c:v>59.842269999999999</c:v>
                </c:pt>
                <c:pt idx="235">
                  <c:v>59.842438000000001</c:v>
                </c:pt>
                <c:pt idx="236">
                  <c:v>59.842601999999999</c:v>
                </c:pt>
                <c:pt idx="237">
                  <c:v>59.842765999999997</c:v>
                </c:pt>
                <c:pt idx="238">
                  <c:v>59.842925999999999</c:v>
                </c:pt>
                <c:pt idx="239">
                  <c:v>59.843089999999997</c:v>
                </c:pt>
                <c:pt idx="240">
                  <c:v>59.843254000000002</c:v>
                </c:pt>
                <c:pt idx="241">
                  <c:v>59.843421999999997</c:v>
                </c:pt>
                <c:pt idx="242">
                  <c:v>59.843589999999999</c:v>
                </c:pt>
                <c:pt idx="243">
                  <c:v>59.843761000000001</c:v>
                </c:pt>
                <c:pt idx="244">
                  <c:v>59.843941000000001</c:v>
                </c:pt>
                <c:pt idx="245">
                  <c:v>59.844127999999998</c:v>
                </c:pt>
                <c:pt idx="246">
                  <c:v>59.844318000000001</c:v>
                </c:pt>
                <c:pt idx="247">
                  <c:v>59.844509000000002</c:v>
                </c:pt>
                <c:pt idx="248">
                  <c:v>59.844710999999997</c:v>
                </c:pt>
                <c:pt idx="249">
                  <c:v>59.844917000000002</c:v>
                </c:pt>
                <c:pt idx="250">
                  <c:v>59.845131000000002</c:v>
                </c:pt>
                <c:pt idx="251">
                  <c:v>59.845351999999998</c:v>
                </c:pt>
                <c:pt idx="252">
                  <c:v>59.845576999999999</c:v>
                </c:pt>
                <c:pt idx="253">
                  <c:v>59.845806000000003</c:v>
                </c:pt>
                <c:pt idx="254">
                  <c:v>59.846043000000002</c:v>
                </c:pt>
                <c:pt idx="255">
                  <c:v>59.846274999999999</c:v>
                </c:pt>
                <c:pt idx="256">
                  <c:v>59.846519000000001</c:v>
                </c:pt>
                <c:pt idx="257">
                  <c:v>59.846767</c:v>
                </c:pt>
                <c:pt idx="258">
                  <c:v>59.847014999999999</c:v>
                </c:pt>
                <c:pt idx="259">
                  <c:v>59.847262999999998</c:v>
                </c:pt>
                <c:pt idx="260">
                  <c:v>59.847518999999998</c:v>
                </c:pt>
                <c:pt idx="261">
                  <c:v>59.847771000000002</c:v>
                </c:pt>
                <c:pt idx="262">
                  <c:v>59.848025999999997</c:v>
                </c:pt>
                <c:pt idx="263">
                  <c:v>59.848281999999998</c:v>
                </c:pt>
                <c:pt idx="264">
                  <c:v>59.848534000000001</c:v>
                </c:pt>
                <c:pt idx="265">
                  <c:v>59.848788999999996</c:v>
                </c:pt>
                <c:pt idx="266">
                  <c:v>59.849037000000003</c:v>
                </c:pt>
                <c:pt idx="267">
                  <c:v>59.849293000000003</c:v>
                </c:pt>
                <c:pt idx="268">
                  <c:v>59.849541000000002</c:v>
                </c:pt>
                <c:pt idx="269">
                  <c:v>59.849795999999998</c:v>
                </c:pt>
                <c:pt idx="270">
                  <c:v>59.850048000000001</c:v>
                </c:pt>
                <c:pt idx="271">
                  <c:v>59.850296</c:v>
                </c:pt>
                <c:pt idx="272">
                  <c:v>59.850552</c:v>
                </c:pt>
                <c:pt idx="273">
                  <c:v>59.850802999999999</c:v>
                </c:pt>
                <c:pt idx="274">
                  <c:v>59.851055000000002</c:v>
                </c:pt>
                <c:pt idx="275">
                  <c:v>59.851311000000003</c:v>
                </c:pt>
                <c:pt idx="276">
                  <c:v>59.851565999999998</c:v>
                </c:pt>
                <c:pt idx="277">
                  <c:v>59.851826000000003</c:v>
                </c:pt>
                <c:pt idx="278">
                  <c:v>59.852085000000002</c:v>
                </c:pt>
                <c:pt idx="279">
                  <c:v>59.852345</c:v>
                </c:pt>
                <c:pt idx="280">
                  <c:v>59.852612000000001</c:v>
                </c:pt>
                <c:pt idx="281">
                  <c:v>59.852874999999997</c:v>
                </c:pt>
                <c:pt idx="282">
                  <c:v>59.853141999999998</c:v>
                </c:pt>
                <c:pt idx="283">
                  <c:v>59.853408999999999</c:v>
                </c:pt>
                <c:pt idx="284">
                  <c:v>59.853679999999997</c:v>
                </c:pt>
                <c:pt idx="285">
                  <c:v>59.853946999999998</c:v>
                </c:pt>
                <c:pt idx="286">
                  <c:v>59.854221000000003</c:v>
                </c:pt>
                <c:pt idx="287">
                  <c:v>59.854492</c:v>
                </c:pt>
                <c:pt idx="288">
                  <c:v>59.854759000000001</c:v>
                </c:pt>
                <c:pt idx="289">
                  <c:v>59.855034000000003</c:v>
                </c:pt>
                <c:pt idx="290">
                  <c:v>59.855300999999997</c:v>
                </c:pt>
                <c:pt idx="291">
                  <c:v>59.855564000000001</c:v>
                </c:pt>
                <c:pt idx="292">
                  <c:v>59.855826999999998</c:v>
                </c:pt>
                <c:pt idx="293">
                  <c:v>59.856087000000002</c:v>
                </c:pt>
                <c:pt idx="294">
                  <c:v>59.856341999999998</c:v>
                </c:pt>
                <c:pt idx="295">
                  <c:v>59.856589999999997</c:v>
                </c:pt>
                <c:pt idx="296">
                  <c:v>59.856838000000003</c:v>
                </c:pt>
                <c:pt idx="297">
                  <c:v>59.857081999999998</c:v>
                </c:pt>
                <c:pt idx="298">
                  <c:v>59.857318999999997</c:v>
                </c:pt>
                <c:pt idx="299">
                  <c:v>59.857548000000001</c:v>
                </c:pt>
                <c:pt idx="300">
                  <c:v>59.857773000000002</c:v>
                </c:pt>
                <c:pt idx="301">
                  <c:v>59.857993999999998</c:v>
                </c:pt>
                <c:pt idx="302">
                  <c:v>59.858204000000001</c:v>
                </c:pt>
                <c:pt idx="303">
                  <c:v>59.858414000000003</c:v>
                </c:pt>
                <c:pt idx="304">
                  <c:v>59.858620000000002</c:v>
                </c:pt>
                <c:pt idx="305">
                  <c:v>59.858817999999999</c:v>
                </c:pt>
                <c:pt idx="306">
                  <c:v>59.859012999999997</c:v>
                </c:pt>
                <c:pt idx="307">
                  <c:v>59.859203000000001</c:v>
                </c:pt>
                <c:pt idx="308">
                  <c:v>59.859389999999998</c:v>
                </c:pt>
                <c:pt idx="309">
                  <c:v>59.859572999999997</c:v>
                </c:pt>
                <c:pt idx="310">
                  <c:v>59.859755999999997</c:v>
                </c:pt>
                <c:pt idx="311">
                  <c:v>59.859940000000002</c:v>
                </c:pt>
                <c:pt idx="312">
                  <c:v>59.860118999999997</c:v>
                </c:pt>
                <c:pt idx="313">
                  <c:v>59.860294000000003</c:v>
                </c:pt>
                <c:pt idx="314">
                  <c:v>59.860469999999999</c:v>
                </c:pt>
                <c:pt idx="315">
                  <c:v>59.860649000000002</c:v>
                </c:pt>
                <c:pt idx="316">
                  <c:v>59.860827999999998</c:v>
                </c:pt>
                <c:pt idx="317">
                  <c:v>59.861012000000002</c:v>
                </c:pt>
                <c:pt idx="318">
                  <c:v>59.861195000000002</c:v>
                </c:pt>
                <c:pt idx="319">
                  <c:v>59.861378000000002</c:v>
                </c:pt>
                <c:pt idx="320">
                  <c:v>59.861564999999999</c:v>
                </c:pt>
                <c:pt idx="321">
                  <c:v>59.861755000000002</c:v>
                </c:pt>
                <c:pt idx="322">
                  <c:v>59.861946000000003</c:v>
                </c:pt>
                <c:pt idx="323">
                  <c:v>59.862141000000001</c:v>
                </c:pt>
                <c:pt idx="324">
                  <c:v>59.862343000000003</c:v>
                </c:pt>
                <c:pt idx="325">
                  <c:v>59.862541</c:v>
                </c:pt>
                <c:pt idx="326">
                  <c:v>59.862746999999999</c:v>
                </c:pt>
                <c:pt idx="327">
                  <c:v>59.862952999999997</c:v>
                </c:pt>
                <c:pt idx="328">
                  <c:v>59.863163</c:v>
                </c:pt>
                <c:pt idx="329">
                  <c:v>59.863377</c:v>
                </c:pt>
                <c:pt idx="330">
                  <c:v>59.863590000000002</c:v>
                </c:pt>
                <c:pt idx="331">
                  <c:v>59.863804000000002</c:v>
                </c:pt>
                <c:pt idx="332">
                  <c:v>59.864016999999997</c:v>
                </c:pt>
                <c:pt idx="333">
                  <c:v>59.864238999999998</c:v>
                </c:pt>
                <c:pt idx="334">
                  <c:v>59.864455999999997</c:v>
                </c:pt>
                <c:pt idx="335">
                  <c:v>59.864669999999997</c:v>
                </c:pt>
                <c:pt idx="336">
                  <c:v>59.864887000000003</c:v>
                </c:pt>
                <c:pt idx="337">
                  <c:v>59.865105</c:v>
                </c:pt>
                <c:pt idx="338">
                  <c:v>59.865318000000002</c:v>
                </c:pt>
                <c:pt idx="339">
                  <c:v>59.865527999999998</c:v>
                </c:pt>
                <c:pt idx="340">
                  <c:v>59.865738</c:v>
                </c:pt>
                <c:pt idx="341">
                  <c:v>59.865948000000003</c:v>
                </c:pt>
                <c:pt idx="342">
                  <c:v>59.866149999999998</c:v>
                </c:pt>
                <c:pt idx="343">
                  <c:v>59.866356000000003</c:v>
                </c:pt>
                <c:pt idx="344">
                  <c:v>59.866549999999997</c:v>
                </c:pt>
                <c:pt idx="345">
                  <c:v>59.866748999999999</c:v>
                </c:pt>
                <c:pt idx="346">
                  <c:v>59.86694</c:v>
                </c:pt>
                <c:pt idx="347">
                  <c:v>59.867130000000003</c:v>
                </c:pt>
                <c:pt idx="348">
                  <c:v>59.867313000000003</c:v>
                </c:pt>
                <c:pt idx="349">
                  <c:v>59.867496000000003</c:v>
                </c:pt>
                <c:pt idx="350">
                  <c:v>59.867676000000003</c:v>
                </c:pt>
                <c:pt idx="351">
                  <c:v>59.867846999999998</c:v>
                </c:pt>
                <c:pt idx="352">
                  <c:v>59.868018999999997</c:v>
                </c:pt>
                <c:pt idx="353">
                  <c:v>59.868183000000002</c:v>
                </c:pt>
                <c:pt idx="354">
                  <c:v>59.868343000000003</c:v>
                </c:pt>
                <c:pt idx="355">
                  <c:v>59.868499999999997</c:v>
                </c:pt>
                <c:pt idx="356">
                  <c:v>59.868651999999997</c:v>
                </c:pt>
                <c:pt idx="357">
                  <c:v>59.868800999999998</c:v>
                </c:pt>
                <c:pt idx="358">
                  <c:v>59.868941999999997</c:v>
                </c:pt>
                <c:pt idx="359">
                  <c:v>59.869087</c:v>
                </c:pt>
                <c:pt idx="360">
                  <c:v>59.869225</c:v>
                </c:pt>
                <c:pt idx="361">
                  <c:v>59.869354000000001</c:v>
                </c:pt>
                <c:pt idx="362">
                  <c:v>59.869484</c:v>
                </c:pt>
                <c:pt idx="363">
                  <c:v>59.869610000000002</c:v>
                </c:pt>
                <c:pt idx="364">
                  <c:v>59.869731999999999</c:v>
                </c:pt>
                <c:pt idx="365">
                  <c:v>59.86985</c:v>
                </c:pt>
                <c:pt idx="366">
                  <c:v>59.869965000000001</c:v>
                </c:pt>
                <c:pt idx="367">
                  <c:v>59.870075</c:v>
                </c:pt>
                <c:pt idx="368">
                  <c:v>59.870185999999997</c:v>
                </c:pt>
                <c:pt idx="369">
                  <c:v>59.870292999999997</c:v>
                </c:pt>
                <c:pt idx="370">
                  <c:v>59.870398999999999</c:v>
                </c:pt>
                <c:pt idx="371">
                  <c:v>59.870502000000002</c:v>
                </c:pt>
                <c:pt idx="372">
                  <c:v>59.870601999999998</c:v>
                </c:pt>
                <c:pt idx="373">
                  <c:v>59.870708</c:v>
                </c:pt>
                <c:pt idx="374">
                  <c:v>59.870807999999997</c:v>
                </c:pt>
                <c:pt idx="375">
                  <c:v>59.870907000000003</c:v>
                </c:pt>
                <c:pt idx="376">
                  <c:v>59.871006000000001</c:v>
                </c:pt>
                <c:pt idx="377">
                  <c:v>59.871108999999997</c:v>
                </c:pt>
                <c:pt idx="378">
                  <c:v>59.871212</c:v>
                </c:pt>
                <c:pt idx="379">
                  <c:v>59.871315000000003</c:v>
                </c:pt>
                <c:pt idx="380">
                  <c:v>59.871417999999998</c:v>
                </c:pt>
                <c:pt idx="381">
                  <c:v>59.871524999999998</c:v>
                </c:pt>
                <c:pt idx="382">
                  <c:v>59.871634999999998</c:v>
                </c:pt>
                <c:pt idx="383">
                  <c:v>59.871746000000002</c:v>
                </c:pt>
                <c:pt idx="384">
                  <c:v>59.871861000000003</c:v>
                </c:pt>
                <c:pt idx="385">
                  <c:v>59.871979000000003</c:v>
                </c:pt>
                <c:pt idx="386">
                  <c:v>59.872096999999997</c:v>
                </c:pt>
                <c:pt idx="387">
                  <c:v>59.872219000000001</c:v>
                </c:pt>
                <c:pt idx="388">
                  <c:v>59.872349</c:v>
                </c:pt>
                <c:pt idx="389">
                  <c:v>59.872475000000001</c:v>
                </c:pt>
                <c:pt idx="390">
                  <c:v>59.872604000000003</c:v>
                </c:pt>
                <c:pt idx="391">
                  <c:v>59.872737999999998</c:v>
                </c:pt>
                <c:pt idx="392">
                  <c:v>59.872875000000001</c:v>
                </c:pt>
                <c:pt idx="393">
                  <c:v>59.873013</c:v>
                </c:pt>
                <c:pt idx="394">
                  <c:v>59.873150000000003</c:v>
                </c:pt>
                <c:pt idx="395">
                  <c:v>59.873286999999998</c:v>
                </c:pt>
                <c:pt idx="396">
                  <c:v>59.873427999999997</c:v>
                </c:pt>
                <c:pt idx="397">
                  <c:v>59.873569000000003</c:v>
                </c:pt>
                <c:pt idx="398">
                  <c:v>59.873707000000003</c:v>
                </c:pt>
                <c:pt idx="399">
                  <c:v>59.873843999999998</c:v>
                </c:pt>
                <c:pt idx="400">
                  <c:v>59.873978000000001</c:v>
                </c:pt>
                <c:pt idx="401">
                  <c:v>59.874110999999999</c:v>
                </c:pt>
                <c:pt idx="402">
                  <c:v>59.874240999999998</c:v>
                </c:pt>
                <c:pt idx="403">
                  <c:v>59.874370999999996</c:v>
                </c:pt>
                <c:pt idx="404">
                  <c:v>59.874488999999997</c:v>
                </c:pt>
                <c:pt idx="405">
                  <c:v>59.874606999999997</c:v>
                </c:pt>
                <c:pt idx="406">
                  <c:v>59.874721999999998</c:v>
                </c:pt>
                <c:pt idx="407">
                  <c:v>59.874831999999998</c:v>
                </c:pt>
                <c:pt idx="408">
                  <c:v>59.874938999999998</c:v>
                </c:pt>
                <c:pt idx="409">
                  <c:v>59.875033999999999</c:v>
                </c:pt>
                <c:pt idx="410">
                  <c:v>59.875126000000002</c:v>
                </c:pt>
                <c:pt idx="411">
                  <c:v>59.875216999999999</c:v>
                </c:pt>
                <c:pt idx="412">
                  <c:v>59.875298000000001</c:v>
                </c:pt>
                <c:pt idx="413">
                  <c:v>59.875374000000001</c:v>
                </c:pt>
                <c:pt idx="414">
                  <c:v>59.875442999999997</c:v>
                </c:pt>
                <c:pt idx="415">
                  <c:v>59.875511000000003</c:v>
                </c:pt>
                <c:pt idx="416">
                  <c:v>59.875571999999998</c:v>
                </c:pt>
                <c:pt idx="417">
                  <c:v>59.875629000000004</c:v>
                </c:pt>
                <c:pt idx="418">
                  <c:v>59.875678999999998</c:v>
                </c:pt>
                <c:pt idx="419">
                  <c:v>59.875729</c:v>
                </c:pt>
                <c:pt idx="420">
                  <c:v>59.875774</c:v>
                </c:pt>
                <c:pt idx="421">
                  <c:v>59.875816</c:v>
                </c:pt>
                <c:pt idx="422">
                  <c:v>59.875858000000001</c:v>
                </c:pt>
                <c:pt idx="423">
                  <c:v>59.875895999999997</c:v>
                </c:pt>
                <c:pt idx="424">
                  <c:v>59.875931000000001</c:v>
                </c:pt>
                <c:pt idx="425">
                  <c:v>59.875973000000002</c:v>
                </c:pt>
                <c:pt idx="426">
                  <c:v>59.876007000000001</c:v>
                </c:pt>
                <c:pt idx="427">
                  <c:v>59.876044999999998</c:v>
                </c:pt>
                <c:pt idx="428">
                  <c:v>59.876086999999998</c:v>
                </c:pt>
                <c:pt idx="429">
                  <c:v>59.876125000000002</c:v>
                </c:pt>
                <c:pt idx="430">
                  <c:v>59.876167000000002</c:v>
                </c:pt>
                <c:pt idx="431">
                  <c:v>59.876209000000003</c:v>
                </c:pt>
                <c:pt idx="432">
                  <c:v>59.876258999999997</c:v>
                </c:pt>
                <c:pt idx="433">
                  <c:v>59.876308000000002</c:v>
                </c:pt>
                <c:pt idx="434">
                  <c:v>59.876358000000003</c:v>
                </c:pt>
                <c:pt idx="435">
                  <c:v>59.876410999999997</c:v>
                </c:pt>
                <c:pt idx="436">
                  <c:v>59.876469</c:v>
                </c:pt>
                <c:pt idx="437">
                  <c:v>59.876530000000002</c:v>
                </c:pt>
                <c:pt idx="438">
                  <c:v>59.876590999999998</c:v>
                </c:pt>
                <c:pt idx="439">
                  <c:v>59.876658999999997</c:v>
                </c:pt>
                <c:pt idx="440">
                  <c:v>59.876724000000003</c:v>
                </c:pt>
                <c:pt idx="441">
                  <c:v>59.876797000000003</c:v>
                </c:pt>
                <c:pt idx="442">
                  <c:v>59.876868999999999</c:v>
                </c:pt>
                <c:pt idx="443">
                  <c:v>59.876944999999999</c:v>
                </c:pt>
                <c:pt idx="444">
                  <c:v>59.877021999999997</c:v>
                </c:pt>
                <c:pt idx="445">
                  <c:v>59.877102000000001</c:v>
                </c:pt>
                <c:pt idx="446">
                  <c:v>59.877178000000001</c:v>
                </c:pt>
                <c:pt idx="447">
                  <c:v>59.877262000000002</c:v>
                </c:pt>
                <c:pt idx="448">
                  <c:v>59.877346000000003</c:v>
                </c:pt>
                <c:pt idx="449">
                  <c:v>59.877426</c:v>
                </c:pt>
                <c:pt idx="450">
                  <c:v>59.877510000000001</c:v>
                </c:pt>
                <c:pt idx="451">
                  <c:v>59.877586000000001</c:v>
                </c:pt>
                <c:pt idx="452">
                  <c:v>59.877670000000002</c:v>
                </c:pt>
                <c:pt idx="453">
                  <c:v>59.877746999999999</c:v>
                </c:pt>
                <c:pt idx="454">
                  <c:v>59.877827000000003</c:v>
                </c:pt>
                <c:pt idx="455">
                  <c:v>59.877907</c:v>
                </c:pt>
                <c:pt idx="456">
                  <c:v>59.877979000000003</c:v>
                </c:pt>
                <c:pt idx="457">
                  <c:v>59.878051999999997</c:v>
                </c:pt>
                <c:pt idx="458">
                  <c:v>59.878124</c:v>
                </c:pt>
                <c:pt idx="459">
                  <c:v>59.878193000000003</c:v>
                </c:pt>
                <c:pt idx="460">
                  <c:v>59.878258000000002</c:v>
                </c:pt>
                <c:pt idx="461">
                  <c:v>59.878318999999998</c:v>
                </c:pt>
                <c:pt idx="462">
                  <c:v>59.87838</c:v>
                </c:pt>
                <c:pt idx="463">
                  <c:v>59.878433000000001</c:v>
                </c:pt>
                <c:pt idx="464">
                  <c:v>59.878489999999999</c:v>
                </c:pt>
                <c:pt idx="465">
                  <c:v>59.878540000000001</c:v>
                </c:pt>
                <c:pt idx="466">
                  <c:v>59.878590000000003</c:v>
                </c:pt>
                <c:pt idx="467">
                  <c:v>59.878632000000003</c:v>
                </c:pt>
                <c:pt idx="468">
                  <c:v>59.878673999999997</c:v>
                </c:pt>
                <c:pt idx="469">
                  <c:v>59.878715999999997</c:v>
                </c:pt>
                <c:pt idx="470">
                  <c:v>59.878746</c:v>
                </c:pt>
                <c:pt idx="471">
                  <c:v>59.878779999999999</c:v>
                </c:pt>
                <c:pt idx="472">
                  <c:v>59.878810999999999</c:v>
                </c:pt>
                <c:pt idx="473">
                  <c:v>59.878838000000002</c:v>
                </c:pt>
                <c:pt idx="474">
                  <c:v>59.878864</c:v>
                </c:pt>
                <c:pt idx="475">
                  <c:v>59.878886999999999</c:v>
                </c:pt>
                <c:pt idx="476">
                  <c:v>59.878906000000001</c:v>
                </c:pt>
                <c:pt idx="477">
                  <c:v>59.878928999999999</c:v>
                </c:pt>
                <c:pt idx="478">
                  <c:v>59.878948000000001</c:v>
                </c:pt>
                <c:pt idx="479">
                  <c:v>59.878959999999999</c:v>
                </c:pt>
                <c:pt idx="480">
                  <c:v>59.878979000000001</c:v>
                </c:pt>
                <c:pt idx="481">
                  <c:v>59.878993999999999</c:v>
                </c:pt>
                <c:pt idx="482">
                  <c:v>59.879004999999999</c:v>
                </c:pt>
                <c:pt idx="483">
                  <c:v>59.879021000000002</c:v>
                </c:pt>
                <c:pt idx="484">
                  <c:v>59.879035999999999</c:v>
                </c:pt>
                <c:pt idx="485">
                  <c:v>59.879055000000001</c:v>
                </c:pt>
                <c:pt idx="486">
                  <c:v>59.879066000000002</c:v>
                </c:pt>
                <c:pt idx="487">
                  <c:v>59.879086000000001</c:v>
                </c:pt>
                <c:pt idx="488">
                  <c:v>59.879108000000002</c:v>
                </c:pt>
                <c:pt idx="489">
                  <c:v>59.879123999999997</c:v>
                </c:pt>
                <c:pt idx="490">
                  <c:v>59.879150000000003</c:v>
                </c:pt>
                <c:pt idx="491">
                  <c:v>59.879173000000002</c:v>
                </c:pt>
                <c:pt idx="492">
                  <c:v>59.879199999999997</c:v>
                </c:pt>
                <c:pt idx="493">
                  <c:v>59.87923</c:v>
                </c:pt>
                <c:pt idx="494">
                  <c:v>59.879261</c:v>
                </c:pt>
                <c:pt idx="495">
                  <c:v>59.879294999999999</c:v>
                </c:pt>
                <c:pt idx="496">
                  <c:v>59.879330000000003</c:v>
                </c:pt>
                <c:pt idx="497">
                  <c:v>59.879367999999999</c:v>
                </c:pt>
                <c:pt idx="498">
                  <c:v>59.87941</c:v>
                </c:pt>
                <c:pt idx="499">
                  <c:v>59.879455999999998</c:v>
                </c:pt>
                <c:pt idx="500">
                  <c:v>59.879497999999998</c:v>
                </c:pt>
                <c:pt idx="501">
                  <c:v>59.879547000000002</c:v>
                </c:pt>
                <c:pt idx="502">
                  <c:v>59.879596999999997</c:v>
                </c:pt>
                <c:pt idx="503">
                  <c:v>59.879646000000001</c:v>
                </c:pt>
                <c:pt idx="504">
                  <c:v>59.8797</c:v>
                </c:pt>
                <c:pt idx="505">
                  <c:v>59.879753000000001</c:v>
                </c:pt>
                <c:pt idx="506">
                  <c:v>59.879807</c:v>
                </c:pt>
                <c:pt idx="507">
                  <c:v>59.879868000000002</c:v>
                </c:pt>
                <c:pt idx="508">
                  <c:v>59.879921000000003</c:v>
                </c:pt>
                <c:pt idx="509">
                  <c:v>59.879978000000001</c:v>
                </c:pt>
                <c:pt idx="510">
                  <c:v>59.880034999999999</c:v>
                </c:pt>
                <c:pt idx="511">
                  <c:v>59.880088999999998</c:v>
                </c:pt>
                <c:pt idx="512">
                  <c:v>59.880141999999999</c:v>
                </c:pt>
                <c:pt idx="513">
                  <c:v>59.880195999999998</c:v>
                </c:pt>
                <c:pt idx="514">
                  <c:v>59.880245000000002</c:v>
                </c:pt>
                <c:pt idx="515">
                  <c:v>59.880294999999997</c:v>
                </c:pt>
                <c:pt idx="516">
                  <c:v>59.880341000000001</c:v>
                </c:pt>
                <c:pt idx="517">
                  <c:v>59.880383000000002</c:v>
                </c:pt>
                <c:pt idx="518">
                  <c:v>59.880428000000002</c:v>
                </c:pt>
                <c:pt idx="519">
                  <c:v>59.880465999999998</c:v>
                </c:pt>
                <c:pt idx="520">
                  <c:v>59.880501000000002</c:v>
                </c:pt>
                <c:pt idx="521">
                  <c:v>59.880538999999999</c:v>
                </c:pt>
                <c:pt idx="522">
                  <c:v>59.880569000000001</c:v>
                </c:pt>
                <c:pt idx="523">
                  <c:v>59.880600000000001</c:v>
                </c:pt>
                <c:pt idx="524">
                  <c:v>59.880623</c:v>
                </c:pt>
                <c:pt idx="525">
                  <c:v>59.880645999999999</c:v>
                </c:pt>
                <c:pt idx="526">
                  <c:v>59.880668999999997</c:v>
                </c:pt>
                <c:pt idx="527">
                  <c:v>59.880687999999999</c:v>
                </c:pt>
                <c:pt idx="528">
                  <c:v>59.880702999999997</c:v>
                </c:pt>
                <c:pt idx="529">
                  <c:v>59.880718000000002</c:v>
                </c:pt>
                <c:pt idx="530">
                  <c:v>59.88073</c:v>
                </c:pt>
                <c:pt idx="531">
                  <c:v>59.880741</c:v>
                </c:pt>
                <c:pt idx="532">
                  <c:v>59.880752999999999</c:v>
                </c:pt>
                <c:pt idx="533">
                  <c:v>59.880760000000002</c:v>
                </c:pt>
                <c:pt idx="534">
                  <c:v>59.880772</c:v>
                </c:pt>
                <c:pt idx="535">
                  <c:v>59.880778999999997</c:v>
                </c:pt>
                <c:pt idx="536">
                  <c:v>59.880783000000001</c:v>
                </c:pt>
                <c:pt idx="537">
                  <c:v>59.880791000000002</c:v>
                </c:pt>
                <c:pt idx="538">
                  <c:v>59.880797999999999</c:v>
                </c:pt>
                <c:pt idx="539">
                  <c:v>59.880809999999997</c:v>
                </c:pt>
                <c:pt idx="540">
                  <c:v>59.880820999999997</c:v>
                </c:pt>
                <c:pt idx="541">
                  <c:v>59.880833000000003</c:v>
                </c:pt>
                <c:pt idx="542">
                  <c:v>59.880844000000003</c:v>
                </c:pt>
                <c:pt idx="543">
                  <c:v>59.880859000000001</c:v>
                </c:pt>
                <c:pt idx="544">
                  <c:v>59.880875000000003</c:v>
                </c:pt>
                <c:pt idx="545">
                  <c:v>59.880890000000001</c:v>
                </c:pt>
                <c:pt idx="546">
                  <c:v>59.880909000000003</c:v>
                </c:pt>
                <c:pt idx="547">
                  <c:v>59.880932000000001</c:v>
                </c:pt>
                <c:pt idx="548">
                  <c:v>59.880951000000003</c:v>
                </c:pt>
                <c:pt idx="549">
                  <c:v>59.880977999999999</c:v>
                </c:pt>
                <c:pt idx="550">
                  <c:v>59.881008000000001</c:v>
                </c:pt>
                <c:pt idx="551">
                  <c:v>59.881039000000001</c:v>
                </c:pt>
                <c:pt idx="552">
                  <c:v>59.881065</c:v>
                </c:pt>
                <c:pt idx="553">
                  <c:v>59.881100000000004</c:v>
                </c:pt>
                <c:pt idx="554">
                  <c:v>59.881134000000003</c:v>
                </c:pt>
                <c:pt idx="555">
                  <c:v>59.881171999999999</c:v>
                </c:pt>
                <c:pt idx="556">
                  <c:v>59.881207000000003</c:v>
                </c:pt>
                <c:pt idx="557">
                  <c:v>59.881245</c:v>
                </c:pt>
                <c:pt idx="558">
                  <c:v>59.881287</c:v>
                </c:pt>
                <c:pt idx="559">
                  <c:v>59.881329000000001</c:v>
                </c:pt>
                <c:pt idx="560">
                  <c:v>59.881366999999997</c:v>
                </c:pt>
                <c:pt idx="561">
                  <c:v>59.881408999999998</c:v>
                </c:pt>
                <c:pt idx="562">
                  <c:v>59.881453999999998</c:v>
                </c:pt>
                <c:pt idx="563">
                  <c:v>59.881495999999999</c:v>
                </c:pt>
                <c:pt idx="564">
                  <c:v>59.881535</c:v>
                </c:pt>
                <c:pt idx="565">
                  <c:v>59.88158</c:v>
                </c:pt>
                <c:pt idx="566">
                  <c:v>59.881622</c:v>
                </c:pt>
                <c:pt idx="567">
                  <c:v>59.881664000000001</c:v>
                </c:pt>
                <c:pt idx="568">
                  <c:v>59.881701999999997</c:v>
                </c:pt>
                <c:pt idx="569">
                  <c:v>59.881748000000002</c:v>
                </c:pt>
                <c:pt idx="570">
                  <c:v>59.881785999999998</c:v>
                </c:pt>
                <c:pt idx="571">
                  <c:v>59.881821000000002</c:v>
                </c:pt>
                <c:pt idx="572">
                  <c:v>59.881863000000003</c:v>
                </c:pt>
                <c:pt idx="573">
                  <c:v>59.881897000000002</c:v>
                </c:pt>
                <c:pt idx="574">
                  <c:v>59.881931000000002</c:v>
                </c:pt>
                <c:pt idx="575">
                  <c:v>59.881965999999998</c:v>
                </c:pt>
                <c:pt idx="576">
                  <c:v>59.881996000000001</c:v>
                </c:pt>
                <c:pt idx="577">
                  <c:v>59.882027000000001</c:v>
                </c:pt>
                <c:pt idx="578">
                  <c:v>59.882057000000003</c:v>
                </c:pt>
                <c:pt idx="579">
                  <c:v>59.882083999999999</c:v>
                </c:pt>
                <c:pt idx="580">
                  <c:v>59.882106999999998</c:v>
                </c:pt>
                <c:pt idx="581">
                  <c:v>59.882133000000003</c:v>
                </c:pt>
                <c:pt idx="582">
                  <c:v>59.882156000000002</c:v>
                </c:pt>
                <c:pt idx="583">
                  <c:v>59.882179000000001</c:v>
                </c:pt>
                <c:pt idx="584">
                  <c:v>59.882198000000002</c:v>
                </c:pt>
                <c:pt idx="585">
                  <c:v>59.882216999999997</c:v>
                </c:pt>
                <c:pt idx="586">
                  <c:v>59.882235999999999</c:v>
                </c:pt>
                <c:pt idx="587">
                  <c:v>59.882255999999998</c:v>
                </c:pt>
                <c:pt idx="588">
                  <c:v>59.882271000000003</c:v>
                </c:pt>
                <c:pt idx="589">
                  <c:v>59.882281999999996</c:v>
                </c:pt>
                <c:pt idx="590">
                  <c:v>59.882300999999998</c:v>
                </c:pt>
                <c:pt idx="591">
                  <c:v>59.882317</c:v>
                </c:pt>
                <c:pt idx="592">
                  <c:v>59.882323999999997</c:v>
                </c:pt>
                <c:pt idx="593">
                  <c:v>59.882342999999999</c:v>
                </c:pt>
                <c:pt idx="594">
                  <c:v>59.882354999999997</c:v>
                </c:pt>
                <c:pt idx="595">
                  <c:v>59.882373999999999</c:v>
                </c:pt>
                <c:pt idx="596">
                  <c:v>59.882384999999999</c:v>
                </c:pt>
                <c:pt idx="597">
                  <c:v>59.882401000000002</c:v>
                </c:pt>
                <c:pt idx="598">
                  <c:v>59.882415999999999</c:v>
                </c:pt>
                <c:pt idx="599">
                  <c:v>59.882430999999997</c:v>
                </c:pt>
                <c:pt idx="600">
                  <c:v>59.882446000000002</c:v>
                </c:pt>
                <c:pt idx="601">
                  <c:v>59.882465000000003</c:v>
                </c:pt>
                <c:pt idx="602">
                  <c:v>59.882483999999998</c:v>
                </c:pt>
                <c:pt idx="603">
                  <c:v>59.882503999999997</c:v>
                </c:pt>
                <c:pt idx="604">
                  <c:v>59.882525999999999</c:v>
                </c:pt>
                <c:pt idx="605">
                  <c:v>59.882548999999997</c:v>
                </c:pt>
                <c:pt idx="606">
                  <c:v>59.882572000000003</c:v>
                </c:pt>
                <c:pt idx="607">
                  <c:v>59.882598999999999</c:v>
                </c:pt>
                <c:pt idx="608">
                  <c:v>59.882626000000002</c:v>
                </c:pt>
                <c:pt idx="609">
                  <c:v>59.882655999999997</c:v>
                </c:pt>
                <c:pt idx="610">
                  <c:v>59.882683</c:v>
                </c:pt>
                <c:pt idx="611">
                  <c:v>59.882717</c:v>
                </c:pt>
                <c:pt idx="612">
                  <c:v>59.882747999999999</c:v>
                </c:pt>
                <c:pt idx="613">
                  <c:v>59.882781999999999</c:v>
                </c:pt>
                <c:pt idx="614">
                  <c:v>59.882820000000002</c:v>
                </c:pt>
                <c:pt idx="615">
                  <c:v>59.882854000000002</c:v>
                </c:pt>
                <c:pt idx="616">
                  <c:v>59.882896000000002</c:v>
                </c:pt>
                <c:pt idx="617">
                  <c:v>59.882930999999999</c:v>
                </c:pt>
                <c:pt idx="618">
                  <c:v>59.882969000000003</c:v>
                </c:pt>
                <c:pt idx="619">
                  <c:v>59.883011000000003</c:v>
                </c:pt>
                <c:pt idx="620">
                  <c:v>59.883049</c:v>
                </c:pt>
                <c:pt idx="621">
                  <c:v>59.883091</c:v>
                </c:pt>
                <c:pt idx="622">
                  <c:v>59.883128999999997</c:v>
                </c:pt>
                <c:pt idx="623">
                  <c:v>59.883170999999997</c:v>
                </c:pt>
                <c:pt idx="624">
                  <c:v>59.883209000000001</c:v>
                </c:pt>
                <c:pt idx="625">
                  <c:v>59.883246999999997</c:v>
                </c:pt>
                <c:pt idx="626">
                  <c:v>59.883288999999998</c:v>
                </c:pt>
                <c:pt idx="627">
                  <c:v>59.883324000000002</c:v>
                </c:pt>
                <c:pt idx="628">
                  <c:v>59.883361999999998</c:v>
                </c:pt>
                <c:pt idx="629">
                  <c:v>59.883400000000002</c:v>
                </c:pt>
                <c:pt idx="630">
                  <c:v>59.883434000000001</c:v>
                </c:pt>
                <c:pt idx="631">
                  <c:v>59.883468999999998</c:v>
                </c:pt>
                <c:pt idx="632">
                  <c:v>59.883499</c:v>
                </c:pt>
                <c:pt idx="633">
                  <c:v>59.883533</c:v>
                </c:pt>
                <c:pt idx="634">
                  <c:v>59.883564</c:v>
                </c:pt>
                <c:pt idx="635">
                  <c:v>59.883591000000003</c:v>
                </c:pt>
                <c:pt idx="636">
                  <c:v>59.883620999999998</c:v>
                </c:pt>
                <c:pt idx="637">
                  <c:v>59.883643999999997</c:v>
                </c:pt>
                <c:pt idx="638">
                  <c:v>59.883671</c:v>
                </c:pt>
                <c:pt idx="639">
                  <c:v>59.883698000000003</c:v>
                </c:pt>
                <c:pt idx="640">
                  <c:v>59.883716999999997</c:v>
                </c:pt>
                <c:pt idx="641">
                  <c:v>59.883738999999998</c:v>
                </c:pt>
                <c:pt idx="642">
                  <c:v>59.883758999999998</c:v>
                </c:pt>
                <c:pt idx="643">
                  <c:v>59.883778</c:v>
                </c:pt>
                <c:pt idx="644">
                  <c:v>59.883800999999998</c:v>
                </c:pt>
                <c:pt idx="645">
                  <c:v>59.883816000000003</c:v>
                </c:pt>
                <c:pt idx="646">
                  <c:v>59.883834999999998</c:v>
                </c:pt>
                <c:pt idx="647">
                  <c:v>59.883853999999999</c:v>
                </c:pt>
                <c:pt idx="648">
                  <c:v>59.883873000000001</c:v>
                </c:pt>
                <c:pt idx="649">
                  <c:v>59.883884000000002</c:v>
                </c:pt>
                <c:pt idx="650">
                  <c:v>59.883904000000001</c:v>
                </c:pt>
                <c:pt idx="651">
                  <c:v>59.883923000000003</c:v>
                </c:pt>
                <c:pt idx="652">
                  <c:v>59.883938000000001</c:v>
                </c:pt>
                <c:pt idx="653">
                  <c:v>59.883960999999999</c:v>
                </c:pt>
                <c:pt idx="654">
                  <c:v>59.883980000000001</c:v>
                </c:pt>
                <c:pt idx="655">
                  <c:v>59.883994999999999</c:v>
                </c:pt>
                <c:pt idx="656">
                  <c:v>59.884017999999998</c:v>
                </c:pt>
                <c:pt idx="657">
                  <c:v>59.884041000000003</c:v>
                </c:pt>
                <c:pt idx="658">
                  <c:v>59.884059999999998</c:v>
                </c:pt>
                <c:pt idx="659">
                  <c:v>59.884087000000001</c:v>
                </c:pt>
                <c:pt idx="660">
                  <c:v>59.884106000000003</c:v>
                </c:pt>
                <c:pt idx="661">
                  <c:v>59.884132000000001</c:v>
                </c:pt>
                <c:pt idx="662">
                  <c:v>59.884155</c:v>
                </c:pt>
                <c:pt idx="663">
                  <c:v>59.884186</c:v>
                </c:pt>
                <c:pt idx="664">
                  <c:v>59.884211999999998</c:v>
                </c:pt>
                <c:pt idx="665">
                  <c:v>59.884239000000001</c:v>
                </c:pt>
                <c:pt idx="666">
                  <c:v>59.884270000000001</c:v>
                </c:pt>
                <c:pt idx="667">
                  <c:v>59.884300000000003</c:v>
                </c:pt>
                <c:pt idx="668">
                  <c:v>59.884331000000003</c:v>
                </c:pt>
                <c:pt idx="669">
                  <c:v>59.884365000000003</c:v>
                </c:pt>
                <c:pt idx="670">
                  <c:v>59.884396000000002</c:v>
                </c:pt>
                <c:pt idx="671">
                  <c:v>59.884433999999999</c:v>
                </c:pt>
                <c:pt idx="672">
                  <c:v>59.884464000000001</c:v>
                </c:pt>
                <c:pt idx="673">
                  <c:v>59.884498999999998</c:v>
                </c:pt>
                <c:pt idx="674">
                  <c:v>59.884537000000002</c:v>
                </c:pt>
                <c:pt idx="675">
                  <c:v>59.884571000000001</c:v>
                </c:pt>
                <c:pt idx="676">
                  <c:v>59.884608999999998</c:v>
                </c:pt>
                <c:pt idx="677">
                  <c:v>59.884644000000002</c:v>
                </c:pt>
                <c:pt idx="678">
                  <c:v>59.884678000000001</c:v>
                </c:pt>
                <c:pt idx="679">
                  <c:v>59.884715999999997</c:v>
                </c:pt>
                <c:pt idx="680">
                  <c:v>59.884749999999997</c:v>
                </c:pt>
                <c:pt idx="681">
                  <c:v>59.884788999999998</c:v>
                </c:pt>
                <c:pt idx="682">
                  <c:v>59.884822999999997</c:v>
                </c:pt>
                <c:pt idx="683">
                  <c:v>59.884853</c:v>
                </c:pt>
                <c:pt idx="684">
                  <c:v>59.884892000000001</c:v>
                </c:pt>
                <c:pt idx="685">
                  <c:v>59.884922000000003</c:v>
                </c:pt>
                <c:pt idx="686">
                  <c:v>59.884956000000003</c:v>
                </c:pt>
                <c:pt idx="687">
                  <c:v>59.884987000000002</c:v>
                </c:pt>
                <c:pt idx="688">
                  <c:v>59.885016999999998</c:v>
                </c:pt>
                <c:pt idx="689">
                  <c:v>59.885052000000002</c:v>
                </c:pt>
                <c:pt idx="690">
                  <c:v>59.885078</c:v>
                </c:pt>
                <c:pt idx="691">
                  <c:v>59.885109</c:v>
                </c:pt>
                <c:pt idx="692">
                  <c:v>59.885136000000003</c:v>
                </c:pt>
                <c:pt idx="693">
                  <c:v>59.885165999999998</c:v>
                </c:pt>
                <c:pt idx="694">
                  <c:v>59.885193000000001</c:v>
                </c:pt>
                <c:pt idx="695">
                  <c:v>59.885219999999997</c:v>
                </c:pt>
                <c:pt idx="696">
                  <c:v>59.885246000000002</c:v>
                </c:pt>
                <c:pt idx="697">
                  <c:v>59.885269000000001</c:v>
                </c:pt>
                <c:pt idx="698">
                  <c:v>59.885292</c:v>
                </c:pt>
                <c:pt idx="699">
                  <c:v>59.885311000000002</c:v>
                </c:pt>
                <c:pt idx="700">
                  <c:v>59.885334</c:v>
                </c:pt>
                <c:pt idx="701">
                  <c:v>59.885356999999999</c:v>
                </c:pt>
                <c:pt idx="702">
                  <c:v>59.885376000000001</c:v>
                </c:pt>
                <c:pt idx="703">
                  <c:v>59.885399</c:v>
                </c:pt>
                <c:pt idx="704">
                  <c:v>59.885418000000001</c:v>
                </c:pt>
                <c:pt idx="705">
                  <c:v>59.885437000000003</c:v>
                </c:pt>
                <c:pt idx="706">
                  <c:v>59.885455999999998</c:v>
                </c:pt>
                <c:pt idx="707">
                  <c:v>59.885475</c:v>
                </c:pt>
                <c:pt idx="708">
                  <c:v>59.885494000000001</c:v>
                </c:pt>
                <c:pt idx="709">
                  <c:v>59.885513000000003</c:v>
                </c:pt>
                <c:pt idx="710">
                  <c:v>59.885531999999998</c:v>
                </c:pt>
                <c:pt idx="711">
                  <c:v>59.885551</c:v>
                </c:pt>
                <c:pt idx="712">
                  <c:v>59.885573999999998</c:v>
                </c:pt>
                <c:pt idx="713">
                  <c:v>59.885593</c:v>
                </c:pt>
                <c:pt idx="714">
                  <c:v>59.885615999999999</c:v>
                </c:pt>
                <c:pt idx="715">
                  <c:v>59.885635000000001</c:v>
                </c:pt>
                <c:pt idx="716">
                  <c:v>59.885657999999999</c:v>
                </c:pt>
                <c:pt idx="717">
                  <c:v>59.885680999999998</c:v>
                </c:pt>
                <c:pt idx="718">
                  <c:v>59.885703999999997</c:v>
                </c:pt>
                <c:pt idx="719">
                  <c:v>59.885727000000003</c:v>
                </c:pt>
                <c:pt idx="720">
                  <c:v>59.885753999999999</c:v>
                </c:pt>
                <c:pt idx="721">
                  <c:v>59.885776999999997</c:v>
                </c:pt>
                <c:pt idx="722">
                  <c:v>59.885803000000003</c:v>
                </c:pt>
                <c:pt idx="723">
                  <c:v>59.885829999999999</c:v>
                </c:pt>
                <c:pt idx="724">
                  <c:v>59.885860000000001</c:v>
                </c:pt>
                <c:pt idx="725">
                  <c:v>59.885883</c:v>
                </c:pt>
                <c:pt idx="726">
                  <c:v>59.885914</c:v>
                </c:pt>
                <c:pt idx="727">
                  <c:v>59.885944000000002</c:v>
                </c:pt>
                <c:pt idx="728">
                  <c:v>59.885975000000002</c:v>
                </c:pt>
                <c:pt idx="729">
                  <c:v>59.886004999999997</c:v>
                </c:pt>
                <c:pt idx="730">
                  <c:v>59.886040000000001</c:v>
                </c:pt>
                <c:pt idx="731">
                  <c:v>59.886066</c:v>
                </c:pt>
                <c:pt idx="732">
                  <c:v>59.886100999999996</c:v>
                </c:pt>
                <c:pt idx="733">
                  <c:v>59.886130999999999</c:v>
                </c:pt>
                <c:pt idx="734">
                  <c:v>59.886161999999999</c:v>
                </c:pt>
                <c:pt idx="735">
                  <c:v>59.886195999999998</c:v>
                </c:pt>
                <c:pt idx="736">
                  <c:v>59.886226999999998</c:v>
                </c:pt>
                <c:pt idx="737">
                  <c:v>59.886260999999998</c:v>
                </c:pt>
                <c:pt idx="738">
                  <c:v>59.886291999999997</c:v>
                </c:pt>
                <c:pt idx="739">
                  <c:v>59.886325999999997</c:v>
                </c:pt>
                <c:pt idx="740">
                  <c:v>59.886355999999999</c:v>
                </c:pt>
                <c:pt idx="741">
                  <c:v>59.886386999999999</c:v>
                </c:pt>
                <c:pt idx="742">
                  <c:v>59.886414000000002</c:v>
                </c:pt>
                <c:pt idx="743">
                  <c:v>59.886443999999997</c:v>
                </c:pt>
                <c:pt idx="744">
                  <c:v>59.886474999999997</c:v>
                </c:pt>
                <c:pt idx="745">
                  <c:v>59.886505</c:v>
                </c:pt>
                <c:pt idx="746">
                  <c:v>59.886527999999998</c:v>
                </c:pt>
                <c:pt idx="747">
                  <c:v>59.886558999999998</c:v>
                </c:pt>
                <c:pt idx="748">
                  <c:v>59.886581</c:v>
                </c:pt>
                <c:pt idx="749">
                  <c:v>59.886608000000003</c:v>
                </c:pt>
                <c:pt idx="750">
                  <c:v>59.886631000000001</c:v>
                </c:pt>
                <c:pt idx="751">
                  <c:v>59.886654</c:v>
                </c:pt>
                <c:pt idx="752">
                  <c:v>59.886676999999999</c:v>
                </c:pt>
                <c:pt idx="753">
                  <c:v>59.886699999999998</c:v>
                </c:pt>
                <c:pt idx="754">
                  <c:v>59.886723000000003</c:v>
                </c:pt>
                <c:pt idx="755">
                  <c:v>59.886741999999998</c:v>
                </c:pt>
                <c:pt idx="756">
                  <c:v>59.886764999999997</c:v>
                </c:pt>
                <c:pt idx="757">
                  <c:v>59.886783999999999</c:v>
                </c:pt>
                <c:pt idx="758">
                  <c:v>59.886803</c:v>
                </c:pt>
                <c:pt idx="759">
                  <c:v>59.886822000000002</c:v>
                </c:pt>
                <c:pt idx="760">
                  <c:v>59.886840999999997</c:v>
                </c:pt>
                <c:pt idx="761">
                  <c:v>59.886856000000002</c:v>
                </c:pt>
                <c:pt idx="762">
                  <c:v>59.886875000000003</c:v>
                </c:pt>
                <c:pt idx="763">
                  <c:v>59.886893999999998</c:v>
                </c:pt>
                <c:pt idx="764">
                  <c:v>59.886909000000003</c:v>
                </c:pt>
                <c:pt idx="765">
                  <c:v>59.886929000000002</c:v>
                </c:pt>
                <c:pt idx="766">
                  <c:v>59.886947999999997</c:v>
                </c:pt>
                <c:pt idx="767">
                  <c:v>59.886963000000002</c:v>
                </c:pt>
                <c:pt idx="768">
                  <c:v>59.886982000000003</c:v>
                </c:pt>
                <c:pt idx="769">
                  <c:v>59.887000999999998</c:v>
                </c:pt>
                <c:pt idx="770">
                  <c:v>59.887016000000003</c:v>
                </c:pt>
                <c:pt idx="771">
                  <c:v>59.887039000000001</c:v>
                </c:pt>
                <c:pt idx="772">
                  <c:v>59.887058000000003</c:v>
                </c:pt>
                <c:pt idx="773">
                  <c:v>59.887076999999998</c:v>
                </c:pt>
                <c:pt idx="774">
                  <c:v>59.887099999999997</c:v>
                </c:pt>
                <c:pt idx="775">
                  <c:v>59.887123000000003</c:v>
                </c:pt>
                <c:pt idx="776">
                  <c:v>59.887141999999997</c:v>
                </c:pt>
                <c:pt idx="777">
                  <c:v>59.887165000000003</c:v>
                </c:pt>
                <c:pt idx="778">
                  <c:v>59.887188000000002</c:v>
                </c:pt>
                <c:pt idx="779">
                  <c:v>59.887211000000001</c:v>
                </c:pt>
                <c:pt idx="780">
                  <c:v>59.887233999999999</c:v>
                </c:pt>
                <c:pt idx="781">
                  <c:v>59.887256999999998</c:v>
                </c:pt>
                <c:pt idx="782">
                  <c:v>59.887282999999996</c:v>
                </c:pt>
                <c:pt idx="783">
                  <c:v>59.887306000000002</c:v>
                </c:pt>
                <c:pt idx="784">
                  <c:v>59.887332999999998</c:v>
                </c:pt>
                <c:pt idx="785">
                  <c:v>59.887360000000001</c:v>
                </c:pt>
                <c:pt idx="786">
                  <c:v>59.887383</c:v>
                </c:pt>
                <c:pt idx="787">
                  <c:v>59.887408999999998</c:v>
                </c:pt>
                <c:pt idx="788">
                  <c:v>59.887431999999997</c:v>
                </c:pt>
                <c:pt idx="789">
                  <c:v>59.887462999999997</c:v>
                </c:pt>
                <c:pt idx="790">
                  <c:v>59.887486000000003</c:v>
                </c:pt>
                <c:pt idx="791">
                  <c:v>59.887515999999998</c:v>
                </c:pt>
                <c:pt idx="792">
                  <c:v>59.887538999999997</c:v>
                </c:pt>
                <c:pt idx="793">
                  <c:v>59.887568999999999</c:v>
                </c:pt>
                <c:pt idx="794">
                  <c:v>59.887591999999998</c:v>
                </c:pt>
                <c:pt idx="795">
                  <c:v>59.887619000000001</c:v>
                </c:pt>
                <c:pt idx="796">
                  <c:v>59.887645999999997</c:v>
                </c:pt>
                <c:pt idx="797">
                  <c:v>59.887672000000002</c:v>
                </c:pt>
                <c:pt idx="798">
                  <c:v>59.887698999999998</c:v>
                </c:pt>
                <c:pt idx="799">
                  <c:v>59.887721999999997</c:v>
                </c:pt>
                <c:pt idx="800">
                  <c:v>59.887745000000002</c:v>
                </c:pt>
                <c:pt idx="801">
                  <c:v>59.887768000000001</c:v>
                </c:pt>
                <c:pt idx="802">
                  <c:v>59.887794</c:v>
                </c:pt>
                <c:pt idx="803">
                  <c:v>59.887816999999998</c:v>
                </c:pt>
                <c:pt idx="804">
                  <c:v>59.887836</c:v>
                </c:pt>
                <c:pt idx="805">
                  <c:v>59.887863000000003</c:v>
                </c:pt>
                <c:pt idx="806">
                  <c:v>59.887881999999998</c:v>
                </c:pt>
                <c:pt idx="807">
                  <c:v>59.887900999999999</c:v>
                </c:pt>
                <c:pt idx="808">
                  <c:v>59.887923999999998</c:v>
                </c:pt>
                <c:pt idx="809">
                  <c:v>59.887943</c:v>
                </c:pt>
                <c:pt idx="810">
                  <c:v>59.887962000000002</c:v>
                </c:pt>
                <c:pt idx="811">
                  <c:v>59.887985</c:v>
                </c:pt>
                <c:pt idx="812">
                  <c:v>59.887999999999998</c:v>
                </c:pt>
                <c:pt idx="813">
                  <c:v>59.888019999999997</c:v>
                </c:pt>
                <c:pt idx="814">
                  <c:v>59.888038999999999</c:v>
                </c:pt>
                <c:pt idx="815">
                  <c:v>59.888053999999997</c:v>
                </c:pt>
                <c:pt idx="816">
                  <c:v>59.888069000000002</c:v>
                </c:pt>
                <c:pt idx="817">
                  <c:v>59.888088000000003</c:v>
                </c:pt>
                <c:pt idx="818">
                  <c:v>59.888103000000001</c:v>
                </c:pt>
                <c:pt idx="819">
                  <c:v>59.888119000000003</c:v>
                </c:pt>
                <c:pt idx="820">
                  <c:v>59.888134000000001</c:v>
                </c:pt>
                <c:pt idx="821">
                  <c:v>59.888153000000003</c:v>
                </c:pt>
                <c:pt idx="822">
                  <c:v>59.888165000000001</c:v>
                </c:pt>
                <c:pt idx="823">
                  <c:v>59.888179999999998</c:v>
                </c:pt>
                <c:pt idx="824">
                  <c:v>59.888199</c:v>
                </c:pt>
                <c:pt idx="825">
                  <c:v>59.888213999999998</c:v>
                </c:pt>
                <c:pt idx="826">
                  <c:v>59.888229000000003</c:v>
                </c:pt>
                <c:pt idx="827">
                  <c:v>59.888244999999998</c:v>
                </c:pt>
                <c:pt idx="828">
                  <c:v>59.888263999999999</c:v>
                </c:pt>
                <c:pt idx="829">
                  <c:v>59.888278999999997</c:v>
                </c:pt>
                <c:pt idx="830">
                  <c:v>59.888294000000002</c:v>
                </c:pt>
                <c:pt idx="831">
                  <c:v>59.888312999999997</c:v>
                </c:pt>
                <c:pt idx="832">
                  <c:v>59.888331999999998</c:v>
                </c:pt>
                <c:pt idx="833">
                  <c:v>59.888348000000001</c:v>
                </c:pt>
                <c:pt idx="834">
                  <c:v>59.888370999999999</c:v>
                </c:pt>
                <c:pt idx="835">
                  <c:v>59.888390000000001</c:v>
                </c:pt>
                <c:pt idx="836">
                  <c:v>59.888409000000003</c:v>
                </c:pt>
                <c:pt idx="837">
                  <c:v>59.888427999999998</c:v>
                </c:pt>
                <c:pt idx="838">
                  <c:v>59.888451000000003</c:v>
                </c:pt>
                <c:pt idx="839">
                  <c:v>59.888469999999998</c:v>
                </c:pt>
                <c:pt idx="840">
                  <c:v>59.888492999999997</c:v>
                </c:pt>
                <c:pt idx="841">
                  <c:v>59.888511999999999</c:v>
                </c:pt>
                <c:pt idx="842">
                  <c:v>59.888534999999997</c:v>
                </c:pt>
                <c:pt idx="843">
                  <c:v>59.888556999999999</c:v>
                </c:pt>
                <c:pt idx="844">
                  <c:v>59.888579999999997</c:v>
                </c:pt>
                <c:pt idx="845">
                  <c:v>59.888603000000003</c:v>
                </c:pt>
                <c:pt idx="846">
                  <c:v>59.888626000000002</c:v>
                </c:pt>
                <c:pt idx="847">
                  <c:v>59.888649000000001</c:v>
                </c:pt>
                <c:pt idx="848">
                  <c:v>59.888675999999997</c:v>
                </c:pt>
                <c:pt idx="849">
                  <c:v>59.888694999999998</c:v>
                </c:pt>
                <c:pt idx="850">
                  <c:v>59.888720999999997</c:v>
                </c:pt>
                <c:pt idx="851">
                  <c:v>59.888741000000003</c:v>
                </c:pt>
                <c:pt idx="852">
                  <c:v>59.888767000000001</c:v>
                </c:pt>
                <c:pt idx="853">
                  <c:v>59.88879</c:v>
                </c:pt>
                <c:pt idx="854">
                  <c:v>59.888812999999999</c:v>
                </c:pt>
                <c:pt idx="855">
                  <c:v>59.888835999999998</c:v>
                </c:pt>
                <c:pt idx="856">
                  <c:v>59.888855</c:v>
                </c:pt>
                <c:pt idx="857">
                  <c:v>59.888877999999998</c:v>
                </c:pt>
                <c:pt idx="858">
                  <c:v>59.888900999999997</c:v>
                </c:pt>
                <c:pt idx="859">
                  <c:v>59.888919999999999</c:v>
                </c:pt>
                <c:pt idx="860">
                  <c:v>59.888942999999998</c:v>
                </c:pt>
                <c:pt idx="861">
                  <c:v>59.888961999999999</c:v>
                </c:pt>
                <c:pt idx="862">
                  <c:v>59.888984999999998</c:v>
                </c:pt>
                <c:pt idx="863">
                  <c:v>59.889004</c:v>
                </c:pt>
                <c:pt idx="864">
                  <c:v>59.889023000000002</c:v>
                </c:pt>
                <c:pt idx="865">
                  <c:v>59.889042000000003</c:v>
                </c:pt>
                <c:pt idx="866">
                  <c:v>59.889060999999998</c:v>
                </c:pt>
                <c:pt idx="867">
                  <c:v>59.889076000000003</c:v>
                </c:pt>
                <c:pt idx="868">
                  <c:v>59.889094999999998</c:v>
                </c:pt>
                <c:pt idx="869">
                  <c:v>59.889113999999999</c:v>
                </c:pt>
                <c:pt idx="870">
                  <c:v>59.889133000000001</c:v>
                </c:pt>
                <c:pt idx="871">
                  <c:v>59.889149000000003</c:v>
                </c:pt>
                <c:pt idx="872">
                  <c:v>59.889167999999998</c:v>
                </c:pt>
                <c:pt idx="873">
                  <c:v>59.889183000000003</c:v>
                </c:pt>
                <c:pt idx="874">
                  <c:v>59.889198</c:v>
                </c:pt>
                <c:pt idx="875">
                  <c:v>59.889217000000002</c:v>
                </c:pt>
                <c:pt idx="876">
                  <c:v>59.889232999999997</c:v>
                </c:pt>
                <c:pt idx="877">
                  <c:v>59.889251999999999</c:v>
                </c:pt>
                <c:pt idx="878">
                  <c:v>59.889263</c:v>
                </c:pt>
                <c:pt idx="879">
                  <c:v>59.889282000000001</c:v>
                </c:pt>
                <c:pt idx="880">
                  <c:v>59.889296999999999</c:v>
                </c:pt>
                <c:pt idx="881">
                  <c:v>59.889313000000001</c:v>
                </c:pt>
                <c:pt idx="882">
                  <c:v>59.889332000000003</c:v>
                </c:pt>
                <c:pt idx="883">
                  <c:v>59.889350999999998</c:v>
                </c:pt>
                <c:pt idx="884">
                  <c:v>59.889366000000003</c:v>
                </c:pt>
                <c:pt idx="885">
                  <c:v>59.889381</c:v>
                </c:pt>
                <c:pt idx="886">
                  <c:v>59.889400000000002</c:v>
                </c:pt>
                <c:pt idx="887">
                  <c:v>59.889420000000001</c:v>
                </c:pt>
                <c:pt idx="888">
                  <c:v>59.889434999999999</c:v>
                </c:pt>
                <c:pt idx="889">
                  <c:v>59.889454000000001</c:v>
                </c:pt>
                <c:pt idx="890">
                  <c:v>59.889476999999999</c:v>
                </c:pt>
                <c:pt idx="891">
                  <c:v>59.889491999999997</c:v>
                </c:pt>
                <c:pt idx="892">
                  <c:v>59.889515000000003</c:v>
                </c:pt>
                <c:pt idx="893">
                  <c:v>59.889533999999998</c:v>
                </c:pt>
                <c:pt idx="894">
                  <c:v>59.889552999999999</c:v>
                </c:pt>
                <c:pt idx="895">
                  <c:v>59.889575999999998</c:v>
                </c:pt>
                <c:pt idx="896">
                  <c:v>59.889595</c:v>
                </c:pt>
                <c:pt idx="897">
                  <c:v>59.889614000000002</c:v>
                </c:pt>
                <c:pt idx="898">
                  <c:v>59.889637</c:v>
                </c:pt>
                <c:pt idx="899">
                  <c:v>59.889656000000002</c:v>
                </c:pt>
                <c:pt idx="900">
                  <c:v>59.889682999999998</c:v>
                </c:pt>
                <c:pt idx="901">
                  <c:v>59.889705999999997</c:v>
                </c:pt>
                <c:pt idx="902">
                  <c:v>59.889724999999999</c:v>
                </c:pt>
                <c:pt idx="903">
                  <c:v>59.889747999999997</c:v>
                </c:pt>
                <c:pt idx="904">
                  <c:v>59.889766999999999</c:v>
                </c:pt>
                <c:pt idx="905">
                  <c:v>59.889792999999997</c:v>
                </c:pt>
                <c:pt idx="906">
                  <c:v>59.889816000000003</c:v>
                </c:pt>
                <c:pt idx="907">
                  <c:v>59.889834999999998</c:v>
                </c:pt>
                <c:pt idx="908">
                  <c:v>59.889857999999997</c:v>
                </c:pt>
                <c:pt idx="909">
                  <c:v>59.889881000000003</c:v>
                </c:pt>
                <c:pt idx="910">
                  <c:v>59.889904000000001</c:v>
                </c:pt>
                <c:pt idx="911">
                  <c:v>59.889927</c:v>
                </c:pt>
                <c:pt idx="912">
                  <c:v>59.889946000000002</c:v>
                </c:pt>
                <c:pt idx="913">
                  <c:v>59.889969000000001</c:v>
                </c:pt>
                <c:pt idx="914">
                  <c:v>59.889991999999999</c:v>
                </c:pt>
                <c:pt idx="915">
                  <c:v>59.890014999999998</c:v>
                </c:pt>
                <c:pt idx="916">
                  <c:v>59.890034</c:v>
                </c:pt>
                <c:pt idx="917">
                  <c:v>59.890056999999999</c:v>
                </c:pt>
                <c:pt idx="918">
                  <c:v>59.890076000000001</c:v>
                </c:pt>
                <c:pt idx="919">
                  <c:v>59.890098999999999</c:v>
                </c:pt>
                <c:pt idx="920">
                  <c:v>59.890118000000001</c:v>
                </c:pt>
                <c:pt idx="921">
                  <c:v>59.890141</c:v>
                </c:pt>
                <c:pt idx="922">
                  <c:v>59.890160000000002</c:v>
                </c:pt>
                <c:pt idx="923">
                  <c:v>59.890174999999999</c:v>
                </c:pt>
                <c:pt idx="924">
                  <c:v>59.890197999999998</c:v>
                </c:pt>
                <c:pt idx="925">
                  <c:v>59.890217</c:v>
                </c:pt>
                <c:pt idx="926">
                  <c:v>59.890231999999997</c:v>
                </c:pt>
                <c:pt idx="927">
                  <c:v>59.890255000000003</c:v>
                </c:pt>
                <c:pt idx="928">
                  <c:v>59.890273999999998</c:v>
                </c:pt>
                <c:pt idx="929">
                  <c:v>59.890289000000003</c:v>
                </c:pt>
                <c:pt idx="930">
                  <c:v>59.890307999999997</c:v>
                </c:pt>
                <c:pt idx="931">
                  <c:v>59.890326999999999</c:v>
                </c:pt>
                <c:pt idx="932">
                  <c:v>59.890343000000001</c:v>
                </c:pt>
                <c:pt idx="933">
                  <c:v>59.890362000000003</c:v>
                </c:pt>
                <c:pt idx="934">
                  <c:v>59.890380999999998</c:v>
                </c:pt>
                <c:pt idx="935">
                  <c:v>59.8904</c:v>
                </c:pt>
                <c:pt idx="936">
                  <c:v>59.890419000000001</c:v>
                </c:pt>
                <c:pt idx="937">
                  <c:v>59.890438000000003</c:v>
                </c:pt>
                <c:pt idx="938">
                  <c:v>59.890453000000001</c:v>
                </c:pt>
                <c:pt idx="939">
                  <c:v>59.890472000000003</c:v>
                </c:pt>
                <c:pt idx="940">
                  <c:v>59.890487999999998</c:v>
                </c:pt>
                <c:pt idx="941">
                  <c:v>59.890510999999996</c:v>
                </c:pt>
                <c:pt idx="942">
                  <c:v>59.890526000000001</c:v>
                </c:pt>
                <c:pt idx="943">
                  <c:v>59.890545000000003</c:v>
                </c:pt>
                <c:pt idx="944">
                  <c:v>59.890563999999998</c:v>
                </c:pt>
                <c:pt idx="945">
                  <c:v>59.890579000000002</c:v>
                </c:pt>
                <c:pt idx="946">
                  <c:v>59.890602000000001</c:v>
                </c:pt>
                <c:pt idx="947">
                  <c:v>59.890621000000003</c:v>
                </c:pt>
                <c:pt idx="948">
                  <c:v>59.890639999999998</c:v>
                </c:pt>
                <c:pt idx="949">
                  <c:v>59.890658999999999</c:v>
                </c:pt>
                <c:pt idx="950">
                  <c:v>59.890678000000001</c:v>
                </c:pt>
                <c:pt idx="951">
                  <c:v>59.890697000000003</c:v>
                </c:pt>
                <c:pt idx="952">
                  <c:v>59.890720000000002</c:v>
                </c:pt>
                <c:pt idx="953">
                  <c:v>59.890739000000004</c:v>
                </c:pt>
                <c:pt idx="954">
                  <c:v>59.890762000000002</c:v>
                </c:pt>
                <c:pt idx="955">
                  <c:v>59.890785000000001</c:v>
                </c:pt>
                <c:pt idx="956">
                  <c:v>59.890804000000003</c:v>
                </c:pt>
                <c:pt idx="957">
                  <c:v>59.890827000000002</c:v>
                </c:pt>
                <c:pt idx="958">
                  <c:v>59.89085</c:v>
                </c:pt>
                <c:pt idx="959">
                  <c:v>59.890869000000002</c:v>
                </c:pt>
                <c:pt idx="960">
                  <c:v>59.890895999999998</c:v>
                </c:pt>
                <c:pt idx="961">
                  <c:v>59.890915</c:v>
                </c:pt>
              </c:numCache>
            </c:numRef>
          </c:yVal>
          <c:smooth val="1"/>
          <c:extLst>
            <c:ext xmlns:c16="http://schemas.microsoft.com/office/drawing/2014/chart" uri="{C3380CC4-5D6E-409C-BE32-E72D297353CC}">
              <c16:uniqueId val="{00000000-8315-47BA-A8B0-FD1B99A55379}"/>
            </c:ext>
          </c:extLst>
        </c:ser>
        <c:ser>
          <c:idx val="1"/>
          <c:order val="1"/>
          <c:tx>
            <c:strRef>
              <c:f>'FFR Limit'!$C$1</c:f>
              <c:strCache>
                <c:ptCount val="1"/>
                <c:pt idx="0">
                  <c:v>460 MW FFR</c:v>
                </c:pt>
              </c:strCache>
            </c:strRef>
          </c:tx>
          <c:spPr>
            <a:ln w="19050" cap="rnd">
              <a:solidFill>
                <a:schemeClr val="accent2"/>
              </a:solidFill>
              <a:round/>
            </a:ln>
            <a:effectLst/>
          </c:spPr>
          <c:marker>
            <c:symbol val="none"/>
          </c:marker>
          <c:xVal>
            <c:numRef>
              <c:f>'FFR Limit'!$A$2:$A$3603</c:f>
              <c:numCache>
                <c:formatCode>General</c:formatCode>
                <c:ptCount val="3602"/>
                <c:pt idx="0">
                  <c:v>0</c:v>
                </c:pt>
                <c:pt idx="1">
                  <c:v>2.0833000000000001E-2</c:v>
                </c:pt>
                <c:pt idx="2">
                  <c:v>4.1667000000000003E-2</c:v>
                </c:pt>
                <c:pt idx="3">
                  <c:v>6.25E-2</c:v>
                </c:pt>
                <c:pt idx="4">
                  <c:v>8.3333000000000004E-2</c:v>
                </c:pt>
                <c:pt idx="5">
                  <c:v>0.104167</c:v>
                </c:pt>
                <c:pt idx="6">
                  <c:v>0.125</c:v>
                </c:pt>
                <c:pt idx="7">
                  <c:v>0.14583299999999999</c:v>
                </c:pt>
                <c:pt idx="8">
                  <c:v>0.16666700000000001</c:v>
                </c:pt>
                <c:pt idx="9">
                  <c:v>0.1875</c:v>
                </c:pt>
                <c:pt idx="10">
                  <c:v>0.20833299999999999</c:v>
                </c:pt>
                <c:pt idx="11">
                  <c:v>0.22916700000000001</c:v>
                </c:pt>
                <c:pt idx="12">
                  <c:v>0.25</c:v>
                </c:pt>
                <c:pt idx="13">
                  <c:v>0.27083299999999999</c:v>
                </c:pt>
                <c:pt idx="14">
                  <c:v>0.29166700000000001</c:v>
                </c:pt>
                <c:pt idx="15">
                  <c:v>0.3125</c:v>
                </c:pt>
                <c:pt idx="16">
                  <c:v>0.33333299999999999</c:v>
                </c:pt>
                <c:pt idx="17">
                  <c:v>0.35416700000000001</c:v>
                </c:pt>
                <c:pt idx="18">
                  <c:v>0.375</c:v>
                </c:pt>
                <c:pt idx="19">
                  <c:v>0.39583299999999999</c:v>
                </c:pt>
                <c:pt idx="20">
                  <c:v>0.41666700000000001</c:v>
                </c:pt>
                <c:pt idx="21">
                  <c:v>0.4375</c:v>
                </c:pt>
                <c:pt idx="22">
                  <c:v>0.45833299999999999</c:v>
                </c:pt>
                <c:pt idx="23">
                  <c:v>0.47916700000000001</c:v>
                </c:pt>
                <c:pt idx="24">
                  <c:v>0.5</c:v>
                </c:pt>
                <c:pt idx="25">
                  <c:v>0.5</c:v>
                </c:pt>
                <c:pt idx="26">
                  <c:v>0.52083299999999999</c:v>
                </c:pt>
                <c:pt idx="27">
                  <c:v>0.54166700000000001</c:v>
                </c:pt>
                <c:pt idx="28">
                  <c:v>0.5625</c:v>
                </c:pt>
                <c:pt idx="29">
                  <c:v>0.58333299999999999</c:v>
                </c:pt>
                <c:pt idx="30">
                  <c:v>0.60416700000000001</c:v>
                </c:pt>
                <c:pt idx="31">
                  <c:v>0.625</c:v>
                </c:pt>
                <c:pt idx="32">
                  <c:v>0.64583299999999999</c:v>
                </c:pt>
                <c:pt idx="33">
                  <c:v>0.66666700000000001</c:v>
                </c:pt>
                <c:pt idx="34">
                  <c:v>0.6875</c:v>
                </c:pt>
                <c:pt idx="35">
                  <c:v>0.70833299999999999</c:v>
                </c:pt>
                <c:pt idx="36">
                  <c:v>0.72916700000000001</c:v>
                </c:pt>
                <c:pt idx="37">
                  <c:v>0.75</c:v>
                </c:pt>
                <c:pt idx="38">
                  <c:v>0.77083299999999999</c:v>
                </c:pt>
                <c:pt idx="39">
                  <c:v>0.79166700000000001</c:v>
                </c:pt>
                <c:pt idx="40">
                  <c:v>0.8125</c:v>
                </c:pt>
                <c:pt idx="41">
                  <c:v>0.83333299999999999</c:v>
                </c:pt>
                <c:pt idx="42">
                  <c:v>0.85416700000000001</c:v>
                </c:pt>
                <c:pt idx="43">
                  <c:v>0.875</c:v>
                </c:pt>
                <c:pt idx="44">
                  <c:v>0.89583299999999999</c:v>
                </c:pt>
                <c:pt idx="45">
                  <c:v>0.91666700000000001</c:v>
                </c:pt>
                <c:pt idx="46">
                  <c:v>0.9375</c:v>
                </c:pt>
                <c:pt idx="47">
                  <c:v>0.95833299999999999</c:v>
                </c:pt>
                <c:pt idx="48">
                  <c:v>0.97916700000000001</c:v>
                </c:pt>
                <c:pt idx="49">
                  <c:v>1</c:v>
                </c:pt>
                <c:pt idx="50">
                  <c:v>1.0208330000000001</c:v>
                </c:pt>
                <c:pt idx="51">
                  <c:v>1.0416669999999999</c:v>
                </c:pt>
                <c:pt idx="52">
                  <c:v>1.0625</c:v>
                </c:pt>
                <c:pt idx="53">
                  <c:v>1.0833330000000001</c:v>
                </c:pt>
                <c:pt idx="54">
                  <c:v>1.1041669999999999</c:v>
                </c:pt>
                <c:pt idx="55">
                  <c:v>1.125</c:v>
                </c:pt>
                <c:pt idx="56">
                  <c:v>1.1458330000000001</c:v>
                </c:pt>
                <c:pt idx="57">
                  <c:v>1.1666669999999999</c:v>
                </c:pt>
                <c:pt idx="58">
                  <c:v>1.1875</c:v>
                </c:pt>
                <c:pt idx="59">
                  <c:v>1.2083330000000001</c:v>
                </c:pt>
                <c:pt idx="60">
                  <c:v>1.2291669999999999</c:v>
                </c:pt>
                <c:pt idx="61">
                  <c:v>1.25</c:v>
                </c:pt>
                <c:pt idx="62">
                  <c:v>1.2708330000000001</c:v>
                </c:pt>
                <c:pt idx="63">
                  <c:v>1.2916669999999999</c:v>
                </c:pt>
                <c:pt idx="64">
                  <c:v>1.3125</c:v>
                </c:pt>
                <c:pt idx="65">
                  <c:v>1.3333330000000001</c:v>
                </c:pt>
                <c:pt idx="66">
                  <c:v>1.3541669999999999</c:v>
                </c:pt>
                <c:pt idx="67">
                  <c:v>1.375</c:v>
                </c:pt>
                <c:pt idx="68">
                  <c:v>1.3958330000000001</c:v>
                </c:pt>
                <c:pt idx="69">
                  <c:v>1.4166669999999999</c:v>
                </c:pt>
                <c:pt idx="70">
                  <c:v>1.4375</c:v>
                </c:pt>
                <c:pt idx="71">
                  <c:v>1.4583330000000001</c:v>
                </c:pt>
                <c:pt idx="72">
                  <c:v>1.4791669999999999</c:v>
                </c:pt>
                <c:pt idx="73">
                  <c:v>1.5</c:v>
                </c:pt>
                <c:pt idx="74">
                  <c:v>1.5208330000000001</c:v>
                </c:pt>
                <c:pt idx="75">
                  <c:v>1.5416669999999999</c:v>
                </c:pt>
                <c:pt idx="76">
                  <c:v>1.5625</c:v>
                </c:pt>
                <c:pt idx="77">
                  <c:v>1.5833330000000001</c:v>
                </c:pt>
                <c:pt idx="78">
                  <c:v>1.6041669999999999</c:v>
                </c:pt>
                <c:pt idx="79">
                  <c:v>1.625</c:v>
                </c:pt>
                <c:pt idx="80">
                  <c:v>1.6458330000000001</c:v>
                </c:pt>
                <c:pt idx="81">
                  <c:v>1.6666669999999999</c:v>
                </c:pt>
                <c:pt idx="82">
                  <c:v>1.6875</c:v>
                </c:pt>
                <c:pt idx="83">
                  <c:v>1.7083330000000001</c:v>
                </c:pt>
                <c:pt idx="84">
                  <c:v>1.7291669999999999</c:v>
                </c:pt>
                <c:pt idx="85">
                  <c:v>1.75</c:v>
                </c:pt>
                <c:pt idx="86">
                  <c:v>1.7708330000000001</c:v>
                </c:pt>
                <c:pt idx="87">
                  <c:v>1.7916669999999999</c:v>
                </c:pt>
                <c:pt idx="88">
                  <c:v>1.8125</c:v>
                </c:pt>
                <c:pt idx="89">
                  <c:v>1.8333330000000001</c:v>
                </c:pt>
                <c:pt idx="90">
                  <c:v>1.8541669999999999</c:v>
                </c:pt>
                <c:pt idx="91">
                  <c:v>1.875</c:v>
                </c:pt>
                <c:pt idx="92">
                  <c:v>1.8958330000000001</c:v>
                </c:pt>
                <c:pt idx="93">
                  <c:v>1.9166669999999999</c:v>
                </c:pt>
                <c:pt idx="94">
                  <c:v>1.9375</c:v>
                </c:pt>
                <c:pt idx="95">
                  <c:v>1.9583330000000001</c:v>
                </c:pt>
                <c:pt idx="96">
                  <c:v>1.9791669999999999</c:v>
                </c:pt>
                <c:pt idx="97">
                  <c:v>2</c:v>
                </c:pt>
                <c:pt idx="98">
                  <c:v>2.0208330000000001</c:v>
                </c:pt>
                <c:pt idx="99">
                  <c:v>2.0416669999999999</c:v>
                </c:pt>
                <c:pt idx="100">
                  <c:v>2.0625</c:v>
                </c:pt>
                <c:pt idx="101">
                  <c:v>2.0833330000000001</c:v>
                </c:pt>
                <c:pt idx="102">
                  <c:v>2.1041669999999999</c:v>
                </c:pt>
                <c:pt idx="103">
                  <c:v>2.125</c:v>
                </c:pt>
                <c:pt idx="104">
                  <c:v>2.1458330000000001</c:v>
                </c:pt>
                <c:pt idx="105">
                  <c:v>2.1666669999999999</c:v>
                </c:pt>
                <c:pt idx="106">
                  <c:v>2.1875</c:v>
                </c:pt>
                <c:pt idx="107">
                  <c:v>2.2083330000000001</c:v>
                </c:pt>
                <c:pt idx="108">
                  <c:v>2.2291669999999999</c:v>
                </c:pt>
                <c:pt idx="109">
                  <c:v>2.25</c:v>
                </c:pt>
                <c:pt idx="110">
                  <c:v>2.2708330000000001</c:v>
                </c:pt>
                <c:pt idx="111">
                  <c:v>2.2916669999999999</c:v>
                </c:pt>
                <c:pt idx="112">
                  <c:v>2.3125</c:v>
                </c:pt>
                <c:pt idx="113">
                  <c:v>2.3333330000000001</c:v>
                </c:pt>
                <c:pt idx="114">
                  <c:v>2.3541669999999999</c:v>
                </c:pt>
                <c:pt idx="115">
                  <c:v>2.375</c:v>
                </c:pt>
                <c:pt idx="116">
                  <c:v>2.3958330000000001</c:v>
                </c:pt>
                <c:pt idx="117">
                  <c:v>2.4166669999999999</c:v>
                </c:pt>
                <c:pt idx="118">
                  <c:v>2.4375</c:v>
                </c:pt>
                <c:pt idx="119">
                  <c:v>2.4583330000000001</c:v>
                </c:pt>
                <c:pt idx="120">
                  <c:v>2.4791669999999999</c:v>
                </c:pt>
                <c:pt idx="121">
                  <c:v>2.5</c:v>
                </c:pt>
                <c:pt idx="122">
                  <c:v>2.5208330000000001</c:v>
                </c:pt>
                <c:pt idx="123">
                  <c:v>2.5416669999999999</c:v>
                </c:pt>
                <c:pt idx="124">
                  <c:v>2.5625</c:v>
                </c:pt>
                <c:pt idx="125">
                  <c:v>2.5833330000000001</c:v>
                </c:pt>
                <c:pt idx="126">
                  <c:v>2.6041669999999999</c:v>
                </c:pt>
                <c:pt idx="127">
                  <c:v>2.625</c:v>
                </c:pt>
                <c:pt idx="128">
                  <c:v>2.6458330000000001</c:v>
                </c:pt>
                <c:pt idx="129">
                  <c:v>2.6666669999999999</c:v>
                </c:pt>
                <c:pt idx="130">
                  <c:v>2.6875</c:v>
                </c:pt>
                <c:pt idx="131">
                  <c:v>2.7083330000000001</c:v>
                </c:pt>
                <c:pt idx="132">
                  <c:v>2.7291669999999999</c:v>
                </c:pt>
                <c:pt idx="133">
                  <c:v>2.75</c:v>
                </c:pt>
                <c:pt idx="134">
                  <c:v>2.7708330000000001</c:v>
                </c:pt>
                <c:pt idx="135">
                  <c:v>2.7916669999999999</c:v>
                </c:pt>
                <c:pt idx="136">
                  <c:v>2.8125</c:v>
                </c:pt>
                <c:pt idx="137">
                  <c:v>2.8333330000000001</c:v>
                </c:pt>
                <c:pt idx="138">
                  <c:v>2.8541669999999999</c:v>
                </c:pt>
                <c:pt idx="139">
                  <c:v>2.875</c:v>
                </c:pt>
                <c:pt idx="140">
                  <c:v>2.8958330000000001</c:v>
                </c:pt>
                <c:pt idx="141">
                  <c:v>2.9166669999999999</c:v>
                </c:pt>
                <c:pt idx="142">
                  <c:v>2.9375</c:v>
                </c:pt>
                <c:pt idx="143">
                  <c:v>2.9583330000000001</c:v>
                </c:pt>
                <c:pt idx="144">
                  <c:v>2.9791669999999999</c:v>
                </c:pt>
                <c:pt idx="145">
                  <c:v>3</c:v>
                </c:pt>
                <c:pt idx="146">
                  <c:v>3.0208330000000001</c:v>
                </c:pt>
                <c:pt idx="147">
                  <c:v>3.0416669999999999</c:v>
                </c:pt>
                <c:pt idx="148">
                  <c:v>3.0625</c:v>
                </c:pt>
                <c:pt idx="149">
                  <c:v>3.0833330000000001</c:v>
                </c:pt>
                <c:pt idx="150">
                  <c:v>3.1041669999999999</c:v>
                </c:pt>
                <c:pt idx="151">
                  <c:v>3.125</c:v>
                </c:pt>
                <c:pt idx="152">
                  <c:v>3.1458330000000001</c:v>
                </c:pt>
                <c:pt idx="153">
                  <c:v>3.1666669999999999</c:v>
                </c:pt>
                <c:pt idx="154">
                  <c:v>3.1875</c:v>
                </c:pt>
                <c:pt idx="155">
                  <c:v>3.2083330000000001</c:v>
                </c:pt>
                <c:pt idx="156">
                  <c:v>3.2291669999999999</c:v>
                </c:pt>
                <c:pt idx="157">
                  <c:v>3.25</c:v>
                </c:pt>
                <c:pt idx="158">
                  <c:v>3.2708330000000001</c:v>
                </c:pt>
                <c:pt idx="159">
                  <c:v>3.2916669999999999</c:v>
                </c:pt>
                <c:pt idx="160">
                  <c:v>3.3125</c:v>
                </c:pt>
                <c:pt idx="161">
                  <c:v>3.3333330000000001</c:v>
                </c:pt>
                <c:pt idx="162">
                  <c:v>3.3541669999999999</c:v>
                </c:pt>
                <c:pt idx="163">
                  <c:v>3.375</c:v>
                </c:pt>
                <c:pt idx="164">
                  <c:v>3.3958330000000001</c:v>
                </c:pt>
                <c:pt idx="165">
                  <c:v>3.4166669999999999</c:v>
                </c:pt>
                <c:pt idx="166">
                  <c:v>3.4375</c:v>
                </c:pt>
                <c:pt idx="167">
                  <c:v>3.4583330000000001</c:v>
                </c:pt>
                <c:pt idx="168">
                  <c:v>3.4791669999999999</c:v>
                </c:pt>
                <c:pt idx="169">
                  <c:v>3.5</c:v>
                </c:pt>
                <c:pt idx="170">
                  <c:v>3.5208330000000001</c:v>
                </c:pt>
                <c:pt idx="171">
                  <c:v>3.5416669999999999</c:v>
                </c:pt>
                <c:pt idx="172">
                  <c:v>3.5625</c:v>
                </c:pt>
                <c:pt idx="173">
                  <c:v>3.5833330000000001</c:v>
                </c:pt>
                <c:pt idx="174">
                  <c:v>3.6041669999999999</c:v>
                </c:pt>
                <c:pt idx="175">
                  <c:v>3.625</c:v>
                </c:pt>
                <c:pt idx="176">
                  <c:v>3.6458330000000001</c:v>
                </c:pt>
                <c:pt idx="177">
                  <c:v>3.6666669999999999</c:v>
                </c:pt>
                <c:pt idx="178">
                  <c:v>3.6875</c:v>
                </c:pt>
                <c:pt idx="179">
                  <c:v>3.7083330000000001</c:v>
                </c:pt>
                <c:pt idx="180">
                  <c:v>3.7291669999999999</c:v>
                </c:pt>
                <c:pt idx="181">
                  <c:v>3.75</c:v>
                </c:pt>
                <c:pt idx="182">
                  <c:v>3.7708330000000001</c:v>
                </c:pt>
                <c:pt idx="183">
                  <c:v>3.7916669999999999</c:v>
                </c:pt>
                <c:pt idx="184">
                  <c:v>3.8125</c:v>
                </c:pt>
                <c:pt idx="185">
                  <c:v>3.8333330000000001</c:v>
                </c:pt>
                <c:pt idx="186">
                  <c:v>3.8541669999999999</c:v>
                </c:pt>
                <c:pt idx="187">
                  <c:v>3.875</c:v>
                </c:pt>
                <c:pt idx="188">
                  <c:v>3.8958330000000001</c:v>
                </c:pt>
                <c:pt idx="189">
                  <c:v>3.9166669999999999</c:v>
                </c:pt>
                <c:pt idx="190">
                  <c:v>3.9375</c:v>
                </c:pt>
                <c:pt idx="191">
                  <c:v>3.9583330000000001</c:v>
                </c:pt>
                <c:pt idx="192">
                  <c:v>3.9791669999999999</c:v>
                </c:pt>
                <c:pt idx="193">
                  <c:v>4</c:v>
                </c:pt>
                <c:pt idx="194">
                  <c:v>4.0208329999999997</c:v>
                </c:pt>
                <c:pt idx="195">
                  <c:v>4.0416670000000003</c:v>
                </c:pt>
                <c:pt idx="196">
                  <c:v>4.0625</c:v>
                </c:pt>
                <c:pt idx="197">
                  <c:v>4.0833329999999997</c:v>
                </c:pt>
                <c:pt idx="198">
                  <c:v>4.1041670000000003</c:v>
                </c:pt>
                <c:pt idx="199">
                  <c:v>4.125</c:v>
                </c:pt>
                <c:pt idx="200">
                  <c:v>4.1458329999999997</c:v>
                </c:pt>
                <c:pt idx="201">
                  <c:v>4.1666670000000003</c:v>
                </c:pt>
                <c:pt idx="202">
                  <c:v>4.1875</c:v>
                </c:pt>
                <c:pt idx="203">
                  <c:v>4.2083329999999997</c:v>
                </c:pt>
                <c:pt idx="204">
                  <c:v>4.2291670000000003</c:v>
                </c:pt>
                <c:pt idx="205">
                  <c:v>4.25</c:v>
                </c:pt>
                <c:pt idx="206">
                  <c:v>4.2708329999999997</c:v>
                </c:pt>
                <c:pt idx="207">
                  <c:v>4.2916670000000003</c:v>
                </c:pt>
                <c:pt idx="208">
                  <c:v>4.3125</c:v>
                </c:pt>
                <c:pt idx="209">
                  <c:v>4.3333329999999997</c:v>
                </c:pt>
                <c:pt idx="210">
                  <c:v>4.3541670000000003</c:v>
                </c:pt>
                <c:pt idx="211">
                  <c:v>4.375</c:v>
                </c:pt>
                <c:pt idx="212">
                  <c:v>4.3958329999999997</c:v>
                </c:pt>
                <c:pt idx="213">
                  <c:v>4.4166670000000003</c:v>
                </c:pt>
                <c:pt idx="214">
                  <c:v>4.4375</c:v>
                </c:pt>
                <c:pt idx="215">
                  <c:v>4.4583329999999997</c:v>
                </c:pt>
                <c:pt idx="216">
                  <c:v>4.4791670000000003</c:v>
                </c:pt>
                <c:pt idx="217">
                  <c:v>4.5</c:v>
                </c:pt>
                <c:pt idx="218">
                  <c:v>4.5208329999999997</c:v>
                </c:pt>
                <c:pt idx="219">
                  <c:v>4.5416670000000003</c:v>
                </c:pt>
                <c:pt idx="220">
                  <c:v>4.5625</c:v>
                </c:pt>
                <c:pt idx="221">
                  <c:v>4.5833329999999997</c:v>
                </c:pt>
                <c:pt idx="222">
                  <c:v>4.6041670000000003</c:v>
                </c:pt>
                <c:pt idx="223">
                  <c:v>4.625</c:v>
                </c:pt>
                <c:pt idx="224">
                  <c:v>4.6458329999999997</c:v>
                </c:pt>
                <c:pt idx="225">
                  <c:v>4.6666670000000003</c:v>
                </c:pt>
                <c:pt idx="226">
                  <c:v>4.6875</c:v>
                </c:pt>
                <c:pt idx="227">
                  <c:v>4.7083329999999997</c:v>
                </c:pt>
                <c:pt idx="228">
                  <c:v>4.7291670000000003</c:v>
                </c:pt>
                <c:pt idx="229">
                  <c:v>4.75</c:v>
                </c:pt>
                <c:pt idx="230">
                  <c:v>4.7708329999999997</c:v>
                </c:pt>
                <c:pt idx="231">
                  <c:v>4.7916670000000003</c:v>
                </c:pt>
                <c:pt idx="232">
                  <c:v>4.8125</c:v>
                </c:pt>
                <c:pt idx="233">
                  <c:v>4.8333329999999997</c:v>
                </c:pt>
                <c:pt idx="234">
                  <c:v>4.8541670000000003</c:v>
                </c:pt>
                <c:pt idx="235">
                  <c:v>4.875</c:v>
                </c:pt>
                <c:pt idx="236">
                  <c:v>4.8958329999999997</c:v>
                </c:pt>
                <c:pt idx="237">
                  <c:v>4.9166670000000003</c:v>
                </c:pt>
                <c:pt idx="238">
                  <c:v>4.9375</c:v>
                </c:pt>
                <c:pt idx="239">
                  <c:v>4.9583329999999997</c:v>
                </c:pt>
                <c:pt idx="240">
                  <c:v>4.9791670000000003</c:v>
                </c:pt>
                <c:pt idx="241">
                  <c:v>5</c:v>
                </c:pt>
                <c:pt idx="242">
                  <c:v>5.0208329999999997</c:v>
                </c:pt>
                <c:pt idx="243">
                  <c:v>5.0416670000000003</c:v>
                </c:pt>
                <c:pt idx="244">
                  <c:v>5.0625</c:v>
                </c:pt>
                <c:pt idx="245">
                  <c:v>5.0833329999999997</c:v>
                </c:pt>
                <c:pt idx="246">
                  <c:v>5.1041670000000003</c:v>
                </c:pt>
                <c:pt idx="247">
                  <c:v>5.125</c:v>
                </c:pt>
                <c:pt idx="248">
                  <c:v>5.1458329999999997</c:v>
                </c:pt>
                <c:pt idx="249">
                  <c:v>5.1666670000000003</c:v>
                </c:pt>
                <c:pt idx="250">
                  <c:v>5.1875</c:v>
                </c:pt>
                <c:pt idx="251">
                  <c:v>5.2083329999999997</c:v>
                </c:pt>
                <c:pt idx="252">
                  <c:v>5.2291670000000003</c:v>
                </c:pt>
                <c:pt idx="253">
                  <c:v>5.25</c:v>
                </c:pt>
                <c:pt idx="254">
                  <c:v>5.2708329999999997</c:v>
                </c:pt>
                <c:pt idx="255">
                  <c:v>5.2916670000000003</c:v>
                </c:pt>
                <c:pt idx="256">
                  <c:v>5.3125</c:v>
                </c:pt>
                <c:pt idx="257">
                  <c:v>5.3333329999999997</c:v>
                </c:pt>
                <c:pt idx="258">
                  <c:v>5.3541670000000003</c:v>
                </c:pt>
                <c:pt idx="259">
                  <c:v>5.375</c:v>
                </c:pt>
                <c:pt idx="260">
                  <c:v>5.3958329999999997</c:v>
                </c:pt>
                <c:pt idx="261">
                  <c:v>5.4166670000000003</c:v>
                </c:pt>
                <c:pt idx="262">
                  <c:v>5.4375</c:v>
                </c:pt>
                <c:pt idx="263">
                  <c:v>5.4583329999999997</c:v>
                </c:pt>
                <c:pt idx="264">
                  <c:v>5.4791670000000003</c:v>
                </c:pt>
                <c:pt idx="265">
                  <c:v>5.5</c:v>
                </c:pt>
                <c:pt idx="266">
                  <c:v>5.5208329999999997</c:v>
                </c:pt>
                <c:pt idx="267">
                  <c:v>5.5416670000000003</c:v>
                </c:pt>
                <c:pt idx="268">
                  <c:v>5.5625</c:v>
                </c:pt>
                <c:pt idx="269">
                  <c:v>5.5833329999999997</c:v>
                </c:pt>
                <c:pt idx="270">
                  <c:v>5.6041670000000003</c:v>
                </c:pt>
                <c:pt idx="271">
                  <c:v>5.625</c:v>
                </c:pt>
                <c:pt idx="272">
                  <c:v>5.6458329999999997</c:v>
                </c:pt>
                <c:pt idx="273">
                  <c:v>5.6666670000000003</c:v>
                </c:pt>
                <c:pt idx="274">
                  <c:v>5.6875</c:v>
                </c:pt>
                <c:pt idx="275">
                  <c:v>5.7083329999999997</c:v>
                </c:pt>
                <c:pt idx="276">
                  <c:v>5.7291670000000003</c:v>
                </c:pt>
                <c:pt idx="277">
                  <c:v>5.75</c:v>
                </c:pt>
                <c:pt idx="278">
                  <c:v>5.7708329999999997</c:v>
                </c:pt>
                <c:pt idx="279">
                  <c:v>5.7916670000000003</c:v>
                </c:pt>
                <c:pt idx="280">
                  <c:v>5.8125</c:v>
                </c:pt>
                <c:pt idx="281">
                  <c:v>5.8333329999999997</c:v>
                </c:pt>
                <c:pt idx="282">
                  <c:v>5.8541670000000003</c:v>
                </c:pt>
                <c:pt idx="283">
                  <c:v>5.875</c:v>
                </c:pt>
                <c:pt idx="284">
                  <c:v>5.8958329999999997</c:v>
                </c:pt>
                <c:pt idx="285">
                  <c:v>5.9166670000000003</c:v>
                </c:pt>
                <c:pt idx="286">
                  <c:v>5.9375</c:v>
                </c:pt>
                <c:pt idx="287">
                  <c:v>5.9583329999999997</c:v>
                </c:pt>
                <c:pt idx="288">
                  <c:v>5.9791670000000003</c:v>
                </c:pt>
                <c:pt idx="289">
                  <c:v>6</c:v>
                </c:pt>
                <c:pt idx="290">
                  <c:v>6.0208329999999997</c:v>
                </c:pt>
                <c:pt idx="291">
                  <c:v>6.0416670000000003</c:v>
                </c:pt>
                <c:pt idx="292">
                  <c:v>6.0625</c:v>
                </c:pt>
                <c:pt idx="293">
                  <c:v>6.0833329999999997</c:v>
                </c:pt>
                <c:pt idx="294">
                  <c:v>6.1041670000000003</c:v>
                </c:pt>
                <c:pt idx="295">
                  <c:v>6.125</c:v>
                </c:pt>
                <c:pt idx="296">
                  <c:v>6.1458329999999997</c:v>
                </c:pt>
                <c:pt idx="297">
                  <c:v>6.1666670000000003</c:v>
                </c:pt>
                <c:pt idx="298">
                  <c:v>6.1875</c:v>
                </c:pt>
                <c:pt idx="299">
                  <c:v>6.2083329999999997</c:v>
                </c:pt>
                <c:pt idx="300">
                  <c:v>6.2291670000000003</c:v>
                </c:pt>
                <c:pt idx="301">
                  <c:v>6.25</c:v>
                </c:pt>
                <c:pt idx="302">
                  <c:v>6.2708329999999997</c:v>
                </c:pt>
                <c:pt idx="303">
                  <c:v>6.2916670000000003</c:v>
                </c:pt>
                <c:pt idx="304">
                  <c:v>6.3125</c:v>
                </c:pt>
                <c:pt idx="305">
                  <c:v>6.3333329999999997</c:v>
                </c:pt>
                <c:pt idx="306">
                  <c:v>6.3541670000000003</c:v>
                </c:pt>
                <c:pt idx="307">
                  <c:v>6.375</c:v>
                </c:pt>
                <c:pt idx="308">
                  <c:v>6.3958329999999997</c:v>
                </c:pt>
                <c:pt idx="309">
                  <c:v>6.4166670000000003</c:v>
                </c:pt>
                <c:pt idx="310">
                  <c:v>6.4375</c:v>
                </c:pt>
                <c:pt idx="311">
                  <c:v>6.4583329999999997</c:v>
                </c:pt>
                <c:pt idx="312">
                  <c:v>6.4791670000000003</c:v>
                </c:pt>
                <c:pt idx="313">
                  <c:v>6.5</c:v>
                </c:pt>
                <c:pt idx="314">
                  <c:v>6.5208329999999997</c:v>
                </c:pt>
                <c:pt idx="315">
                  <c:v>6.5416670000000003</c:v>
                </c:pt>
                <c:pt idx="316">
                  <c:v>6.5625</c:v>
                </c:pt>
                <c:pt idx="317">
                  <c:v>6.5833329999999997</c:v>
                </c:pt>
                <c:pt idx="318">
                  <c:v>6.6041670000000003</c:v>
                </c:pt>
                <c:pt idx="319">
                  <c:v>6.625</c:v>
                </c:pt>
                <c:pt idx="320">
                  <c:v>6.6458329999999997</c:v>
                </c:pt>
                <c:pt idx="321">
                  <c:v>6.6666670000000003</c:v>
                </c:pt>
                <c:pt idx="322">
                  <c:v>6.6875</c:v>
                </c:pt>
                <c:pt idx="323">
                  <c:v>6.7083329999999997</c:v>
                </c:pt>
                <c:pt idx="324">
                  <c:v>6.7291670000000003</c:v>
                </c:pt>
                <c:pt idx="325">
                  <c:v>6.75</c:v>
                </c:pt>
                <c:pt idx="326">
                  <c:v>6.7708329999999997</c:v>
                </c:pt>
                <c:pt idx="327">
                  <c:v>6.7916670000000003</c:v>
                </c:pt>
                <c:pt idx="328">
                  <c:v>6.8125</c:v>
                </c:pt>
                <c:pt idx="329">
                  <c:v>6.8333329999999997</c:v>
                </c:pt>
                <c:pt idx="330">
                  <c:v>6.8541670000000003</c:v>
                </c:pt>
                <c:pt idx="331">
                  <c:v>6.875</c:v>
                </c:pt>
                <c:pt idx="332">
                  <c:v>6.8958329999999997</c:v>
                </c:pt>
                <c:pt idx="333">
                  <c:v>6.9166670000000003</c:v>
                </c:pt>
                <c:pt idx="334">
                  <c:v>6.9375</c:v>
                </c:pt>
                <c:pt idx="335">
                  <c:v>6.9583329999999997</c:v>
                </c:pt>
                <c:pt idx="336">
                  <c:v>6.9791670000000003</c:v>
                </c:pt>
                <c:pt idx="337">
                  <c:v>7</c:v>
                </c:pt>
                <c:pt idx="338">
                  <c:v>7.0208329999999997</c:v>
                </c:pt>
                <c:pt idx="339">
                  <c:v>7.0416670000000003</c:v>
                </c:pt>
                <c:pt idx="340">
                  <c:v>7.0625</c:v>
                </c:pt>
                <c:pt idx="341">
                  <c:v>7.0833329999999997</c:v>
                </c:pt>
                <c:pt idx="342">
                  <c:v>7.1041670000000003</c:v>
                </c:pt>
                <c:pt idx="343">
                  <c:v>7.125</c:v>
                </c:pt>
                <c:pt idx="344">
                  <c:v>7.1458329999999997</c:v>
                </c:pt>
                <c:pt idx="345">
                  <c:v>7.1666670000000003</c:v>
                </c:pt>
                <c:pt idx="346">
                  <c:v>7.1875</c:v>
                </c:pt>
                <c:pt idx="347">
                  <c:v>7.2083329999999997</c:v>
                </c:pt>
                <c:pt idx="348">
                  <c:v>7.2291670000000003</c:v>
                </c:pt>
                <c:pt idx="349">
                  <c:v>7.25</c:v>
                </c:pt>
                <c:pt idx="350">
                  <c:v>7.2708329999999997</c:v>
                </c:pt>
                <c:pt idx="351">
                  <c:v>7.2916670000000003</c:v>
                </c:pt>
                <c:pt idx="352">
                  <c:v>7.3125</c:v>
                </c:pt>
                <c:pt idx="353">
                  <c:v>7.3333329999999997</c:v>
                </c:pt>
                <c:pt idx="354">
                  <c:v>7.3541670000000003</c:v>
                </c:pt>
                <c:pt idx="355">
                  <c:v>7.375</c:v>
                </c:pt>
                <c:pt idx="356">
                  <c:v>7.3958329999999997</c:v>
                </c:pt>
                <c:pt idx="357">
                  <c:v>7.4166670000000003</c:v>
                </c:pt>
                <c:pt idx="358">
                  <c:v>7.4375</c:v>
                </c:pt>
                <c:pt idx="359">
                  <c:v>7.4583329999999997</c:v>
                </c:pt>
                <c:pt idx="360">
                  <c:v>7.4791670000000003</c:v>
                </c:pt>
                <c:pt idx="361">
                  <c:v>7.5</c:v>
                </c:pt>
                <c:pt idx="362">
                  <c:v>7.5208329999999997</c:v>
                </c:pt>
                <c:pt idx="363">
                  <c:v>7.5416670000000003</c:v>
                </c:pt>
                <c:pt idx="364">
                  <c:v>7.5625</c:v>
                </c:pt>
                <c:pt idx="365">
                  <c:v>7.5833329999999997</c:v>
                </c:pt>
                <c:pt idx="366">
                  <c:v>7.6041670000000003</c:v>
                </c:pt>
                <c:pt idx="367">
                  <c:v>7.625</c:v>
                </c:pt>
                <c:pt idx="368">
                  <c:v>7.6458329999999997</c:v>
                </c:pt>
                <c:pt idx="369">
                  <c:v>7.6666670000000003</c:v>
                </c:pt>
                <c:pt idx="370">
                  <c:v>7.6875</c:v>
                </c:pt>
                <c:pt idx="371">
                  <c:v>7.7083329999999997</c:v>
                </c:pt>
                <c:pt idx="372">
                  <c:v>7.7291670000000003</c:v>
                </c:pt>
                <c:pt idx="373">
                  <c:v>7.75</c:v>
                </c:pt>
                <c:pt idx="374">
                  <c:v>7.7708329999999997</c:v>
                </c:pt>
                <c:pt idx="375">
                  <c:v>7.7916670000000003</c:v>
                </c:pt>
                <c:pt idx="376">
                  <c:v>7.8125</c:v>
                </c:pt>
                <c:pt idx="377">
                  <c:v>7.8333329999999997</c:v>
                </c:pt>
                <c:pt idx="378">
                  <c:v>7.8541670000000003</c:v>
                </c:pt>
                <c:pt idx="379">
                  <c:v>7.875</c:v>
                </c:pt>
                <c:pt idx="380">
                  <c:v>7.8958329999999997</c:v>
                </c:pt>
                <c:pt idx="381">
                  <c:v>7.9166670000000003</c:v>
                </c:pt>
                <c:pt idx="382">
                  <c:v>7.9375</c:v>
                </c:pt>
                <c:pt idx="383">
                  <c:v>7.9583329999999997</c:v>
                </c:pt>
                <c:pt idx="384">
                  <c:v>7.9791670000000003</c:v>
                </c:pt>
                <c:pt idx="385">
                  <c:v>8</c:v>
                </c:pt>
                <c:pt idx="386">
                  <c:v>8.0208340000000007</c:v>
                </c:pt>
                <c:pt idx="387">
                  <c:v>8.0416670000000003</c:v>
                </c:pt>
                <c:pt idx="388">
                  <c:v>8.0625</c:v>
                </c:pt>
                <c:pt idx="389">
                  <c:v>8.0833340000000007</c:v>
                </c:pt>
                <c:pt idx="390">
                  <c:v>8.1041670000000003</c:v>
                </c:pt>
                <c:pt idx="391">
                  <c:v>8.125</c:v>
                </c:pt>
                <c:pt idx="392">
                  <c:v>8.1458340000000007</c:v>
                </c:pt>
                <c:pt idx="393">
                  <c:v>8.1666670000000003</c:v>
                </c:pt>
                <c:pt idx="394">
                  <c:v>8.1875</c:v>
                </c:pt>
                <c:pt idx="395">
                  <c:v>8.2083340000000007</c:v>
                </c:pt>
                <c:pt idx="396">
                  <c:v>8.2291670000000003</c:v>
                </c:pt>
                <c:pt idx="397">
                  <c:v>8.25</c:v>
                </c:pt>
                <c:pt idx="398">
                  <c:v>8.2708340000000007</c:v>
                </c:pt>
                <c:pt idx="399">
                  <c:v>8.2916670000000003</c:v>
                </c:pt>
                <c:pt idx="400">
                  <c:v>8.3125</c:v>
                </c:pt>
                <c:pt idx="401">
                  <c:v>8.3333340000000007</c:v>
                </c:pt>
                <c:pt idx="402">
                  <c:v>8.3541670000000003</c:v>
                </c:pt>
                <c:pt idx="403">
                  <c:v>8.375</c:v>
                </c:pt>
                <c:pt idx="404">
                  <c:v>8.3958340000000007</c:v>
                </c:pt>
                <c:pt idx="405">
                  <c:v>8.4166670000000003</c:v>
                </c:pt>
                <c:pt idx="406">
                  <c:v>8.4375</c:v>
                </c:pt>
                <c:pt idx="407">
                  <c:v>8.4583340000000007</c:v>
                </c:pt>
                <c:pt idx="408">
                  <c:v>8.4791670000000003</c:v>
                </c:pt>
                <c:pt idx="409">
                  <c:v>8.5</c:v>
                </c:pt>
                <c:pt idx="410">
                  <c:v>8.5208340000000007</c:v>
                </c:pt>
                <c:pt idx="411">
                  <c:v>8.5416670000000003</c:v>
                </c:pt>
                <c:pt idx="412">
                  <c:v>8.5625</c:v>
                </c:pt>
                <c:pt idx="413">
                  <c:v>8.5833340000000007</c:v>
                </c:pt>
                <c:pt idx="414">
                  <c:v>8.6041670000000003</c:v>
                </c:pt>
                <c:pt idx="415">
                  <c:v>8.625</c:v>
                </c:pt>
                <c:pt idx="416">
                  <c:v>8.6458340000000007</c:v>
                </c:pt>
                <c:pt idx="417">
                  <c:v>8.6666670000000003</c:v>
                </c:pt>
                <c:pt idx="418">
                  <c:v>8.6875</c:v>
                </c:pt>
                <c:pt idx="419">
                  <c:v>8.7083340000000007</c:v>
                </c:pt>
                <c:pt idx="420">
                  <c:v>8.7291670000000003</c:v>
                </c:pt>
                <c:pt idx="421">
                  <c:v>8.75</c:v>
                </c:pt>
                <c:pt idx="422">
                  <c:v>8.7708340000000007</c:v>
                </c:pt>
                <c:pt idx="423">
                  <c:v>8.7916670000000003</c:v>
                </c:pt>
                <c:pt idx="424">
                  <c:v>8.8125</c:v>
                </c:pt>
                <c:pt idx="425">
                  <c:v>8.8333340000000007</c:v>
                </c:pt>
                <c:pt idx="426">
                  <c:v>8.8541670000000003</c:v>
                </c:pt>
                <c:pt idx="427">
                  <c:v>8.875</c:v>
                </c:pt>
                <c:pt idx="428">
                  <c:v>8.8958340000000007</c:v>
                </c:pt>
                <c:pt idx="429">
                  <c:v>8.9166670000000003</c:v>
                </c:pt>
                <c:pt idx="430">
                  <c:v>8.9375</c:v>
                </c:pt>
                <c:pt idx="431">
                  <c:v>8.9583340000000007</c:v>
                </c:pt>
                <c:pt idx="432">
                  <c:v>8.9791670000000003</c:v>
                </c:pt>
                <c:pt idx="433">
                  <c:v>9</c:v>
                </c:pt>
                <c:pt idx="434">
                  <c:v>9.0208340000000007</c:v>
                </c:pt>
                <c:pt idx="435">
                  <c:v>9.0416670000000003</c:v>
                </c:pt>
                <c:pt idx="436">
                  <c:v>9.0625</c:v>
                </c:pt>
                <c:pt idx="437">
                  <c:v>9.0833340000000007</c:v>
                </c:pt>
                <c:pt idx="438">
                  <c:v>9.1041670000000003</c:v>
                </c:pt>
                <c:pt idx="439">
                  <c:v>9.125</c:v>
                </c:pt>
                <c:pt idx="440">
                  <c:v>9.1458340000000007</c:v>
                </c:pt>
                <c:pt idx="441">
                  <c:v>9.1666670000000003</c:v>
                </c:pt>
                <c:pt idx="442">
                  <c:v>9.1875</c:v>
                </c:pt>
                <c:pt idx="443">
                  <c:v>9.2083340000000007</c:v>
                </c:pt>
                <c:pt idx="444">
                  <c:v>9.2291670000000003</c:v>
                </c:pt>
                <c:pt idx="445">
                  <c:v>9.25</c:v>
                </c:pt>
                <c:pt idx="446">
                  <c:v>9.2708340000000007</c:v>
                </c:pt>
                <c:pt idx="447">
                  <c:v>9.2916670000000003</c:v>
                </c:pt>
                <c:pt idx="448">
                  <c:v>9.3125</c:v>
                </c:pt>
                <c:pt idx="449">
                  <c:v>9.3333340000000007</c:v>
                </c:pt>
                <c:pt idx="450">
                  <c:v>9.3541670000000003</c:v>
                </c:pt>
                <c:pt idx="451">
                  <c:v>9.375</c:v>
                </c:pt>
                <c:pt idx="452">
                  <c:v>9.3958340000000007</c:v>
                </c:pt>
                <c:pt idx="453">
                  <c:v>9.4166670000000003</c:v>
                </c:pt>
                <c:pt idx="454">
                  <c:v>9.4375</c:v>
                </c:pt>
                <c:pt idx="455">
                  <c:v>9.4583340000000007</c:v>
                </c:pt>
                <c:pt idx="456">
                  <c:v>9.4791670000000003</c:v>
                </c:pt>
                <c:pt idx="457">
                  <c:v>9.5</c:v>
                </c:pt>
                <c:pt idx="458">
                  <c:v>9.5208340000000007</c:v>
                </c:pt>
                <c:pt idx="459">
                  <c:v>9.5416670000000003</c:v>
                </c:pt>
                <c:pt idx="460">
                  <c:v>9.5625</c:v>
                </c:pt>
                <c:pt idx="461">
                  <c:v>9.5833340000000007</c:v>
                </c:pt>
                <c:pt idx="462">
                  <c:v>9.6041670000000003</c:v>
                </c:pt>
                <c:pt idx="463">
                  <c:v>9.625</c:v>
                </c:pt>
                <c:pt idx="464">
                  <c:v>9.6458340000000007</c:v>
                </c:pt>
                <c:pt idx="465">
                  <c:v>9.6666670000000003</c:v>
                </c:pt>
                <c:pt idx="466">
                  <c:v>9.6875009999999993</c:v>
                </c:pt>
                <c:pt idx="467">
                  <c:v>9.7083340000000007</c:v>
                </c:pt>
                <c:pt idx="468">
                  <c:v>9.7291670000000003</c:v>
                </c:pt>
                <c:pt idx="469">
                  <c:v>9.7500009999999993</c:v>
                </c:pt>
                <c:pt idx="470">
                  <c:v>9.7708340000000007</c:v>
                </c:pt>
                <c:pt idx="471">
                  <c:v>9.7916670000000003</c:v>
                </c:pt>
                <c:pt idx="472">
                  <c:v>9.8125009999999993</c:v>
                </c:pt>
                <c:pt idx="473">
                  <c:v>9.8333340000000007</c:v>
                </c:pt>
                <c:pt idx="474">
                  <c:v>9.8541670000000003</c:v>
                </c:pt>
                <c:pt idx="475">
                  <c:v>9.8750009999999993</c:v>
                </c:pt>
                <c:pt idx="476">
                  <c:v>9.8958340000000007</c:v>
                </c:pt>
                <c:pt idx="477">
                  <c:v>9.9166670000000003</c:v>
                </c:pt>
                <c:pt idx="478">
                  <c:v>9.9375009999999993</c:v>
                </c:pt>
                <c:pt idx="479">
                  <c:v>9.9583340000000007</c:v>
                </c:pt>
                <c:pt idx="480">
                  <c:v>9.9791670000000003</c:v>
                </c:pt>
                <c:pt idx="481">
                  <c:v>10.000000999999999</c:v>
                </c:pt>
                <c:pt idx="482">
                  <c:v>10.020834000000001</c:v>
                </c:pt>
                <c:pt idx="483">
                  <c:v>10.041667</c:v>
                </c:pt>
                <c:pt idx="484">
                  <c:v>10.062500999999999</c:v>
                </c:pt>
                <c:pt idx="485">
                  <c:v>10.083334000000001</c:v>
                </c:pt>
                <c:pt idx="486">
                  <c:v>10.104167</c:v>
                </c:pt>
                <c:pt idx="487">
                  <c:v>10.125000999999999</c:v>
                </c:pt>
                <c:pt idx="488">
                  <c:v>10.145834000000001</c:v>
                </c:pt>
                <c:pt idx="489">
                  <c:v>10.166667</c:v>
                </c:pt>
                <c:pt idx="490">
                  <c:v>10.187500999999999</c:v>
                </c:pt>
                <c:pt idx="491">
                  <c:v>10.208334000000001</c:v>
                </c:pt>
                <c:pt idx="492">
                  <c:v>10.229167</c:v>
                </c:pt>
                <c:pt idx="493">
                  <c:v>10.250000999999999</c:v>
                </c:pt>
                <c:pt idx="494">
                  <c:v>10.270834000000001</c:v>
                </c:pt>
                <c:pt idx="495">
                  <c:v>10.291667</c:v>
                </c:pt>
                <c:pt idx="496">
                  <c:v>10.312500999999999</c:v>
                </c:pt>
                <c:pt idx="497">
                  <c:v>10.333334000000001</c:v>
                </c:pt>
                <c:pt idx="498">
                  <c:v>10.354167</c:v>
                </c:pt>
                <c:pt idx="499">
                  <c:v>10.375000999999999</c:v>
                </c:pt>
                <c:pt idx="500">
                  <c:v>10.395834000000001</c:v>
                </c:pt>
                <c:pt idx="501">
                  <c:v>10.416667</c:v>
                </c:pt>
                <c:pt idx="502">
                  <c:v>10.437500999999999</c:v>
                </c:pt>
                <c:pt idx="503">
                  <c:v>10.458334000000001</c:v>
                </c:pt>
                <c:pt idx="504">
                  <c:v>10.479167</c:v>
                </c:pt>
                <c:pt idx="505">
                  <c:v>10.500000999999999</c:v>
                </c:pt>
                <c:pt idx="506">
                  <c:v>10.520834000000001</c:v>
                </c:pt>
                <c:pt idx="507">
                  <c:v>10.541667</c:v>
                </c:pt>
                <c:pt idx="508">
                  <c:v>10.562500999999999</c:v>
                </c:pt>
                <c:pt idx="509">
                  <c:v>10.583334000000001</c:v>
                </c:pt>
                <c:pt idx="510">
                  <c:v>10.604167</c:v>
                </c:pt>
                <c:pt idx="511">
                  <c:v>10.625000999999999</c:v>
                </c:pt>
                <c:pt idx="512">
                  <c:v>10.645834000000001</c:v>
                </c:pt>
                <c:pt idx="513">
                  <c:v>10.666667</c:v>
                </c:pt>
                <c:pt idx="514">
                  <c:v>10.687500999999999</c:v>
                </c:pt>
                <c:pt idx="515">
                  <c:v>10.708334000000001</c:v>
                </c:pt>
                <c:pt idx="516">
                  <c:v>10.729167</c:v>
                </c:pt>
                <c:pt idx="517">
                  <c:v>10.750000999999999</c:v>
                </c:pt>
                <c:pt idx="518">
                  <c:v>10.770834000000001</c:v>
                </c:pt>
                <c:pt idx="519">
                  <c:v>10.791667</c:v>
                </c:pt>
                <c:pt idx="520">
                  <c:v>10.812500999999999</c:v>
                </c:pt>
                <c:pt idx="521">
                  <c:v>10.833334000000001</c:v>
                </c:pt>
                <c:pt idx="522">
                  <c:v>10.854167</c:v>
                </c:pt>
                <c:pt idx="523">
                  <c:v>10.875000999999999</c:v>
                </c:pt>
                <c:pt idx="524">
                  <c:v>10.895834000000001</c:v>
                </c:pt>
                <c:pt idx="525">
                  <c:v>10.916667</c:v>
                </c:pt>
                <c:pt idx="526">
                  <c:v>10.937500999999999</c:v>
                </c:pt>
                <c:pt idx="527">
                  <c:v>10.958334000000001</c:v>
                </c:pt>
                <c:pt idx="528">
                  <c:v>10.979167</c:v>
                </c:pt>
                <c:pt idx="529">
                  <c:v>11.000000999999999</c:v>
                </c:pt>
                <c:pt idx="530">
                  <c:v>11.020834000000001</c:v>
                </c:pt>
                <c:pt idx="531">
                  <c:v>11.041667</c:v>
                </c:pt>
                <c:pt idx="532">
                  <c:v>11.062500999999999</c:v>
                </c:pt>
                <c:pt idx="533">
                  <c:v>11.083334000000001</c:v>
                </c:pt>
                <c:pt idx="534">
                  <c:v>11.104167</c:v>
                </c:pt>
                <c:pt idx="535">
                  <c:v>11.125000999999999</c:v>
                </c:pt>
                <c:pt idx="536">
                  <c:v>11.145834000000001</c:v>
                </c:pt>
                <c:pt idx="537">
                  <c:v>11.166667</c:v>
                </c:pt>
                <c:pt idx="538">
                  <c:v>11.187500999999999</c:v>
                </c:pt>
                <c:pt idx="539">
                  <c:v>11.208334000000001</c:v>
                </c:pt>
                <c:pt idx="540">
                  <c:v>11.229167</c:v>
                </c:pt>
                <c:pt idx="541">
                  <c:v>11.250000999999999</c:v>
                </c:pt>
                <c:pt idx="542">
                  <c:v>11.270834000000001</c:v>
                </c:pt>
                <c:pt idx="543">
                  <c:v>11.291667</c:v>
                </c:pt>
                <c:pt idx="544">
                  <c:v>11.312500999999999</c:v>
                </c:pt>
                <c:pt idx="545">
                  <c:v>11.333334000000001</c:v>
                </c:pt>
                <c:pt idx="546">
                  <c:v>11.354167</c:v>
                </c:pt>
                <c:pt idx="547">
                  <c:v>11.375000999999999</c:v>
                </c:pt>
                <c:pt idx="548">
                  <c:v>11.395834000000001</c:v>
                </c:pt>
                <c:pt idx="549">
                  <c:v>11.416667</c:v>
                </c:pt>
                <c:pt idx="550">
                  <c:v>11.437500999999999</c:v>
                </c:pt>
                <c:pt idx="551">
                  <c:v>11.458334000000001</c:v>
                </c:pt>
                <c:pt idx="552">
                  <c:v>11.479167</c:v>
                </c:pt>
                <c:pt idx="553">
                  <c:v>11.500000999999999</c:v>
                </c:pt>
                <c:pt idx="554">
                  <c:v>11.520834000000001</c:v>
                </c:pt>
                <c:pt idx="555">
                  <c:v>11.541667</c:v>
                </c:pt>
                <c:pt idx="556">
                  <c:v>11.562500999999999</c:v>
                </c:pt>
                <c:pt idx="557">
                  <c:v>11.583334000000001</c:v>
                </c:pt>
                <c:pt idx="558">
                  <c:v>11.604167</c:v>
                </c:pt>
                <c:pt idx="559">
                  <c:v>11.625000999999999</c:v>
                </c:pt>
                <c:pt idx="560">
                  <c:v>11.645834000000001</c:v>
                </c:pt>
                <c:pt idx="561">
                  <c:v>11.666667</c:v>
                </c:pt>
                <c:pt idx="562">
                  <c:v>11.687500999999999</c:v>
                </c:pt>
                <c:pt idx="563">
                  <c:v>11.708334000000001</c:v>
                </c:pt>
                <c:pt idx="564">
                  <c:v>11.729167</c:v>
                </c:pt>
                <c:pt idx="565">
                  <c:v>11.750000999999999</c:v>
                </c:pt>
                <c:pt idx="566">
                  <c:v>11.770834000000001</c:v>
                </c:pt>
                <c:pt idx="567">
                  <c:v>11.791667</c:v>
                </c:pt>
                <c:pt idx="568">
                  <c:v>11.812500999999999</c:v>
                </c:pt>
                <c:pt idx="569">
                  <c:v>11.833334000000001</c:v>
                </c:pt>
                <c:pt idx="570">
                  <c:v>11.854167</c:v>
                </c:pt>
                <c:pt idx="571">
                  <c:v>11.875000999999999</c:v>
                </c:pt>
                <c:pt idx="572">
                  <c:v>11.895834000000001</c:v>
                </c:pt>
                <c:pt idx="573">
                  <c:v>11.916667</c:v>
                </c:pt>
                <c:pt idx="574">
                  <c:v>11.937500999999999</c:v>
                </c:pt>
                <c:pt idx="575">
                  <c:v>11.958334000000001</c:v>
                </c:pt>
                <c:pt idx="576">
                  <c:v>11.979167</c:v>
                </c:pt>
                <c:pt idx="577">
                  <c:v>12.000000999999999</c:v>
                </c:pt>
                <c:pt idx="578">
                  <c:v>12.020834000000001</c:v>
                </c:pt>
                <c:pt idx="579">
                  <c:v>12.041667</c:v>
                </c:pt>
                <c:pt idx="580">
                  <c:v>12.062500999999999</c:v>
                </c:pt>
                <c:pt idx="581">
                  <c:v>12.083334000000001</c:v>
                </c:pt>
                <c:pt idx="582">
                  <c:v>12.104167</c:v>
                </c:pt>
                <c:pt idx="583">
                  <c:v>12.125000999999999</c:v>
                </c:pt>
                <c:pt idx="584">
                  <c:v>12.145834000000001</c:v>
                </c:pt>
                <c:pt idx="585">
                  <c:v>12.166667</c:v>
                </c:pt>
                <c:pt idx="586">
                  <c:v>12.187500999999999</c:v>
                </c:pt>
                <c:pt idx="587">
                  <c:v>12.208334000000001</c:v>
                </c:pt>
                <c:pt idx="588">
                  <c:v>12.229167</c:v>
                </c:pt>
                <c:pt idx="589">
                  <c:v>12.250000999999999</c:v>
                </c:pt>
                <c:pt idx="590">
                  <c:v>12.270834000000001</c:v>
                </c:pt>
                <c:pt idx="591">
                  <c:v>12.291667</c:v>
                </c:pt>
                <c:pt idx="592">
                  <c:v>12.312500999999999</c:v>
                </c:pt>
                <c:pt idx="593">
                  <c:v>12.333334000000001</c:v>
                </c:pt>
                <c:pt idx="594">
                  <c:v>12.354167</c:v>
                </c:pt>
                <c:pt idx="595">
                  <c:v>12.375000999999999</c:v>
                </c:pt>
                <c:pt idx="596">
                  <c:v>12.395834000000001</c:v>
                </c:pt>
                <c:pt idx="597">
                  <c:v>12.416667</c:v>
                </c:pt>
                <c:pt idx="598">
                  <c:v>12.437500999999999</c:v>
                </c:pt>
                <c:pt idx="599">
                  <c:v>12.458334000000001</c:v>
                </c:pt>
                <c:pt idx="600">
                  <c:v>12.479167</c:v>
                </c:pt>
                <c:pt idx="601">
                  <c:v>12.500000999999999</c:v>
                </c:pt>
                <c:pt idx="602">
                  <c:v>12.520834000000001</c:v>
                </c:pt>
                <c:pt idx="603">
                  <c:v>12.541667</c:v>
                </c:pt>
                <c:pt idx="604">
                  <c:v>12.562500999999999</c:v>
                </c:pt>
                <c:pt idx="605">
                  <c:v>12.583334000000001</c:v>
                </c:pt>
                <c:pt idx="606">
                  <c:v>12.604167</c:v>
                </c:pt>
                <c:pt idx="607">
                  <c:v>12.625000999999999</c:v>
                </c:pt>
                <c:pt idx="608">
                  <c:v>12.645834000000001</c:v>
                </c:pt>
                <c:pt idx="609">
                  <c:v>12.666667</c:v>
                </c:pt>
                <c:pt idx="610">
                  <c:v>12.687500999999999</c:v>
                </c:pt>
                <c:pt idx="611">
                  <c:v>12.708334000000001</c:v>
                </c:pt>
                <c:pt idx="612">
                  <c:v>12.729167</c:v>
                </c:pt>
                <c:pt idx="613">
                  <c:v>12.750000999999999</c:v>
                </c:pt>
                <c:pt idx="614">
                  <c:v>12.770834000000001</c:v>
                </c:pt>
                <c:pt idx="615">
                  <c:v>12.791667</c:v>
                </c:pt>
                <c:pt idx="616">
                  <c:v>12.812500999999999</c:v>
                </c:pt>
                <c:pt idx="617">
                  <c:v>12.833334000000001</c:v>
                </c:pt>
                <c:pt idx="618">
                  <c:v>12.854167</c:v>
                </c:pt>
                <c:pt idx="619">
                  <c:v>12.875000999999999</c:v>
                </c:pt>
                <c:pt idx="620">
                  <c:v>12.895834000000001</c:v>
                </c:pt>
                <c:pt idx="621">
                  <c:v>12.916667</c:v>
                </c:pt>
                <c:pt idx="622">
                  <c:v>12.937500999999999</c:v>
                </c:pt>
                <c:pt idx="623">
                  <c:v>12.958334000000001</c:v>
                </c:pt>
                <c:pt idx="624">
                  <c:v>12.979167</c:v>
                </c:pt>
                <c:pt idx="625">
                  <c:v>13.000000999999999</c:v>
                </c:pt>
                <c:pt idx="626">
                  <c:v>13.020834000000001</c:v>
                </c:pt>
                <c:pt idx="627">
                  <c:v>13.041667</c:v>
                </c:pt>
                <c:pt idx="628">
                  <c:v>13.062500999999999</c:v>
                </c:pt>
                <c:pt idx="629">
                  <c:v>13.083334000000001</c:v>
                </c:pt>
                <c:pt idx="630">
                  <c:v>13.104167</c:v>
                </c:pt>
                <c:pt idx="631">
                  <c:v>13.125000999999999</c:v>
                </c:pt>
                <c:pt idx="632">
                  <c:v>13.145834000000001</c:v>
                </c:pt>
                <c:pt idx="633">
                  <c:v>13.166667</c:v>
                </c:pt>
                <c:pt idx="634">
                  <c:v>13.187500999999999</c:v>
                </c:pt>
                <c:pt idx="635">
                  <c:v>13.208334000000001</c:v>
                </c:pt>
                <c:pt idx="636">
                  <c:v>13.229167</c:v>
                </c:pt>
                <c:pt idx="637">
                  <c:v>13.250000999999999</c:v>
                </c:pt>
                <c:pt idx="638">
                  <c:v>13.270834000000001</c:v>
                </c:pt>
                <c:pt idx="639">
                  <c:v>13.291667</c:v>
                </c:pt>
                <c:pt idx="640">
                  <c:v>13.312500999999999</c:v>
                </c:pt>
                <c:pt idx="641">
                  <c:v>13.333334000000001</c:v>
                </c:pt>
                <c:pt idx="642">
                  <c:v>13.354167</c:v>
                </c:pt>
                <c:pt idx="643">
                  <c:v>13.375000999999999</c:v>
                </c:pt>
                <c:pt idx="644">
                  <c:v>13.395834000000001</c:v>
                </c:pt>
                <c:pt idx="645">
                  <c:v>13.416667</c:v>
                </c:pt>
                <c:pt idx="646">
                  <c:v>13.437500999999999</c:v>
                </c:pt>
                <c:pt idx="647">
                  <c:v>13.458334000000001</c:v>
                </c:pt>
                <c:pt idx="648">
                  <c:v>13.479167</c:v>
                </c:pt>
                <c:pt idx="649">
                  <c:v>13.500000999999999</c:v>
                </c:pt>
                <c:pt idx="650">
                  <c:v>13.520834000000001</c:v>
                </c:pt>
                <c:pt idx="651">
                  <c:v>13.541667</c:v>
                </c:pt>
                <c:pt idx="652">
                  <c:v>13.562500999999999</c:v>
                </c:pt>
                <c:pt idx="653">
                  <c:v>13.583334000000001</c:v>
                </c:pt>
                <c:pt idx="654">
                  <c:v>13.604167</c:v>
                </c:pt>
                <c:pt idx="655">
                  <c:v>13.625000999999999</c:v>
                </c:pt>
                <c:pt idx="656">
                  <c:v>13.645834000000001</c:v>
                </c:pt>
                <c:pt idx="657">
                  <c:v>13.666667</c:v>
                </c:pt>
                <c:pt idx="658">
                  <c:v>13.687500999999999</c:v>
                </c:pt>
                <c:pt idx="659">
                  <c:v>13.708334000000001</c:v>
                </c:pt>
                <c:pt idx="660">
                  <c:v>13.729167</c:v>
                </c:pt>
                <c:pt idx="661">
                  <c:v>13.750000999999999</c:v>
                </c:pt>
                <c:pt idx="662">
                  <c:v>13.770834000000001</c:v>
                </c:pt>
                <c:pt idx="663">
                  <c:v>13.791667</c:v>
                </c:pt>
                <c:pt idx="664">
                  <c:v>13.812500999999999</c:v>
                </c:pt>
                <c:pt idx="665">
                  <c:v>13.833334000000001</c:v>
                </c:pt>
                <c:pt idx="666">
                  <c:v>13.854167</c:v>
                </c:pt>
                <c:pt idx="667">
                  <c:v>13.875000999999999</c:v>
                </c:pt>
                <c:pt idx="668">
                  <c:v>13.895834000000001</c:v>
                </c:pt>
                <c:pt idx="669">
                  <c:v>13.916667</c:v>
                </c:pt>
                <c:pt idx="670">
                  <c:v>13.937500999999999</c:v>
                </c:pt>
                <c:pt idx="671">
                  <c:v>13.958334000000001</c:v>
                </c:pt>
                <c:pt idx="672">
                  <c:v>13.979167</c:v>
                </c:pt>
                <c:pt idx="673">
                  <c:v>14.000000999999999</c:v>
                </c:pt>
                <c:pt idx="674">
                  <c:v>14.020834000000001</c:v>
                </c:pt>
                <c:pt idx="675">
                  <c:v>14.041667</c:v>
                </c:pt>
                <c:pt idx="676">
                  <c:v>14.062500999999999</c:v>
                </c:pt>
                <c:pt idx="677">
                  <c:v>14.083334000000001</c:v>
                </c:pt>
                <c:pt idx="678">
                  <c:v>14.104167</c:v>
                </c:pt>
                <c:pt idx="679">
                  <c:v>14.125000999999999</c:v>
                </c:pt>
                <c:pt idx="680">
                  <c:v>14.145834000000001</c:v>
                </c:pt>
                <c:pt idx="681">
                  <c:v>14.166667</c:v>
                </c:pt>
                <c:pt idx="682">
                  <c:v>14.187500999999999</c:v>
                </c:pt>
                <c:pt idx="683">
                  <c:v>14.208334000000001</c:v>
                </c:pt>
                <c:pt idx="684">
                  <c:v>14.229167</c:v>
                </c:pt>
                <c:pt idx="685">
                  <c:v>14.250000999999999</c:v>
                </c:pt>
                <c:pt idx="686">
                  <c:v>14.270834000000001</c:v>
                </c:pt>
                <c:pt idx="687">
                  <c:v>14.291667</c:v>
                </c:pt>
                <c:pt idx="688">
                  <c:v>14.312500999999999</c:v>
                </c:pt>
                <c:pt idx="689">
                  <c:v>14.333334000000001</c:v>
                </c:pt>
                <c:pt idx="690">
                  <c:v>14.354167</c:v>
                </c:pt>
                <c:pt idx="691">
                  <c:v>14.375000999999999</c:v>
                </c:pt>
                <c:pt idx="692">
                  <c:v>14.395834000000001</c:v>
                </c:pt>
                <c:pt idx="693">
                  <c:v>14.416667</c:v>
                </c:pt>
                <c:pt idx="694">
                  <c:v>14.437500999999999</c:v>
                </c:pt>
                <c:pt idx="695">
                  <c:v>14.458334000000001</c:v>
                </c:pt>
                <c:pt idx="696">
                  <c:v>14.479167</c:v>
                </c:pt>
                <c:pt idx="697">
                  <c:v>14.500000999999999</c:v>
                </c:pt>
                <c:pt idx="698">
                  <c:v>14.520834000000001</c:v>
                </c:pt>
                <c:pt idx="699">
                  <c:v>14.541667</c:v>
                </c:pt>
                <c:pt idx="700">
                  <c:v>14.562500999999999</c:v>
                </c:pt>
                <c:pt idx="701">
                  <c:v>14.583334000000001</c:v>
                </c:pt>
                <c:pt idx="702">
                  <c:v>14.604167</c:v>
                </c:pt>
                <c:pt idx="703">
                  <c:v>14.625000999999999</c:v>
                </c:pt>
                <c:pt idx="704">
                  <c:v>14.645834000000001</c:v>
                </c:pt>
                <c:pt idx="705">
                  <c:v>14.666667</c:v>
                </c:pt>
                <c:pt idx="706">
                  <c:v>14.687500999999999</c:v>
                </c:pt>
                <c:pt idx="707">
                  <c:v>14.708334000000001</c:v>
                </c:pt>
                <c:pt idx="708">
                  <c:v>14.729167</c:v>
                </c:pt>
                <c:pt idx="709">
                  <c:v>14.750000999999999</c:v>
                </c:pt>
                <c:pt idx="710">
                  <c:v>14.770834000000001</c:v>
                </c:pt>
                <c:pt idx="711">
                  <c:v>14.791667</c:v>
                </c:pt>
                <c:pt idx="712">
                  <c:v>14.812500999999999</c:v>
                </c:pt>
                <c:pt idx="713">
                  <c:v>14.833334000000001</c:v>
                </c:pt>
                <c:pt idx="714">
                  <c:v>14.854167</c:v>
                </c:pt>
                <c:pt idx="715">
                  <c:v>14.875000999999999</c:v>
                </c:pt>
                <c:pt idx="716">
                  <c:v>14.895834000000001</c:v>
                </c:pt>
                <c:pt idx="717">
                  <c:v>14.916667</c:v>
                </c:pt>
                <c:pt idx="718">
                  <c:v>14.937500999999999</c:v>
                </c:pt>
                <c:pt idx="719">
                  <c:v>14.958334000000001</c:v>
                </c:pt>
                <c:pt idx="720">
                  <c:v>14.979167</c:v>
                </c:pt>
                <c:pt idx="721">
                  <c:v>15.000000999999999</c:v>
                </c:pt>
                <c:pt idx="722">
                  <c:v>15.020834000000001</c:v>
                </c:pt>
                <c:pt idx="723">
                  <c:v>15.041667</c:v>
                </c:pt>
                <c:pt idx="724">
                  <c:v>15.062500999999999</c:v>
                </c:pt>
                <c:pt idx="725">
                  <c:v>15.083334000000001</c:v>
                </c:pt>
                <c:pt idx="726">
                  <c:v>15.104167</c:v>
                </c:pt>
                <c:pt idx="727">
                  <c:v>15.125000999999999</c:v>
                </c:pt>
                <c:pt idx="728">
                  <c:v>15.145834000000001</c:v>
                </c:pt>
                <c:pt idx="729">
                  <c:v>15.166667</c:v>
                </c:pt>
                <c:pt idx="730">
                  <c:v>15.187500999999999</c:v>
                </c:pt>
                <c:pt idx="731">
                  <c:v>15.208334000000001</c:v>
                </c:pt>
                <c:pt idx="732">
                  <c:v>15.229167</c:v>
                </c:pt>
                <c:pt idx="733">
                  <c:v>15.250000999999999</c:v>
                </c:pt>
                <c:pt idx="734">
                  <c:v>15.270834000000001</c:v>
                </c:pt>
                <c:pt idx="735">
                  <c:v>15.291667</c:v>
                </c:pt>
                <c:pt idx="736">
                  <c:v>15.312500999999999</c:v>
                </c:pt>
                <c:pt idx="737">
                  <c:v>15.333334000000001</c:v>
                </c:pt>
                <c:pt idx="738">
                  <c:v>15.354167</c:v>
                </c:pt>
                <c:pt idx="739">
                  <c:v>15.375000999999999</c:v>
                </c:pt>
                <c:pt idx="740">
                  <c:v>15.395834000000001</c:v>
                </c:pt>
                <c:pt idx="741">
                  <c:v>15.416667</c:v>
                </c:pt>
                <c:pt idx="742">
                  <c:v>15.437500999999999</c:v>
                </c:pt>
                <c:pt idx="743">
                  <c:v>15.458334000000001</c:v>
                </c:pt>
                <c:pt idx="744">
                  <c:v>15.479167</c:v>
                </c:pt>
                <c:pt idx="745">
                  <c:v>15.500000999999999</c:v>
                </c:pt>
                <c:pt idx="746">
                  <c:v>15.520834000000001</c:v>
                </c:pt>
                <c:pt idx="747">
                  <c:v>15.541667</c:v>
                </c:pt>
                <c:pt idx="748">
                  <c:v>15.562500999999999</c:v>
                </c:pt>
                <c:pt idx="749">
                  <c:v>15.583334000000001</c:v>
                </c:pt>
                <c:pt idx="750">
                  <c:v>15.604167</c:v>
                </c:pt>
                <c:pt idx="751">
                  <c:v>15.625000999999999</c:v>
                </c:pt>
                <c:pt idx="752">
                  <c:v>15.645834000000001</c:v>
                </c:pt>
                <c:pt idx="753">
                  <c:v>15.666667</c:v>
                </c:pt>
                <c:pt idx="754">
                  <c:v>15.687500999999999</c:v>
                </c:pt>
                <c:pt idx="755">
                  <c:v>15.708334000000001</c:v>
                </c:pt>
                <c:pt idx="756">
                  <c:v>15.729167</c:v>
                </c:pt>
                <c:pt idx="757">
                  <c:v>15.750000999999999</c:v>
                </c:pt>
                <c:pt idx="758">
                  <c:v>15.770834000000001</c:v>
                </c:pt>
                <c:pt idx="759">
                  <c:v>15.791668</c:v>
                </c:pt>
                <c:pt idx="760">
                  <c:v>15.812500999999999</c:v>
                </c:pt>
                <c:pt idx="761">
                  <c:v>15.833334000000001</c:v>
                </c:pt>
                <c:pt idx="762">
                  <c:v>15.854168</c:v>
                </c:pt>
                <c:pt idx="763">
                  <c:v>15.875000999999999</c:v>
                </c:pt>
                <c:pt idx="764">
                  <c:v>15.895834000000001</c:v>
                </c:pt>
                <c:pt idx="765">
                  <c:v>15.916668</c:v>
                </c:pt>
                <c:pt idx="766">
                  <c:v>15.937500999999999</c:v>
                </c:pt>
                <c:pt idx="767">
                  <c:v>15.958334000000001</c:v>
                </c:pt>
                <c:pt idx="768">
                  <c:v>15.979168</c:v>
                </c:pt>
                <c:pt idx="769">
                  <c:v>16</c:v>
                </c:pt>
                <c:pt idx="770">
                  <c:v>16.020834000000001</c:v>
                </c:pt>
                <c:pt idx="771">
                  <c:v>16.041668000000001</c:v>
                </c:pt>
                <c:pt idx="772">
                  <c:v>16.0625</c:v>
                </c:pt>
                <c:pt idx="773">
                  <c:v>16.083334000000001</c:v>
                </c:pt>
                <c:pt idx="774">
                  <c:v>16.104168000000001</c:v>
                </c:pt>
                <c:pt idx="775">
                  <c:v>16.125</c:v>
                </c:pt>
                <c:pt idx="776">
                  <c:v>16.145834000000001</c:v>
                </c:pt>
                <c:pt idx="777">
                  <c:v>16.166668000000001</c:v>
                </c:pt>
                <c:pt idx="778">
                  <c:v>16.1875</c:v>
                </c:pt>
                <c:pt idx="779">
                  <c:v>16.208334000000001</c:v>
                </c:pt>
                <c:pt idx="780">
                  <c:v>16.229168000000001</c:v>
                </c:pt>
                <c:pt idx="781">
                  <c:v>16.25</c:v>
                </c:pt>
                <c:pt idx="782">
                  <c:v>16.270834000000001</c:v>
                </c:pt>
                <c:pt idx="783">
                  <c:v>16.291668000000001</c:v>
                </c:pt>
                <c:pt idx="784">
                  <c:v>16.3125</c:v>
                </c:pt>
                <c:pt idx="785">
                  <c:v>16.333334000000001</c:v>
                </c:pt>
                <c:pt idx="786">
                  <c:v>16.354168000000001</c:v>
                </c:pt>
                <c:pt idx="787">
                  <c:v>16.375</c:v>
                </c:pt>
                <c:pt idx="788">
                  <c:v>16.395834000000001</c:v>
                </c:pt>
                <c:pt idx="789">
                  <c:v>16.416668000000001</c:v>
                </c:pt>
                <c:pt idx="790">
                  <c:v>16.4375</c:v>
                </c:pt>
                <c:pt idx="791">
                  <c:v>16.458334000000001</c:v>
                </c:pt>
                <c:pt idx="792">
                  <c:v>16.479168000000001</c:v>
                </c:pt>
                <c:pt idx="793">
                  <c:v>16.5</c:v>
                </c:pt>
                <c:pt idx="794">
                  <c:v>16.520834000000001</c:v>
                </c:pt>
                <c:pt idx="795">
                  <c:v>16.541668000000001</c:v>
                </c:pt>
                <c:pt idx="796">
                  <c:v>16.5625</c:v>
                </c:pt>
                <c:pt idx="797">
                  <c:v>16.583334000000001</c:v>
                </c:pt>
                <c:pt idx="798">
                  <c:v>16.604168000000001</c:v>
                </c:pt>
                <c:pt idx="799">
                  <c:v>16.625</c:v>
                </c:pt>
                <c:pt idx="800">
                  <c:v>16.645834000000001</c:v>
                </c:pt>
                <c:pt idx="801">
                  <c:v>16.666668000000001</c:v>
                </c:pt>
                <c:pt idx="802">
                  <c:v>16.6875</c:v>
                </c:pt>
                <c:pt idx="803">
                  <c:v>16.708334000000001</c:v>
                </c:pt>
                <c:pt idx="804">
                  <c:v>16.729168000000001</c:v>
                </c:pt>
                <c:pt idx="805">
                  <c:v>16.75</c:v>
                </c:pt>
                <c:pt idx="806">
                  <c:v>16.770834000000001</c:v>
                </c:pt>
                <c:pt idx="807">
                  <c:v>16.791668000000001</c:v>
                </c:pt>
                <c:pt idx="808">
                  <c:v>16.8125</c:v>
                </c:pt>
                <c:pt idx="809">
                  <c:v>16.833334000000001</c:v>
                </c:pt>
                <c:pt idx="810">
                  <c:v>16.854168000000001</c:v>
                </c:pt>
                <c:pt idx="811">
                  <c:v>16.875</c:v>
                </c:pt>
                <c:pt idx="812">
                  <c:v>16.895834000000001</c:v>
                </c:pt>
                <c:pt idx="813">
                  <c:v>16.916668000000001</c:v>
                </c:pt>
                <c:pt idx="814">
                  <c:v>16.9375</c:v>
                </c:pt>
                <c:pt idx="815">
                  <c:v>16.958334000000001</c:v>
                </c:pt>
                <c:pt idx="816">
                  <c:v>16.979168000000001</c:v>
                </c:pt>
                <c:pt idx="817">
                  <c:v>17</c:v>
                </c:pt>
                <c:pt idx="818">
                  <c:v>17.020834000000001</c:v>
                </c:pt>
                <c:pt idx="819">
                  <c:v>17.041668000000001</c:v>
                </c:pt>
                <c:pt idx="820">
                  <c:v>17.0625</c:v>
                </c:pt>
                <c:pt idx="821">
                  <c:v>17.083334000000001</c:v>
                </c:pt>
                <c:pt idx="822">
                  <c:v>17.104168000000001</c:v>
                </c:pt>
                <c:pt idx="823">
                  <c:v>17.125</c:v>
                </c:pt>
                <c:pt idx="824">
                  <c:v>17.145834000000001</c:v>
                </c:pt>
                <c:pt idx="825">
                  <c:v>17.166668000000001</c:v>
                </c:pt>
                <c:pt idx="826">
                  <c:v>17.1875</c:v>
                </c:pt>
                <c:pt idx="827">
                  <c:v>17.208334000000001</c:v>
                </c:pt>
                <c:pt idx="828">
                  <c:v>17.229168000000001</c:v>
                </c:pt>
                <c:pt idx="829">
                  <c:v>17.25</c:v>
                </c:pt>
                <c:pt idx="830">
                  <c:v>17.270834000000001</c:v>
                </c:pt>
                <c:pt idx="831">
                  <c:v>17.291668000000001</c:v>
                </c:pt>
                <c:pt idx="832">
                  <c:v>17.3125</c:v>
                </c:pt>
                <c:pt idx="833">
                  <c:v>17.333334000000001</c:v>
                </c:pt>
                <c:pt idx="834">
                  <c:v>17.354168000000001</c:v>
                </c:pt>
                <c:pt idx="835">
                  <c:v>17.375</c:v>
                </c:pt>
                <c:pt idx="836">
                  <c:v>17.395834000000001</c:v>
                </c:pt>
                <c:pt idx="837">
                  <c:v>17.416668000000001</c:v>
                </c:pt>
                <c:pt idx="838">
                  <c:v>17.4375</c:v>
                </c:pt>
                <c:pt idx="839">
                  <c:v>17.458334000000001</c:v>
                </c:pt>
                <c:pt idx="840">
                  <c:v>17.479168000000001</c:v>
                </c:pt>
                <c:pt idx="841">
                  <c:v>17.5</c:v>
                </c:pt>
                <c:pt idx="842">
                  <c:v>17.520834000000001</c:v>
                </c:pt>
                <c:pt idx="843">
                  <c:v>17.541668000000001</c:v>
                </c:pt>
                <c:pt idx="844">
                  <c:v>17.5625</c:v>
                </c:pt>
                <c:pt idx="845">
                  <c:v>17.583334000000001</c:v>
                </c:pt>
                <c:pt idx="846">
                  <c:v>17.604168000000001</c:v>
                </c:pt>
                <c:pt idx="847">
                  <c:v>17.625</c:v>
                </c:pt>
                <c:pt idx="848">
                  <c:v>17.645834000000001</c:v>
                </c:pt>
                <c:pt idx="849">
                  <c:v>17.666668000000001</c:v>
                </c:pt>
                <c:pt idx="850">
                  <c:v>17.6875</c:v>
                </c:pt>
                <c:pt idx="851">
                  <c:v>17.708334000000001</c:v>
                </c:pt>
                <c:pt idx="852">
                  <c:v>17.729168000000001</c:v>
                </c:pt>
                <c:pt idx="853">
                  <c:v>17.75</c:v>
                </c:pt>
                <c:pt idx="854">
                  <c:v>17.770834000000001</c:v>
                </c:pt>
                <c:pt idx="855">
                  <c:v>17.791668000000001</c:v>
                </c:pt>
                <c:pt idx="856">
                  <c:v>17.8125</c:v>
                </c:pt>
                <c:pt idx="857">
                  <c:v>17.833334000000001</c:v>
                </c:pt>
                <c:pt idx="858">
                  <c:v>17.854168000000001</c:v>
                </c:pt>
                <c:pt idx="859">
                  <c:v>17.875</c:v>
                </c:pt>
                <c:pt idx="860">
                  <c:v>17.895834000000001</c:v>
                </c:pt>
                <c:pt idx="861">
                  <c:v>17.916668000000001</c:v>
                </c:pt>
                <c:pt idx="862">
                  <c:v>17.9375</c:v>
                </c:pt>
                <c:pt idx="863">
                  <c:v>17.958334000000001</c:v>
                </c:pt>
                <c:pt idx="864">
                  <c:v>17.979168000000001</c:v>
                </c:pt>
                <c:pt idx="865">
                  <c:v>18</c:v>
                </c:pt>
                <c:pt idx="866">
                  <c:v>18.020834000000001</c:v>
                </c:pt>
                <c:pt idx="867">
                  <c:v>18.041668000000001</c:v>
                </c:pt>
                <c:pt idx="868">
                  <c:v>18.0625</c:v>
                </c:pt>
                <c:pt idx="869">
                  <c:v>18.083334000000001</c:v>
                </c:pt>
                <c:pt idx="870">
                  <c:v>18.104168000000001</c:v>
                </c:pt>
                <c:pt idx="871">
                  <c:v>18.125</c:v>
                </c:pt>
                <c:pt idx="872">
                  <c:v>18.145834000000001</c:v>
                </c:pt>
                <c:pt idx="873">
                  <c:v>18.166668000000001</c:v>
                </c:pt>
                <c:pt idx="874">
                  <c:v>18.1875</c:v>
                </c:pt>
                <c:pt idx="875">
                  <c:v>18.208334000000001</c:v>
                </c:pt>
                <c:pt idx="876">
                  <c:v>18.229168000000001</c:v>
                </c:pt>
                <c:pt idx="877">
                  <c:v>18.25</c:v>
                </c:pt>
                <c:pt idx="878">
                  <c:v>18.270834000000001</c:v>
                </c:pt>
                <c:pt idx="879">
                  <c:v>18.291668000000001</c:v>
                </c:pt>
                <c:pt idx="880">
                  <c:v>18.3125</c:v>
                </c:pt>
                <c:pt idx="881">
                  <c:v>18.333334000000001</c:v>
                </c:pt>
                <c:pt idx="882">
                  <c:v>18.354168000000001</c:v>
                </c:pt>
                <c:pt idx="883">
                  <c:v>18.375</c:v>
                </c:pt>
                <c:pt idx="884">
                  <c:v>18.395834000000001</c:v>
                </c:pt>
                <c:pt idx="885">
                  <c:v>18.416668000000001</c:v>
                </c:pt>
                <c:pt idx="886">
                  <c:v>18.4375</c:v>
                </c:pt>
                <c:pt idx="887">
                  <c:v>18.458334000000001</c:v>
                </c:pt>
                <c:pt idx="888">
                  <c:v>18.479168000000001</c:v>
                </c:pt>
                <c:pt idx="889">
                  <c:v>18.5</c:v>
                </c:pt>
                <c:pt idx="890">
                  <c:v>18.520834000000001</c:v>
                </c:pt>
                <c:pt idx="891">
                  <c:v>18.541668000000001</c:v>
                </c:pt>
                <c:pt idx="892">
                  <c:v>18.5625</c:v>
                </c:pt>
                <c:pt idx="893">
                  <c:v>18.583334000000001</c:v>
                </c:pt>
                <c:pt idx="894">
                  <c:v>18.604168000000001</c:v>
                </c:pt>
                <c:pt idx="895">
                  <c:v>18.625</c:v>
                </c:pt>
                <c:pt idx="896">
                  <c:v>18.645834000000001</c:v>
                </c:pt>
                <c:pt idx="897">
                  <c:v>18.666668000000001</c:v>
                </c:pt>
                <c:pt idx="898">
                  <c:v>18.6875</c:v>
                </c:pt>
                <c:pt idx="899">
                  <c:v>18.708334000000001</c:v>
                </c:pt>
                <c:pt idx="900">
                  <c:v>18.729168000000001</c:v>
                </c:pt>
                <c:pt idx="901">
                  <c:v>18.75</c:v>
                </c:pt>
                <c:pt idx="902">
                  <c:v>18.770834000000001</c:v>
                </c:pt>
                <c:pt idx="903">
                  <c:v>18.791668000000001</c:v>
                </c:pt>
                <c:pt idx="904">
                  <c:v>18.812501999999999</c:v>
                </c:pt>
                <c:pt idx="905">
                  <c:v>18.833334000000001</c:v>
                </c:pt>
                <c:pt idx="906">
                  <c:v>18.854168000000001</c:v>
                </c:pt>
                <c:pt idx="907">
                  <c:v>18.875001999999999</c:v>
                </c:pt>
                <c:pt idx="908">
                  <c:v>18.895834000000001</c:v>
                </c:pt>
                <c:pt idx="909">
                  <c:v>18.916668000000001</c:v>
                </c:pt>
                <c:pt idx="910">
                  <c:v>18.937501999999999</c:v>
                </c:pt>
                <c:pt idx="911">
                  <c:v>18.958334000000001</c:v>
                </c:pt>
                <c:pt idx="912">
                  <c:v>18.979168000000001</c:v>
                </c:pt>
                <c:pt idx="913">
                  <c:v>19.000001999999999</c:v>
                </c:pt>
                <c:pt idx="914">
                  <c:v>19.020834000000001</c:v>
                </c:pt>
                <c:pt idx="915">
                  <c:v>19.041668000000001</c:v>
                </c:pt>
                <c:pt idx="916">
                  <c:v>19.062501999999999</c:v>
                </c:pt>
                <c:pt idx="917">
                  <c:v>19.083334000000001</c:v>
                </c:pt>
                <c:pt idx="918">
                  <c:v>19.104168000000001</c:v>
                </c:pt>
                <c:pt idx="919">
                  <c:v>19.125001999999999</c:v>
                </c:pt>
                <c:pt idx="920">
                  <c:v>19.145834000000001</c:v>
                </c:pt>
                <c:pt idx="921">
                  <c:v>19.166668000000001</c:v>
                </c:pt>
                <c:pt idx="922">
                  <c:v>19.187501999999999</c:v>
                </c:pt>
                <c:pt idx="923">
                  <c:v>19.208334000000001</c:v>
                </c:pt>
                <c:pt idx="924">
                  <c:v>19.229168000000001</c:v>
                </c:pt>
                <c:pt idx="925">
                  <c:v>19.250001999999999</c:v>
                </c:pt>
                <c:pt idx="926">
                  <c:v>19.270834000000001</c:v>
                </c:pt>
                <c:pt idx="927">
                  <c:v>19.291668000000001</c:v>
                </c:pt>
                <c:pt idx="928">
                  <c:v>19.312501999999999</c:v>
                </c:pt>
                <c:pt idx="929">
                  <c:v>19.333334000000001</c:v>
                </c:pt>
                <c:pt idx="930">
                  <c:v>19.354168000000001</c:v>
                </c:pt>
                <c:pt idx="931">
                  <c:v>19.375001999999999</c:v>
                </c:pt>
                <c:pt idx="932">
                  <c:v>19.395834000000001</c:v>
                </c:pt>
                <c:pt idx="933">
                  <c:v>19.416668000000001</c:v>
                </c:pt>
                <c:pt idx="934">
                  <c:v>19.437501999999999</c:v>
                </c:pt>
                <c:pt idx="935">
                  <c:v>19.458334000000001</c:v>
                </c:pt>
                <c:pt idx="936">
                  <c:v>19.479168000000001</c:v>
                </c:pt>
                <c:pt idx="937">
                  <c:v>19.500001999999999</c:v>
                </c:pt>
                <c:pt idx="938">
                  <c:v>19.520834000000001</c:v>
                </c:pt>
                <c:pt idx="939">
                  <c:v>19.541668000000001</c:v>
                </c:pt>
                <c:pt idx="940">
                  <c:v>19.562501999999999</c:v>
                </c:pt>
                <c:pt idx="941">
                  <c:v>19.583334000000001</c:v>
                </c:pt>
                <c:pt idx="942">
                  <c:v>19.604168000000001</c:v>
                </c:pt>
                <c:pt idx="943">
                  <c:v>19.625001999999999</c:v>
                </c:pt>
                <c:pt idx="944">
                  <c:v>19.645834000000001</c:v>
                </c:pt>
                <c:pt idx="945">
                  <c:v>19.666668000000001</c:v>
                </c:pt>
                <c:pt idx="946">
                  <c:v>19.687501999999999</c:v>
                </c:pt>
                <c:pt idx="947">
                  <c:v>19.708334000000001</c:v>
                </c:pt>
                <c:pt idx="948">
                  <c:v>19.729168000000001</c:v>
                </c:pt>
                <c:pt idx="949">
                  <c:v>19.750001999999999</c:v>
                </c:pt>
                <c:pt idx="950">
                  <c:v>19.770834000000001</c:v>
                </c:pt>
                <c:pt idx="951">
                  <c:v>19.791668000000001</c:v>
                </c:pt>
                <c:pt idx="952">
                  <c:v>19.812501999999999</c:v>
                </c:pt>
                <c:pt idx="953">
                  <c:v>19.833334000000001</c:v>
                </c:pt>
                <c:pt idx="954">
                  <c:v>19.854168000000001</c:v>
                </c:pt>
                <c:pt idx="955">
                  <c:v>19.875001999999999</c:v>
                </c:pt>
                <c:pt idx="956">
                  <c:v>19.895834000000001</c:v>
                </c:pt>
                <c:pt idx="957">
                  <c:v>19.916668000000001</c:v>
                </c:pt>
                <c:pt idx="958">
                  <c:v>19.937501999999999</c:v>
                </c:pt>
                <c:pt idx="959">
                  <c:v>19.958334000000001</c:v>
                </c:pt>
                <c:pt idx="960">
                  <c:v>19.979168000000001</c:v>
                </c:pt>
                <c:pt idx="961">
                  <c:v>20.000001999999999</c:v>
                </c:pt>
              </c:numCache>
            </c:numRef>
          </c:xVal>
          <c:yVal>
            <c:numRef>
              <c:f>'FFR Limit'!$C$2:$C$3603</c:f>
              <c:numCache>
                <c:formatCode>General</c:formatCode>
                <c:ptCount val="3602"/>
                <c:pt idx="0">
                  <c:v>60</c:v>
                </c:pt>
                <c:pt idx="1">
                  <c:v>59.999980999999998</c:v>
                </c:pt>
                <c:pt idx="2">
                  <c:v>59.999969</c:v>
                </c:pt>
                <c:pt idx="3">
                  <c:v>59.999969</c:v>
                </c:pt>
                <c:pt idx="4">
                  <c:v>59.999961999999996</c:v>
                </c:pt>
                <c:pt idx="5">
                  <c:v>59.999954000000002</c:v>
                </c:pt>
                <c:pt idx="6">
                  <c:v>59.999946999999999</c:v>
                </c:pt>
                <c:pt idx="7">
                  <c:v>59.999938999999998</c:v>
                </c:pt>
                <c:pt idx="8">
                  <c:v>59.999930999999997</c:v>
                </c:pt>
                <c:pt idx="9">
                  <c:v>59.999924</c:v>
                </c:pt>
                <c:pt idx="10">
                  <c:v>59.999920000000003</c:v>
                </c:pt>
                <c:pt idx="11">
                  <c:v>59.999915999999999</c:v>
                </c:pt>
                <c:pt idx="12">
                  <c:v>59.999915999999999</c:v>
                </c:pt>
                <c:pt idx="13">
                  <c:v>59.999915999999999</c:v>
                </c:pt>
                <c:pt idx="14">
                  <c:v>59.999915999999999</c:v>
                </c:pt>
                <c:pt idx="15">
                  <c:v>59.999924</c:v>
                </c:pt>
                <c:pt idx="16">
                  <c:v>59.999930999999997</c:v>
                </c:pt>
                <c:pt idx="17">
                  <c:v>59.999946999999999</c:v>
                </c:pt>
                <c:pt idx="18">
                  <c:v>59.999961999999996</c:v>
                </c:pt>
                <c:pt idx="19">
                  <c:v>59.999977000000001</c:v>
                </c:pt>
                <c:pt idx="20">
                  <c:v>60</c:v>
                </c:pt>
                <c:pt idx="21">
                  <c:v>60.000022999999999</c:v>
                </c:pt>
                <c:pt idx="22">
                  <c:v>60.000050000000002</c:v>
                </c:pt>
                <c:pt idx="23">
                  <c:v>60.000084000000001</c:v>
                </c:pt>
                <c:pt idx="24">
                  <c:v>60.000121999999998</c:v>
                </c:pt>
                <c:pt idx="25">
                  <c:v>60.000121999999998</c:v>
                </c:pt>
                <c:pt idx="26">
                  <c:v>59.997580999999997</c:v>
                </c:pt>
                <c:pt idx="27">
                  <c:v>59.995055999999998</c:v>
                </c:pt>
                <c:pt idx="28">
                  <c:v>59.992339999999999</c:v>
                </c:pt>
                <c:pt idx="29">
                  <c:v>59.989573999999998</c:v>
                </c:pt>
                <c:pt idx="30">
                  <c:v>59.986851000000001</c:v>
                </c:pt>
                <c:pt idx="31">
                  <c:v>59.984188000000003</c:v>
                </c:pt>
                <c:pt idx="32">
                  <c:v>59.981594000000001</c:v>
                </c:pt>
                <c:pt idx="33">
                  <c:v>59.979069000000003</c:v>
                </c:pt>
                <c:pt idx="34">
                  <c:v>59.976624000000001</c:v>
                </c:pt>
                <c:pt idx="35">
                  <c:v>59.974254999999999</c:v>
                </c:pt>
                <c:pt idx="36">
                  <c:v>59.971977000000003</c:v>
                </c:pt>
                <c:pt idx="37">
                  <c:v>59.969791000000001</c:v>
                </c:pt>
                <c:pt idx="38">
                  <c:v>59.967697000000001</c:v>
                </c:pt>
                <c:pt idx="39">
                  <c:v>59.965698000000003</c:v>
                </c:pt>
                <c:pt idx="40">
                  <c:v>59.963802000000001</c:v>
                </c:pt>
                <c:pt idx="41">
                  <c:v>59.961993999999997</c:v>
                </c:pt>
                <c:pt idx="42">
                  <c:v>59.960281000000002</c:v>
                </c:pt>
                <c:pt idx="43">
                  <c:v>59.958652000000001</c:v>
                </c:pt>
                <c:pt idx="44">
                  <c:v>59.957096</c:v>
                </c:pt>
                <c:pt idx="45">
                  <c:v>59.955604999999998</c:v>
                </c:pt>
                <c:pt idx="46">
                  <c:v>59.954169999999998</c:v>
                </c:pt>
                <c:pt idx="47">
                  <c:v>59.952778000000002</c:v>
                </c:pt>
                <c:pt idx="48">
                  <c:v>59.951427000000002</c:v>
                </c:pt>
                <c:pt idx="49">
                  <c:v>59.950096000000002</c:v>
                </c:pt>
                <c:pt idx="50">
                  <c:v>59.948784000000003</c:v>
                </c:pt>
                <c:pt idx="51">
                  <c:v>59.947487000000002</c:v>
                </c:pt>
                <c:pt idx="52">
                  <c:v>59.946185999999997</c:v>
                </c:pt>
                <c:pt idx="53">
                  <c:v>59.944904000000001</c:v>
                </c:pt>
                <c:pt idx="54">
                  <c:v>59.943615000000001</c:v>
                </c:pt>
                <c:pt idx="55">
                  <c:v>59.942329000000001</c:v>
                </c:pt>
                <c:pt idx="56">
                  <c:v>59.941035999999997</c:v>
                </c:pt>
                <c:pt idx="57">
                  <c:v>59.939743</c:v>
                </c:pt>
                <c:pt idx="58">
                  <c:v>59.938450000000003</c:v>
                </c:pt>
                <c:pt idx="59">
                  <c:v>59.937153000000002</c:v>
                </c:pt>
                <c:pt idx="60">
                  <c:v>59.935851999999997</c:v>
                </c:pt>
                <c:pt idx="61">
                  <c:v>59.934539999999998</c:v>
                </c:pt>
                <c:pt idx="62">
                  <c:v>59.933235000000003</c:v>
                </c:pt>
                <c:pt idx="63">
                  <c:v>59.931919000000001</c:v>
                </c:pt>
                <c:pt idx="64">
                  <c:v>59.930588</c:v>
                </c:pt>
                <c:pt idx="65">
                  <c:v>59.929245000000002</c:v>
                </c:pt>
                <c:pt idx="66">
                  <c:v>59.927875999999998</c:v>
                </c:pt>
                <c:pt idx="67">
                  <c:v>59.926490999999999</c:v>
                </c:pt>
                <c:pt idx="68">
                  <c:v>59.925072</c:v>
                </c:pt>
                <c:pt idx="69">
                  <c:v>59.923617999999998</c:v>
                </c:pt>
                <c:pt idx="70">
                  <c:v>59.922127000000003</c:v>
                </c:pt>
                <c:pt idx="71">
                  <c:v>59.920600999999998</c:v>
                </c:pt>
                <c:pt idx="72">
                  <c:v>59.919021999999998</c:v>
                </c:pt>
                <c:pt idx="73">
                  <c:v>59.917400000000001</c:v>
                </c:pt>
                <c:pt idx="74">
                  <c:v>59.915730000000003</c:v>
                </c:pt>
                <c:pt idx="75">
                  <c:v>59.914005000000003</c:v>
                </c:pt>
                <c:pt idx="76">
                  <c:v>59.912239</c:v>
                </c:pt>
                <c:pt idx="77">
                  <c:v>59.910426999999999</c:v>
                </c:pt>
                <c:pt idx="78">
                  <c:v>59.908577000000001</c:v>
                </c:pt>
                <c:pt idx="79">
                  <c:v>59.906695999999997</c:v>
                </c:pt>
                <c:pt idx="80">
                  <c:v>59.904781</c:v>
                </c:pt>
                <c:pt idx="81">
                  <c:v>59.902850999999998</c:v>
                </c:pt>
                <c:pt idx="82">
                  <c:v>59.900913000000003</c:v>
                </c:pt>
                <c:pt idx="83">
                  <c:v>59.898978999999997</c:v>
                </c:pt>
                <c:pt idx="84">
                  <c:v>59.897049000000003</c:v>
                </c:pt>
                <c:pt idx="85">
                  <c:v>59.895149000000004</c:v>
                </c:pt>
                <c:pt idx="86">
                  <c:v>59.893284000000001</c:v>
                </c:pt>
                <c:pt idx="87">
                  <c:v>59.891460000000002</c:v>
                </c:pt>
                <c:pt idx="88">
                  <c:v>59.889698000000003</c:v>
                </c:pt>
                <c:pt idx="89">
                  <c:v>59.887988999999997</c:v>
                </c:pt>
                <c:pt idx="90">
                  <c:v>59.886355999999999</c:v>
                </c:pt>
                <c:pt idx="91">
                  <c:v>59.884804000000003</c:v>
                </c:pt>
                <c:pt idx="92">
                  <c:v>59.883338999999999</c:v>
                </c:pt>
                <c:pt idx="93">
                  <c:v>59.881957999999997</c:v>
                </c:pt>
                <c:pt idx="94">
                  <c:v>59.880671999999997</c:v>
                </c:pt>
                <c:pt idx="95">
                  <c:v>59.879477999999999</c:v>
                </c:pt>
                <c:pt idx="96">
                  <c:v>59.87838</c:v>
                </c:pt>
                <c:pt idx="97">
                  <c:v>59.877369000000002</c:v>
                </c:pt>
                <c:pt idx="98">
                  <c:v>59.876446000000001</c:v>
                </c:pt>
                <c:pt idx="99">
                  <c:v>59.875610000000002</c:v>
                </c:pt>
                <c:pt idx="100">
                  <c:v>59.874851</c:v>
                </c:pt>
                <c:pt idx="101">
                  <c:v>59.874164999999998</c:v>
                </c:pt>
                <c:pt idx="102">
                  <c:v>59.873547000000002</c:v>
                </c:pt>
                <c:pt idx="103">
                  <c:v>59.872982</c:v>
                </c:pt>
                <c:pt idx="104">
                  <c:v>59.872467</c:v>
                </c:pt>
                <c:pt idx="105">
                  <c:v>59.871994000000001</c:v>
                </c:pt>
                <c:pt idx="106">
                  <c:v>59.871552000000001</c:v>
                </c:pt>
                <c:pt idx="107">
                  <c:v>59.871132000000003</c:v>
                </c:pt>
                <c:pt idx="108">
                  <c:v>59.870728</c:v>
                </c:pt>
                <c:pt idx="109">
                  <c:v>59.870322999999999</c:v>
                </c:pt>
                <c:pt idx="110">
                  <c:v>59.869911000000002</c:v>
                </c:pt>
                <c:pt idx="111">
                  <c:v>59.869487999999997</c:v>
                </c:pt>
                <c:pt idx="112">
                  <c:v>59.869041000000003</c:v>
                </c:pt>
                <c:pt idx="113">
                  <c:v>59.868561</c:v>
                </c:pt>
                <c:pt idx="114">
                  <c:v>59.868046</c:v>
                </c:pt>
                <c:pt idx="115">
                  <c:v>59.867488999999999</c:v>
                </c:pt>
                <c:pt idx="116">
                  <c:v>59.866878999999997</c:v>
                </c:pt>
                <c:pt idx="117">
                  <c:v>59.866222</c:v>
                </c:pt>
                <c:pt idx="118">
                  <c:v>59.865504999999999</c:v>
                </c:pt>
                <c:pt idx="119">
                  <c:v>59.864738000000003</c:v>
                </c:pt>
                <c:pt idx="120">
                  <c:v>59.863914000000001</c:v>
                </c:pt>
                <c:pt idx="121">
                  <c:v>59.863041000000003</c:v>
                </c:pt>
                <c:pt idx="122">
                  <c:v>59.862113999999998</c:v>
                </c:pt>
                <c:pt idx="123">
                  <c:v>59.861141000000003</c:v>
                </c:pt>
                <c:pt idx="124">
                  <c:v>59.860126000000001</c:v>
                </c:pt>
                <c:pt idx="125">
                  <c:v>59.859081000000003</c:v>
                </c:pt>
                <c:pt idx="126">
                  <c:v>59.858009000000003</c:v>
                </c:pt>
                <c:pt idx="127">
                  <c:v>59.856918</c:v>
                </c:pt>
                <c:pt idx="128">
                  <c:v>59.855823999999998</c:v>
                </c:pt>
                <c:pt idx="129">
                  <c:v>59.854725000000002</c:v>
                </c:pt>
                <c:pt idx="130">
                  <c:v>59.853634</c:v>
                </c:pt>
                <c:pt idx="131">
                  <c:v>59.852561999999999</c:v>
                </c:pt>
                <c:pt idx="132">
                  <c:v>59.851517000000001</c:v>
                </c:pt>
                <c:pt idx="133">
                  <c:v>59.85051</c:v>
                </c:pt>
                <c:pt idx="134">
                  <c:v>59.849533000000001</c:v>
                </c:pt>
                <c:pt idx="135">
                  <c:v>59.848610000000001</c:v>
                </c:pt>
                <c:pt idx="136">
                  <c:v>59.847763</c:v>
                </c:pt>
                <c:pt idx="137">
                  <c:v>59.846984999999997</c:v>
                </c:pt>
                <c:pt idx="138">
                  <c:v>59.846260000000001</c:v>
                </c:pt>
                <c:pt idx="139">
                  <c:v>59.845592000000003</c:v>
                </c:pt>
                <c:pt idx="140">
                  <c:v>59.844982000000002</c:v>
                </c:pt>
                <c:pt idx="141">
                  <c:v>59.844451999999997</c:v>
                </c:pt>
                <c:pt idx="142">
                  <c:v>59.843986999999998</c:v>
                </c:pt>
                <c:pt idx="143">
                  <c:v>59.843570999999997</c:v>
                </c:pt>
                <c:pt idx="144">
                  <c:v>59.843215999999998</c:v>
                </c:pt>
                <c:pt idx="145">
                  <c:v>59.842914999999998</c:v>
                </c:pt>
                <c:pt idx="146">
                  <c:v>59.843071000000002</c:v>
                </c:pt>
                <c:pt idx="147">
                  <c:v>59.843994000000002</c:v>
                </c:pt>
                <c:pt idx="148">
                  <c:v>59.844901999999998</c:v>
                </c:pt>
                <c:pt idx="149">
                  <c:v>59.846072999999997</c:v>
                </c:pt>
                <c:pt idx="150">
                  <c:v>59.847092000000004</c:v>
                </c:pt>
                <c:pt idx="151">
                  <c:v>59.848339000000003</c:v>
                </c:pt>
                <c:pt idx="152">
                  <c:v>59.849891999999997</c:v>
                </c:pt>
                <c:pt idx="153">
                  <c:v>59.851607999999999</c:v>
                </c:pt>
                <c:pt idx="154">
                  <c:v>59.853256000000002</c:v>
                </c:pt>
                <c:pt idx="155">
                  <c:v>59.854889</c:v>
                </c:pt>
                <c:pt idx="156">
                  <c:v>59.856541</c:v>
                </c:pt>
                <c:pt idx="157">
                  <c:v>59.858223000000002</c:v>
                </c:pt>
                <c:pt idx="158">
                  <c:v>59.859954999999999</c:v>
                </c:pt>
                <c:pt idx="159">
                  <c:v>59.861739999999998</c:v>
                </c:pt>
                <c:pt idx="160">
                  <c:v>59.863574999999997</c:v>
                </c:pt>
                <c:pt idx="161">
                  <c:v>59.865462999999998</c:v>
                </c:pt>
                <c:pt idx="162">
                  <c:v>59.867396999999997</c:v>
                </c:pt>
                <c:pt idx="163">
                  <c:v>59.869377</c:v>
                </c:pt>
                <c:pt idx="164">
                  <c:v>59.871398999999997</c:v>
                </c:pt>
                <c:pt idx="165">
                  <c:v>59.873463000000001</c:v>
                </c:pt>
                <c:pt idx="166">
                  <c:v>59.875571999999998</c:v>
                </c:pt>
                <c:pt idx="167">
                  <c:v>59.877730999999997</c:v>
                </c:pt>
                <c:pt idx="168">
                  <c:v>59.879931999999997</c:v>
                </c:pt>
                <c:pt idx="169">
                  <c:v>59.882174999999997</c:v>
                </c:pt>
                <c:pt idx="170">
                  <c:v>59.884464000000001</c:v>
                </c:pt>
                <c:pt idx="171">
                  <c:v>59.886794999999999</c:v>
                </c:pt>
                <c:pt idx="172">
                  <c:v>59.889167999999998</c:v>
                </c:pt>
                <c:pt idx="173">
                  <c:v>59.891575000000003</c:v>
                </c:pt>
                <c:pt idx="174">
                  <c:v>59.894005</c:v>
                </c:pt>
                <c:pt idx="175">
                  <c:v>59.896461000000002</c:v>
                </c:pt>
                <c:pt idx="176">
                  <c:v>59.898926000000003</c:v>
                </c:pt>
                <c:pt idx="177">
                  <c:v>59.901401999999997</c:v>
                </c:pt>
                <c:pt idx="178">
                  <c:v>59.903869999999998</c:v>
                </c:pt>
                <c:pt idx="179">
                  <c:v>59.906334000000001</c:v>
                </c:pt>
                <c:pt idx="180">
                  <c:v>59.908779000000003</c:v>
                </c:pt>
                <c:pt idx="181">
                  <c:v>59.911205000000002</c:v>
                </c:pt>
                <c:pt idx="182">
                  <c:v>59.913604999999997</c:v>
                </c:pt>
                <c:pt idx="183">
                  <c:v>59.915970000000002</c:v>
                </c:pt>
                <c:pt idx="184">
                  <c:v>59.918303999999999</c:v>
                </c:pt>
                <c:pt idx="185">
                  <c:v>59.920600999999998</c:v>
                </c:pt>
                <c:pt idx="186">
                  <c:v>59.922859000000003</c:v>
                </c:pt>
                <c:pt idx="187">
                  <c:v>59.925078999999997</c:v>
                </c:pt>
                <c:pt idx="188">
                  <c:v>59.927264999999998</c:v>
                </c:pt>
                <c:pt idx="189">
                  <c:v>59.92942</c:v>
                </c:pt>
                <c:pt idx="190">
                  <c:v>59.931538000000003</c:v>
                </c:pt>
                <c:pt idx="191">
                  <c:v>59.933627999999999</c:v>
                </c:pt>
                <c:pt idx="192">
                  <c:v>59.935692000000003</c:v>
                </c:pt>
                <c:pt idx="193">
                  <c:v>59.937728999999997</c:v>
                </c:pt>
                <c:pt idx="194">
                  <c:v>59.939746999999997</c:v>
                </c:pt>
                <c:pt idx="195">
                  <c:v>59.941746000000002</c:v>
                </c:pt>
                <c:pt idx="196">
                  <c:v>59.943728999999998</c:v>
                </c:pt>
                <c:pt idx="197">
                  <c:v>59.945701999999997</c:v>
                </c:pt>
                <c:pt idx="198">
                  <c:v>59.947659000000002</c:v>
                </c:pt>
                <c:pt idx="199">
                  <c:v>59.949612000000002</c:v>
                </c:pt>
                <c:pt idx="200">
                  <c:v>59.951549999999997</c:v>
                </c:pt>
                <c:pt idx="201">
                  <c:v>59.953487000000003</c:v>
                </c:pt>
                <c:pt idx="202">
                  <c:v>59.955413999999998</c:v>
                </c:pt>
                <c:pt idx="203">
                  <c:v>59.957335999999998</c:v>
                </c:pt>
                <c:pt idx="204">
                  <c:v>59.959269999999997</c:v>
                </c:pt>
                <c:pt idx="205">
                  <c:v>59.961182000000001</c:v>
                </c:pt>
                <c:pt idx="206">
                  <c:v>59.963104000000001</c:v>
                </c:pt>
                <c:pt idx="207">
                  <c:v>59.965018999999998</c:v>
                </c:pt>
                <c:pt idx="208">
                  <c:v>59.966937999999999</c:v>
                </c:pt>
                <c:pt idx="209">
                  <c:v>59.968845000000002</c:v>
                </c:pt>
                <c:pt idx="210">
                  <c:v>59.970756999999999</c:v>
                </c:pt>
                <c:pt idx="211">
                  <c:v>59.972664000000002</c:v>
                </c:pt>
                <c:pt idx="212">
                  <c:v>59.974564000000001</c:v>
                </c:pt>
                <c:pt idx="213">
                  <c:v>59.976467</c:v>
                </c:pt>
                <c:pt idx="214">
                  <c:v>59.978355000000001</c:v>
                </c:pt>
                <c:pt idx="215">
                  <c:v>59.980235999999998</c:v>
                </c:pt>
                <c:pt idx="216">
                  <c:v>59.982112999999998</c:v>
                </c:pt>
                <c:pt idx="217">
                  <c:v>59.983974000000003</c:v>
                </c:pt>
                <c:pt idx="218">
                  <c:v>59.985827999999998</c:v>
                </c:pt>
                <c:pt idx="219">
                  <c:v>59.987667000000002</c:v>
                </c:pt>
                <c:pt idx="220">
                  <c:v>59.989491000000001</c:v>
                </c:pt>
                <c:pt idx="221">
                  <c:v>59.991295000000001</c:v>
                </c:pt>
                <c:pt idx="222">
                  <c:v>59.993084000000003</c:v>
                </c:pt>
                <c:pt idx="223">
                  <c:v>59.99485</c:v>
                </c:pt>
                <c:pt idx="224">
                  <c:v>59.996600999999998</c:v>
                </c:pt>
                <c:pt idx="225">
                  <c:v>59.998328999999998</c:v>
                </c:pt>
                <c:pt idx="226">
                  <c:v>60.000033999999999</c:v>
                </c:pt>
                <c:pt idx="227">
                  <c:v>60.001724000000003</c:v>
                </c:pt>
                <c:pt idx="228">
                  <c:v>60.003391000000001</c:v>
                </c:pt>
                <c:pt idx="229">
                  <c:v>60.005034999999999</c:v>
                </c:pt>
                <c:pt idx="230">
                  <c:v>60.006659999999997</c:v>
                </c:pt>
                <c:pt idx="231">
                  <c:v>60.008262999999999</c:v>
                </c:pt>
                <c:pt idx="232">
                  <c:v>60.009841999999999</c:v>
                </c:pt>
                <c:pt idx="233">
                  <c:v>60.011409999999998</c:v>
                </c:pt>
                <c:pt idx="234">
                  <c:v>60.012954999999998</c:v>
                </c:pt>
                <c:pt idx="235">
                  <c:v>60.014476999999999</c:v>
                </c:pt>
                <c:pt idx="236">
                  <c:v>60.015979999999999</c:v>
                </c:pt>
                <c:pt idx="237">
                  <c:v>60.017467000000003</c:v>
                </c:pt>
                <c:pt idx="238">
                  <c:v>60.018932</c:v>
                </c:pt>
                <c:pt idx="239">
                  <c:v>60.020386000000002</c:v>
                </c:pt>
                <c:pt idx="240">
                  <c:v>60.021808999999998</c:v>
                </c:pt>
                <c:pt idx="241">
                  <c:v>60.023223999999999</c:v>
                </c:pt>
                <c:pt idx="242">
                  <c:v>60.024619999999999</c:v>
                </c:pt>
                <c:pt idx="243">
                  <c:v>60.025993</c:v>
                </c:pt>
                <c:pt idx="244">
                  <c:v>60.027351000000003</c:v>
                </c:pt>
                <c:pt idx="245">
                  <c:v>60.028683000000001</c:v>
                </c:pt>
                <c:pt idx="246">
                  <c:v>60.029998999999997</c:v>
                </c:pt>
                <c:pt idx="247">
                  <c:v>60.031300000000002</c:v>
                </c:pt>
                <c:pt idx="248">
                  <c:v>60.032573999999997</c:v>
                </c:pt>
                <c:pt idx="249">
                  <c:v>60.033825</c:v>
                </c:pt>
                <c:pt idx="250">
                  <c:v>60.035060999999999</c:v>
                </c:pt>
                <c:pt idx="251">
                  <c:v>60.036278000000003</c:v>
                </c:pt>
                <c:pt idx="252">
                  <c:v>60.037478999999998</c:v>
                </c:pt>
                <c:pt idx="253">
                  <c:v>60.038657999999998</c:v>
                </c:pt>
                <c:pt idx="254">
                  <c:v>60.039825</c:v>
                </c:pt>
                <c:pt idx="255">
                  <c:v>60.040970000000002</c:v>
                </c:pt>
                <c:pt idx="256">
                  <c:v>60.042099</c:v>
                </c:pt>
                <c:pt idx="257">
                  <c:v>60.043208999999997</c:v>
                </c:pt>
                <c:pt idx="258">
                  <c:v>60.044303999999997</c:v>
                </c:pt>
                <c:pt idx="259">
                  <c:v>60.045383000000001</c:v>
                </c:pt>
                <c:pt idx="260">
                  <c:v>60.046447999999998</c:v>
                </c:pt>
                <c:pt idx="261">
                  <c:v>60.047500999999997</c:v>
                </c:pt>
                <c:pt idx="262">
                  <c:v>60.048538000000001</c:v>
                </c:pt>
                <c:pt idx="263">
                  <c:v>60.049568000000001</c:v>
                </c:pt>
                <c:pt idx="264">
                  <c:v>60.050583000000003</c:v>
                </c:pt>
                <c:pt idx="265">
                  <c:v>60.051582000000003</c:v>
                </c:pt>
                <c:pt idx="266">
                  <c:v>60.052577999999997</c:v>
                </c:pt>
                <c:pt idx="267">
                  <c:v>60.053566000000004</c:v>
                </c:pt>
                <c:pt idx="268">
                  <c:v>60.054546000000002</c:v>
                </c:pt>
                <c:pt idx="269">
                  <c:v>60.055518999999997</c:v>
                </c:pt>
                <c:pt idx="270">
                  <c:v>60.056477000000001</c:v>
                </c:pt>
                <c:pt idx="271">
                  <c:v>60.057434000000001</c:v>
                </c:pt>
                <c:pt idx="272">
                  <c:v>60.05838</c:v>
                </c:pt>
                <c:pt idx="273">
                  <c:v>60.059322000000002</c:v>
                </c:pt>
                <c:pt idx="274">
                  <c:v>60.060260999999997</c:v>
                </c:pt>
                <c:pt idx="275">
                  <c:v>60.061183999999997</c:v>
                </c:pt>
                <c:pt idx="276">
                  <c:v>60.062099000000003</c:v>
                </c:pt>
                <c:pt idx="277">
                  <c:v>60.063006999999999</c:v>
                </c:pt>
                <c:pt idx="278">
                  <c:v>60.063899999999997</c:v>
                </c:pt>
                <c:pt idx="279">
                  <c:v>60.064788999999998</c:v>
                </c:pt>
                <c:pt idx="280">
                  <c:v>60.065658999999997</c:v>
                </c:pt>
                <c:pt idx="281">
                  <c:v>60.066521000000002</c:v>
                </c:pt>
                <c:pt idx="282">
                  <c:v>60.067363999999998</c:v>
                </c:pt>
                <c:pt idx="283">
                  <c:v>60.068184000000002</c:v>
                </c:pt>
                <c:pt idx="284">
                  <c:v>60.069000000000003</c:v>
                </c:pt>
                <c:pt idx="285">
                  <c:v>60.069794000000002</c:v>
                </c:pt>
                <c:pt idx="286">
                  <c:v>60.070568000000002</c:v>
                </c:pt>
                <c:pt idx="287">
                  <c:v>60.07132</c:v>
                </c:pt>
                <c:pt idx="288">
                  <c:v>60.072056000000003</c:v>
                </c:pt>
                <c:pt idx="289">
                  <c:v>60.072769000000001</c:v>
                </c:pt>
                <c:pt idx="290">
                  <c:v>60.073462999999997</c:v>
                </c:pt>
                <c:pt idx="291">
                  <c:v>60.074134999999998</c:v>
                </c:pt>
                <c:pt idx="292">
                  <c:v>60.074787000000001</c:v>
                </c:pt>
                <c:pt idx="293">
                  <c:v>60.075417000000002</c:v>
                </c:pt>
                <c:pt idx="294">
                  <c:v>60.076019000000002</c:v>
                </c:pt>
                <c:pt idx="295">
                  <c:v>60.076602999999999</c:v>
                </c:pt>
                <c:pt idx="296">
                  <c:v>60.077168</c:v>
                </c:pt>
                <c:pt idx="297">
                  <c:v>60.077705000000002</c:v>
                </c:pt>
                <c:pt idx="298">
                  <c:v>60.078228000000003</c:v>
                </c:pt>
                <c:pt idx="299">
                  <c:v>60.078719999999997</c:v>
                </c:pt>
                <c:pt idx="300">
                  <c:v>60.079200999999998</c:v>
                </c:pt>
                <c:pt idx="301">
                  <c:v>60.079658999999999</c:v>
                </c:pt>
                <c:pt idx="302">
                  <c:v>60.080092999999998</c:v>
                </c:pt>
                <c:pt idx="303">
                  <c:v>60.080508999999999</c:v>
                </c:pt>
                <c:pt idx="304">
                  <c:v>60.080916999999999</c:v>
                </c:pt>
                <c:pt idx="305">
                  <c:v>60.081302999999998</c:v>
                </c:pt>
                <c:pt idx="306">
                  <c:v>60.081676000000002</c:v>
                </c:pt>
                <c:pt idx="307">
                  <c:v>60.082031000000001</c:v>
                </c:pt>
                <c:pt idx="308">
                  <c:v>60.082382000000003</c:v>
                </c:pt>
                <c:pt idx="309">
                  <c:v>60.082718</c:v>
                </c:pt>
                <c:pt idx="310">
                  <c:v>60.083053999999997</c:v>
                </c:pt>
                <c:pt idx="311">
                  <c:v>60.083378000000003</c:v>
                </c:pt>
                <c:pt idx="312">
                  <c:v>60.083686999999998</c:v>
                </c:pt>
                <c:pt idx="313">
                  <c:v>60.084000000000003</c:v>
                </c:pt>
                <c:pt idx="314">
                  <c:v>60.084301000000004</c:v>
                </c:pt>
                <c:pt idx="315">
                  <c:v>60.084601999999997</c:v>
                </c:pt>
                <c:pt idx="316">
                  <c:v>60.084899999999998</c:v>
                </c:pt>
                <c:pt idx="317">
                  <c:v>60.085194000000001</c:v>
                </c:pt>
                <c:pt idx="318">
                  <c:v>60.085479999999997</c:v>
                </c:pt>
                <c:pt idx="319">
                  <c:v>60.085766</c:v>
                </c:pt>
                <c:pt idx="320">
                  <c:v>60.086044000000001</c:v>
                </c:pt>
                <c:pt idx="321">
                  <c:v>60.086323</c:v>
                </c:pt>
                <c:pt idx="322">
                  <c:v>60.086596999999998</c:v>
                </c:pt>
                <c:pt idx="323">
                  <c:v>60.086868000000003</c:v>
                </c:pt>
                <c:pt idx="324">
                  <c:v>60.087131999999997</c:v>
                </c:pt>
                <c:pt idx="325">
                  <c:v>60.087390999999997</c:v>
                </c:pt>
                <c:pt idx="326">
                  <c:v>60.087639000000003</c:v>
                </c:pt>
                <c:pt idx="327">
                  <c:v>60.087890999999999</c:v>
                </c:pt>
                <c:pt idx="328">
                  <c:v>60.088127</c:v>
                </c:pt>
                <c:pt idx="329">
                  <c:v>60.088363999999999</c:v>
                </c:pt>
                <c:pt idx="330">
                  <c:v>60.088585000000002</c:v>
                </c:pt>
                <c:pt idx="331">
                  <c:v>60.088799000000002</c:v>
                </c:pt>
                <c:pt idx="332">
                  <c:v>60.089005</c:v>
                </c:pt>
                <c:pt idx="333">
                  <c:v>60.089207000000002</c:v>
                </c:pt>
                <c:pt idx="334">
                  <c:v>60.089393999999999</c:v>
                </c:pt>
                <c:pt idx="335">
                  <c:v>60.089573000000001</c:v>
                </c:pt>
                <c:pt idx="336">
                  <c:v>60.089737</c:v>
                </c:pt>
                <c:pt idx="337">
                  <c:v>60.089893000000004</c:v>
                </c:pt>
                <c:pt idx="338">
                  <c:v>60.090034000000003</c:v>
                </c:pt>
                <c:pt idx="339">
                  <c:v>60.090164000000001</c:v>
                </c:pt>
                <c:pt idx="340">
                  <c:v>60.090285999999999</c:v>
                </c:pt>
                <c:pt idx="341">
                  <c:v>60.090384999999998</c:v>
                </c:pt>
                <c:pt idx="342">
                  <c:v>60.090480999999997</c:v>
                </c:pt>
                <c:pt idx="343">
                  <c:v>60.090556999999997</c:v>
                </c:pt>
                <c:pt idx="344">
                  <c:v>60.090622000000003</c:v>
                </c:pt>
                <c:pt idx="345">
                  <c:v>60.090679000000002</c:v>
                </c:pt>
                <c:pt idx="346">
                  <c:v>60.090716999999998</c:v>
                </c:pt>
                <c:pt idx="347">
                  <c:v>60.090744000000001</c:v>
                </c:pt>
                <c:pt idx="348">
                  <c:v>60.090767</c:v>
                </c:pt>
                <c:pt idx="349">
                  <c:v>60.090767</c:v>
                </c:pt>
                <c:pt idx="350">
                  <c:v>60.090767</c:v>
                </c:pt>
                <c:pt idx="351">
                  <c:v>60.090744000000001</c:v>
                </c:pt>
                <c:pt idx="352">
                  <c:v>60.090721000000002</c:v>
                </c:pt>
                <c:pt idx="353">
                  <c:v>60.090687000000003</c:v>
                </c:pt>
                <c:pt idx="354">
                  <c:v>60.090645000000002</c:v>
                </c:pt>
                <c:pt idx="355">
                  <c:v>60.090595</c:v>
                </c:pt>
                <c:pt idx="356">
                  <c:v>60.090538000000002</c:v>
                </c:pt>
                <c:pt idx="357">
                  <c:v>60.090473000000003</c:v>
                </c:pt>
                <c:pt idx="358">
                  <c:v>60.090401</c:v>
                </c:pt>
                <c:pt idx="359">
                  <c:v>60.090324000000003</c:v>
                </c:pt>
                <c:pt idx="360">
                  <c:v>60.090243999999998</c:v>
                </c:pt>
                <c:pt idx="361">
                  <c:v>60.090148999999997</c:v>
                </c:pt>
                <c:pt idx="362">
                  <c:v>60.090057000000002</c:v>
                </c:pt>
                <c:pt idx="363">
                  <c:v>60.089958000000003</c:v>
                </c:pt>
                <c:pt idx="364">
                  <c:v>60.089851000000003</c:v>
                </c:pt>
                <c:pt idx="365">
                  <c:v>60.089745000000001</c:v>
                </c:pt>
                <c:pt idx="366">
                  <c:v>60.08963</c:v>
                </c:pt>
                <c:pt idx="367">
                  <c:v>60.089516000000003</c:v>
                </c:pt>
                <c:pt idx="368">
                  <c:v>60.089393999999999</c:v>
                </c:pt>
                <c:pt idx="369">
                  <c:v>60.089264</c:v>
                </c:pt>
                <c:pt idx="370">
                  <c:v>60.089142000000002</c:v>
                </c:pt>
                <c:pt idx="371">
                  <c:v>60.089011999999997</c:v>
                </c:pt>
                <c:pt idx="372">
                  <c:v>60.088886000000002</c:v>
                </c:pt>
                <c:pt idx="373">
                  <c:v>60.088749</c:v>
                </c:pt>
                <c:pt idx="374">
                  <c:v>60.088619000000001</c:v>
                </c:pt>
                <c:pt idx="375">
                  <c:v>60.088486000000003</c:v>
                </c:pt>
                <c:pt idx="376">
                  <c:v>60.088355999999997</c:v>
                </c:pt>
                <c:pt idx="377">
                  <c:v>60.088219000000002</c:v>
                </c:pt>
                <c:pt idx="378">
                  <c:v>60.088085</c:v>
                </c:pt>
                <c:pt idx="379">
                  <c:v>60.087947999999997</c:v>
                </c:pt>
                <c:pt idx="380">
                  <c:v>60.087811000000002</c:v>
                </c:pt>
                <c:pt idx="381">
                  <c:v>60.087668999999998</c:v>
                </c:pt>
                <c:pt idx="382">
                  <c:v>60.087532000000003</c:v>
                </c:pt>
                <c:pt idx="383">
                  <c:v>60.087390999999997</c:v>
                </c:pt>
                <c:pt idx="384">
                  <c:v>60.087254000000001</c:v>
                </c:pt>
                <c:pt idx="385">
                  <c:v>60.087111999999998</c:v>
                </c:pt>
                <c:pt idx="386">
                  <c:v>60.086967000000001</c:v>
                </c:pt>
                <c:pt idx="387">
                  <c:v>60.086818999999998</c:v>
                </c:pt>
                <c:pt idx="388">
                  <c:v>60.086674000000002</c:v>
                </c:pt>
                <c:pt idx="389">
                  <c:v>60.086525000000002</c:v>
                </c:pt>
                <c:pt idx="390">
                  <c:v>60.086371999999997</c:v>
                </c:pt>
                <c:pt idx="391">
                  <c:v>60.086224000000001</c:v>
                </c:pt>
                <c:pt idx="392">
                  <c:v>60.086067</c:v>
                </c:pt>
                <c:pt idx="393">
                  <c:v>60.085911000000003</c:v>
                </c:pt>
                <c:pt idx="394">
                  <c:v>60.085751000000002</c:v>
                </c:pt>
                <c:pt idx="395">
                  <c:v>60.085594</c:v>
                </c:pt>
                <c:pt idx="396">
                  <c:v>60.085430000000002</c:v>
                </c:pt>
                <c:pt idx="397">
                  <c:v>60.085258000000003</c:v>
                </c:pt>
                <c:pt idx="398">
                  <c:v>60.085087000000001</c:v>
                </c:pt>
                <c:pt idx="399">
                  <c:v>60.084907999999999</c:v>
                </c:pt>
                <c:pt idx="400">
                  <c:v>60.084727999999998</c:v>
                </c:pt>
                <c:pt idx="401">
                  <c:v>60.084538000000002</c:v>
                </c:pt>
                <c:pt idx="402">
                  <c:v>60.084342999999997</c:v>
                </c:pt>
                <c:pt idx="403">
                  <c:v>60.084147999999999</c:v>
                </c:pt>
                <c:pt idx="404">
                  <c:v>60.083942</c:v>
                </c:pt>
                <c:pt idx="405">
                  <c:v>60.083736000000002</c:v>
                </c:pt>
                <c:pt idx="406">
                  <c:v>60.083511000000001</c:v>
                </c:pt>
                <c:pt idx="407">
                  <c:v>60.083289999999998</c:v>
                </c:pt>
                <c:pt idx="408">
                  <c:v>60.083061000000001</c:v>
                </c:pt>
                <c:pt idx="409">
                  <c:v>60.082832000000003</c:v>
                </c:pt>
                <c:pt idx="410">
                  <c:v>60.082596000000002</c:v>
                </c:pt>
                <c:pt idx="411">
                  <c:v>60.082355</c:v>
                </c:pt>
                <c:pt idx="412">
                  <c:v>60.082110999999998</c:v>
                </c:pt>
                <c:pt idx="413">
                  <c:v>60.081859999999999</c:v>
                </c:pt>
                <c:pt idx="414">
                  <c:v>60.081612</c:v>
                </c:pt>
                <c:pt idx="415">
                  <c:v>60.081359999999997</c:v>
                </c:pt>
                <c:pt idx="416">
                  <c:v>60.081108</c:v>
                </c:pt>
                <c:pt idx="417">
                  <c:v>60.080852999999998</c:v>
                </c:pt>
                <c:pt idx="418">
                  <c:v>60.080596999999997</c:v>
                </c:pt>
                <c:pt idx="419">
                  <c:v>60.080345000000001</c:v>
                </c:pt>
                <c:pt idx="420">
                  <c:v>60.080086000000001</c:v>
                </c:pt>
                <c:pt idx="421">
                  <c:v>60.079830000000001</c:v>
                </c:pt>
                <c:pt idx="422">
                  <c:v>60.079577999999998</c:v>
                </c:pt>
                <c:pt idx="423">
                  <c:v>60.079323000000002</c:v>
                </c:pt>
                <c:pt idx="424">
                  <c:v>60.079070999999999</c:v>
                </c:pt>
                <c:pt idx="425">
                  <c:v>60.078819000000003</c:v>
                </c:pt>
                <c:pt idx="426">
                  <c:v>60.078570999999997</c:v>
                </c:pt>
                <c:pt idx="427">
                  <c:v>60.078327000000002</c:v>
                </c:pt>
                <c:pt idx="428">
                  <c:v>60.078082999999999</c:v>
                </c:pt>
                <c:pt idx="429">
                  <c:v>60.077849999999998</c:v>
                </c:pt>
                <c:pt idx="430">
                  <c:v>60.077613999999997</c:v>
                </c:pt>
                <c:pt idx="431">
                  <c:v>60.077376999999998</c:v>
                </c:pt>
                <c:pt idx="432">
                  <c:v>60.077148000000001</c:v>
                </c:pt>
                <c:pt idx="433">
                  <c:v>60.076926999999998</c:v>
                </c:pt>
                <c:pt idx="434">
                  <c:v>60.076706000000001</c:v>
                </c:pt>
                <c:pt idx="435">
                  <c:v>60.076487999999998</c:v>
                </c:pt>
                <c:pt idx="436">
                  <c:v>60.076275000000003</c:v>
                </c:pt>
                <c:pt idx="437">
                  <c:v>60.076068999999997</c:v>
                </c:pt>
                <c:pt idx="438">
                  <c:v>60.075859000000001</c:v>
                </c:pt>
                <c:pt idx="439">
                  <c:v>60.075660999999997</c:v>
                </c:pt>
                <c:pt idx="440">
                  <c:v>60.075459000000002</c:v>
                </c:pt>
                <c:pt idx="441">
                  <c:v>60.07526</c:v>
                </c:pt>
                <c:pt idx="442">
                  <c:v>60.075057999999999</c:v>
                </c:pt>
                <c:pt idx="443">
                  <c:v>60.074860000000001</c:v>
                </c:pt>
                <c:pt idx="444">
                  <c:v>60.074657000000002</c:v>
                </c:pt>
                <c:pt idx="445">
                  <c:v>60.074458999999997</c:v>
                </c:pt>
                <c:pt idx="446">
                  <c:v>60.074257000000003</c:v>
                </c:pt>
                <c:pt idx="447">
                  <c:v>60.074058999999998</c:v>
                </c:pt>
                <c:pt idx="448">
                  <c:v>60.073855999999999</c:v>
                </c:pt>
                <c:pt idx="449">
                  <c:v>60.073650000000001</c:v>
                </c:pt>
                <c:pt idx="450">
                  <c:v>60.073447999999999</c:v>
                </c:pt>
                <c:pt idx="451">
                  <c:v>60.073242</c:v>
                </c:pt>
                <c:pt idx="452">
                  <c:v>60.073044000000003</c:v>
                </c:pt>
                <c:pt idx="453">
                  <c:v>60.072834</c:v>
                </c:pt>
                <c:pt idx="454">
                  <c:v>60.072628000000002</c:v>
                </c:pt>
                <c:pt idx="455">
                  <c:v>60.072417999999999</c:v>
                </c:pt>
                <c:pt idx="456">
                  <c:v>60.072212</c:v>
                </c:pt>
                <c:pt idx="457">
                  <c:v>60.071998999999998</c:v>
                </c:pt>
                <c:pt idx="458">
                  <c:v>60.071789000000003</c:v>
                </c:pt>
                <c:pt idx="459">
                  <c:v>60.071575000000003</c:v>
                </c:pt>
                <c:pt idx="460">
                  <c:v>60.071362000000001</c:v>
                </c:pt>
                <c:pt idx="461">
                  <c:v>60.071151999999998</c:v>
                </c:pt>
                <c:pt idx="462">
                  <c:v>60.070929999999997</c:v>
                </c:pt>
                <c:pt idx="463">
                  <c:v>60.070717000000002</c:v>
                </c:pt>
                <c:pt idx="464">
                  <c:v>60.070503000000002</c:v>
                </c:pt>
                <c:pt idx="465">
                  <c:v>60.070281999999999</c:v>
                </c:pt>
                <c:pt idx="466">
                  <c:v>60.070067999999999</c:v>
                </c:pt>
                <c:pt idx="467">
                  <c:v>60.069842999999999</c:v>
                </c:pt>
                <c:pt idx="468">
                  <c:v>60.069629999999997</c:v>
                </c:pt>
                <c:pt idx="469">
                  <c:v>60.069408000000003</c:v>
                </c:pt>
                <c:pt idx="470">
                  <c:v>60.069195000000001</c:v>
                </c:pt>
                <c:pt idx="471">
                  <c:v>60.068973999999997</c:v>
                </c:pt>
                <c:pt idx="472">
                  <c:v>60.068756</c:v>
                </c:pt>
                <c:pt idx="473">
                  <c:v>60.068542000000001</c:v>
                </c:pt>
                <c:pt idx="474">
                  <c:v>60.068336000000002</c:v>
                </c:pt>
                <c:pt idx="475">
                  <c:v>60.068123</c:v>
                </c:pt>
                <c:pt idx="476">
                  <c:v>60.067912999999997</c:v>
                </c:pt>
                <c:pt idx="477">
                  <c:v>60.067706999999999</c:v>
                </c:pt>
                <c:pt idx="478">
                  <c:v>60.067504999999997</c:v>
                </c:pt>
                <c:pt idx="479">
                  <c:v>60.067307</c:v>
                </c:pt>
                <c:pt idx="480">
                  <c:v>60.067104</c:v>
                </c:pt>
                <c:pt idx="481">
                  <c:v>60.066913999999997</c:v>
                </c:pt>
                <c:pt idx="482">
                  <c:v>60.066718999999999</c:v>
                </c:pt>
                <c:pt idx="483">
                  <c:v>60.066524999999999</c:v>
                </c:pt>
                <c:pt idx="484">
                  <c:v>60.066341000000001</c:v>
                </c:pt>
                <c:pt idx="485">
                  <c:v>60.066153999999997</c:v>
                </c:pt>
                <c:pt idx="486">
                  <c:v>60.065967999999998</c:v>
                </c:pt>
                <c:pt idx="487">
                  <c:v>60.065787999999998</c:v>
                </c:pt>
                <c:pt idx="488">
                  <c:v>60.065609000000002</c:v>
                </c:pt>
                <c:pt idx="489">
                  <c:v>60.065429999999999</c:v>
                </c:pt>
                <c:pt idx="490">
                  <c:v>60.065261999999997</c:v>
                </c:pt>
                <c:pt idx="491">
                  <c:v>60.065086000000001</c:v>
                </c:pt>
                <c:pt idx="492">
                  <c:v>60.064922000000003</c:v>
                </c:pt>
                <c:pt idx="493">
                  <c:v>60.064765999999999</c:v>
                </c:pt>
                <c:pt idx="494">
                  <c:v>60.064602000000001</c:v>
                </c:pt>
                <c:pt idx="495">
                  <c:v>60.064453</c:v>
                </c:pt>
                <c:pt idx="496">
                  <c:v>60.064292999999999</c:v>
                </c:pt>
                <c:pt idx="497">
                  <c:v>60.064152</c:v>
                </c:pt>
                <c:pt idx="498">
                  <c:v>60.064003</c:v>
                </c:pt>
                <c:pt idx="499">
                  <c:v>60.063858000000003</c:v>
                </c:pt>
                <c:pt idx="500">
                  <c:v>60.063721000000001</c:v>
                </c:pt>
                <c:pt idx="501">
                  <c:v>60.063580000000002</c:v>
                </c:pt>
                <c:pt idx="502">
                  <c:v>60.063442000000002</c:v>
                </c:pt>
                <c:pt idx="503">
                  <c:v>60.063308999999997</c:v>
                </c:pt>
                <c:pt idx="504">
                  <c:v>60.063170999999997</c:v>
                </c:pt>
                <c:pt idx="505">
                  <c:v>60.063042000000003</c:v>
                </c:pt>
                <c:pt idx="506">
                  <c:v>60.062908</c:v>
                </c:pt>
                <c:pt idx="507">
                  <c:v>60.062770999999998</c:v>
                </c:pt>
                <c:pt idx="508">
                  <c:v>60.062640999999999</c:v>
                </c:pt>
                <c:pt idx="509">
                  <c:v>60.062508000000001</c:v>
                </c:pt>
                <c:pt idx="510">
                  <c:v>60.062378000000002</c:v>
                </c:pt>
                <c:pt idx="511">
                  <c:v>60.062247999999997</c:v>
                </c:pt>
                <c:pt idx="512">
                  <c:v>60.062111000000002</c:v>
                </c:pt>
                <c:pt idx="513">
                  <c:v>60.061985</c:v>
                </c:pt>
                <c:pt idx="514">
                  <c:v>60.061855000000001</c:v>
                </c:pt>
                <c:pt idx="515">
                  <c:v>60.061717999999999</c:v>
                </c:pt>
                <c:pt idx="516">
                  <c:v>60.061591999999997</c:v>
                </c:pt>
                <c:pt idx="517">
                  <c:v>60.061461999999999</c:v>
                </c:pt>
                <c:pt idx="518">
                  <c:v>60.061324999999997</c:v>
                </c:pt>
                <c:pt idx="519">
                  <c:v>60.061194999999998</c:v>
                </c:pt>
                <c:pt idx="520">
                  <c:v>60.061069000000003</c:v>
                </c:pt>
                <c:pt idx="521">
                  <c:v>60.060932000000001</c:v>
                </c:pt>
                <c:pt idx="522">
                  <c:v>60.060802000000002</c:v>
                </c:pt>
                <c:pt idx="523">
                  <c:v>60.060676999999998</c:v>
                </c:pt>
                <c:pt idx="524">
                  <c:v>60.060538999999999</c:v>
                </c:pt>
                <c:pt idx="525">
                  <c:v>60.060409999999997</c:v>
                </c:pt>
                <c:pt idx="526">
                  <c:v>60.060276000000002</c:v>
                </c:pt>
                <c:pt idx="527">
                  <c:v>60.060138999999999</c:v>
                </c:pt>
                <c:pt idx="528">
                  <c:v>60.060009000000001</c:v>
                </c:pt>
                <c:pt idx="529">
                  <c:v>60.059882999999999</c:v>
                </c:pt>
                <c:pt idx="530">
                  <c:v>60.059753000000001</c:v>
                </c:pt>
                <c:pt idx="531">
                  <c:v>60.059623999999999</c:v>
                </c:pt>
                <c:pt idx="532">
                  <c:v>60.059494000000001</c:v>
                </c:pt>
                <c:pt idx="533">
                  <c:v>60.059372000000003</c:v>
                </c:pt>
                <c:pt idx="534">
                  <c:v>60.059249999999999</c:v>
                </c:pt>
                <c:pt idx="535">
                  <c:v>60.059131999999998</c:v>
                </c:pt>
                <c:pt idx="536">
                  <c:v>60.059016999999997</c:v>
                </c:pt>
                <c:pt idx="537">
                  <c:v>60.058906999999998</c:v>
                </c:pt>
                <c:pt idx="538">
                  <c:v>60.058791999999997</c:v>
                </c:pt>
                <c:pt idx="539">
                  <c:v>60.058692999999998</c:v>
                </c:pt>
                <c:pt idx="540">
                  <c:v>60.058585999999998</c:v>
                </c:pt>
                <c:pt idx="541">
                  <c:v>60.058487</c:v>
                </c:pt>
                <c:pt idx="542">
                  <c:v>60.058394999999997</c:v>
                </c:pt>
                <c:pt idx="543">
                  <c:v>60.058292000000002</c:v>
                </c:pt>
                <c:pt idx="544">
                  <c:v>60.058200999999997</c:v>
                </c:pt>
                <c:pt idx="545">
                  <c:v>60.058112999999999</c:v>
                </c:pt>
                <c:pt idx="546">
                  <c:v>60.058028999999998</c:v>
                </c:pt>
                <c:pt idx="547">
                  <c:v>60.057941</c:v>
                </c:pt>
                <c:pt idx="548">
                  <c:v>60.057858000000003</c:v>
                </c:pt>
                <c:pt idx="549">
                  <c:v>60.057777000000002</c:v>
                </c:pt>
                <c:pt idx="550">
                  <c:v>60.057693</c:v>
                </c:pt>
                <c:pt idx="551">
                  <c:v>60.057620999999997</c:v>
                </c:pt>
                <c:pt idx="552">
                  <c:v>60.057541000000001</c:v>
                </c:pt>
                <c:pt idx="553">
                  <c:v>60.057471999999997</c:v>
                </c:pt>
                <c:pt idx="554">
                  <c:v>60.057400000000001</c:v>
                </c:pt>
                <c:pt idx="555">
                  <c:v>60.057335000000002</c:v>
                </c:pt>
                <c:pt idx="556">
                  <c:v>60.057262000000001</c:v>
                </c:pt>
                <c:pt idx="557">
                  <c:v>60.057198</c:v>
                </c:pt>
                <c:pt idx="558">
                  <c:v>60.057136999999997</c:v>
                </c:pt>
                <c:pt idx="559">
                  <c:v>60.057071999999998</c:v>
                </c:pt>
                <c:pt idx="560">
                  <c:v>60.057014000000002</c:v>
                </c:pt>
                <c:pt idx="561">
                  <c:v>60.056950000000001</c:v>
                </c:pt>
                <c:pt idx="562">
                  <c:v>60.056891999999998</c:v>
                </c:pt>
                <c:pt idx="563">
                  <c:v>60.056828000000003</c:v>
                </c:pt>
                <c:pt idx="564">
                  <c:v>60.05677</c:v>
                </c:pt>
                <c:pt idx="565">
                  <c:v>60.056705000000001</c:v>
                </c:pt>
                <c:pt idx="566">
                  <c:v>60.056648000000003</c:v>
                </c:pt>
                <c:pt idx="567">
                  <c:v>60.056583000000003</c:v>
                </c:pt>
                <c:pt idx="568">
                  <c:v>60.056519000000002</c:v>
                </c:pt>
                <c:pt idx="569">
                  <c:v>60.056460999999999</c:v>
                </c:pt>
                <c:pt idx="570">
                  <c:v>60.056395999999999</c:v>
                </c:pt>
                <c:pt idx="571">
                  <c:v>60.056339000000001</c:v>
                </c:pt>
                <c:pt idx="572">
                  <c:v>60.056274000000002</c:v>
                </c:pt>
                <c:pt idx="573">
                  <c:v>60.056213</c:v>
                </c:pt>
                <c:pt idx="574">
                  <c:v>60.056156000000001</c:v>
                </c:pt>
                <c:pt idx="575">
                  <c:v>60.056091000000002</c:v>
                </c:pt>
                <c:pt idx="576">
                  <c:v>60.056033999999997</c:v>
                </c:pt>
                <c:pt idx="577">
                  <c:v>60.055976999999999</c:v>
                </c:pt>
                <c:pt idx="578">
                  <c:v>60.05592</c:v>
                </c:pt>
                <c:pt idx="579">
                  <c:v>60.055861999999998</c:v>
                </c:pt>
                <c:pt idx="580">
                  <c:v>60.055804999999999</c:v>
                </c:pt>
                <c:pt idx="581">
                  <c:v>60.055748000000001</c:v>
                </c:pt>
                <c:pt idx="582">
                  <c:v>60.055691000000003</c:v>
                </c:pt>
                <c:pt idx="583">
                  <c:v>60.055633999999998</c:v>
                </c:pt>
                <c:pt idx="584">
                  <c:v>60.055576000000002</c:v>
                </c:pt>
                <c:pt idx="585">
                  <c:v>60.055518999999997</c:v>
                </c:pt>
                <c:pt idx="586">
                  <c:v>60.055461999999999</c:v>
                </c:pt>
                <c:pt idx="587">
                  <c:v>60.055405</c:v>
                </c:pt>
                <c:pt idx="588">
                  <c:v>60.055354999999999</c:v>
                </c:pt>
                <c:pt idx="589">
                  <c:v>60.055298000000001</c:v>
                </c:pt>
                <c:pt idx="590">
                  <c:v>60.055244000000002</c:v>
                </c:pt>
                <c:pt idx="591">
                  <c:v>60.055191000000001</c:v>
                </c:pt>
                <c:pt idx="592">
                  <c:v>60.055137999999999</c:v>
                </c:pt>
                <c:pt idx="593">
                  <c:v>60.055087999999998</c:v>
                </c:pt>
                <c:pt idx="594">
                  <c:v>60.055038000000003</c:v>
                </c:pt>
                <c:pt idx="595">
                  <c:v>60.054988999999999</c:v>
                </c:pt>
                <c:pt idx="596">
                  <c:v>60.054946999999999</c:v>
                </c:pt>
                <c:pt idx="597">
                  <c:v>60.054901000000001</c:v>
                </c:pt>
                <c:pt idx="598">
                  <c:v>60.054859</c:v>
                </c:pt>
                <c:pt idx="599">
                  <c:v>60.054817</c:v>
                </c:pt>
                <c:pt idx="600">
                  <c:v>60.054783</c:v>
                </c:pt>
                <c:pt idx="601">
                  <c:v>60.054744999999997</c:v>
                </c:pt>
                <c:pt idx="602">
                  <c:v>60.05471</c:v>
                </c:pt>
                <c:pt idx="603">
                  <c:v>60.054671999999997</c:v>
                </c:pt>
                <c:pt idx="604">
                  <c:v>60.054645999999998</c:v>
                </c:pt>
                <c:pt idx="605">
                  <c:v>60.054619000000002</c:v>
                </c:pt>
                <c:pt idx="606">
                  <c:v>60.054580999999999</c:v>
                </c:pt>
                <c:pt idx="607">
                  <c:v>60.054554000000003</c:v>
                </c:pt>
                <c:pt idx="608">
                  <c:v>60.054523000000003</c:v>
                </c:pt>
                <c:pt idx="609">
                  <c:v>60.054504000000001</c:v>
                </c:pt>
                <c:pt idx="610">
                  <c:v>60.054473999999999</c:v>
                </c:pt>
                <c:pt idx="611">
                  <c:v>60.054442999999999</c:v>
                </c:pt>
                <c:pt idx="612">
                  <c:v>60.054423999999997</c:v>
                </c:pt>
                <c:pt idx="613">
                  <c:v>60.054400999999999</c:v>
                </c:pt>
                <c:pt idx="614">
                  <c:v>60.054381999999997</c:v>
                </c:pt>
                <c:pt idx="615">
                  <c:v>60.054358999999998</c:v>
                </c:pt>
                <c:pt idx="616">
                  <c:v>60.054344</c:v>
                </c:pt>
                <c:pt idx="617">
                  <c:v>60.054324999999999</c:v>
                </c:pt>
                <c:pt idx="618">
                  <c:v>60.054310000000001</c:v>
                </c:pt>
                <c:pt idx="619">
                  <c:v>60.054295000000003</c:v>
                </c:pt>
                <c:pt idx="620">
                  <c:v>60.054279000000001</c:v>
                </c:pt>
                <c:pt idx="621">
                  <c:v>60.054259999999999</c:v>
                </c:pt>
                <c:pt idx="622">
                  <c:v>60.054245000000002</c:v>
                </c:pt>
                <c:pt idx="623">
                  <c:v>60.054229999999997</c:v>
                </c:pt>
                <c:pt idx="624">
                  <c:v>60.054214000000002</c:v>
                </c:pt>
                <c:pt idx="625">
                  <c:v>60.054195</c:v>
                </c:pt>
                <c:pt idx="626">
                  <c:v>60.054180000000002</c:v>
                </c:pt>
                <c:pt idx="627">
                  <c:v>60.054161000000001</c:v>
                </c:pt>
                <c:pt idx="628">
                  <c:v>60.054138000000002</c:v>
                </c:pt>
                <c:pt idx="629">
                  <c:v>60.054115000000003</c:v>
                </c:pt>
                <c:pt idx="630">
                  <c:v>60.054096000000001</c:v>
                </c:pt>
                <c:pt idx="631">
                  <c:v>60.054073000000002</c:v>
                </c:pt>
                <c:pt idx="632">
                  <c:v>60.054049999999997</c:v>
                </c:pt>
                <c:pt idx="633">
                  <c:v>60.054031000000002</c:v>
                </c:pt>
                <c:pt idx="634">
                  <c:v>60.054001</c:v>
                </c:pt>
                <c:pt idx="635">
                  <c:v>60.053981999999998</c:v>
                </c:pt>
                <c:pt idx="636">
                  <c:v>60.053958999999999</c:v>
                </c:pt>
                <c:pt idx="637">
                  <c:v>60.053932000000003</c:v>
                </c:pt>
                <c:pt idx="638">
                  <c:v>60.053908999999997</c:v>
                </c:pt>
                <c:pt idx="639">
                  <c:v>60.053885999999999</c:v>
                </c:pt>
                <c:pt idx="640">
                  <c:v>60.053866999999997</c:v>
                </c:pt>
                <c:pt idx="641">
                  <c:v>60.053837000000001</c:v>
                </c:pt>
                <c:pt idx="642">
                  <c:v>60.053818</c:v>
                </c:pt>
                <c:pt idx="643">
                  <c:v>60.053795000000001</c:v>
                </c:pt>
                <c:pt idx="644">
                  <c:v>60.053772000000002</c:v>
                </c:pt>
                <c:pt idx="645">
                  <c:v>60.053753</c:v>
                </c:pt>
                <c:pt idx="646">
                  <c:v>60.053722</c:v>
                </c:pt>
                <c:pt idx="647">
                  <c:v>60.053702999999999</c:v>
                </c:pt>
                <c:pt idx="648">
                  <c:v>60.05368</c:v>
                </c:pt>
                <c:pt idx="649">
                  <c:v>60.053657999999999</c:v>
                </c:pt>
                <c:pt idx="650">
                  <c:v>60.053637999999999</c:v>
                </c:pt>
                <c:pt idx="651">
                  <c:v>60.053615999999998</c:v>
                </c:pt>
                <c:pt idx="652">
                  <c:v>60.053592999999999</c:v>
                </c:pt>
                <c:pt idx="653">
                  <c:v>60.053573999999998</c:v>
                </c:pt>
                <c:pt idx="654">
                  <c:v>60.053558000000002</c:v>
                </c:pt>
                <c:pt idx="655">
                  <c:v>60.053542999999998</c:v>
                </c:pt>
                <c:pt idx="656">
                  <c:v>60.053528</c:v>
                </c:pt>
                <c:pt idx="657">
                  <c:v>60.053516000000002</c:v>
                </c:pt>
                <c:pt idx="658">
                  <c:v>60.053500999999997</c:v>
                </c:pt>
                <c:pt idx="659">
                  <c:v>60.053485999999999</c:v>
                </c:pt>
                <c:pt idx="660">
                  <c:v>60.053477999999998</c:v>
                </c:pt>
                <c:pt idx="661">
                  <c:v>60.053474000000001</c:v>
                </c:pt>
                <c:pt idx="662">
                  <c:v>60.053466999999998</c:v>
                </c:pt>
                <c:pt idx="663">
                  <c:v>60.053458999999997</c:v>
                </c:pt>
                <c:pt idx="664">
                  <c:v>60.053452</c:v>
                </c:pt>
                <c:pt idx="665">
                  <c:v>60.053443999999999</c:v>
                </c:pt>
                <c:pt idx="666">
                  <c:v>60.053435999999998</c:v>
                </c:pt>
                <c:pt idx="667">
                  <c:v>60.053429000000001</c:v>
                </c:pt>
                <c:pt idx="668">
                  <c:v>60.053421</c:v>
                </c:pt>
                <c:pt idx="669">
                  <c:v>60.053412999999999</c:v>
                </c:pt>
                <c:pt idx="670">
                  <c:v>60.05341</c:v>
                </c:pt>
                <c:pt idx="671">
                  <c:v>60.053401999999998</c:v>
                </c:pt>
                <c:pt idx="672">
                  <c:v>60.053393999999997</c:v>
                </c:pt>
                <c:pt idx="673">
                  <c:v>60.053387000000001</c:v>
                </c:pt>
                <c:pt idx="674">
                  <c:v>60.053379</c:v>
                </c:pt>
                <c:pt idx="675">
                  <c:v>60.053379</c:v>
                </c:pt>
                <c:pt idx="676">
                  <c:v>60.053370999999999</c:v>
                </c:pt>
                <c:pt idx="677">
                  <c:v>60.053364000000002</c:v>
                </c:pt>
                <c:pt idx="678">
                  <c:v>60.053359999999998</c:v>
                </c:pt>
                <c:pt idx="679">
                  <c:v>60.053359999999998</c:v>
                </c:pt>
                <c:pt idx="680">
                  <c:v>60.053351999999997</c:v>
                </c:pt>
                <c:pt idx="681">
                  <c:v>60.053345</c:v>
                </c:pt>
                <c:pt idx="682">
                  <c:v>60.053336999999999</c:v>
                </c:pt>
                <c:pt idx="683">
                  <c:v>60.053328999999998</c:v>
                </c:pt>
                <c:pt idx="684">
                  <c:v>60.053322000000001</c:v>
                </c:pt>
                <c:pt idx="685">
                  <c:v>60.053314</c:v>
                </c:pt>
                <c:pt idx="686">
                  <c:v>60.053306999999997</c:v>
                </c:pt>
                <c:pt idx="687">
                  <c:v>60.053294999999999</c:v>
                </c:pt>
                <c:pt idx="688">
                  <c:v>60.053288000000002</c:v>
                </c:pt>
                <c:pt idx="689">
                  <c:v>60.053272</c:v>
                </c:pt>
                <c:pt idx="690">
                  <c:v>60.053257000000002</c:v>
                </c:pt>
                <c:pt idx="691">
                  <c:v>60.053246000000001</c:v>
                </c:pt>
                <c:pt idx="692">
                  <c:v>60.053229999999999</c:v>
                </c:pt>
                <c:pt idx="693">
                  <c:v>60.053215000000002</c:v>
                </c:pt>
                <c:pt idx="694">
                  <c:v>60.053199999999997</c:v>
                </c:pt>
                <c:pt idx="695">
                  <c:v>60.053184999999999</c:v>
                </c:pt>
                <c:pt idx="696">
                  <c:v>60.053173000000001</c:v>
                </c:pt>
                <c:pt idx="697">
                  <c:v>60.053158000000003</c:v>
                </c:pt>
                <c:pt idx="698">
                  <c:v>60.053142999999999</c:v>
                </c:pt>
                <c:pt idx="699">
                  <c:v>60.053131</c:v>
                </c:pt>
                <c:pt idx="700">
                  <c:v>60.053116000000003</c:v>
                </c:pt>
                <c:pt idx="701">
                  <c:v>60.053100999999998</c:v>
                </c:pt>
                <c:pt idx="702">
                  <c:v>60.053085000000003</c:v>
                </c:pt>
                <c:pt idx="703">
                  <c:v>60.053069999999998</c:v>
                </c:pt>
                <c:pt idx="704">
                  <c:v>60.053066000000001</c:v>
                </c:pt>
                <c:pt idx="705">
                  <c:v>60.053051000000004</c:v>
                </c:pt>
                <c:pt idx="706">
                  <c:v>60.053035999999999</c:v>
                </c:pt>
                <c:pt idx="707">
                  <c:v>60.053019999999997</c:v>
                </c:pt>
                <c:pt idx="708">
                  <c:v>60.053009000000003</c:v>
                </c:pt>
                <c:pt idx="709">
                  <c:v>60.052985999999997</c:v>
                </c:pt>
                <c:pt idx="710">
                  <c:v>60.052970999999999</c:v>
                </c:pt>
                <c:pt idx="711">
                  <c:v>60.052956000000002</c:v>
                </c:pt>
                <c:pt idx="712">
                  <c:v>60.052943999999997</c:v>
                </c:pt>
                <c:pt idx="713">
                  <c:v>60.052937</c:v>
                </c:pt>
                <c:pt idx="714">
                  <c:v>60.052920999999998</c:v>
                </c:pt>
                <c:pt idx="715">
                  <c:v>60.052906</c:v>
                </c:pt>
                <c:pt idx="716">
                  <c:v>60.052902000000003</c:v>
                </c:pt>
                <c:pt idx="717">
                  <c:v>60.052886999999998</c:v>
                </c:pt>
                <c:pt idx="718">
                  <c:v>60.052878999999997</c:v>
                </c:pt>
                <c:pt idx="719">
                  <c:v>60.052872000000001</c:v>
                </c:pt>
                <c:pt idx="720">
                  <c:v>60.052864</c:v>
                </c:pt>
                <c:pt idx="721">
                  <c:v>60.052855999999998</c:v>
                </c:pt>
                <c:pt idx="722">
                  <c:v>60.052849000000002</c:v>
                </c:pt>
                <c:pt idx="723">
                  <c:v>60.052841000000001</c:v>
                </c:pt>
                <c:pt idx="724">
                  <c:v>60.052841000000001</c:v>
                </c:pt>
                <c:pt idx="725">
                  <c:v>60.052836999999997</c:v>
                </c:pt>
                <c:pt idx="726">
                  <c:v>60.05283</c:v>
                </c:pt>
                <c:pt idx="727">
                  <c:v>60.052821999999999</c:v>
                </c:pt>
                <c:pt idx="728">
                  <c:v>60.052813999999998</c:v>
                </c:pt>
                <c:pt idx="729">
                  <c:v>60.052807000000001</c:v>
                </c:pt>
                <c:pt idx="730">
                  <c:v>60.052799</c:v>
                </c:pt>
                <c:pt idx="731">
                  <c:v>60.052791999999997</c:v>
                </c:pt>
                <c:pt idx="732">
                  <c:v>60.052788</c:v>
                </c:pt>
                <c:pt idx="733">
                  <c:v>60.052773000000002</c:v>
                </c:pt>
                <c:pt idx="734">
                  <c:v>60.052765000000001</c:v>
                </c:pt>
                <c:pt idx="735">
                  <c:v>60.052757</c:v>
                </c:pt>
                <c:pt idx="736">
                  <c:v>60.052750000000003</c:v>
                </c:pt>
                <c:pt idx="737">
                  <c:v>60.052742000000002</c:v>
                </c:pt>
                <c:pt idx="738">
                  <c:v>60.052726999999997</c:v>
                </c:pt>
                <c:pt idx="739">
                  <c:v>60.052723</c:v>
                </c:pt>
                <c:pt idx="740">
                  <c:v>60.052714999999999</c:v>
                </c:pt>
                <c:pt idx="741">
                  <c:v>60.052700000000002</c:v>
                </c:pt>
                <c:pt idx="742">
                  <c:v>60.052692</c:v>
                </c:pt>
                <c:pt idx="743">
                  <c:v>60.052684999999997</c:v>
                </c:pt>
                <c:pt idx="744">
                  <c:v>60.052672999999999</c:v>
                </c:pt>
                <c:pt idx="745">
                  <c:v>60.052658000000001</c:v>
                </c:pt>
                <c:pt idx="746">
                  <c:v>60.052643000000003</c:v>
                </c:pt>
                <c:pt idx="747">
                  <c:v>60.052627999999999</c:v>
                </c:pt>
                <c:pt idx="748">
                  <c:v>60.052612000000003</c:v>
                </c:pt>
                <c:pt idx="749">
                  <c:v>60.052601000000003</c:v>
                </c:pt>
                <c:pt idx="750">
                  <c:v>60.052585999999998</c:v>
                </c:pt>
                <c:pt idx="751">
                  <c:v>60.052562999999999</c:v>
                </c:pt>
                <c:pt idx="752">
                  <c:v>60.052543999999997</c:v>
                </c:pt>
                <c:pt idx="753">
                  <c:v>60.052528000000002</c:v>
                </c:pt>
                <c:pt idx="754">
                  <c:v>60.052504999999996</c:v>
                </c:pt>
                <c:pt idx="755">
                  <c:v>60.052494000000003</c:v>
                </c:pt>
                <c:pt idx="756">
                  <c:v>60.052470999999997</c:v>
                </c:pt>
                <c:pt idx="757">
                  <c:v>60.052455999999999</c:v>
                </c:pt>
                <c:pt idx="758">
                  <c:v>60.052436999999998</c:v>
                </c:pt>
                <c:pt idx="759">
                  <c:v>60.052422</c:v>
                </c:pt>
                <c:pt idx="760">
                  <c:v>60.052405999999998</c:v>
                </c:pt>
                <c:pt idx="761">
                  <c:v>60.052391</c:v>
                </c:pt>
                <c:pt idx="762">
                  <c:v>60.052371999999998</c:v>
                </c:pt>
                <c:pt idx="763">
                  <c:v>60.052357000000001</c:v>
                </c:pt>
                <c:pt idx="764">
                  <c:v>60.052340999999998</c:v>
                </c:pt>
                <c:pt idx="765">
                  <c:v>60.052329999999998</c:v>
                </c:pt>
                <c:pt idx="766">
                  <c:v>60.052315</c:v>
                </c:pt>
                <c:pt idx="767">
                  <c:v>60.052292000000001</c:v>
                </c:pt>
                <c:pt idx="768">
                  <c:v>60.052276999999997</c:v>
                </c:pt>
                <c:pt idx="769">
                  <c:v>60.052264999999998</c:v>
                </c:pt>
                <c:pt idx="770">
                  <c:v>60.052250000000001</c:v>
                </c:pt>
                <c:pt idx="771">
                  <c:v>60.052227000000002</c:v>
                </c:pt>
                <c:pt idx="772">
                  <c:v>60.052216000000001</c:v>
                </c:pt>
                <c:pt idx="773">
                  <c:v>60.052199999999999</c:v>
                </c:pt>
                <c:pt idx="774">
                  <c:v>60.052185000000001</c:v>
                </c:pt>
                <c:pt idx="775">
                  <c:v>60.052169999999997</c:v>
                </c:pt>
                <c:pt idx="776">
                  <c:v>60.052154999999999</c:v>
                </c:pt>
                <c:pt idx="777">
                  <c:v>60.052143000000001</c:v>
                </c:pt>
                <c:pt idx="778">
                  <c:v>60.052128000000003</c:v>
                </c:pt>
                <c:pt idx="779">
                  <c:v>60.052120000000002</c:v>
                </c:pt>
                <c:pt idx="780">
                  <c:v>60.052104999999997</c:v>
                </c:pt>
                <c:pt idx="781">
                  <c:v>60.052093999999997</c:v>
                </c:pt>
                <c:pt idx="782">
                  <c:v>60.052086000000003</c:v>
                </c:pt>
                <c:pt idx="783">
                  <c:v>60.052070999999998</c:v>
                </c:pt>
                <c:pt idx="784">
                  <c:v>60.052062999999997</c:v>
                </c:pt>
                <c:pt idx="785">
                  <c:v>60.052047999999999</c:v>
                </c:pt>
                <c:pt idx="786">
                  <c:v>60.052039999999998</c:v>
                </c:pt>
                <c:pt idx="787">
                  <c:v>60.052028999999997</c:v>
                </c:pt>
                <c:pt idx="788">
                  <c:v>60.052013000000002</c:v>
                </c:pt>
                <c:pt idx="789">
                  <c:v>60.051997999999998</c:v>
                </c:pt>
                <c:pt idx="790">
                  <c:v>60.051986999999997</c:v>
                </c:pt>
                <c:pt idx="791">
                  <c:v>60.051971000000002</c:v>
                </c:pt>
                <c:pt idx="792">
                  <c:v>60.051955999999997</c:v>
                </c:pt>
                <c:pt idx="793">
                  <c:v>60.051940999999999</c:v>
                </c:pt>
                <c:pt idx="794">
                  <c:v>60.051926000000002</c:v>
                </c:pt>
                <c:pt idx="795">
                  <c:v>60.051913999999996</c:v>
                </c:pt>
                <c:pt idx="796">
                  <c:v>60.051890999999998</c:v>
                </c:pt>
                <c:pt idx="797">
                  <c:v>60.051876</c:v>
                </c:pt>
                <c:pt idx="798">
                  <c:v>60.051864999999999</c:v>
                </c:pt>
                <c:pt idx="799">
                  <c:v>60.051848999999997</c:v>
                </c:pt>
                <c:pt idx="800">
                  <c:v>60.051833999999999</c:v>
                </c:pt>
                <c:pt idx="801">
                  <c:v>60.051819000000002</c:v>
                </c:pt>
                <c:pt idx="802">
                  <c:v>60.0518</c:v>
                </c:pt>
                <c:pt idx="803">
                  <c:v>60.051785000000002</c:v>
                </c:pt>
                <c:pt idx="804">
                  <c:v>60.051769</c:v>
                </c:pt>
                <c:pt idx="805">
                  <c:v>60.051749999999998</c:v>
                </c:pt>
                <c:pt idx="806">
                  <c:v>60.051735000000001</c:v>
                </c:pt>
                <c:pt idx="807">
                  <c:v>60.051712000000002</c:v>
                </c:pt>
                <c:pt idx="808">
                  <c:v>60.051693</c:v>
                </c:pt>
                <c:pt idx="809">
                  <c:v>60.051670000000001</c:v>
                </c:pt>
                <c:pt idx="810">
                  <c:v>60.051647000000003</c:v>
                </c:pt>
                <c:pt idx="811">
                  <c:v>60.051628000000001</c:v>
                </c:pt>
                <c:pt idx="812">
                  <c:v>60.051605000000002</c:v>
                </c:pt>
                <c:pt idx="813">
                  <c:v>60.051582000000003</c:v>
                </c:pt>
                <c:pt idx="814">
                  <c:v>60.051563000000002</c:v>
                </c:pt>
                <c:pt idx="815">
                  <c:v>60.051540000000003</c:v>
                </c:pt>
                <c:pt idx="816">
                  <c:v>60.051521000000001</c:v>
                </c:pt>
                <c:pt idx="817">
                  <c:v>60.051506000000003</c:v>
                </c:pt>
                <c:pt idx="818">
                  <c:v>60.051482999999998</c:v>
                </c:pt>
                <c:pt idx="819">
                  <c:v>60.051464000000003</c:v>
                </c:pt>
                <c:pt idx="820">
                  <c:v>60.051440999999997</c:v>
                </c:pt>
                <c:pt idx="821">
                  <c:v>60.051425999999999</c:v>
                </c:pt>
                <c:pt idx="822">
                  <c:v>60.051406999999998</c:v>
                </c:pt>
                <c:pt idx="823">
                  <c:v>60.051392</c:v>
                </c:pt>
                <c:pt idx="824">
                  <c:v>60.051369000000001</c:v>
                </c:pt>
                <c:pt idx="825">
                  <c:v>60.051352999999999</c:v>
                </c:pt>
                <c:pt idx="826">
                  <c:v>60.051333999999997</c:v>
                </c:pt>
                <c:pt idx="827">
                  <c:v>60.051318999999999</c:v>
                </c:pt>
                <c:pt idx="828">
                  <c:v>60.051299999999998</c:v>
                </c:pt>
                <c:pt idx="829">
                  <c:v>60.051285</c:v>
                </c:pt>
                <c:pt idx="830">
                  <c:v>60.051262000000001</c:v>
                </c:pt>
                <c:pt idx="831">
                  <c:v>60.051246999999996</c:v>
                </c:pt>
                <c:pt idx="832">
                  <c:v>60.051228000000002</c:v>
                </c:pt>
                <c:pt idx="833">
                  <c:v>60.051205000000003</c:v>
                </c:pt>
                <c:pt idx="834">
                  <c:v>60.051189000000001</c:v>
                </c:pt>
                <c:pt idx="835">
                  <c:v>60.051178</c:v>
                </c:pt>
                <c:pt idx="836">
                  <c:v>60.051155000000001</c:v>
                </c:pt>
                <c:pt idx="837">
                  <c:v>60.051139999999997</c:v>
                </c:pt>
                <c:pt idx="838">
                  <c:v>60.051124999999999</c:v>
                </c:pt>
                <c:pt idx="839">
                  <c:v>60.051113000000001</c:v>
                </c:pt>
                <c:pt idx="840">
                  <c:v>60.051098000000003</c:v>
                </c:pt>
                <c:pt idx="841">
                  <c:v>60.051082999999998</c:v>
                </c:pt>
                <c:pt idx="842">
                  <c:v>60.051071</c:v>
                </c:pt>
                <c:pt idx="843">
                  <c:v>60.051056000000003</c:v>
                </c:pt>
                <c:pt idx="844">
                  <c:v>60.051040999999998</c:v>
                </c:pt>
                <c:pt idx="845">
                  <c:v>60.051025000000003</c:v>
                </c:pt>
                <c:pt idx="846">
                  <c:v>60.051006000000001</c:v>
                </c:pt>
                <c:pt idx="847">
                  <c:v>60.050991000000003</c:v>
                </c:pt>
                <c:pt idx="848">
                  <c:v>60.050975999999999</c:v>
                </c:pt>
                <c:pt idx="849">
                  <c:v>60.050961000000001</c:v>
                </c:pt>
                <c:pt idx="850">
                  <c:v>60.050941000000002</c:v>
                </c:pt>
                <c:pt idx="851">
                  <c:v>60.050925999999997</c:v>
                </c:pt>
                <c:pt idx="852">
                  <c:v>60.050902999999998</c:v>
                </c:pt>
                <c:pt idx="853">
                  <c:v>60.050891999999997</c:v>
                </c:pt>
                <c:pt idx="854">
                  <c:v>60.050868999999999</c:v>
                </c:pt>
                <c:pt idx="855">
                  <c:v>60.050846</c:v>
                </c:pt>
                <c:pt idx="856">
                  <c:v>60.050834999999999</c:v>
                </c:pt>
                <c:pt idx="857">
                  <c:v>60.050812000000001</c:v>
                </c:pt>
                <c:pt idx="858">
                  <c:v>60.050789000000002</c:v>
                </c:pt>
                <c:pt idx="859">
                  <c:v>60.050776999999997</c:v>
                </c:pt>
                <c:pt idx="860">
                  <c:v>60.050755000000002</c:v>
                </c:pt>
                <c:pt idx="861">
                  <c:v>60.050739</c:v>
                </c:pt>
                <c:pt idx="862">
                  <c:v>60.050719999999998</c:v>
                </c:pt>
                <c:pt idx="863">
                  <c:v>60.050697</c:v>
                </c:pt>
                <c:pt idx="864">
                  <c:v>60.050682000000002</c:v>
                </c:pt>
                <c:pt idx="865">
                  <c:v>60.050663</c:v>
                </c:pt>
                <c:pt idx="866">
                  <c:v>60.050640000000001</c:v>
                </c:pt>
                <c:pt idx="867">
                  <c:v>60.050617000000003</c:v>
                </c:pt>
                <c:pt idx="868">
                  <c:v>60.050606000000002</c:v>
                </c:pt>
                <c:pt idx="869">
                  <c:v>60.050583000000003</c:v>
                </c:pt>
                <c:pt idx="870">
                  <c:v>60.050559999999997</c:v>
                </c:pt>
                <c:pt idx="871">
                  <c:v>60.050541000000003</c:v>
                </c:pt>
                <c:pt idx="872">
                  <c:v>60.050517999999997</c:v>
                </c:pt>
                <c:pt idx="873">
                  <c:v>60.050499000000002</c:v>
                </c:pt>
                <c:pt idx="874">
                  <c:v>60.050468000000002</c:v>
                </c:pt>
                <c:pt idx="875">
                  <c:v>60.050446000000001</c:v>
                </c:pt>
                <c:pt idx="876">
                  <c:v>60.050434000000003</c:v>
                </c:pt>
                <c:pt idx="877">
                  <c:v>60.050410999999997</c:v>
                </c:pt>
                <c:pt idx="878">
                  <c:v>60.050387999999998</c:v>
                </c:pt>
                <c:pt idx="879">
                  <c:v>60.050376999999997</c:v>
                </c:pt>
                <c:pt idx="880">
                  <c:v>60.050353999999999</c:v>
                </c:pt>
                <c:pt idx="881">
                  <c:v>60.050339000000001</c:v>
                </c:pt>
                <c:pt idx="882">
                  <c:v>60.050319999999999</c:v>
                </c:pt>
                <c:pt idx="883">
                  <c:v>60.050303999999997</c:v>
                </c:pt>
                <c:pt idx="884">
                  <c:v>60.050282000000003</c:v>
                </c:pt>
                <c:pt idx="885">
                  <c:v>60.050269999999998</c:v>
                </c:pt>
                <c:pt idx="886">
                  <c:v>60.050255</c:v>
                </c:pt>
                <c:pt idx="887">
                  <c:v>60.050232000000001</c:v>
                </c:pt>
                <c:pt idx="888">
                  <c:v>60.050217000000004</c:v>
                </c:pt>
                <c:pt idx="889">
                  <c:v>60.050204999999998</c:v>
                </c:pt>
                <c:pt idx="890">
                  <c:v>60.050182</c:v>
                </c:pt>
                <c:pt idx="891">
                  <c:v>60.050167000000002</c:v>
                </c:pt>
                <c:pt idx="892">
                  <c:v>60.050148</c:v>
                </c:pt>
                <c:pt idx="893">
                  <c:v>60.050133000000002</c:v>
                </c:pt>
                <c:pt idx="894">
                  <c:v>60.050109999999997</c:v>
                </c:pt>
                <c:pt idx="895">
                  <c:v>60.050094999999999</c:v>
                </c:pt>
                <c:pt idx="896">
                  <c:v>60.050075999999997</c:v>
                </c:pt>
                <c:pt idx="897">
                  <c:v>60.050060000000002</c:v>
                </c:pt>
                <c:pt idx="898">
                  <c:v>60.050044999999997</c:v>
                </c:pt>
                <c:pt idx="899">
                  <c:v>60.050033999999997</c:v>
                </c:pt>
                <c:pt idx="900">
                  <c:v>60.050018000000001</c:v>
                </c:pt>
                <c:pt idx="901">
                  <c:v>60.050002999999997</c:v>
                </c:pt>
                <c:pt idx="902">
                  <c:v>60.049987999999999</c:v>
                </c:pt>
                <c:pt idx="903">
                  <c:v>60.049976000000001</c:v>
                </c:pt>
                <c:pt idx="904">
                  <c:v>60.049961000000003</c:v>
                </c:pt>
                <c:pt idx="905">
                  <c:v>60.049945999999998</c:v>
                </c:pt>
                <c:pt idx="906">
                  <c:v>60.049926999999997</c:v>
                </c:pt>
                <c:pt idx="907">
                  <c:v>60.049911000000002</c:v>
                </c:pt>
                <c:pt idx="908">
                  <c:v>60.049895999999997</c:v>
                </c:pt>
                <c:pt idx="909">
                  <c:v>60.049880999999999</c:v>
                </c:pt>
                <c:pt idx="910">
                  <c:v>60.049861999999997</c:v>
                </c:pt>
                <c:pt idx="911">
                  <c:v>60.049847</c:v>
                </c:pt>
                <c:pt idx="912">
                  <c:v>60.049824000000001</c:v>
                </c:pt>
                <c:pt idx="913">
                  <c:v>60.049812000000003</c:v>
                </c:pt>
                <c:pt idx="914">
                  <c:v>60.049788999999997</c:v>
                </c:pt>
                <c:pt idx="915">
                  <c:v>60.049773999999999</c:v>
                </c:pt>
                <c:pt idx="916">
                  <c:v>60.049751000000001</c:v>
                </c:pt>
                <c:pt idx="917">
                  <c:v>60.049731999999999</c:v>
                </c:pt>
                <c:pt idx="918">
                  <c:v>60.049717000000001</c:v>
                </c:pt>
                <c:pt idx="919">
                  <c:v>60.049697999999999</c:v>
                </c:pt>
                <c:pt idx="920">
                  <c:v>60.049683000000002</c:v>
                </c:pt>
                <c:pt idx="921">
                  <c:v>60.049660000000003</c:v>
                </c:pt>
                <c:pt idx="922">
                  <c:v>60.049644000000001</c:v>
                </c:pt>
                <c:pt idx="923">
                  <c:v>60.049633</c:v>
                </c:pt>
                <c:pt idx="924">
                  <c:v>60.049610000000001</c:v>
                </c:pt>
                <c:pt idx="925">
                  <c:v>60.049594999999997</c:v>
                </c:pt>
                <c:pt idx="926">
                  <c:v>60.049582999999998</c:v>
                </c:pt>
                <c:pt idx="927">
                  <c:v>60.049560999999997</c:v>
                </c:pt>
                <c:pt idx="928">
                  <c:v>60.049545000000002</c:v>
                </c:pt>
                <c:pt idx="929">
                  <c:v>60.049522000000003</c:v>
                </c:pt>
                <c:pt idx="930">
                  <c:v>60.049511000000003</c:v>
                </c:pt>
                <c:pt idx="931">
                  <c:v>60.049487999999997</c:v>
                </c:pt>
                <c:pt idx="932">
                  <c:v>60.049469000000002</c:v>
                </c:pt>
                <c:pt idx="933">
                  <c:v>60.049453999999997</c:v>
                </c:pt>
                <c:pt idx="934">
                  <c:v>60.049430999999998</c:v>
                </c:pt>
                <c:pt idx="935">
                  <c:v>60.049416000000001</c:v>
                </c:pt>
                <c:pt idx="936">
                  <c:v>60.049396999999999</c:v>
                </c:pt>
                <c:pt idx="937">
                  <c:v>60.049380999999997</c:v>
                </c:pt>
                <c:pt idx="938">
                  <c:v>60.049357999999998</c:v>
                </c:pt>
                <c:pt idx="939">
                  <c:v>60.049346999999997</c:v>
                </c:pt>
                <c:pt idx="940">
                  <c:v>60.049332</c:v>
                </c:pt>
                <c:pt idx="941">
                  <c:v>60.049315999999997</c:v>
                </c:pt>
                <c:pt idx="942">
                  <c:v>60.049301</c:v>
                </c:pt>
                <c:pt idx="943">
                  <c:v>60.049289999999999</c:v>
                </c:pt>
                <c:pt idx="944">
                  <c:v>60.049273999999997</c:v>
                </c:pt>
                <c:pt idx="945">
                  <c:v>60.049258999999999</c:v>
                </c:pt>
                <c:pt idx="946">
                  <c:v>60.049244000000002</c:v>
                </c:pt>
                <c:pt idx="947">
                  <c:v>60.049232000000003</c:v>
                </c:pt>
                <c:pt idx="948">
                  <c:v>60.049216999999999</c:v>
                </c:pt>
                <c:pt idx="949">
                  <c:v>60.049202000000001</c:v>
                </c:pt>
                <c:pt idx="950">
                  <c:v>60.049187000000003</c:v>
                </c:pt>
                <c:pt idx="951">
                  <c:v>60.049174999999998</c:v>
                </c:pt>
                <c:pt idx="952">
                  <c:v>60.049160000000001</c:v>
                </c:pt>
                <c:pt idx="953">
                  <c:v>60.049145000000003</c:v>
                </c:pt>
                <c:pt idx="954">
                  <c:v>60.049129000000001</c:v>
                </c:pt>
                <c:pt idx="955">
                  <c:v>60.049118</c:v>
                </c:pt>
                <c:pt idx="956">
                  <c:v>60.049103000000002</c:v>
                </c:pt>
                <c:pt idx="957">
                  <c:v>60.049087999999998</c:v>
                </c:pt>
                <c:pt idx="958">
                  <c:v>60.049072000000002</c:v>
                </c:pt>
                <c:pt idx="959">
                  <c:v>60.049061000000002</c:v>
                </c:pt>
                <c:pt idx="960">
                  <c:v>60.049045999999997</c:v>
                </c:pt>
                <c:pt idx="961">
                  <c:v>60.049030000000002</c:v>
                </c:pt>
              </c:numCache>
            </c:numRef>
          </c:yVal>
          <c:smooth val="1"/>
          <c:extLst>
            <c:ext xmlns:c16="http://schemas.microsoft.com/office/drawing/2014/chart" uri="{C3380CC4-5D6E-409C-BE32-E72D297353CC}">
              <c16:uniqueId val="{00000001-8315-47BA-A8B0-FD1B99A55379}"/>
            </c:ext>
          </c:extLst>
        </c:ser>
        <c:dLbls>
          <c:showLegendKey val="0"/>
          <c:showVal val="0"/>
          <c:showCatName val="0"/>
          <c:showSerName val="0"/>
          <c:showPercent val="0"/>
          <c:showBubbleSize val="0"/>
        </c:dLbls>
        <c:axId val="835361448"/>
        <c:axId val="510080288"/>
      </c:scatterChart>
      <c:valAx>
        <c:axId val="835361448"/>
        <c:scaling>
          <c:orientation val="minMax"/>
          <c:max val="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b="1"/>
                  <a:t>Time (s)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0080288"/>
        <c:crosses val="autoZero"/>
        <c:crossBetween val="midCat"/>
      </c:valAx>
      <c:valAx>
        <c:axId val="510080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b="1" dirty="0"/>
                  <a:t> Frequency</a:t>
                </a:r>
                <a:r>
                  <a:rPr lang="en-US" b="1" baseline="0" dirty="0"/>
                  <a:t> (</a:t>
                </a:r>
                <a:r>
                  <a:rPr lang="en-US" b="1" dirty="0"/>
                  <a:t>Hz) </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35361448"/>
        <c:crosses val="autoZero"/>
        <c:crossBetween val="midCat"/>
        <c:majorUnit val="3.0000000000000006E-2"/>
        <c:minorUnit val="1.0000000000000002E-2"/>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b="1" dirty="0"/>
              <a:t>March Inertia</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v>2021</c:v>
          </c:tx>
          <c:spPr>
            <a:ln w="41275" cap="rnd">
              <a:solidFill>
                <a:schemeClr val="accent1"/>
              </a:solidFill>
              <a:round/>
            </a:ln>
            <a:effectLst/>
          </c:spPr>
          <c:marker>
            <c:symbol val="none"/>
          </c:marker>
          <c:xVal>
            <c:numRef>
              <c:f>Sheet1!$A$2:$A$745</c:f>
              <c:numCache>
                <c:formatCode>m/d\ h:mm</c:formatCode>
                <c:ptCount val="744"/>
                <c:pt idx="0">
                  <c:v>44256</c:v>
                </c:pt>
                <c:pt idx="1">
                  <c:v>44256.041666666664</c:v>
                </c:pt>
                <c:pt idx="2">
                  <c:v>44256.08333321759</c:v>
                </c:pt>
                <c:pt idx="3">
                  <c:v>44256.124999826388</c:v>
                </c:pt>
                <c:pt idx="4">
                  <c:v>44256.166666435187</c:v>
                </c:pt>
                <c:pt idx="5">
                  <c:v>44256.208333043978</c:v>
                </c:pt>
                <c:pt idx="6">
                  <c:v>44256.249999652777</c:v>
                </c:pt>
                <c:pt idx="7">
                  <c:v>44256.291666261575</c:v>
                </c:pt>
                <c:pt idx="8">
                  <c:v>44256.333332870374</c:v>
                </c:pt>
                <c:pt idx="9">
                  <c:v>44256.374999479165</c:v>
                </c:pt>
                <c:pt idx="10">
                  <c:v>44256.416666087964</c:v>
                </c:pt>
                <c:pt idx="11">
                  <c:v>44256.458332696762</c:v>
                </c:pt>
                <c:pt idx="12">
                  <c:v>44256.499999305554</c:v>
                </c:pt>
                <c:pt idx="13">
                  <c:v>44256.541665914352</c:v>
                </c:pt>
                <c:pt idx="14">
                  <c:v>44256.583332523151</c:v>
                </c:pt>
                <c:pt idx="15">
                  <c:v>44256.624999131942</c:v>
                </c:pt>
                <c:pt idx="16">
                  <c:v>44256.66666574074</c:v>
                </c:pt>
                <c:pt idx="17">
                  <c:v>44256.708332349539</c:v>
                </c:pt>
                <c:pt idx="18">
                  <c:v>44256.74999895833</c:v>
                </c:pt>
                <c:pt idx="19">
                  <c:v>44256.791665567129</c:v>
                </c:pt>
                <c:pt idx="20">
                  <c:v>44256.833332175927</c:v>
                </c:pt>
                <c:pt idx="21">
                  <c:v>44256.874998784719</c:v>
                </c:pt>
                <c:pt idx="22">
                  <c:v>44256.916665393517</c:v>
                </c:pt>
                <c:pt idx="23">
                  <c:v>44256.958332002316</c:v>
                </c:pt>
                <c:pt idx="24">
                  <c:v>44256.999998611114</c:v>
                </c:pt>
                <c:pt idx="25">
                  <c:v>44257.041665219906</c:v>
                </c:pt>
                <c:pt idx="26">
                  <c:v>44257.083331828704</c:v>
                </c:pt>
                <c:pt idx="27">
                  <c:v>44257.124998437503</c:v>
                </c:pt>
                <c:pt idx="28">
                  <c:v>44257.166665046294</c:v>
                </c:pt>
                <c:pt idx="29">
                  <c:v>44257.208331655092</c:v>
                </c:pt>
                <c:pt idx="30">
                  <c:v>44257.249998263891</c:v>
                </c:pt>
                <c:pt idx="31">
                  <c:v>44257.291664872682</c:v>
                </c:pt>
                <c:pt idx="32">
                  <c:v>44257.333331481481</c:v>
                </c:pt>
                <c:pt idx="33">
                  <c:v>44257.374998090279</c:v>
                </c:pt>
                <c:pt idx="34">
                  <c:v>44257.416664699071</c:v>
                </c:pt>
                <c:pt idx="35">
                  <c:v>44257.458331307869</c:v>
                </c:pt>
                <c:pt idx="36">
                  <c:v>44257.499997916668</c:v>
                </c:pt>
                <c:pt idx="37">
                  <c:v>44257.541664525466</c:v>
                </c:pt>
                <c:pt idx="38">
                  <c:v>44257.583331134258</c:v>
                </c:pt>
                <c:pt idx="39">
                  <c:v>44257.624997743056</c:v>
                </c:pt>
                <c:pt idx="40">
                  <c:v>44257.666664351855</c:v>
                </c:pt>
                <c:pt idx="41">
                  <c:v>44257.708330960646</c:v>
                </c:pt>
                <c:pt idx="42">
                  <c:v>44257.749997569445</c:v>
                </c:pt>
                <c:pt idx="43">
                  <c:v>44257.791664178243</c:v>
                </c:pt>
                <c:pt idx="44">
                  <c:v>44257.833330787034</c:v>
                </c:pt>
                <c:pt idx="45">
                  <c:v>44257.874997395833</c:v>
                </c:pt>
                <c:pt idx="46">
                  <c:v>44257.916664004631</c:v>
                </c:pt>
                <c:pt idx="47">
                  <c:v>44257.958330613423</c:v>
                </c:pt>
                <c:pt idx="48">
                  <c:v>44257.999997222221</c:v>
                </c:pt>
                <c:pt idx="49">
                  <c:v>44258.04166383102</c:v>
                </c:pt>
                <c:pt idx="50">
                  <c:v>44258.083330439818</c:v>
                </c:pt>
                <c:pt idx="51">
                  <c:v>44258.12499704861</c:v>
                </c:pt>
                <c:pt idx="52">
                  <c:v>44258.166663657408</c:v>
                </c:pt>
                <c:pt idx="53">
                  <c:v>44258.208330266207</c:v>
                </c:pt>
                <c:pt idx="54">
                  <c:v>44258.249996874998</c:v>
                </c:pt>
                <c:pt idx="55">
                  <c:v>44258.291663483797</c:v>
                </c:pt>
                <c:pt idx="56">
                  <c:v>44258.333330092595</c:v>
                </c:pt>
                <c:pt idx="57">
                  <c:v>44258.374996701386</c:v>
                </c:pt>
                <c:pt idx="58">
                  <c:v>44258.416663310185</c:v>
                </c:pt>
                <c:pt idx="59">
                  <c:v>44258.458329918984</c:v>
                </c:pt>
                <c:pt idx="60">
                  <c:v>44258.499996527775</c:v>
                </c:pt>
                <c:pt idx="61">
                  <c:v>44258.541663136573</c:v>
                </c:pt>
                <c:pt idx="62">
                  <c:v>44258.583329745372</c:v>
                </c:pt>
                <c:pt idx="63">
                  <c:v>44258.624996354163</c:v>
                </c:pt>
                <c:pt idx="64">
                  <c:v>44258.666662962962</c:v>
                </c:pt>
                <c:pt idx="65">
                  <c:v>44258.70832957176</c:v>
                </c:pt>
                <c:pt idx="66">
                  <c:v>44258.749996180559</c:v>
                </c:pt>
                <c:pt idx="67">
                  <c:v>44258.79166278935</c:v>
                </c:pt>
                <c:pt idx="68">
                  <c:v>44258.833329398149</c:v>
                </c:pt>
                <c:pt idx="69">
                  <c:v>44258.874996006947</c:v>
                </c:pt>
                <c:pt idx="70">
                  <c:v>44258.916662615738</c:v>
                </c:pt>
                <c:pt idx="71">
                  <c:v>44258.958329224537</c:v>
                </c:pt>
                <c:pt idx="72">
                  <c:v>44258.999995833336</c:v>
                </c:pt>
                <c:pt idx="73">
                  <c:v>44259.041662442127</c:v>
                </c:pt>
                <c:pt idx="74">
                  <c:v>44259.083329050925</c:v>
                </c:pt>
                <c:pt idx="75">
                  <c:v>44259.124995659724</c:v>
                </c:pt>
                <c:pt idx="76">
                  <c:v>44259.166662268515</c:v>
                </c:pt>
                <c:pt idx="77">
                  <c:v>44259.208328877314</c:v>
                </c:pt>
                <c:pt idx="78">
                  <c:v>44259.249995486112</c:v>
                </c:pt>
                <c:pt idx="79">
                  <c:v>44259.291662094911</c:v>
                </c:pt>
                <c:pt idx="80">
                  <c:v>44259.333328703702</c:v>
                </c:pt>
                <c:pt idx="81">
                  <c:v>44259.374995312501</c:v>
                </c:pt>
                <c:pt idx="82">
                  <c:v>44259.416661921299</c:v>
                </c:pt>
                <c:pt idx="83">
                  <c:v>44259.458328530091</c:v>
                </c:pt>
                <c:pt idx="84">
                  <c:v>44259.499995138889</c:v>
                </c:pt>
                <c:pt idx="85">
                  <c:v>44259.541661747688</c:v>
                </c:pt>
                <c:pt idx="86">
                  <c:v>44259.583328356479</c:v>
                </c:pt>
                <c:pt idx="87">
                  <c:v>44259.624994965277</c:v>
                </c:pt>
                <c:pt idx="88">
                  <c:v>44259.666661574076</c:v>
                </c:pt>
                <c:pt idx="89">
                  <c:v>44259.708328182867</c:v>
                </c:pt>
                <c:pt idx="90">
                  <c:v>44259.749994791666</c:v>
                </c:pt>
                <c:pt idx="91">
                  <c:v>44259.791661400464</c:v>
                </c:pt>
                <c:pt idx="92">
                  <c:v>44259.833328009256</c:v>
                </c:pt>
                <c:pt idx="93">
                  <c:v>44259.874994618054</c:v>
                </c:pt>
                <c:pt idx="94">
                  <c:v>44259.916661226853</c:v>
                </c:pt>
                <c:pt idx="95">
                  <c:v>44259.958327835651</c:v>
                </c:pt>
                <c:pt idx="96">
                  <c:v>44259.999994444443</c:v>
                </c:pt>
                <c:pt idx="97">
                  <c:v>44260.041661053241</c:v>
                </c:pt>
                <c:pt idx="98">
                  <c:v>44260.08332766204</c:v>
                </c:pt>
                <c:pt idx="99">
                  <c:v>44260.124994270831</c:v>
                </c:pt>
                <c:pt idx="100">
                  <c:v>44260.166660879629</c:v>
                </c:pt>
                <c:pt idx="101">
                  <c:v>44260.208327488428</c:v>
                </c:pt>
                <c:pt idx="102">
                  <c:v>44260.249994097219</c:v>
                </c:pt>
                <c:pt idx="103">
                  <c:v>44260.291660706018</c:v>
                </c:pt>
                <c:pt idx="104">
                  <c:v>44260.333327314816</c:v>
                </c:pt>
                <c:pt idx="105">
                  <c:v>44260.374993923608</c:v>
                </c:pt>
                <c:pt idx="106">
                  <c:v>44260.416660532406</c:v>
                </c:pt>
                <c:pt idx="107">
                  <c:v>44260.458327141205</c:v>
                </c:pt>
                <c:pt idx="108">
                  <c:v>44260.499993750003</c:v>
                </c:pt>
                <c:pt idx="109">
                  <c:v>44260.541660358795</c:v>
                </c:pt>
                <c:pt idx="110">
                  <c:v>44260.583326967593</c:v>
                </c:pt>
                <c:pt idx="111">
                  <c:v>44260.624993576392</c:v>
                </c:pt>
                <c:pt idx="112">
                  <c:v>44260.666660185183</c:v>
                </c:pt>
                <c:pt idx="113">
                  <c:v>44260.708326793982</c:v>
                </c:pt>
                <c:pt idx="114">
                  <c:v>44260.74999340278</c:v>
                </c:pt>
                <c:pt idx="115">
                  <c:v>44260.791660011571</c:v>
                </c:pt>
                <c:pt idx="116">
                  <c:v>44260.83332662037</c:v>
                </c:pt>
                <c:pt idx="117">
                  <c:v>44260.874993229168</c:v>
                </c:pt>
                <c:pt idx="118">
                  <c:v>44260.91665983796</c:v>
                </c:pt>
                <c:pt idx="119">
                  <c:v>44260.958326446758</c:v>
                </c:pt>
                <c:pt idx="120">
                  <c:v>44260.999993055557</c:v>
                </c:pt>
                <c:pt idx="121">
                  <c:v>44261.041659664355</c:v>
                </c:pt>
                <c:pt idx="122">
                  <c:v>44261.083326273147</c:v>
                </c:pt>
                <c:pt idx="123">
                  <c:v>44261.124992881945</c:v>
                </c:pt>
                <c:pt idx="124">
                  <c:v>44261.166659490744</c:v>
                </c:pt>
                <c:pt idx="125">
                  <c:v>44261.208326099535</c:v>
                </c:pt>
                <c:pt idx="126">
                  <c:v>44261.249992708334</c:v>
                </c:pt>
                <c:pt idx="127">
                  <c:v>44261.291659317132</c:v>
                </c:pt>
                <c:pt idx="128">
                  <c:v>44261.333325925923</c:v>
                </c:pt>
                <c:pt idx="129">
                  <c:v>44261.374992534722</c:v>
                </c:pt>
                <c:pt idx="130">
                  <c:v>44261.416659143521</c:v>
                </c:pt>
                <c:pt idx="131">
                  <c:v>44261.458325752312</c:v>
                </c:pt>
                <c:pt idx="132">
                  <c:v>44261.49999236111</c:v>
                </c:pt>
                <c:pt idx="133">
                  <c:v>44261.541658969909</c:v>
                </c:pt>
                <c:pt idx="134">
                  <c:v>44261.5833255787</c:v>
                </c:pt>
                <c:pt idx="135">
                  <c:v>44261.624992187499</c:v>
                </c:pt>
                <c:pt idx="136">
                  <c:v>44261.666658796297</c:v>
                </c:pt>
                <c:pt idx="137">
                  <c:v>44261.708325405096</c:v>
                </c:pt>
                <c:pt idx="138">
                  <c:v>44261.749992013887</c:v>
                </c:pt>
                <c:pt idx="139">
                  <c:v>44261.791658622686</c:v>
                </c:pt>
                <c:pt idx="140">
                  <c:v>44261.833325231484</c:v>
                </c:pt>
                <c:pt idx="141">
                  <c:v>44261.874991840275</c:v>
                </c:pt>
                <c:pt idx="142">
                  <c:v>44261.916658449074</c:v>
                </c:pt>
                <c:pt idx="143">
                  <c:v>44261.958325057873</c:v>
                </c:pt>
                <c:pt idx="144">
                  <c:v>44261.999991666664</c:v>
                </c:pt>
                <c:pt idx="145">
                  <c:v>44262.041658275462</c:v>
                </c:pt>
                <c:pt idx="146">
                  <c:v>44262.083324884261</c:v>
                </c:pt>
                <c:pt idx="147">
                  <c:v>44262.124991493052</c:v>
                </c:pt>
                <c:pt idx="148">
                  <c:v>44262.166658101851</c:v>
                </c:pt>
                <c:pt idx="149">
                  <c:v>44262.208324710649</c:v>
                </c:pt>
                <c:pt idx="150">
                  <c:v>44262.249991319448</c:v>
                </c:pt>
                <c:pt idx="151">
                  <c:v>44262.291657928239</c:v>
                </c:pt>
                <c:pt idx="152">
                  <c:v>44262.333324537038</c:v>
                </c:pt>
                <c:pt idx="153">
                  <c:v>44262.374991145836</c:v>
                </c:pt>
                <c:pt idx="154">
                  <c:v>44262.416657754628</c:v>
                </c:pt>
                <c:pt idx="155">
                  <c:v>44262.458324363426</c:v>
                </c:pt>
                <c:pt idx="156">
                  <c:v>44262.499990972225</c:v>
                </c:pt>
                <c:pt idx="157">
                  <c:v>44262.541657581016</c:v>
                </c:pt>
                <c:pt idx="158">
                  <c:v>44262.583324189814</c:v>
                </c:pt>
                <c:pt idx="159">
                  <c:v>44262.624990798613</c:v>
                </c:pt>
                <c:pt idx="160">
                  <c:v>44262.666657407404</c:v>
                </c:pt>
                <c:pt idx="161">
                  <c:v>44262.708324016203</c:v>
                </c:pt>
                <c:pt idx="162">
                  <c:v>44262.749990625001</c:v>
                </c:pt>
                <c:pt idx="163">
                  <c:v>44262.7916572338</c:v>
                </c:pt>
                <c:pt idx="164">
                  <c:v>44262.833323842591</c:v>
                </c:pt>
                <c:pt idx="165">
                  <c:v>44262.87499045139</c:v>
                </c:pt>
                <c:pt idx="166">
                  <c:v>44262.916657060188</c:v>
                </c:pt>
                <c:pt idx="167">
                  <c:v>44262.95832366898</c:v>
                </c:pt>
                <c:pt idx="168">
                  <c:v>44262.999990277778</c:v>
                </c:pt>
                <c:pt idx="169">
                  <c:v>44263.041656886577</c:v>
                </c:pt>
                <c:pt idx="170">
                  <c:v>44263.083323495368</c:v>
                </c:pt>
                <c:pt idx="171">
                  <c:v>44263.124990104166</c:v>
                </c:pt>
                <c:pt idx="172">
                  <c:v>44263.166656712965</c:v>
                </c:pt>
                <c:pt idx="173">
                  <c:v>44263.208323321756</c:v>
                </c:pt>
                <c:pt idx="174">
                  <c:v>44263.249989930555</c:v>
                </c:pt>
                <c:pt idx="175">
                  <c:v>44263.291656539353</c:v>
                </c:pt>
                <c:pt idx="176">
                  <c:v>44263.333323148145</c:v>
                </c:pt>
                <c:pt idx="177">
                  <c:v>44263.374989756943</c:v>
                </c:pt>
                <c:pt idx="178">
                  <c:v>44263.416656365742</c:v>
                </c:pt>
                <c:pt idx="179">
                  <c:v>44263.45832297454</c:v>
                </c:pt>
                <c:pt idx="180">
                  <c:v>44263.499989583332</c:v>
                </c:pt>
                <c:pt idx="181">
                  <c:v>44263.54165619213</c:v>
                </c:pt>
                <c:pt idx="182">
                  <c:v>44263.583322800929</c:v>
                </c:pt>
                <c:pt idx="183">
                  <c:v>44263.62498940972</c:v>
                </c:pt>
                <c:pt idx="184">
                  <c:v>44263.666656018519</c:v>
                </c:pt>
                <c:pt idx="185">
                  <c:v>44263.708322627317</c:v>
                </c:pt>
                <c:pt idx="186">
                  <c:v>44263.749989236108</c:v>
                </c:pt>
                <c:pt idx="187">
                  <c:v>44263.791655844907</c:v>
                </c:pt>
                <c:pt idx="188">
                  <c:v>44263.833322453705</c:v>
                </c:pt>
                <c:pt idx="189">
                  <c:v>44263.874989062497</c:v>
                </c:pt>
                <c:pt idx="190">
                  <c:v>44263.916655671295</c:v>
                </c:pt>
                <c:pt idx="191">
                  <c:v>44263.958322280094</c:v>
                </c:pt>
                <c:pt idx="192">
                  <c:v>44263.999988888892</c:v>
                </c:pt>
                <c:pt idx="193">
                  <c:v>44264.041655497684</c:v>
                </c:pt>
                <c:pt idx="194">
                  <c:v>44264.083322106482</c:v>
                </c:pt>
                <c:pt idx="195">
                  <c:v>44264.124988715281</c:v>
                </c:pt>
                <c:pt idx="196">
                  <c:v>44264.166655324072</c:v>
                </c:pt>
                <c:pt idx="197">
                  <c:v>44264.208321932871</c:v>
                </c:pt>
                <c:pt idx="198">
                  <c:v>44264.249988541669</c:v>
                </c:pt>
                <c:pt idx="199">
                  <c:v>44264.29165515046</c:v>
                </c:pt>
                <c:pt idx="200">
                  <c:v>44264.333321759259</c:v>
                </c:pt>
                <c:pt idx="201">
                  <c:v>44264.374988368058</c:v>
                </c:pt>
                <c:pt idx="202">
                  <c:v>44264.416654976849</c:v>
                </c:pt>
                <c:pt idx="203">
                  <c:v>44264.458321585647</c:v>
                </c:pt>
                <c:pt idx="204">
                  <c:v>44264.499988194446</c:v>
                </c:pt>
                <c:pt idx="205">
                  <c:v>44264.541654803237</c:v>
                </c:pt>
                <c:pt idx="206">
                  <c:v>44264.583321412036</c:v>
                </c:pt>
                <c:pt idx="207">
                  <c:v>44264.624988020834</c:v>
                </c:pt>
                <c:pt idx="208">
                  <c:v>44264.666654629633</c:v>
                </c:pt>
                <c:pt idx="209">
                  <c:v>44264.708321238424</c:v>
                </c:pt>
                <c:pt idx="210">
                  <c:v>44264.749987847223</c:v>
                </c:pt>
                <c:pt idx="211">
                  <c:v>44264.791654456021</c:v>
                </c:pt>
                <c:pt idx="212">
                  <c:v>44264.833321064812</c:v>
                </c:pt>
                <c:pt idx="213">
                  <c:v>44264.874987673611</c:v>
                </c:pt>
                <c:pt idx="214">
                  <c:v>44264.91665428241</c:v>
                </c:pt>
                <c:pt idx="215">
                  <c:v>44264.958320891201</c:v>
                </c:pt>
                <c:pt idx="216">
                  <c:v>44264.999987499999</c:v>
                </c:pt>
                <c:pt idx="217">
                  <c:v>44265.041654108798</c:v>
                </c:pt>
                <c:pt idx="218">
                  <c:v>44265.083320717589</c:v>
                </c:pt>
                <c:pt idx="219">
                  <c:v>44265.124987326388</c:v>
                </c:pt>
                <c:pt idx="220">
                  <c:v>44265.166653935186</c:v>
                </c:pt>
                <c:pt idx="221">
                  <c:v>44265.208320543985</c:v>
                </c:pt>
                <c:pt idx="222">
                  <c:v>44265.249987152776</c:v>
                </c:pt>
                <c:pt idx="223">
                  <c:v>44265.291653761575</c:v>
                </c:pt>
                <c:pt idx="224">
                  <c:v>44265.333320370373</c:v>
                </c:pt>
                <c:pt idx="225">
                  <c:v>44265.374986979165</c:v>
                </c:pt>
                <c:pt idx="226">
                  <c:v>44265.416653587963</c:v>
                </c:pt>
                <c:pt idx="227">
                  <c:v>44265.458320196762</c:v>
                </c:pt>
                <c:pt idx="228">
                  <c:v>44265.499986805553</c:v>
                </c:pt>
                <c:pt idx="229">
                  <c:v>44265.541653414351</c:v>
                </c:pt>
                <c:pt idx="230">
                  <c:v>44265.58332002315</c:v>
                </c:pt>
                <c:pt idx="231">
                  <c:v>44265.624986631941</c:v>
                </c:pt>
                <c:pt idx="232">
                  <c:v>44265.66665324074</c:v>
                </c:pt>
                <c:pt idx="233">
                  <c:v>44265.708319849538</c:v>
                </c:pt>
                <c:pt idx="234">
                  <c:v>44265.749986458337</c:v>
                </c:pt>
                <c:pt idx="235">
                  <c:v>44265.791653067128</c:v>
                </c:pt>
                <c:pt idx="236">
                  <c:v>44265.833319675927</c:v>
                </c:pt>
                <c:pt idx="237">
                  <c:v>44265.874986284725</c:v>
                </c:pt>
                <c:pt idx="238">
                  <c:v>44265.916652893517</c:v>
                </c:pt>
                <c:pt idx="239">
                  <c:v>44265.958319502315</c:v>
                </c:pt>
                <c:pt idx="240">
                  <c:v>44265.999986111114</c:v>
                </c:pt>
                <c:pt idx="241">
                  <c:v>44266.041652719905</c:v>
                </c:pt>
                <c:pt idx="242">
                  <c:v>44266.083319328704</c:v>
                </c:pt>
                <c:pt idx="243">
                  <c:v>44266.124985937502</c:v>
                </c:pt>
                <c:pt idx="244">
                  <c:v>44266.166652546293</c:v>
                </c:pt>
                <c:pt idx="245">
                  <c:v>44266.208319155092</c:v>
                </c:pt>
                <c:pt idx="246">
                  <c:v>44266.24998576389</c:v>
                </c:pt>
                <c:pt idx="247">
                  <c:v>44266.291652372682</c:v>
                </c:pt>
                <c:pt idx="248">
                  <c:v>44266.33331898148</c:v>
                </c:pt>
                <c:pt idx="249">
                  <c:v>44266.374985590279</c:v>
                </c:pt>
                <c:pt idx="250">
                  <c:v>44266.416652199077</c:v>
                </c:pt>
                <c:pt idx="251">
                  <c:v>44266.458318807869</c:v>
                </c:pt>
                <c:pt idx="252">
                  <c:v>44266.499985416667</c:v>
                </c:pt>
                <c:pt idx="253">
                  <c:v>44266.541652025466</c:v>
                </c:pt>
                <c:pt idx="254">
                  <c:v>44266.583318634257</c:v>
                </c:pt>
                <c:pt idx="255">
                  <c:v>44266.624985243056</c:v>
                </c:pt>
                <c:pt idx="256">
                  <c:v>44266.666651851854</c:v>
                </c:pt>
                <c:pt idx="257">
                  <c:v>44266.708318460645</c:v>
                </c:pt>
                <c:pt idx="258">
                  <c:v>44266.749985069444</c:v>
                </c:pt>
                <c:pt idx="259">
                  <c:v>44266.791651678242</c:v>
                </c:pt>
                <c:pt idx="260">
                  <c:v>44266.833318287034</c:v>
                </c:pt>
                <c:pt idx="261">
                  <c:v>44266.874984895832</c:v>
                </c:pt>
                <c:pt idx="262">
                  <c:v>44266.916651504631</c:v>
                </c:pt>
                <c:pt idx="263">
                  <c:v>44266.958318113429</c:v>
                </c:pt>
                <c:pt idx="264">
                  <c:v>44266.999984722221</c:v>
                </c:pt>
                <c:pt idx="265">
                  <c:v>44267.041651331019</c:v>
                </c:pt>
                <c:pt idx="266">
                  <c:v>44267.083317939818</c:v>
                </c:pt>
                <c:pt idx="267">
                  <c:v>44267.124984548609</c:v>
                </c:pt>
                <c:pt idx="268">
                  <c:v>44267.166651157408</c:v>
                </c:pt>
                <c:pt idx="269">
                  <c:v>44267.208317766206</c:v>
                </c:pt>
                <c:pt idx="270">
                  <c:v>44267.249984374997</c:v>
                </c:pt>
                <c:pt idx="271">
                  <c:v>44267.291650983796</c:v>
                </c:pt>
                <c:pt idx="272">
                  <c:v>44267.333317592595</c:v>
                </c:pt>
                <c:pt idx="273">
                  <c:v>44267.374984201386</c:v>
                </c:pt>
                <c:pt idx="274">
                  <c:v>44267.416650810184</c:v>
                </c:pt>
                <c:pt idx="275">
                  <c:v>44267.458317418983</c:v>
                </c:pt>
                <c:pt idx="276">
                  <c:v>44267.499984027774</c:v>
                </c:pt>
                <c:pt idx="277">
                  <c:v>44267.541650636573</c:v>
                </c:pt>
                <c:pt idx="278">
                  <c:v>44267.583317245371</c:v>
                </c:pt>
                <c:pt idx="279">
                  <c:v>44267.62498385417</c:v>
                </c:pt>
                <c:pt idx="280">
                  <c:v>44267.666650462961</c:v>
                </c:pt>
                <c:pt idx="281">
                  <c:v>44267.70831707176</c:v>
                </c:pt>
                <c:pt idx="282">
                  <c:v>44267.749983680558</c:v>
                </c:pt>
                <c:pt idx="283">
                  <c:v>44267.791650289349</c:v>
                </c:pt>
                <c:pt idx="284">
                  <c:v>44267.833316898148</c:v>
                </c:pt>
                <c:pt idx="285">
                  <c:v>44267.874983506947</c:v>
                </c:pt>
                <c:pt idx="286">
                  <c:v>44267.916650115738</c:v>
                </c:pt>
                <c:pt idx="287">
                  <c:v>44267.958316724536</c:v>
                </c:pt>
                <c:pt idx="288">
                  <c:v>44267.999983333335</c:v>
                </c:pt>
                <c:pt idx="289">
                  <c:v>44268.041649942126</c:v>
                </c:pt>
                <c:pt idx="290">
                  <c:v>44268.083316550925</c:v>
                </c:pt>
                <c:pt idx="291">
                  <c:v>44268.124983159723</c:v>
                </c:pt>
                <c:pt idx="292">
                  <c:v>44268.166649768522</c:v>
                </c:pt>
                <c:pt idx="293">
                  <c:v>44268.208316377313</c:v>
                </c:pt>
                <c:pt idx="294">
                  <c:v>44268.249982986112</c:v>
                </c:pt>
                <c:pt idx="295">
                  <c:v>44268.29164959491</c:v>
                </c:pt>
                <c:pt idx="296">
                  <c:v>44268.333316203702</c:v>
                </c:pt>
                <c:pt idx="297">
                  <c:v>44268.3749828125</c:v>
                </c:pt>
                <c:pt idx="298">
                  <c:v>44268.416649421299</c:v>
                </c:pt>
                <c:pt idx="299">
                  <c:v>44268.45831603009</c:v>
                </c:pt>
                <c:pt idx="300">
                  <c:v>44268.499982638888</c:v>
                </c:pt>
                <c:pt idx="301">
                  <c:v>44268.541649247687</c:v>
                </c:pt>
                <c:pt idx="302">
                  <c:v>44268.583315856478</c:v>
                </c:pt>
                <c:pt idx="303">
                  <c:v>44268.624982465277</c:v>
                </c:pt>
                <c:pt idx="304">
                  <c:v>44268.666649074075</c:v>
                </c:pt>
                <c:pt idx="305">
                  <c:v>44268.708315682874</c:v>
                </c:pt>
                <c:pt idx="306">
                  <c:v>44268.749982291665</c:v>
                </c:pt>
                <c:pt idx="307">
                  <c:v>44268.791648900464</c:v>
                </c:pt>
                <c:pt idx="308">
                  <c:v>44268.833315509262</c:v>
                </c:pt>
                <c:pt idx="309">
                  <c:v>44268.874982118054</c:v>
                </c:pt>
                <c:pt idx="310">
                  <c:v>44268.916648726852</c:v>
                </c:pt>
                <c:pt idx="311">
                  <c:v>44268.958315335651</c:v>
                </c:pt>
                <c:pt idx="312">
                  <c:v>44268.999981944442</c:v>
                </c:pt>
                <c:pt idx="313">
                  <c:v>44269.041648553241</c:v>
                </c:pt>
                <c:pt idx="314">
                  <c:v>44269.083315162039</c:v>
                </c:pt>
                <c:pt idx="315">
                  <c:v>44269.12498177083</c:v>
                </c:pt>
                <c:pt idx="316">
                  <c:v>44269.166648379629</c:v>
                </c:pt>
                <c:pt idx="317">
                  <c:v>44269.208314988427</c:v>
                </c:pt>
                <c:pt idx="318">
                  <c:v>44269.249981597219</c:v>
                </c:pt>
                <c:pt idx="319">
                  <c:v>44269.291648206017</c:v>
                </c:pt>
                <c:pt idx="320">
                  <c:v>44269.333314814816</c:v>
                </c:pt>
                <c:pt idx="321">
                  <c:v>44269.374981423614</c:v>
                </c:pt>
                <c:pt idx="322">
                  <c:v>44269.416648032406</c:v>
                </c:pt>
                <c:pt idx="323">
                  <c:v>44269.458314641204</c:v>
                </c:pt>
                <c:pt idx="324">
                  <c:v>44269.499981250003</c:v>
                </c:pt>
                <c:pt idx="325">
                  <c:v>44269.541647858794</c:v>
                </c:pt>
                <c:pt idx="326">
                  <c:v>44269.583314467593</c:v>
                </c:pt>
                <c:pt idx="327">
                  <c:v>44269.624981076391</c:v>
                </c:pt>
                <c:pt idx="328">
                  <c:v>44269.666647685182</c:v>
                </c:pt>
                <c:pt idx="329">
                  <c:v>44269.708314293981</c:v>
                </c:pt>
                <c:pt idx="330">
                  <c:v>44269.749980902779</c:v>
                </c:pt>
                <c:pt idx="331">
                  <c:v>44269.791647511571</c:v>
                </c:pt>
                <c:pt idx="332">
                  <c:v>44269.833314120369</c:v>
                </c:pt>
                <c:pt idx="333">
                  <c:v>44269.874980729168</c:v>
                </c:pt>
                <c:pt idx="334">
                  <c:v>44269.916647337966</c:v>
                </c:pt>
                <c:pt idx="335">
                  <c:v>44269.958313946758</c:v>
                </c:pt>
                <c:pt idx="336">
                  <c:v>44269.999980555556</c:v>
                </c:pt>
                <c:pt idx="337">
                  <c:v>44270.041647164355</c:v>
                </c:pt>
                <c:pt idx="338">
                  <c:v>44270.083313773146</c:v>
                </c:pt>
                <c:pt idx="339">
                  <c:v>44270.124980381945</c:v>
                </c:pt>
                <c:pt idx="340">
                  <c:v>44270.166646990743</c:v>
                </c:pt>
                <c:pt idx="341">
                  <c:v>44270.208313599534</c:v>
                </c:pt>
                <c:pt idx="342">
                  <c:v>44270.249980208333</c:v>
                </c:pt>
                <c:pt idx="343">
                  <c:v>44270.291646817132</c:v>
                </c:pt>
                <c:pt idx="344">
                  <c:v>44270.333313425923</c:v>
                </c:pt>
                <c:pt idx="345">
                  <c:v>44270.374980034721</c:v>
                </c:pt>
                <c:pt idx="346">
                  <c:v>44270.41664664352</c:v>
                </c:pt>
                <c:pt idx="347">
                  <c:v>44270.458313252311</c:v>
                </c:pt>
                <c:pt idx="348">
                  <c:v>44270.49997986111</c:v>
                </c:pt>
                <c:pt idx="349">
                  <c:v>44270.541646469908</c:v>
                </c:pt>
                <c:pt idx="350">
                  <c:v>44270.583313078707</c:v>
                </c:pt>
                <c:pt idx="351">
                  <c:v>44270.624979687498</c:v>
                </c:pt>
                <c:pt idx="352">
                  <c:v>44270.666646296297</c:v>
                </c:pt>
                <c:pt idx="353">
                  <c:v>44270.708312905095</c:v>
                </c:pt>
                <c:pt idx="354">
                  <c:v>44270.749979513887</c:v>
                </c:pt>
                <c:pt idx="355">
                  <c:v>44270.791646122685</c:v>
                </c:pt>
                <c:pt idx="356">
                  <c:v>44270.833312731484</c:v>
                </c:pt>
                <c:pt idx="357">
                  <c:v>44270.874979340275</c:v>
                </c:pt>
                <c:pt idx="358">
                  <c:v>44270.916645949073</c:v>
                </c:pt>
                <c:pt idx="359">
                  <c:v>44270.958312557872</c:v>
                </c:pt>
                <c:pt idx="360">
                  <c:v>44270.999979166663</c:v>
                </c:pt>
                <c:pt idx="361">
                  <c:v>44271.041645775462</c:v>
                </c:pt>
                <c:pt idx="362">
                  <c:v>44271.08331238426</c:v>
                </c:pt>
                <c:pt idx="363">
                  <c:v>44271.124978993059</c:v>
                </c:pt>
                <c:pt idx="364">
                  <c:v>44271.16664560185</c:v>
                </c:pt>
                <c:pt idx="365">
                  <c:v>44271.208312210649</c:v>
                </c:pt>
                <c:pt idx="366">
                  <c:v>44271.249978819447</c:v>
                </c:pt>
                <c:pt idx="367">
                  <c:v>44271.291645428239</c:v>
                </c:pt>
                <c:pt idx="368">
                  <c:v>44271.333312037037</c:v>
                </c:pt>
                <c:pt idx="369">
                  <c:v>44271.374978645836</c:v>
                </c:pt>
                <c:pt idx="370">
                  <c:v>44271.416645254627</c:v>
                </c:pt>
                <c:pt idx="371">
                  <c:v>44271.458311863425</c:v>
                </c:pt>
                <c:pt idx="372">
                  <c:v>44271.499978472224</c:v>
                </c:pt>
                <c:pt idx="373">
                  <c:v>44271.541645081015</c:v>
                </c:pt>
                <c:pt idx="374">
                  <c:v>44271.583311689814</c:v>
                </c:pt>
                <c:pt idx="375">
                  <c:v>44271.624978298612</c:v>
                </c:pt>
                <c:pt idx="376">
                  <c:v>44271.666644907411</c:v>
                </c:pt>
                <c:pt idx="377">
                  <c:v>44271.708311516202</c:v>
                </c:pt>
                <c:pt idx="378">
                  <c:v>44271.749978125001</c:v>
                </c:pt>
                <c:pt idx="379">
                  <c:v>44271.791644733799</c:v>
                </c:pt>
                <c:pt idx="380">
                  <c:v>44271.833311342591</c:v>
                </c:pt>
                <c:pt idx="381">
                  <c:v>44271.874977951389</c:v>
                </c:pt>
                <c:pt idx="382">
                  <c:v>44271.916644560188</c:v>
                </c:pt>
                <c:pt idx="383">
                  <c:v>44271.958311168979</c:v>
                </c:pt>
                <c:pt idx="384">
                  <c:v>44271.999977777778</c:v>
                </c:pt>
                <c:pt idx="385">
                  <c:v>44272.041644386576</c:v>
                </c:pt>
                <c:pt idx="386">
                  <c:v>44272.083310995367</c:v>
                </c:pt>
                <c:pt idx="387">
                  <c:v>44272.124977604166</c:v>
                </c:pt>
                <c:pt idx="388">
                  <c:v>44272.166644212964</c:v>
                </c:pt>
                <c:pt idx="389">
                  <c:v>44272.208310821756</c:v>
                </c:pt>
                <c:pt idx="390">
                  <c:v>44272.249977430554</c:v>
                </c:pt>
                <c:pt idx="391">
                  <c:v>44272.291644039353</c:v>
                </c:pt>
                <c:pt idx="392">
                  <c:v>44272.333310648151</c:v>
                </c:pt>
                <c:pt idx="393">
                  <c:v>44272.374977256943</c:v>
                </c:pt>
                <c:pt idx="394">
                  <c:v>44272.416643865741</c:v>
                </c:pt>
                <c:pt idx="395">
                  <c:v>44272.45831047454</c:v>
                </c:pt>
                <c:pt idx="396">
                  <c:v>44272.499977083331</c:v>
                </c:pt>
                <c:pt idx="397">
                  <c:v>44272.54164369213</c:v>
                </c:pt>
                <c:pt idx="398">
                  <c:v>44272.583310300928</c:v>
                </c:pt>
                <c:pt idx="399">
                  <c:v>44272.624976909719</c:v>
                </c:pt>
                <c:pt idx="400">
                  <c:v>44272.666643518518</c:v>
                </c:pt>
                <c:pt idx="401">
                  <c:v>44272.708310127317</c:v>
                </c:pt>
                <c:pt idx="402">
                  <c:v>44272.749976736108</c:v>
                </c:pt>
                <c:pt idx="403">
                  <c:v>44272.791643344906</c:v>
                </c:pt>
                <c:pt idx="404">
                  <c:v>44272.833309953705</c:v>
                </c:pt>
                <c:pt idx="405">
                  <c:v>44272.874976562503</c:v>
                </c:pt>
                <c:pt idx="406">
                  <c:v>44272.916643171295</c:v>
                </c:pt>
                <c:pt idx="407">
                  <c:v>44272.958309780093</c:v>
                </c:pt>
                <c:pt idx="408">
                  <c:v>44272.999976388892</c:v>
                </c:pt>
                <c:pt idx="409">
                  <c:v>44273.041642997683</c:v>
                </c:pt>
                <c:pt idx="410">
                  <c:v>44273.083309606482</c:v>
                </c:pt>
                <c:pt idx="411">
                  <c:v>44273.12497621528</c:v>
                </c:pt>
                <c:pt idx="412">
                  <c:v>44273.166642824071</c:v>
                </c:pt>
                <c:pt idx="413">
                  <c:v>44273.20830943287</c:v>
                </c:pt>
                <c:pt idx="414">
                  <c:v>44273.249976041669</c:v>
                </c:pt>
                <c:pt idx="415">
                  <c:v>44273.29164265046</c:v>
                </c:pt>
                <c:pt idx="416">
                  <c:v>44273.333309259258</c:v>
                </c:pt>
                <c:pt idx="417">
                  <c:v>44273.374975868057</c:v>
                </c:pt>
                <c:pt idx="418">
                  <c:v>44273.416642476855</c:v>
                </c:pt>
                <c:pt idx="419">
                  <c:v>44273.458309085647</c:v>
                </c:pt>
                <c:pt idx="420">
                  <c:v>44273.499975694445</c:v>
                </c:pt>
                <c:pt idx="421">
                  <c:v>44273.541642303244</c:v>
                </c:pt>
                <c:pt idx="422">
                  <c:v>44273.583308912035</c:v>
                </c:pt>
                <c:pt idx="423">
                  <c:v>44273.624975520834</c:v>
                </c:pt>
                <c:pt idx="424">
                  <c:v>44273.666642129632</c:v>
                </c:pt>
                <c:pt idx="425">
                  <c:v>44273.708308738424</c:v>
                </c:pt>
                <c:pt idx="426">
                  <c:v>44273.749975347222</c:v>
                </c:pt>
                <c:pt idx="427">
                  <c:v>44273.791641956021</c:v>
                </c:pt>
                <c:pt idx="428">
                  <c:v>44273.833308564812</c:v>
                </c:pt>
                <c:pt idx="429">
                  <c:v>44273.87497517361</c:v>
                </c:pt>
                <c:pt idx="430">
                  <c:v>44273.916641782409</c:v>
                </c:pt>
                <c:pt idx="431">
                  <c:v>44273.9583083912</c:v>
                </c:pt>
                <c:pt idx="432">
                  <c:v>44273.999974999999</c:v>
                </c:pt>
                <c:pt idx="433">
                  <c:v>44274.041641608797</c:v>
                </c:pt>
                <c:pt idx="434">
                  <c:v>44274.083308217596</c:v>
                </c:pt>
                <c:pt idx="435">
                  <c:v>44274.124974826387</c:v>
                </c:pt>
                <c:pt idx="436">
                  <c:v>44274.166641435186</c:v>
                </c:pt>
                <c:pt idx="437">
                  <c:v>44274.208308043984</c:v>
                </c:pt>
                <c:pt idx="438">
                  <c:v>44274.249974652776</c:v>
                </c:pt>
                <c:pt idx="439">
                  <c:v>44274.291641261574</c:v>
                </c:pt>
                <c:pt idx="440">
                  <c:v>44274.333307870373</c:v>
                </c:pt>
                <c:pt idx="441">
                  <c:v>44274.374974479164</c:v>
                </c:pt>
                <c:pt idx="442">
                  <c:v>44274.416641087962</c:v>
                </c:pt>
                <c:pt idx="443">
                  <c:v>44274.458307696761</c:v>
                </c:pt>
                <c:pt idx="444">
                  <c:v>44274.499974305552</c:v>
                </c:pt>
                <c:pt idx="445">
                  <c:v>44274.541640914351</c:v>
                </c:pt>
                <c:pt idx="446">
                  <c:v>44274.583307523149</c:v>
                </c:pt>
                <c:pt idx="447">
                  <c:v>44274.624974131948</c:v>
                </c:pt>
                <c:pt idx="448">
                  <c:v>44274.666640740739</c:v>
                </c:pt>
                <c:pt idx="449">
                  <c:v>44274.708307349538</c:v>
                </c:pt>
                <c:pt idx="450">
                  <c:v>44274.749973958336</c:v>
                </c:pt>
                <c:pt idx="451">
                  <c:v>44274.791640567128</c:v>
                </c:pt>
                <c:pt idx="452">
                  <c:v>44274.833307175926</c:v>
                </c:pt>
                <c:pt idx="453">
                  <c:v>44274.874973784725</c:v>
                </c:pt>
                <c:pt idx="454">
                  <c:v>44274.916640393516</c:v>
                </c:pt>
                <c:pt idx="455">
                  <c:v>44274.958307002315</c:v>
                </c:pt>
                <c:pt idx="456">
                  <c:v>44274.999973611113</c:v>
                </c:pt>
                <c:pt idx="457">
                  <c:v>44275.041640219904</c:v>
                </c:pt>
                <c:pt idx="458">
                  <c:v>44275.083306828703</c:v>
                </c:pt>
                <c:pt idx="459">
                  <c:v>44275.124973437501</c:v>
                </c:pt>
                <c:pt idx="460">
                  <c:v>44275.166640046293</c:v>
                </c:pt>
                <c:pt idx="461">
                  <c:v>44275.208306655091</c:v>
                </c:pt>
                <c:pt idx="462">
                  <c:v>44275.24997326389</c:v>
                </c:pt>
                <c:pt idx="463">
                  <c:v>44275.291639872688</c:v>
                </c:pt>
                <c:pt idx="464">
                  <c:v>44275.33330648148</c:v>
                </c:pt>
                <c:pt idx="465">
                  <c:v>44275.374973090278</c:v>
                </c:pt>
                <c:pt idx="466">
                  <c:v>44275.416639699077</c:v>
                </c:pt>
                <c:pt idx="467">
                  <c:v>44275.458306307868</c:v>
                </c:pt>
                <c:pt idx="468">
                  <c:v>44275.499972916667</c:v>
                </c:pt>
                <c:pt idx="469">
                  <c:v>44275.541639525465</c:v>
                </c:pt>
                <c:pt idx="470">
                  <c:v>44275.583306134256</c:v>
                </c:pt>
                <c:pt idx="471">
                  <c:v>44275.624972743055</c:v>
                </c:pt>
                <c:pt idx="472">
                  <c:v>44275.666639351854</c:v>
                </c:pt>
                <c:pt idx="473">
                  <c:v>44275.708305960645</c:v>
                </c:pt>
                <c:pt idx="474">
                  <c:v>44275.749972569443</c:v>
                </c:pt>
                <c:pt idx="475">
                  <c:v>44275.791639178242</c:v>
                </c:pt>
                <c:pt idx="476">
                  <c:v>44275.83330578704</c:v>
                </c:pt>
                <c:pt idx="477">
                  <c:v>44275.874972395832</c:v>
                </c:pt>
                <c:pt idx="478">
                  <c:v>44275.91663900463</c:v>
                </c:pt>
                <c:pt idx="479">
                  <c:v>44275.958305613429</c:v>
                </c:pt>
                <c:pt idx="480">
                  <c:v>44275.99997222222</c:v>
                </c:pt>
                <c:pt idx="481">
                  <c:v>44276.041638831019</c:v>
                </c:pt>
                <c:pt idx="482">
                  <c:v>44276.083305439817</c:v>
                </c:pt>
                <c:pt idx="483">
                  <c:v>44276.124972048608</c:v>
                </c:pt>
                <c:pt idx="484">
                  <c:v>44276.166638657407</c:v>
                </c:pt>
                <c:pt idx="485">
                  <c:v>44276.208305266206</c:v>
                </c:pt>
                <c:pt idx="486">
                  <c:v>44276.249971874997</c:v>
                </c:pt>
                <c:pt idx="487">
                  <c:v>44276.291638483795</c:v>
                </c:pt>
                <c:pt idx="488">
                  <c:v>44276.333305092594</c:v>
                </c:pt>
                <c:pt idx="489">
                  <c:v>44276.374971701392</c:v>
                </c:pt>
                <c:pt idx="490">
                  <c:v>44276.416638310184</c:v>
                </c:pt>
                <c:pt idx="491">
                  <c:v>44276.458304918982</c:v>
                </c:pt>
                <c:pt idx="492">
                  <c:v>44276.499971527781</c:v>
                </c:pt>
                <c:pt idx="493">
                  <c:v>44276.541638136572</c:v>
                </c:pt>
                <c:pt idx="494">
                  <c:v>44276.583304745371</c:v>
                </c:pt>
                <c:pt idx="495">
                  <c:v>44276.624971354169</c:v>
                </c:pt>
                <c:pt idx="496">
                  <c:v>44276.666637962961</c:v>
                </c:pt>
                <c:pt idx="497">
                  <c:v>44276.708304571759</c:v>
                </c:pt>
                <c:pt idx="498">
                  <c:v>44276.749971180558</c:v>
                </c:pt>
                <c:pt idx="499">
                  <c:v>44276.791637789349</c:v>
                </c:pt>
                <c:pt idx="500">
                  <c:v>44276.833304398147</c:v>
                </c:pt>
                <c:pt idx="501">
                  <c:v>44276.874971006946</c:v>
                </c:pt>
                <c:pt idx="502">
                  <c:v>44276.916637615737</c:v>
                </c:pt>
                <c:pt idx="503">
                  <c:v>44276.958304224536</c:v>
                </c:pt>
                <c:pt idx="504">
                  <c:v>44276.999970833334</c:v>
                </c:pt>
                <c:pt idx="505">
                  <c:v>44277.041637442133</c:v>
                </c:pt>
                <c:pt idx="506">
                  <c:v>44277.083304050924</c:v>
                </c:pt>
                <c:pt idx="507">
                  <c:v>44277.124970659723</c:v>
                </c:pt>
                <c:pt idx="508">
                  <c:v>44277.166637268521</c:v>
                </c:pt>
                <c:pt idx="509">
                  <c:v>44277.208303877313</c:v>
                </c:pt>
                <c:pt idx="510">
                  <c:v>44277.249970486111</c:v>
                </c:pt>
                <c:pt idx="511">
                  <c:v>44277.29163709491</c:v>
                </c:pt>
                <c:pt idx="512">
                  <c:v>44277.333303703701</c:v>
                </c:pt>
                <c:pt idx="513">
                  <c:v>44277.374970312499</c:v>
                </c:pt>
                <c:pt idx="514">
                  <c:v>44277.416636921298</c:v>
                </c:pt>
                <c:pt idx="515">
                  <c:v>44277.458303530089</c:v>
                </c:pt>
                <c:pt idx="516">
                  <c:v>44277.499970138888</c:v>
                </c:pt>
                <c:pt idx="517">
                  <c:v>44277.541636747686</c:v>
                </c:pt>
                <c:pt idx="518">
                  <c:v>44277.583303356485</c:v>
                </c:pt>
                <c:pt idx="519">
                  <c:v>44277.624969965276</c:v>
                </c:pt>
                <c:pt idx="520">
                  <c:v>44277.666636574075</c:v>
                </c:pt>
                <c:pt idx="521">
                  <c:v>44277.708303182873</c:v>
                </c:pt>
                <c:pt idx="522">
                  <c:v>44277.749969791665</c:v>
                </c:pt>
                <c:pt idx="523">
                  <c:v>44277.791636400463</c:v>
                </c:pt>
                <c:pt idx="524">
                  <c:v>44277.833303009262</c:v>
                </c:pt>
                <c:pt idx="525">
                  <c:v>44277.874969618053</c:v>
                </c:pt>
                <c:pt idx="526">
                  <c:v>44277.916636226852</c:v>
                </c:pt>
                <c:pt idx="527">
                  <c:v>44277.95830283565</c:v>
                </c:pt>
                <c:pt idx="528">
                  <c:v>44277.999969444441</c:v>
                </c:pt>
                <c:pt idx="529">
                  <c:v>44278.04163605324</c:v>
                </c:pt>
                <c:pt idx="530">
                  <c:v>44278.083302662038</c:v>
                </c:pt>
                <c:pt idx="531">
                  <c:v>44278.12496927083</c:v>
                </c:pt>
                <c:pt idx="532">
                  <c:v>44278.166635879628</c:v>
                </c:pt>
                <c:pt idx="533">
                  <c:v>44278.208302488427</c:v>
                </c:pt>
                <c:pt idx="534">
                  <c:v>44278.249969097225</c:v>
                </c:pt>
                <c:pt idx="535">
                  <c:v>44278.291635706017</c:v>
                </c:pt>
                <c:pt idx="536">
                  <c:v>44278.333302314815</c:v>
                </c:pt>
                <c:pt idx="537">
                  <c:v>44278.374968923614</c:v>
                </c:pt>
                <c:pt idx="538">
                  <c:v>44278.416635532405</c:v>
                </c:pt>
                <c:pt idx="539">
                  <c:v>44278.458302141204</c:v>
                </c:pt>
                <c:pt idx="540">
                  <c:v>44278.499968750002</c:v>
                </c:pt>
                <c:pt idx="541">
                  <c:v>44278.541635358793</c:v>
                </c:pt>
                <c:pt idx="542">
                  <c:v>44278.583301967592</c:v>
                </c:pt>
                <c:pt idx="543">
                  <c:v>44278.624968576391</c:v>
                </c:pt>
                <c:pt idx="544">
                  <c:v>44278.666635185182</c:v>
                </c:pt>
                <c:pt idx="545">
                  <c:v>44278.70830179398</c:v>
                </c:pt>
                <c:pt idx="546">
                  <c:v>44278.749968402779</c:v>
                </c:pt>
                <c:pt idx="547">
                  <c:v>44278.791635011577</c:v>
                </c:pt>
                <c:pt idx="548">
                  <c:v>44278.833301620369</c:v>
                </c:pt>
                <c:pt idx="549">
                  <c:v>44278.874968229167</c:v>
                </c:pt>
                <c:pt idx="550">
                  <c:v>44278.916634837966</c:v>
                </c:pt>
                <c:pt idx="551">
                  <c:v>44278.958301446757</c:v>
                </c:pt>
                <c:pt idx="552">
                  <c:v>44278.999968055556</c:v>
                </c:pt>
                <c:pt idx="553">
                  <c:v>44279.041634664354</c:v>
                </c:pt>
                <c:pt idx="554">
                  <c:v>44279.083301273145</c:v>
                </c:pt>
                <c:pt idx="555">
                  <c:v>44279.124967881944</c:v>
                </c:pt>
                <c:pt idx="556">
                  <c:v>44279.166634490743</c:v>
                </c:pt>
                <c:pt idx="557">
                  <c:v>44279.208301099534</c:v>
                </c:pt>
                <c:pt idx="558">
                  <c:v>44279.249967708332</c:v>
                </c:pt>
                <c:pt idx="559">
                  <c:v>44279.291634317131</c:v>
                </c:pt>
                <c:pt idx="560">
                  <c:v>44279.33330092593</c:v>
                </c:pt>
                <c:pt idx="561">
                  <c:v>44279.374967534721</c:v>
                </c:pt>
                <c:pt idx="562">
                  <c:v>44279.416634143519</c:v>
                </c:pt>
                <c:pt idx="563">
                  <c:v>44279.458300752318</c:v>
                </c:pt>
                <c:pt idx="564">
                  <c:v>44279.499967361109</c:v>
                </c:pt>
                <c:pt idx="565">
                  <c:v>44279.541633969908</c:v>
                </c:pt>
                <c:pt idx="566">
                  <c:v>44279.583300578706</c:v>
                </c:pt>
                <c:pt idx="567">
                  <c:v>44279.624967187498</c:v>
                </c:pt>
                <c:pt idx="568">
                  <c:v>44279.666633796296</c:v>
                </c:pt>
                <c:pt idx="569">
                  <c:v>44279.708300405095</c:v>
                </c:pt>
                <c:pt idx="570">
                  <c:v>44279.749967013886</c:v>
                </c:pt>
                <c:pt idx="571">
                  <c:v>44279.791633622684</c:v>
                </c:pt>
                <c:pt idx="572">
                  <c:v>44279.833300231483</c:v>
                </c:pt>
                <c:pt idx="573">
                  <c:v>44279.874966840274</c:v>
                </c:pt>
                <c:pt idx="574">
                  <c:v>44279.916633449073</c:v>
                </c:pt>
                <c:pt idx="575">
                  <c:v>44279.958300057871</c:v>
                </c:pt>
                <c:pt idx="576">
                  <c:v>44279.99996666667</c:v>
                </c:pt>
                <c:pt idx="577">
                  <c:v>44280.041633275461</c:v>
                </c:pt>
                <c:pt idx="578">
                  <c:v>44280.08329988426</c:v>
                </c:pt>
                <c:pt idx="579">
                  <c:v>44280.124966493058</c:v>
                </c:pt>
                <c:pt idx="580">
                  <c:v>44280.16663310185</c:v>
                </c:pt>
                <c:pt idx="581">
                  <c:v>44280.208299710648</c:v>
                </c:pt>
                <c:pt idx="582">
                  <c:v>44280.249966319447</c:v>
                </c:pt>
                <c:pt idx="583">
                  <c:v>44280.291632928238</c:v>
                </c:pt>
                <c:pt idx="584">
                  <c:v>44280.333299537037</c:v>
                </c:pt>
                <c:pt idx="585">
                  <c:v>44280.374966145835</c:v>
                </c:pt>
                <c:pt idx="586">
                  <c:v>44280.416632754626</c:v>
                </c:pt>
                <c:pt idx="587">
                  <c:v>44280.458299363425</c:v>
                </c:pt>
                <c:pt idx="588">
                  <c:v>44280.499965972223</c:v>
                </c:pt>
                <c:pt idx="589">
                  <c:v>44280.541632581022</c:v>
                </c:pt>
                <c:pt idx="590">
                  <c:v>44280.583299189813</c:v>
                </c:pt>
                <c:pt idx="591">
                  <c:v>44280.624965798612</c:v>
                </c:pt>
                <c:pt idx="592">
                  <c:v>44280.66663240741</c:v>
                </c:pt>
                <c:pt idx="593">
                  <c:v>44280.708299016202</c:v>
                </c:pt>
                <c:pt idx="594">
                  <c:v>44280.749965625</c:v>
                </c:pt>
                <c:pt idx="595">
                  <c:v>44280.791632233799</c:v>
                </c:pt>
                <c:pt idx="596">
                  <c:v>44280.83329884259</c:v>
                </c:pt>
                <c:pt idx="597">
                  <c:v>44280.874965451389</c:v>
                </c:pt>
                <c:pt idx="598">
                  <c:v>44280.916632060187</c:v>
                </c:pt>
                <c:pt idx="599">
                  <c:v>44280.958298668978</c:v>
                </c:pt>
                <c:pt idx="600">
                  <c:v>44280.999965277777</c:v>
                </c:pt>
                <c:pt idx="601">
                  <c:v>44281.041631886575</c:v>
                </c:pt>
                <c:pt idx="602">
                  <c:v>44281.083298495367</c:v>
                </c:pt>
                <c:pt idx="603">
                  <c:v>44281.124965104165</c:v>
                </c:pt>
                <c:pt idx="604">
                  <c:v>44281.166631712964</c:v>
                </c:pt>
                <c:pt idx="605">
                  <c:v>44281.208298321762</c:v>
                </c:pt>
                <c:pt idx="606">
                  <c:v>44281.249964930554</c:v>
                </c:pt>
                <c:pt idx="607">
                  <c:v>44281.291631539352</c:v>
                </c:pt>
                <c:pt idx="608">
                  <c:v>44281.333298148151</c:v>
                </c:pt>
                <c:pt idx="609">
                  <c:v>44281.374964756942</c:v>
                </c:pt>
                <c:pt idx="610">
                  <c:v>44281.416631365741</c:v>
                </c:pt>
                <c:pt idx="611">
                  <c:v>44281.458297974539</c:v>
                </c:pt>
                <c:pt idx="612">
                  <c:v>44281.49996458333</c:v>
                </c:pt>
                <c:pt idx="613">
                  <c:v>44281.541631192129</c:v>
                </c:pt>
                <c:pt idx="614">
                  <c:v>44281.583297800928</c:v>
                </c:pt>
                <c:pt idx="615">
                  <c:v>44281.624964409719</c:v>
                </c:pt>
                <c:pt idx="616">
                  <c:v>44281.666631018517</c:v>
                </c:pt>
                <c:pt idx="617">
                  <c:v>44281.708297627316</c:v>
                </c:pt>
                <c:pt idx="618">
                  <c:v>44281.749964236114</c:v>
                </c:pt>
                <c:pt idx="619">
                  <c:v>44281.791630844906</c:v>
                </c:pt>
                <c:pt idx="620">
                  <c:v>44281.833297453704</c:v>
                </c:pt>
                <c:pt idx="621">
                  <c:v>44281.874964062503</c:v>
                </c:pt>
                <c:pt idx="622">
                  <c:v>44281.916630671294</c:v>
                </c:pt>
                <c:pt idx="623">
                  <c:v>44281.958297280093</c:v>
                </c:pt>
                <c:pt idx="624">
                  <c:v>44281.999963888891</c:v>
                </c:pt>
                <c:pt idx="625">
                  <c:v>44282.041630497682</c:v>
                </c:pt>
                <c:pt idx="626">
                  <c:v>44282.083297106481</c:v>
                </c:pt>
                <c:pt idx="627">
                  <c:v>44282.12496371528</c:v>
                </c:pt>
                <c:pt idx="628">
                  <c:v>44282.166630324071</c:v>
                </c:pt>
                <c:pt idx="629">
                  <c:v>44282.208296932869</c:v>
                </c:pt>
                <c:pt idx="630">
                  <c:v>44282.249963541668</c:v>
                </c:pt>
                <c:pt idx="631">
                  <c:v>44282.291630150467</c:v>
                </c:pt>
                <c:pt idx="632">
                  <c:v>44282.333296759258</c:v>
                </c:pt>
                <c:pt idx="633">
                  <c:v>44282.374963368056</c:v>
                </c:pt>
                <c:pt idx="634">
                  <c:v>44282.416629976855</c:v>
                </c:pt>
                <c:pt idx="635">
                  <c:v>44282.458296585646</c:v>
                </c:pt>
                <c:pt idx="636">
                  <c:v>44282.499963194445</c:v>
                </c:pt>
                <c:pt idx="637">
                  <c:v>44282.541629803243</c:v>
                </c:pt>
                <c:pt idx="638">
                  <c:v>44282.583296412035</c:v>
                </c:pt>
                <c:pt idx="639">
                  <c:v>44282.624963020833</c:v>
                </c:pt>
                <c:pt idx="640">
                  <c:v>44282.666629629632</c:v>
                </c:pt>
                <c:pt idx="641">
                  <c:v>44282.708296238423</c:v>
                </c:pt>
                <c:pt idx="642">
                  <c:v>44282.749962847221</c:v>
                </c:pt>
                <c:pt idx="643">
                  <c:v>44282.79162945602</c:v>
                </c:pt>
                <c:pt idx="644">
                  <c:v>44282.833296064811</c:v>
                </c:pt>
                <c:pt idx="645">
                  <c:v>44282.87496267361</c:v>
                </c:pt>
                <c:pt idx="646">
                  <c:v>44282.916629282408</c:v>
                </c:pt>
                <c:pt idx="647">
                  <c:v>44282.958295891207</c:v>
                </c:pt>
                <c:pt idx="648">
                  <c:v>44282.999962499998</c:v>
                </c:pt>
                <c:pt idx="649">
                  <c:v>44283.041629108797</c:v>
                </c:pt>
                <c:pt idx="650">
                  <c:v>44283.083295717595</c:v>
                </c:pt>
                <c:pt idx="651">
                  <c:v>44283.124962326387</c:v>
                </c:pt>
                <c:pt idx="652">
                  <c:v>44283.166628935185</c:v>
                </c:pt>
                <c:pt idx="653">
                  <c:v>44283.208295543984</c:v>
                </c:pt>
                <c:pt idx="654">
                  <c:v>44283.249962152775</c:v>
                </c:pt>
                <c:pt idx="655">
                  <c:v>44283.291628761574</c:v>
                </c:pt>
                <c:pt idx="656">
                  <c:v>44283.333295370372</c:v>
                </c:pt>
                <c:pt idx="657">
                  <c:v>44283.374961979163</c:v>
                </c:pt>
                <c:pt idx="658">
                  <c:v>44283.416628587962</c:v>
                </c:pt>
                <c:pt idx="659">
                  <c:v>44283.45829519676</c:v>
                </c:pt>
                <c:pt idx="660">
                  <c:v>44283.499961805559</c:v>
                </c:pt>
                <c:pt idx="661">
                  <c:v>44283.54162841435</c:v>
                </c:pt>
                <c:pt idx="662">
                  <c:v>44283.583295023149</c:v>
                </c:pt>
                <c:pt idx="663">
                  <c:v>44283.624961631947</c:v>
                </c:pt>
                <c:pt idx="664">
                  <c:v>44283.666628240739</c:v>
                </c:pt>
                <c:pt idx="665">
                  <c:v>44283.708294849537</c:v>
                </c:pt>
                <c:pt idx="666">
                  <c:v>44283.749961458336</c:v>
                </c:pt>
                <c:pt idx="667">
                  <c:v>44283.791628067127</c:v>
                </c:pt>
                <c:pt idx="668">
                  <c:v>44283.833294675926</c:v>
                </c:pt>
                <c:pt idx="669">
                  <c:v>44283.874961284724</c:v>
                </c:pt>
                <c:pt idx="670">
                  <c:v>44283.916627893515</c:v>
                </c:pt>
                <c:pt idx="671">
                  <c:v>44283.958294502314</c:v>
                </c:pt>
                <c:pt idx="672">
                  <c:v>44283.999961111112</c:v>
                </c:pt>
                <c:pt idx="673">
                  <c:v>44284.041627719911</c:v>
                </c:pt>
                <c:pt idx="674">
                  <c:v>44284.083294328702</c:v>
                </c:pt>
                <c:pt idx="675">
                  <c:v>44284.124960937501</c:v>
                </c:pt>
                <c:pt idx="676">
                  <c:v>44284.166627546299</c:v>
                </c:pt>
                <c:pt idx="677">
                  <c:v>44284.208294155091</c:v>
                </c:pt>
                <c:pt idx="678">
                  <c:v>44284.249960763889</c:v>
                </c:pt>
                <c:pt idx="679">
                  <c:v>44284.291627372688</c:v>
                </c:pt>
                <c:pt idx="680">
                  <c:v>44284.333293981479</c:v>
                </c:pt>
                <c:pt idx="681">
                  <c:v>44284.374960590278</c:v>
                </c:pt>
                <c:pt idx="682">
                  <c:v>44284.416627199076</c:v>
                </c:pt>
                <c:pt idx="683">
                  <c:v>44284.458293807867</c:v>
                </c:pt>
                <c:pt idx="684">
                  <c:v>44284.499960416666</c:v>
                </c:pt>
                <c:pt idx="685">
                  <c:v>44284.541627025465</c:v>
                </c:pt>
                <c:pt idx="686">
                  <c:v>44284.583293634256</c:v>
                </c:pt>
                <c:pt idx="687">
                  <c:v>44284.624960243054</c:v>
                </c:pt>
                <c:pt idx="688">
                  <c:v>44284.666626851853</c:v>
                </c:pt>
                <c:pt idx="689">
                  <c:v>44284.708293460651</c:v>
                </c:pt>
                <c:pt idx="690">
                  <c:v>44284.749960069443</c:v>
                </c:pt>
                <c:pt idx="691">
                  <c:v>44284.791626678241</c:v>
                </c:pt>
                <c:pt idx="692">
                  <c:v>44284.83329328704</c:v>
                </c:pt>
                <c:pt idx="693">
                  <c:v>44284.874959895831</c:v>
                </c:pt>
                <c:pt idx="694">
                  <c:v>44284.91662650463</c:v>
                </c:pt>
                <c:pt idx="695">
                  <c:v>44284.958293113428</c:v>
                </c:pt>
                <c:pt idx="696">
                  <c:v>44284.99995972222</c:v>
                </c:pt>
                <c:pt idx="697">
                  <c:v>44285.041626331018</c:v>
                </c:pt>
                <c:pt idx="698">
                  <c:v>44285.083292939817</c:v>
                </c:pt>
                <c:pt idx="699">
                  <c:v>44285.124959548608</c:v>
                </c:pt>
                <c:pt idx="700">
                  <c:v>44285.166626157406</c:v>
                </c:pt>
                <c:pt idx="701">
                  <c:v>44285.208292766205</c:v>
                </c:pt>
                <c:pt idx="702">
                  <c:v>44285.249959375004</c:v>
                </c:pt>
                <c:pt idx="703">
                  <c:v>44285.291625983795</c:v>
                </c:pt>
                <c:pt idx="704">
                  <c:v>44285.333292592593</c:v>
                </c:pt>
                <c:pt idx="705">
                  <c:v>44285.374959201392</c:v>
                </c:pt>
                <c:pt idx="706">
                  <c:v>44285.416625810183</c:v>
                </c:pt>
                <c:pt idx="707">
                  <c:v>44285.458292418982</c:v>
                </c:pt>
                <c:pt idx="708">
                  <c:v>44285.49995902778</c:v>
                </c:pt>
                <c:pt idx="709">
                  <c:v>44285.541625636572</c:v>
                </c:pt>
                <c:pt idx="710">
                  <c:v>44285.58329224537</c:v>
                </c:pt>
                <c:pt idx="711">
                  <c:v>44285.624958854169</c:v>
                </c:pt>
                <c:pt idx="712">
                  <c:v>44285.66662546296</c:v>
                </c:pt>
                <c:pt idx="713">
                  <c:v>44285.708292071758</c:v>
                </c:pt>
                <c:pt idx="714">
                  <c:v>44285.749958680557</c:v>
                </c:pt>
                <c:pt idx="715">
                  <c:v>44285.791625289348</c:v>
                </c:pt>
                <c:pt idx="716">
                  <c:v>44285.833291898147</c:v>
                </c:pt>
                <c:pt idx="717">
                  <c:v>44285.874958506945</c:v>
                </c:pt>
                <c:pt idx="718">
                  <c:v>44285.916625115744</c:v>
                </c:pt>
                <c:pt idx="719">
                  <c:v>44285.958291724535</c:v>
                </c:pt>
                <c:pt idx="720">
                  <c:v>44285.999958333334</c:v>
                </c:pt>
                <c:pt idx="721">
                  <c:v>44286.041624942132</c:v>
                </c:pt>
                <c:pt idx="722">
                  <c:v>44286.083291550924</c:v>
                </c:pt>
                <c:pt idx="723">
                  <c:v>44286.124958159722</c:v>
                </c:pt>
                <c:pt idx="724">
                  <c:v>44286.166624768521</c:v>
                </c:pt>
                <c:pt idx="725">
                  <c:v>44286.208291377312</c:v>
                </c:pt>
                <c:pt idx="726">
                  <c:v>44286.249957986111</c:v>
                </c:pt>
                <c:pt idx="727">
                  <c:v>44286.291624594909</c:v>
                </c:pt>
                <c:pt idx="728">
                  <c:v>44286.3332912037</c:v>
                </c:pt>
                <c:pt idx="729">
                  <c:v>44286.374957812499</c:v>
                </c:pt>
                <c:pt idx="730">
                  <c:v>44286.416624421297</c:v>
                </c:pt>
                <c:pt idx="731">
                  <c:v>44286.458291030096</c:v>
                </c:pt>
                <c:pt idx="732">
                  <c:v>44286.499957638887</c:v>
                </c:pt>
                <c:pt idx="733">
                  <c:v>44286.541624247686</c:v>
                </c:pt>
                <c:pt idx="734">
                  <c:v>44286.583290856484</c:v>
                </c:pt>
                <c:pt idx="735">
                  <c:v>44286.624957465276</c:v>
                </c:pt>
                <c:pt idx="736">
                  <c:v>44286.666624074074</c:v>
                </c:pt>
                <c:pt idx="737">
                  <c:v>44286.708290682873</c:v>
                </c:pt>
                <c:pt idx="738">
                  <c:v>44286.749957291664</c:v>
                </c:pt>
                <c:pt idx="739">
                  <c:v>44286.791623900463</c:v>
                </c:pt>
                <c:pt idx="740">
                  <c:v>44286.833290509261</c:v>
                </c:pt>
                <c:pt idx="741">
                  <c:v>44286.874957118052</c:v>
                </c:pt>
                <c:pt idx="742">
                  <c:v>44286.916623726851</c:v>
                </c:pt>
                <c:pt idx="743">
                  <c:v>44286.95829033565</c:v>
                </c:pt>
              </c:numCache>
            </c:numRef>
          </c:xVal>
          <c:yVal>
            <c:numRef>
              <c:f>Sheet1!$H$3:$H$745</c:f>
              <c:numCache>
                <c:formatCode>General</c:formatCode>
                <c:ptCount val="743"/>
                <c:pt idx="0">
                  <c:v>172000.828125</c:v>
                </c:pt>
                <c:pt idx="1">
                  <c:v>165627.109375</c:v>
                </c:pt>
                <c:pt idx="2">
                  <c:v>174020.65625</c:v>
                </c:pt>
                <c:pt idx="3">
                  <c:v>176271.375</c:v>
                </c:pt>
                <c:pt idx="4">
                  <c:v>178215.4375</c:v>
                </c:pt>
                <c:pt idx="5">
                  <c:v>179157.984375</c:v>
                </c:pt>
                <c:pt idx="6">
                  <c:v>190357.515625</c:v>
                </c:pt>
                <c:pt idx="7">
                  <c:v>192715.5625</c:v>
                </c:pt>
                <c:pt idx="8">
                  <c:v>192406.90625</c:v>
                </c:pt>
                <c:pt idx="9">
                  <c:v>196231.71875</c:v>
                </c:pt>
                <c:pt idx="10">
                  <c:v>199445</c:v>
                </c:pt>
                <c:pt idx="11">
                  <c:v>214078.3125</c:v>
                </c:pt>
                <c:pt idx="12">
                  <c:v>210778.0625</c:v>
                </c:pt>
                <c:pt idx="13">
                  <c:v>210647.875</c:v>
                </c:pt>
                <c:pt idx="14">
                  <c:v>211193.046875</c:v>
                </c:pt>
                <c:pt idx="15">
                  <c:v>211787.578125</c:v>
                </c:pt>
                <c:pt idx="16">
                  <c:v>210654.796875</c:v>
                </c:pt>
                <c:pt idx="17">
                  <c:v>210126.78125</c:v>
                </c:pt>
                <c:pt idx="18">
                  <c:v>211888.078125</c:v>
                </c:pt>
                <c:pt idx="19">
                  <c:v>211729.625</c:v>
                </c:pt>
                <c:pt idx="20">
                  <c:v>211760.4375</c:v>
                </c:pt>
                <c:pt idx="21">
                  <c:v>207384.75</c:v>
                </c:pt>
                <c:pt idx="22">
                  <c:v>205962.375</c:v>
                </c:pt>
                <c:pt idx="23">
                  <c:v>200805.40625</c:v>
                </c:pt>
                <c:pt idx="24">
                  <c:v>196965.875</c:v>
                </c:pt>
                <c:pt idx="25">
                  <c:v>195311.875</c:v>
                </c:pt>
                <c:pt idx="26">
                  <c:v>195311.875</c:v>
                </c:pt>
                <c:pt idx="27">
                  <c:v>198572.328125</c:v>
                </c:pt>
                <c:pt idx="28">
                  <c:v>200690.65625</c:v>
                </c:pt>
                <c:pt idx="29">
                  <c:v>203167.734375</c:v>
                </c:pt>
                <c:pt idx="30">
                  <c:v>213728.875</c:v>
                </c:pt>
                <c:pt idx="31">
                  <c:v>216345.40625</c:v>
                </c:pt>
                <c:pt idx="32">
                  <c:v>219729.859375</c:v>
                </c:pt>
                <c:pt idx="33">
                  <c:v>214160.203125</c:v>
                </c:pt>
                <c:pt idx="34">
                  <c:v>213251.21875</c:v>
                </c:pt>
                <c:pt idx="35">
                  <c:v>207491.3125</c:v>
                </c:pt>
                <c:pt idx="36">
                  <c:v>205425.078125</c:v>
                </c:pt>
                <c:pt idx="37">
                  <c:v>207753.46875</c:v>
                </c:pt>
                <c:pt idx="38">
                  <c:v>207708.8125</c:v>
                </c:pt>
                <c:pt idx="39">
                  <c:v>207993.21875</c:v>
                </c:pt>
                <c:pt idx="40">
                  <c:v>207993.21875</c:v>
                </c:pt>
                <c:pt idx="41">
                  <c:v>208539.765625</c:v>
                </c:pt>
                <c:pt idx="42">
                  <c:v>208539.765625</c:v>
                </c:pt>
                <c:pt idx="43">
                  <c:v>210286.0625</c:v>
                </c:pt>
                <c:pt idx="44">
                  <c:v>209028.3125</c:v>
                </c:pt>
                <c:pt idx="45">
                  <c:v>206530.40625</c:v>
                </c:pt>
                <c:pt idx="46">
                  <c:v>198577.390625</c:v>
                </c:pt>
                <c:pt idx="47">
                  <c:v>187504.375</c:v>
                </c:pt>
                <c:pt idx="48">
                  <c:v>181313.6875</c:v>
                </c:pt>
                <c:pt idx="49">
                  <c:v>166682.703125</c:v>
                </c:pt>
                <c:pt idx="50">
                  <c:v>168924.390625</c:v>
                </c:pt>
                <c:pt idx="51">
                  <c:v>171215.953125</c:v>
                </c:pt>
                <c:pt idx="52">
                  <c:v>175768.9375</c:v>
                </c:pt>
                <c:pt idx="53">
                  <c:v>193869.90625</c:v>
                </c:pt>
                <c:pt idx="54">
                  <c:v>204235.5</c:v>
                </c:pt>
                <c:pt idx="55">
                  <c:v>205366.40625</c:v>
                </c:pt>
                <c:pt idx="56">
                  <c:v>205366.40625</c:v>
                </c:pt>
                <c:pt idx="57">
                  <c:v>202725.4375</c:v>
                </c:pt>
                <c:pt idx="58">
                  <c:v>200344.5</c:v>
                </c:pt>
                <c:pt idx="59">
                  <c:v>199675.953125</c:v>
                </c:pt>
                <c:pt idx="60">
                  <c:v>198425.1875</c:v>
                </c:pt>
                <c:pt idx="61">
                  <c:v>200779.78125</c:v>
                </c:pt>
                <c:pt idx="62">
                  <c:v>199237.796875</c:v>
                </c:pt>
                <c:pt idx="63">
                  <c:v>199237.796875</c:v>
                </c:pt>
                <c:pt idx="64">
                  <c:v>199270.703125</c:v>
                </c:pt>
                <c:pt idx="65">
                  <c:v>199684.65625</c:v>
                </c:pt>
                <c:pt idx="66">
                  <c:v>201369.96875</c:v>
                </c:pt>
                <c:pt idx="67">
                  <c:v>200529.5</c:v>
                </c:pt>
                <c:pt idx="68">
                  <c:v>195100.078125</c:v>
                </c:pt>
                <c:pt idx="69">
                  <c:v>181664.53125</c:v>
                </c:pt>
                <c:pt idx="70">
                  <c:v>166863.25</c:v>
                </c:pt>
                <c:pt idx="71">
                  <c:v>137918</c:v>
                </c:pt>
                <c:pt idx="72">
                  <c:v>137950.90625</c:v>
                </c:pt>
                <c:pt idx="73">
                  <c:v>137950.90625</c:v>
                </c:pt>
                <c:pt idx="74">
                  <c:v>136039.875</c:v>
                </c:pt>
                <c:pt idx="75">
                  <c:v>136039.875</c:v>
                </c:pt>
                <c:pt idx="76">
                  <c:v>144016.515625</c:v>
                </c:pt>
                <c:pt idx="77">
                  <c:v>156533.171875</c:v>
                </c:pt>
                <c:pt idx="78">
                  <c:v>170662.46875</c:v>
                </c:pt>
                <c:pt idx="79">
                  <c:v>172704.015625</c:v>
                </c:pt>
                <c:pt idx="80">
                  <c:v>174097.234375</c:v>
                </c:pt>
                <c:pt idx="81">
                  <c:v>167399.046875</c:v>
                </c:pt>
                <c:pt idx="82">
                  <c:v>167435.65625</c:v>
                </c:pt>
                <c:pt idx="83">
                  <c:v>168735.171875</c:v>
                </c:pt>
                <c:pt idx="84">
                  <c:v>155408.59375</c:v>
                </c:pt>
                <c:pt idx="85">
                  <c:v>141447.125</c:v>
                </c:pt>
                <c:pt idx="86">
                  <c:v>141402.46875</c:v>
                </c:pt>
                <c:pt idx="87">
                  <c:v>139025.984375</c:v>
                </c:pt>
                <c:pt idx="88">
                  <c:v>139025.984375</c:v>
                </c:pt>
                <c:pt idx="89">
                  <c:v>139025.984375</c:v>
                </c:pt>
                <c:pt idx="90">
                  <c:v>139025.984375</c:v>
                </c:pt>
                <c:pt idx="91">
                  <c:v>139729.5</c:v>
                </c:pt>
                <c:pt idx="92">
                  <c:v>136749.65625</c:v>
                </c:pt>
                <c:pt idx="93">
                  <c:v>135444.28125</c:v>
                </c:pt>
                <c:pt idx="94">
                  <c:v>130878.9140625</c:v>
                </c:pt>
                <c:pt idx="95">
                  <c:v>128258.6171875</c:v>
                </c:pt>
                <c:pt idx="96">
                  <c:v>123385.125</c:v>
                </c:pt>
                <c:pt idx="97">
                  <c:v>123324.1328125</c:v>
                </c:pt>
                <c:pt idx="98">
                  <c:v>125140.671875</c:v>
                </c:pt>
                <c:pt idx="99">
                  <c:v>127024.671875</c:v>
                </c:pt>
                <c:pt idx="100">
                  <c:v>128162.671875</c:v>
                </c:pt>
                <c:pt idx="101">
                  <c:v>138612.953125</c:v>
                </c:pt>
                <c:pt idx="102">
                  <c:v>149911.484375</c:v>
                </c:pt>
                <c:pt idx="103">
                  <c:v>150008.359375</c:v>
                </c:pt>
                <c:pt idx="104">
                  <c:v>149911.484375</c:v>
                </c:pt>
                <c:pt idx="105">
                  <c:v>150174</c:v>
                </c:pt>
                <c:pt idx="106">
                  <c:v>150105.234375</c:v>
                </c:pt>
                <c:pt idx="107">
                  <c:v>150227.265625</c:v>
                </c:pt>
                <c:pt idx="108">
                  <c:v>150178.671875</c:v>
                </c:pt>
                <c:pt idx="109">
                  <c:v>144130.375</c:v>
                </c:pt>
                <c:pt idx="110">
                  <c:v>144247.265625</c:v>
                </c:pt>
                <c:pt idx="111">
                  <c:v>150694.796875</c:v>
                </c:pt>
                <c:pt idx="112">
                  <c:v>150597.921875</c:v>
                </c:pt>
                <c:pt idx="113">
                  <c:v>154615.859375</c:v>
                </c:pt>
                <c:pt idx="114">
                  <c:v>158335.265625</c:v>
                </c:pt>
                <c:pt idx="115">
                  <c:v>158335.265625</c:v>
                </c:pt>
                <c:pt idx="116">
                  <c:v>158705.578125</c:v>
                </c:pt>
                <c:pt idx="117">
                  <c:v>161116.4375</c:v>
                </c:pt>
                <c:pt idx="118">
                  <c:v>163086.34375</c:v>
                </c:pt>
                <c:pt idx="119">
                  <c:v>163236.46875</c:v>
                </c:pt>
                <c:pt idx="120">
                  <c:v>158093.359375</c:v>
                </c:pt>
                <c:pt idx="121">
                  <c:v>156786.96875</c:v>
                </c:pt>
                <c:pt idx="122">
                  <c:v>159011</c:v>
                </c:pt>
                <c:pt idx="123">
                  <c:v>165769.546875</c:v>
                </c:pt>
                <c:pt idx="124">
                  <c:v>169757.5625</c:v>
                </c:pt>
                <c:pt idx="125">
                  <c:v>176778.75</c:v>
                </c:pt>
                <c:pt idx="126">
                  <c:v>181328.921875</c:v>
                </c:pt>
                <c:pt idx="127">
                  <c:v>183353.34375</c:v>
                </c:pt>
                <c:pt idx="128">
                  <c:v>182877.609375</c:v>
                </c:pt>
                <c:pt idx="129">
                  <c:v>182377.84375</c:v>
                </c:pt>
                <c:pt idx="130">
                  <c:v>182377.84375</c:v>
                </c:pt>
                <c:pt idx="131">
                  <c:v>182562.296875</c:v>
                </c:pt>
                <c:pt idx="132">
                  <c:v>184356.203125</c:v>
                </c:pt>
                <c:pt idx="133">
                  <c:v>183496.859375</c:v>
                </c:pt>
                <c:pt idx="134">
                  <c:v>182123.625</c:v>
                </c:pt>
                <c:pt idx="135">
                  <c:v>180804.4375</c:v>
                </c:pt>
                <c:pt idx="136">
                  <c:v>184094.8125</c:v>
                </c:pt>
                <c:pt idx="137">
                  <c:v>184094.8125</c:v>
                </c:pt>
                <c:pt idx="138">
                  <c:v>184094.8125</c:v>
                </c:pt>
                <c:pt idx="139">
                  <c:v>186872.5</c:v>
                </c:pt>
                <c:pt idx="140">
                  <c:v>180132.265625</c:v>
                </c:pt>
                <c:pt idx="141">
                  <c:v>171079.09375</c:v>
                </c:pt>
                <c:pt idx="142">
                  <c:v>166505.828125</c:v>
                </c:pt>
                <c:pt idx="143">
                  <c:v>149788.0625</c:v>
                </c:pt>
                <c:pt idx="144">
                  <c:v>133487.609375</c:v>
                </c:pt>
                <c:pt idx="145">
                  <c:v>121488.3515625</c:v>
                </c:pt>
                <c:pt idx="146">
                  <c:v>117886.2578125</c:v>
                </c:pt>
                <c:pt idx="147">
                  <c:v>122906.7578125</c:v>
                </c:pt>
                <c:pt idx="148">
                  <c:v>122906.7578125</c:v>
                </c:pt>
                <c:pt idx="149">
                  <c:v>140774.484375</c:v>
                </c:pt>
                <c:pt idx="150">
                  <c:v>153932.484375</c:v>
                </c:pt>
                <c:pt idx="151">
                  <c:v>150336.234375</c:v>
                </c:pt>
                <c:pt idx="152">
                  <c:v>151549.078125</c:v>
                </c:pt>
                <c:pt idx="153">
                  <c:v>152323.171875</c:v>
                </c:pt>
                <c:pt idx="154">
                  <c:v>152440.046875</c:v>
                </c:pt>
                <c:pt idx="155">
                  <c:v>148811.21875</c:v>
                </c:pt>
                <c:pt idx="156">
                  <c:v>148762.609375</c:v>
                </c:pt>
                <c:pt idx="157">
                  <c:v>147492.40625</c:v>
                </c:pt>
                <c:pt idx="158">
                  <c:v>148626.78125</c:v>
                </c:pt>
                <c:pt idx="159">
                  <c:v>148626.78125</c:v>
                </c:pt>
                <c:pt idx="160">
                  <c:v>149761.140625</c:v>
                </c:pt>
                <c:pt idx="161">
                  <c:v>149761.140625</c:v>
                </c:pt>
                <c:pt idx="162">
                  <c:v>149761.140625</c:v>
                </c:pt>
                <c:pt idx="163">
                  <c:v>151247.9375</c:v>
                </c:pt>
                <c:pt idx="164">
                  <c:v>149819.8125</c:v>
                </c:pt>
                <c:pt idx="165">
                  <c:v>147392.09375</c:v>
                </c:pt>
                <c:pt idx="166">
                  <c:v>144127.78125</c:v>
                </c:pt>
                <c:pt idx="167">
                  <c:v>126005.09375</c:v>
                </c:pt>
                <c:pt idx="168">
                  <c:v>124923.3046875</c:v>
                </c:pt>
                <c:pt idx="169">
                  <c:v>126483.0859375</c:v>
                </c:pt>
                <c:pt idx="170">
                  <c:v>128586.6875</c:v>
                </c:pt>
                <c:pt idx="171">
                  <c:v>130672.109375</c:v>
                </c:pt>
                <c:pt idx="172">
                  <c:v>138117.859375</c:v>
                </c:pt>
                <c:pt idx="173">
                  <c:v>149731.046875</c:v>
                </c:pt>
                <c:pt idx="174">
                  <c:v>160090.953125</c:v>
                </c:pt>
                <c:pt idx="175">
                  <c:v>162029.75</c:v>
                </c:pt>
                <c:pt idx="176">
                  <c:v>160090.953125</c:v>
                </c:pt>
                <c:pt idx="177">
                  <c:v>163571.28125</c:v>
                </c:pt>
                <c:pt idx="178">
                  <c:v>163125.59375</c:v>
                </c:pt>
                <c:pt idx="179">
                  <c:v>163310.03125</c:v>
                </c:pt>
                <c:pt idx="180">
                  <c:v>156668.03125</c:v>
                </c:pt>
                <c:pt idx="181">
                  <c:v>157614.28125</c:v>
                </c:pt>
                <c:pt idx="182">
                  <c:v>155136.078125</c:v>
                </c:pt>
                <c:pt idx="183">
                  <c:v>153226.765625</c:v>
                </c:pt>
                <c:pt idx="184">
                  <c:v>153129.890625</c:v>
                </c:pt>
                <c:pt idx="185">
                  <c:v>153855.953125</c:v>
                </c:pt>
                <c:pt idx="186">
                  <c:v>149355.9375</c:v>
                </c:pt>
                <c:pt idx="187">
                  <c:v>149355.9375</c:v>
                </c:pt>
                <c:pt idx="188">
                  <c:v>145681.6875</c:v>
                </c:pt>
                <c:pt idx="189">
                  <c:v>137196.6875</c:v>
                </c:pt>
                <c:pt idx="190">
                  <c:v>132787.484375</c:v>
                </c:pt>
                <c:pt idx="191">
                  <c:v>125891.1328125</c:v>
                </c:pt>
                <c:pt idx="192">
                  <c:v>120507.453125</c:v>
                </c:pt>
                <c:pt idx="193">
                  <c:v>120932.6640625</c:v>
                </c:pt>
                <c:pt idx="194">
                  <c:v>120932.6640625</c:v>
                </c:pt>
                <c:pt idx="195">
                  <c:v>118580.5078125</c:v>
                </c:pt>
                <c:pt idx="196">
                  <c:v>121031.5859375</c:v>
                </c:pt>
                <c:pt idx="197">
                  <c:v>126556.4296875</c:v>
                </c:pt>
                <c:pt idx="198">
                  <c:v>129640.3984375</c:v>
                </c:pt>
                <c:pt idx="199">
                  <c:v>135915.3125</c:v>
                </c:pt>
                <c:pt idx="200">
                  <c:v>138928.8125</c:v>
                </c:pt>
                <c:pt idx="201">
                  <c:v>143610.40625</c:v>
                </c:pt>
                <c:pt idx="202">
                  <c:v>142380.34375</c:v>
                </c:pt>
                <c:pt idx="203">
                  <c:v>143927.515625</c:v>
                </c:pt>
                <c:pt idx="204">
                  <c:v>141902.078125</c:v>
                </c:pt>
                <c:pt idx="205">
                  <c:v>138739.4375</c:v>
                </c:pt>
                <c:pt idx="206">
                  <c:v>138739.4375</c:v>
                </c:pt>
                <c:pt idx="207">
                  <c:v>139664.828125</c:v>
                </c:pt>
                <c:pt idx="208">
                  <c:v>141190.375</c:v>
                </c:pt>
                <c:pt idx="209">
                  <c:v>142898.265625</c:v>
                </c:pt>
                <c:pt idx="210">
                  <c:v>147973.953125</c:v>
                </c:pt>
                <c:pt idx="211">
                  <c:v>144214.15625</c:v>
                </c:pt>
                <c:pt idx="212">
                  <c:v>141960.171875</c:v>
                </c:pt>
                <c:pt idx="213">
                  <c:v>135146.390625</c:v>
                </c:pt>
                <c:pt idx="214">
                  <c:v>131794.5625</c:v>
                </c:pt>
                <c:pt idx="215">
                  <c:v>127368.6796875</c:v>
                </c:pt>
                <c:pt idx="216">
                  <c:v>127058.59375</c:v>
                </c:pt>
                <c:pt idx="217">
                  <c:v>123281.4375</c:v>
                </c:pt>
                <c:pt idx="218">
                  <c:v>123281.4375</c:v>
                </c:pt>
                <c:pt idx="219">
                  <c:v>123281.4375</c:v>
                </c:pt>
                <c:pt idx="220">
                  <c:v>127239.375</c:v>
                </c:pt>
                <c:pt idx="221">
                  <c:v>134620.234375</c:v>
                </c:pt>
                <c:pt idx="222">
                  <c:v>140228.984375</c:v>
                </c:pt>
                <c:pt idx="223">
                  <c:v>140617.0625</c:v>
                </c:pt>
                <c:pt idx="224">
                  <c:v>140733.9375</c:v>
                </c:pt>
                <c:pt idx="225">
                  <c:v>143349.375</c:v>
                </c:pt>
                <c:pt idx="226">
                  <c:v>149193.03125</c:v>
                </c:pt>
                <c:pt idx="227">
                  <c:v>152219.96875</c:v>
                </c:pt>
                <c:pt idx="228">
                  <c:v>150351.203125</c:v>
                </c:pt>
                <c:pt idx="229">
                  <c:v>154721.296875</c:v>
                </c:pt>
                <c:pt idx="230">
                  <c:v>159576.390625</c:v>
                </c:pt>
                <c:pt idx="231">
                  <c:v>157467.03125</c:v>
                </c:pt>
                <c:pt idx="232">
                  <c:v>159069.8125</c:v>
                </c:pt>
                <c:pt idx="233">
                  <c:v>158511.21875</c:v>
                </c:pt>
                <c:pt idx="234">
                  <c:v>158080.578125</c:v>
                </c:pt>
                <c:pt idx="235">
                  <c:v>157465.46875</c:v>
                </c:pt>
                <c:pt idx="236">
                  <c:v>156932.125</c:v>
                </c:pt>
                <c:pt idx="237">
                  <c:v>154769.890625</c:v>
                </c:pt>
                <c:pt idx="238">
                  <c:v>150813.359375</c:v>
                </c:pt>
                <c:pt idx="239">
                  <c:v>140762.578125</c:v>
                </c:pt>
                <c:pt idx="240">
                  <c:v>133001.625</c:v>
                </c:pt>
                <c:pt idx="241">
                  <c:v>131344.359375</c:v>
                </c:pt>
                <c:pt idx="242">
                  <c:v>130041.9375</c:v>
                </c:pt>
                <c:pt idx="243">
                  <c:v>130495.59375</c:v>
                </c:pt>
                <c:pt idx="244">
                  <c:v>139763.640625</c:v>
                </c:pt>
                <c:pt idx="245">
                  <c:v>150413.828125</c:v>
                </c:pt>
                <c:pt idx="246">
                  <c:v>157164.09375</c:v>
                </c:pt>
                <c:pt idx="247">
                  <c:v>165617.15625</c:v>
                </c:pt>
                <c:pt idx="248">
                  <c:v>170316.21875</c:v>
                </c:pt>
                <c:pt idx="249">
                  <c:v>179006.140625</c:v>
                </c:pt>
                <c:pt idx="250">
                  <c:v>183016.578125</c:v>
                </c:pt>
                <c:pt idx="251">
                  <c:v>189460.28125</c:v>
                </c:pt>
                <c:pt idx="252">
                  <c:v>199076.5</c:v>
                </c:pt>
                <c:pt idx="253">
                  <c:v>201874.5625</c:v>
                </c:pt>
                <c:pt idx="254">
                  <c:v>204348.625</c:v>
                </c:pt>
                <c:pt idx="255">
                  <c:v>204961.328125</c:v>
                </c:pt>
                <c:pt idx="256">
                  <c:v>201934.390625</c:v>
                </c:pt>
                <c:pt idx="257">
                  <c:v>197454.515625</c:v>
                </c:pt>
                <c:pt idx="258">
                  <c:v>196595.53125</c:v>
                </c:pt>
                <c:pt idx="259">
                  <c:v>196526.8125</c:v>
                </c:pt>
                <c:pt idx="260">
                  <c:v>195014.671875</c:v>
                </c:pt>
                <c:pt idx="261">
                  <c:v>188598.328125</c:v>
                </c:pt>
                <c:pt idx="262">
                  <c:v>175012.71875</c:v>
                </c:pt>
                <c:pt idx="263">
                  <c:v>155119.265625</c:v>
                </c:pt>
                <c:pt idx="264">
                  <c:v>137942.046875</c:v>
                </c:pt>
                <c:pt idx="265">
                  <c:v>136315.15625</c:v>
                </c:pt>
                <c:pt idx="266">
                  <c:v>136315.15625</c:v>
                </c:pt>
                <c:pt idx="267">
                  <c:v>138796.765625</c:v>
                </c:pt>
                <c:pt idx="268">
                  <c:v>142450.1875</c:v>
                </c:pt>
                <c:pt idx="269">
                  <c:v>144115.28125</c:v>
                </c:pt>
                <c:pt idx="270">
                  <c:v>151575.421875</c:v>
                </c:pt>
                <c:pt idx="271">
                  <c:v>150749.875</c:v>
                </c:pt>
                <c:pt idx="272">
                  <c:v>150399.71875</c:v>
                </c:pt>
                <c:pt idx="273">
                  <c:v>153203.046875</c:v>
                </c:pt>
                <c:pt idx="274">
                  <c:v>167343.8125</c:v>
                </c:pt>
                <c:pt idx="275">
                  <c:v>171567.484375</c:v>
                </c:pt>
                <c:pt idx="276">
                  <c:v>175394.234375</c:v>
                </c:pt>
                <c:pt idx="277">
                  <c:v>178116.640625</c:v>
                </c:pt>
                <c:pt idx="278">
                  <c:v>178512.296875</c:v>
                </c:pt>
                <c:pt idx="279">
                  <c:v>179324.484375</c:v>
                </c:pt>
                <c:pt idx="280">
                  <c:v>171164.125</c:v>
                </c:pt>
                <c:pt idx="281">
                  <c:v>168124.046875</c:v>
                </c:pt>
                <c:pt idx="282">
                  <c:v>166504.09375</c:v>
                </c:pt>
                <c:pt idx="283">
                  <c:v>165482.09375</c:v>
                </c:pt>
                <c:pt idx="284">
                  <c:v>161882.640625</c:v>
                </c:pt>
                <c:pt idx="285">
                  <c:v>155705.828125</c:v>
                </c:pt>
                <c:pt idx="286">
                  <c:v>151082.828125</c:v>
                </c:pt>
                <c:pt idx="287">
                  <c:v>147013.875</c:v>
                </c:pt>
                <c:pt idx="288">
                  <c:v>131970.484375</c:v>
                </c:pt>
                <c:pt idx="289">
                  <c:v>128597.625</c:v>
                </c:pt>
                <c:pt idx="290">
                  <c:v>119139.375</c:v>
                </c:pt>
                <c:pt idx="291">
                  <c:v>118971.953125</c:v>
                </c:pt>
                <c:pt idx="292">
                  <c:v>118971.953125</c:v>
                </c:pt>
                <c:pt idx="293">
                  <c:v>119209.796875</c:v>
                </c:pt>
                <c:pt idx="294">
                  <c:v>120609.84375</c:v>
                </c:pt>
                <c:pt idx="295">
                  <c:v>120532.21875</c:v>
                </c:pt>
                <c:pt idx="296">
                  <c:v>125219.078125</c:v>
                </c:pt>
                <c:pt idx="297">
                  <c:v>128004.5703125</c:v>
                </c:pt>
                <c:pt idx="298">
                  <c:v>129365.4375</c:v>
                </c:pt>
                <c:pt idx="299">
                  <c:v>133195.9375</c:v>
                </c:pt>
                <c:pt idx="300">
                  <c:v>134872.671875</c:v>
                </c:pt>
                <c:pt idx="301">
                  <c:v>140961.671875</c:v>
                </c:pt>
                <c:pt idx="302">
                  <c:v>141228.828125</c:v>
                </c:pt>
                <c:pt idx="303">
                  <c:v>143237.78125</c:v>
                </c:pt>
                <c:pt idx="304">
                  <c:v>143690.9375</c:v>
                </c:pt>
                <c:pt idx="305">
                  <c:v>145967.9375</c:v>
                </c:pt>
                <c:pt idx="306">
                  <c:v>146590.890625</c:v>
                </c:pt>
                <c:pt idx="307">
                  <c:v>145857.15625</c:v>
                </c:pt>
                <c:pt idx="308">
                  <c:v>143569.71875</c:v>
                </c:pt>
                <c:pt idx="309">
                  <c:v>136231.359375</c:v>
                </c:pt>
                <c:pt idx="310">
                  <c:v>136050.640625</c:v>
                </c:pt>
                <c:pt idx="311">
                  <c:v>138422.46875</c:v>
                </c:pt>
                <c:pt idx="312">
                  <c:v>133640.375</c:v>
                </c:pt>
                <c:pt idx="313">
                  <c:v>126879.921875</c:v>
                </c:pt>
                <c:pt idx="314">
                  <c:v>126879.921875</c:v>
                </c:pt>
                <c:pt idx="315">
                  <c:v>126879.921875</c:v>
                </c:pt>
                <c:pt idx="316">
                  <c:v>130760.296875</c:v>
                </c:pt>
                <c:pt idx="317">
                  <c:v>129213.234375</c:v>
                </c:pt>
                <c:pt idx="318">
                  <c:v>127910.8125</c:v>
                </c:pt>
                <c:pt idx="319">
                  <c:v>125302.640625</c:v>
                </c:pt>
                <c:pt idx="320">
                  <c:v>125302.640625</c:v>
                </c:pt>
                <c:pt idx="321">
                  <c:v>125878.8203125</c:v>
                </c:pt>
                <c:pt idx="322">
                  <c:v>129036.046875</c:v>
                </c:pt>
                <c:pt idx="323">
                  <c:v>132598.53125</c:v>
                </c:pt>
                <c:pt idx="324">
                  <c:v>134110.984375</c:v>
                </c:pt>
                <c:pt idx="325">
                  <c:v>133070.140625</c:v>
                </c:pt>
                <c:pt idx="326">
                  <c:v>133070.140625</c:v>
                </c:pt>
                <c:pt idx="327">
                  <c:v>134330.359375</c:v>
                </c:pt>
                <c:pt idx="328">
                  <c:v>135648.0625</c:v>
                </c:pt>
                <c:pt idx="329">
                  <c:v>136369.25</c:v>
                </c:pt>
                <c:pt idx="330">
                  <c:v>136346.546875</c:v>
                </c:pt>
                <c:pt idx="331">
                  <c:v>147918.46875</c:v>
                </c:pt>
                <c:pt idx="332">
                  <c:v>147454.265625</c:v>
                </c:pt>
                <c:pt idx="333">
                  <c:v>137361.703125</c:v>
                </c:pt>
                <c:pt idx="334">
                  <c:v>131312.90625</c:v>
                </c:pt>
                <c:pt idx="335">
                  <c:v>128508.4453125</c:v>
                </c:pt>
                <c:pt idx="336">
                  <c:v>120211.0859375</c:v>
                </c:pt>
                <c:pt idx="337">
                  <c:v>128871.7421875</c:v>
                </c:pt>
                <c:pt idx="338">
                  <c:v>136580.859375</c:v>
                </c:pt>
                <c:pt idx="339">
                  <c:v>145926.234375</c:v>
                </c:pt>
                <c:pt idx="340">
                  <c:v>159158.4375</c:v>
                </c:pt>
                <c:pt idx="341">
                  <c:v>175062.171875</c:v>
                </c:pt>
                <c:pt idx="342">
                  <c:v>179878.4375</c:v>
                </c:pt>
                <c:pt idx="343">
                  <c:v>185700.109375</c:v>
                </c:pt>
                <c:pt idx="344">
                  <c:v>188487.453125</c:v>
                </c:pt>
                <c:pt idx="345">
                  <c:v>195116.5625</c:v>
                </c:pt>
                <c:pt idx="346">
                  <c:v>198626.40625</c:v>
                </c:pt>
                <c:pt idx="347">
                  <c:v>202586.859375</c:v>
                </c:pt>
                <c:pt idx="348">
                  <c:v>206455.5625</c:v>
                </c:pt>
                <c:pt idx="349">
                  <c:v>212896.25</c:v>
                </c:pt>
                <c:pt idx="350">
                  <c:v>215603.609375</c:v>
                </c:pt>
                <c:pt idx="351">
                  <c:v>218993.03125</c:v>
                </c:pt>
                <c:pt idx="352">
                  <c:v>221415.171875</c:v>
                </c:pt>
                <c:pt idx="353">
                  <c:v>222826.8125</c:v>
                </c:pt>
                <c:pt idx="354">
                  <c:v>224131.125</c:v>
                </c:pt>
                <c:pt idx="355">
                  <c:v>225851.09375</c:v>
                </c:pt>
                <c:pt idx="356">
                  <c:v>219510.96875</c:v>
                </c:pt>
                <c:pt idx="357">
                  <c:v>213694.1875</c:v>
                </c:pt>
                <c:pt idx="358">
                  <c:v>186935.640625</c:v>
                </c:pt>
                <c:pt idx="359">
                  <c:v>167136.28125</c:v>
                </c:pt>
                <c:pt idx="360">
                  <c:v>152045.734375</c:v>
                </c:pt>
                <c:pt idx="361">
                  <c:v>143221.421875</c:v>
                </c:pt>
                <c:pt idx="362">
                  <c:v>143221.421875</c:v>
                </c:pt>
                <c:pt idx="363">
                  <c:v>147721.421875</c:v>
                </c:pt>
                <c:pt idx="364">
                  <c:v>160745.859375</c:v>
                </c:pt>
                <c:pt idx="365">
                  <c:v>171656.078125</c:v>
                </c:pt>
                <c:pt idx="366">
                  <c:v>172012.859375</c:v>
                </c:pt>
                <c:pt idx="367">
                  <c:v>180575.578125</c:v>
                </c:pt>
                <c:pt idx="368">
                  <c:v>183668.5625</c:v>
                </c:pt>
                <c:pt idx="369">
                  <c:v>183668.5625</c:v>
                </c:pt>
                <c:pt idx="370">
                  <c:v>185027.84375</c:v>
                </c:pt>
                <c:pt idx="371">
                  <c:v>183829.21875</c:v>
                </c:pt>
                <c:pt idx="372">
                  <c:v>184922.375</c:v>
                </c:pt>
                <c:pt idx="373">
                  <c:v>184877.703125</c:v>
                </c:pt>
                <c:pt idx="374">
                  <c:v>187834.046875</c:v>
                </c:pt>
                <c:pt idx="375">
                  <c:v>188365.171875</c:v>
                </c:pt>
                <c:pt idx="376">
                  <c:v>188443.875</c:v>
                </c:pt>
                <c:pt idx="377">
                  <c:v>188730.09375</c:v>
                </c:pt>
                <c:pt idx="378">
                  <c:v>186950.625</c:v>
                </c:pt>
                <c:pt idx="379">
                  <c:v>184969.625</c:v>
                </c:pt>
                <c:pt idx="380">
                  <c:v>180192.109375</c:v>
                </c:pt>
                <c:pt idx="381">
                  <c:v>176569.203125</c:v>
                </c:pt>
                <c:pt idx="382">
                  <c:v>154713.234375</c:v>
                </c:pt>
                <c:pt idx="383">
                  <c:v>139064.4375</c:v>
                </c:pt>
                <c:pt idx="384">
                  <c:v>130132.546875</c:v>
                </c:pt>
                <c:pt idx="385">
                  <c:v>128830.125</c:v>
                </c:pt>
                <c:pt idx="386">
                  <c:v>128830.125</c:v>
                </c:pt>
                <c:pt idx="387">
                  <c:v>128830.125</c:v>
                </c:pt>
                <c:pt idx="388">
                  <c:v>139399.0625</c:v>
                </c:pt>
                <c:pt idx="389">
                  <c:v>149250.734375</c:v>
                </c:pt>
                <c:pt idx="390">
                  <c:v>149250.734375</c:v>
                </c:pt>
                <c:pt idx="391">
                  <c:v>147196.765625</c:v>
                </c:pt>
                <c:pt idx="392">
                  <c:v>150416.546875</c:v>
                </c:pt>
                <c:pt idx="393">
                  <c:v>151255.984375</c:v>
                </c:pt>
                <c:pt idx="394">
                  <c:v>154251.53125</c:v>
                </c:pt>
                <c:pt idx="395">
                  <c:v>154626.78125</c:v>
                </c:pt>
                <c:pt idx="396">
                  <c:v>153591</c:v>
                </c:pt>
                <c:pt idx="397">
                  <c:v>151975.84375</c:v>
                </c:pt>
                <c:pt idx="398">
                  <c:v>153814.953125</c:v>
                </c:pt>
                <c:pt idx="399">
                  <c:v>153824.953125</c:v>
                </c:pt>
                <c:pt idx="400">
                  <c:v>161253</c:v>
                </c:pt>
                <c:pt idx="401">
                  <c:v>162385.5625</c:v>
                </c:pt>
                <c:pt idx="402">
                  <c:v>162457.703125</c:v>
                </c:pt>
                <c:pt idx="403">
                  <c:v>162212.234375</c:v>
                </c:pt>
                <c:pt idx="404">
                  <c:v>163237.15625</c:v>
                </c:pt>
                <c:pt idx="405">
                  <c:v>161702.25</c:v>
                </c:pt>
                <c:pt idx="406">
                  <c:v>156331.296875</c:v>
                </c:pt>
                <c:pt idx="407">
                  <c:v>149586.40625</c:v>
                </c:pt>
                <c:pt idx="408">
                  <c:v>145374.4375</c:v>
                </c:pt>
                <c:pt idx="409">
                  <c:v>140353.953125</c:v>
                </c:pt>
                <c:pt idx="410">
                  <c:v>140353.953125</c:v>
                </c:pt>
                <c:pt idx="411">
                  <c:v>145694.625</c:v>
                </c:pt>
                <c:pt idx="412">
                  <c:v>164667.921875</c:v>
                </c:pt>
                <c:pt idx="413">
                  <c:v>176584.84375</c:v>
                </c:pt>
                <c:pt idx="414">
                  <c:v>180914.453125</c:v>
                </c:pt>
                <c:pt idx="415">
                  <c:v>187254.078125</c:v>
                </c:pt>
                <c:pt idx="416">
                  <c:v>186669.6875</c:v>
                </c:pt>
                <c:pt idx="417">
                  <c:v>191872.671875</c:v>
                </c:pt>
                <c:pt idx="418">
                  <c:v>194885.984375</c:v>
                </c:pt>
                <c:pt idx="419">
                  <c:v>198947.671875</c:v>
                </c:pt>
                <c:pt idx="420">
                  <c:v>198863.359375</c:v>
                </c:pt>
                <c:pt idx="421">
                  <c:v>202890.453125</c:v>
                </c:pt>
                <c:pt idx="422">
                  <c:v>204432.4375</c:v>
                </c:pt>
                <c:pt idx="423">
                  <c:v>204452.984375</c:v>
                </c:pt>
                <c:pt idx="424">
                  <c:v>206682.96875</c:v>
                </c:pt>
                <c:pt idx="425">
                  <c:v>206762.140625</c:v>
                </c:pt>
                <c:pt idx="426">
                  <c:v>208133.171875</c:v>
                </c:pt>
                <c:pt idx="427">
                  <c:v>210254.71875</c:v>
                </c:pt>
                <c:pt idx="428">
                  <c:v>209702.671875</c:v>
                </c:pt>
                <c:pt idx="429">
                  <c:v>207436.046875</c:v>
                </c:pt>
                <c:pt idx="430">
                  <c:v>201587.109375</c:v>
                </c:pt>
                <c:pt idx="431">
                  <c:v>193815.8125</c:v>
                </c:pt>
                <c:pt idx="432">
                  <c:v>193533.09375</c:v>
                </c:pt>
                <c:pt idx="433">
                  <c:v>195028.09375</c:v>
                </c:pt>
                <c:pt idx="434">
                  <c:v>195028.09375</c:v>
                </c:pt>
                <c:pt idx="435">
                  <c:v>202730.53125</c:v>
                </c:pt>
                <c:pt idx="436">
                  <c:v>211695.09375</c:v>
                </c:pt>
                <c:pt idx="437">
                  <c:v>218347.703125</c:v>
                </c:pt>
                <c:pt idx="438">
                  <c:v>219600.015625</c:v>
                </c:pt>
                <c:pt idx="439">
                  <c:v>219722.796875</c:v>
                </c:pt>
                <c:pt idx="440">
                  <c:v>221045.890625</c:v>
                </c:pt>
                <c:pt idx="441">
                  <c:v>220674.71875</c:v>
                </c:pt>
                <c:pt idx="442">
                  <c:v>218116.84375</c:v>
                </c:pt>
                <c:pt idx="443">
                  <c:v>218053.015625</c:v>
                </c:pt>
                <c:pt idx="444">
                  <c:v>216327.328125</c:v>
                </c:pt>
                <c:pt idx="445">
                  <c:v>216664.734375</c:v>
                </c:pt>
                <c:pt idx="446">
                  <c:v>217427.640625</c:v>
                </c:pt>
                <c:pt idx="447">
                  <c:v>217516.25</c:v>
                </c:pt>
                <c:pt idx="448">
                  <c:v>217754.09375</c:v>
                </c:pt>
                <c:pt idx="449">
                  <c:v>218605.578125</c:v>
                </c:pt>
                <c:pt idx="450">
                  <c:v>219058.328125</c:v>
                </c:pt>
                <c:pt idx="451">
                  <c:v>219058.328125</c:v>
                </c:pt>
                <c:pt idx="452">
                  <c:v>215547.828125</c:v>
                </c:pt>
                <c:pt idx="453">
                  <c:v>213952.234375</c:v>
                </c:pt>
                <c:pt idx="454">
                  <c:v>197266.875</c:v>
                </c:pt>
                <c:pt idx="455">
                  <c:v>188567.6875</c:v>
                </c:pt>
                <c:pt idx="456">
                  <c:v>183276.640625</c:v>
                </c:pt>
                <c:pt idx="457">
                  <c:v>183276.640625</c:v>
                </c:pt>
                <c:pt idx="458">
                  <c:v>184414.59375</c:v>
                </c:pt>
                <c:pt idx="459">
                  <c:v>184414.59375</c:v>
                </c:pt>
                <c:pt idx="460">
                  <c:v>185642.25</c:v>
                </c:pt>
                <c:pt idx="461">
                  <c:v>189084.25</c:v>
                </c:pt>
                <c:pt idx="462">
                  <c:v>189454.546875</c:v>
                </c:pt>
                <c:pt idx="463">
                  <c:v>190105.984375</c:v>
                </c:pt>
                <c:pt idx="464">
                  <c:v>186102.140625</c:v>
                </c:pt>
                <c:pt idx="465">
                  <c:v>172680.796875</c:v>
                </c:pt>
                <c:pt idx="466">
                  <c:v>169578.921875</c:v>
                </c:pt>
                <c:pt idx="467">
                  <c:v>168477.296875</c:v>
                </c:pt>
                <c:pt idx="468">
                  <c:v>165678.078125</c:v>
                </c:pt>
                <c:pt idx="469">
                  <c:v>160730.390625</c:v>
                </c:pt>
                <c:pt idx="470">
                  <c:v>159793.6875</c:v>
                </c:pt>
                <c:pt idx="471">
                  <c:v>159793.6875</c:v>
                </c:pt>
                <c:pt idx="472">
                  <c:v>158659.328125</c:v>
                </c:pt>
                <c:pt idx="473">
                  <c:v>159793.6875</c:v>
                </c:pt>
                <c:pt idx="474">
                  <c:v>161400.203125</c:v>
                </c:pt>
                <c:pt idx="475">
                  <c:v>162538.203125</c:v>
                </c:pt>
                <c:pt idx="476">
                  <c:v>148157.890625</c:v>
                </c:pt>
                <c:pt idx="477">
                  <c:v>140131.671875</c:v>
                </c:pt>
                <c:pt idx="478">
                  <c:v>129200.40625</c:v>
                </c:pt>
                <c:pt idx="479">
                  <c:v>120983.125</c:v>
                </c:pt>
                <c:pt idx="480">
                  <c:v>118733.125</c:v>
                </c:pt>
                <c:pt idx="481">
                  <c:v>118733.125</c:v>
                </c:pt>
                <c:pt idx="482">
                  <c:v>118733.125</c:v>
                </c:pt>
                <c:pt idx="483">
                  <c:v>120818.546875</c:v>
                </c:pt>
                <c:pt idx="484">
                  <c:v>122291.765625</c:v>
                </c:pt>
                <c:pt idx="485">
                  <c:v>125265.265625</c:v>
                </c:pt>
                <c:pt idx="486">
                  <c:v>125265.265625</c:v>
                </c:pt>
                <c:pt idx="487">
                  <c:v>125265.265625</c:v>
                </c:pt>
                <c:pt idx="488">
                  <c:v>125265.265625</c:v>
                </c:pt>
                <c:pt idx="489">
                  <c:v>126553.890625</c:v>
                </c:pt>
                <c:pt idx="490">
                  <c:v>128771.140625</c:v>
                </c:pt>
                <c:pt idx="491">
                  <c:v>131753.75</c:v>
                </c:pt>
                <c:pt idx="492">
                  <c:v>131712.53125</c:v>
                </c:pt>
                <c:pt idx="493">
                  <c:v>131430.03125</c:v>
                </c:pt>
                <c:pt idx="494">
                  <c:v>131430.03125</c:v>
                </c:pt>
                <c:pt idx="495">
                  <c:v>133269.34375</c:v>
                </c:pt>
                <c:pt idx="496">
                  <c:v>132072.828125</c:v>
                </c:pt>
                <c:pt idx="497">
                  <c:v>132072.828125</c:v>
                </c:pt>
                <c:pt idx="498">
                  <c:v>132072.828125</c:v>
                </c:pt>
                <c:pt idx="499">
                  <c:v>129865</c:v>
                </c:pt>
                <c:pt idx="500">
                  <c:v>126153.84375</c:v>
                </c:pt>
                <c:pt idx="501">
                  <c:v>123086.75</c:v>
                </c:pt>
                <c:pt idx="502">
                  <c:v>116721.90625</c:v>
                </c:pt>
                <c:pt idx="503">
                  <c:v>109609.296875</c:v>
                </c:pt>
                <c:pt idx="504">
                  <c:v>112577.78125</c:v>
                </c:pt>
                <c:pt idx="505">
                  <c:v>113880.1875</c:v>
                </c:pt>
                <c:pt idx="506">
                  <c:v>120305.984375</c:v>
                </c:pt>
                <c:pt idx="507">
                  <c:v>121912.484375</c:v>
                </c:pt>
                <c:pt idx="508">
                  <c:v>130721.828125</c:v>
                </c:pt>
                <c:pt idx="509">
                  <c:v>135563.4375</c:v>
                </c:pt>
                <c:pt idx="510">
                  <c:v>140870.625</c:v>
                </c:pt>
                <c:pt idx="511">
                  <c:v>145876.40625</c:v>
                </c:pt>
                <c:pt idx="512">
                  <c:v>145422.953125</c:v>
                </c:pt>
                <c:pt idx="513">
                  <c:v>149299.625</c:v>
                </c:pt>
                <c:pt idx="514">
                  <c:v>151780.296875</c:v>
                </c:pt>
                <c:pt idx="515">
                  <c:v>149553.234375</c:v>
                </c:pt>
                <c:pt idx="516">
                  <c:v>150217.078125</c:v>
                </c:pt>
                <c:pt idx="517">
                  <c:v>150273.359375</c:v>
                </c:pt>
                <c:pt idx="518">
                  <c:v>153044.328125</c:v>
                </c:pt>
                <c:pt idx="519">
                  <c:v>158331.921875</c:v>
                </c:pt>
                <c:pt idx="520">
                  <c:v>156288.890625</c:v>
                </c:pt>
                <c:pt idx="521">
                  <c:v>159405.484375</c:v>
                </c:pt>
                <c:pt idx="522">
                  <c:v>157696.796875</c:v>
                </c:pt>
                <c:pt idx="523">
                  <c:v>156239.59375</c:v>
                </c:pt>
                <c:pt idx="524">
                  <c:v>156878.390625</c:v>
                </c:pt>
                <c:pt idx="525">
                  <c:v>152272.171875</c:v>
                </c:pt>
                <c:pt idx="526">
                  <c:v>145058.421875</c:v>
                </c:pt>
                <c:pt idx="527">
                  <c:v>145058.421875</c:v>
                </c:pt>
                <c:pt idx="528">
                  <c:v>144897.578125</c:v>
                </c:pt>
                <c:pt idx="529">
                  <c:v>147895.84375</c:v>
                </c:pt>
                <c:pt idx="530">
                  <c:v>155792.625</c:v>
                </c:pt>
                <c:pt idx="531">
                  <c:v>179330.828125</c:v>
                </c:pt>
                <c:pt idx="532">
                  <c:v>193166.09375</c:v>
                </c:pt>
                <c:pt idx="533">
                  <c:v>204469.421875</c:v>
                </c:pt>
                <c:pt idx="534">
                  <c:v>210773.1875</c:v>
                </c:pt>
                <c:pt idx="535">
                  <c:v>213818.28125</c:v>
                </c:pt>
                <c:pt idx="536">
                  <c:v>218640.5625</c:v>
                </c:pt>
                <c:pt idx="537">
                  <c:v>218724.4375</c:v>
                </c:pt>
                <c:pt idx="538">
                  <c:v>218869</c:v>
                </c:pt>
                <c:pt idx="539">
                  <c:v>217659.96875</c:v>
                </c:pt>
                <c:pt idx="540">
                  <c:v>218982.5625</c:v>
                </c:pt>
                <c:pt idx="541">
                  <c:v>225524.703125</c:v>
                </c:pt>
                <c:pt idx="542">
                  <c:v>227873.765625</c:v>
                </c:pt>
                <c:pt idx="543">
                  <c:v>228287.09375</c:v>
                </c:pt>
                <c:pt idx="544">
                  <c:v>229617.71875</c:v>
                </c:pt>
                <c:pt idx="545">
                  <c:v>228271.59375</c:v>
                </c:pt>
                <c:pt idx="546">
                  <c:v>229253.796875</c:v>
                </c:pt>
                <c:pt idx="547">
                  <c:v>230342.0625</c:v>
                </c:pt>
                <c:pt idx="548">
                  <c:v>222717.921875</c:v>
                </c:pt>
                <c:pt idx="549">
                  <c:v>200954.171875</c:v>
                </c:pt>
                <c:pt idx="550">
                  <c:v>176201.140625</c:v>
                </c:pt>
                <c:pt idx="551">
                  <c:v>155483.703125</c:v>
                </c:pt>
                <c:pt idx="552">
                  <c:v>140332.09375</c:v>
                </c:pt>
                <c:pt idx="553">
                  <c:v>140299.1875</c:v>
                </c:pt>
                <c:pt idx="554">
                  <c:v>140210.578125</c:v>
                </c:pt>
                <c:pt idx="555">
                  <c:v>145709.96875</c:v>
                </c:pt>
                <c:pt idx="556">
                  <c:v>161868.828125</c:v>
                </c:pt>
                <c:pt idx="557">
                  <c:v>188382.421875</c:v>
                </c:pt>
                <c:pt idx="558">
                  <c:v>189102.296875</c:v>
                </c:pt>
                <c:pt idx="559">
                  <c:v>195140.546875</c:v>
                </c:pt>
                <c:pt idx="560">
                  <c:v>202417.109375</c:v>
                </c:pt>
                <c:pt idx="561">
                  <c:v>208408.21875</c:v>
                </c:pt>
                <c:pt idx="562">
                  <c:v>213228.875</c:v>
                </c:pt>
                <c:pt idx="563">
                  <c:v>214349.609375</c:v>
                </c:pt>
                <c:pt idx="564">
                  <c:v>214149.984375</c:v>
                </c:pt>
                <c:pt idx="565">
                  <c:v>219233.390625</c:v>
                </c:pt>
                <c:pt idx="566">
                  <c:v>219130.234375</c:v>
                </c:pt>
                <c:pt idx="567">
                  <c:v>219937.0625</c:v>
                </c:pt>
                <c:pt idx="568">
                  <c:v>218906</c:v>
                </c:pt>
                <c:pt idx="569">
                  <c:v>217367.421875</c:v>
                </c:pt>
                <c:pt idx="570">
                  <c:v>215024.71875</c:v>
                </c:pt>
                <c:pt idx="571">
                  <c:v>210485.40625</c:v>
                </c:pt>
                <c:pt idx="572">
                  <c:v>204281.375</c:v>
                </c:pt>
                <c:pt idx="573">
                  <c:v>195986.328125</c:v>
                </c:pt>
                <c:pt idx="574">
                  <c:v>175736.71875</c:v>
                </c:pt>
                <c:pt idx="575">
                  <c:v>173981.328125</c:v>
                </c:pt>
                <c:pt idx="576">
                  <c:v>176874.453125</c:v>
                </c:pt>
                <c:pt idx="577">
                  <c:v>178416.453125</c:v>
                </c:pt>
                <c:pt idx="578">
                  <c:v>179452.859375</c:v>
                </c:pt>
                <c:pt idx="579">
                  <c:v>179452.859375</c:v>
                </c:pt>
                <c:pt idx="580">
                  <c:v>188011.515625</c:v>
                </c:pt>
                <c:pt idx="581">
                  <c:v>198029.296875</c:v>
                </c:pt>
                <c:pt idx="582">
                  <c:v>199143.109375</c:v>
                </c:pt>
                <c:pt idx="583">
                  <c:v>199231.71875</c:v>
                </c:pt>
                <c:pt idx="584">
                  <c:v>201414.875</c:v>
                </c:pt>
                <c:pt idx="585">
                  <c:v>204173.53125</c:v>
                </c:pt>
                <c:pt idx="586">
                  <c:v>206816.234375</c:v>
                </c:pt>
                <c:pt idx="587">
                  <c:v>210917.453125</c:v>
                </c:pt>
                <c:pt idx="588">
                  <c:v>209412.203125</c:v>
                </c:pt>
                <c:pt idx="589">
                  <c:v>215715.515625</c:v>
                </c:pt>
                <c:pt idx="590">
                  <c:v>223533.578125</c:v>
                </c:pt>
                <c:pt idx="591">
                  <c:v>227351.765625</c:v>
                </c:pt>
                <c:pt idx="592">
                  <c:v>228525.046875</c:v>
                </c:pt>
                <c:pt idx="593">
                  <c:v>228895.359375</c:v>
                </c:pt>
                <c:pt idx="594">
                  <c:v>229542.625</c:v>
                </c:pt>
                <c:pt idx="595">
                  <c:v>230464.28125</c:v>
                </c:pt>
                <c:pt idx="596">
                  <c:v>225237.328125</c:v>
                </c:pt>
                <c:pt idx="597">
                  <c:v>213817.140625</c:v>
                </c:pt>
                <c:pt idx="598">
                  <c:v>187088.8125</c:v>
                </c:pt>
                <c:pt idx="599">
                  <c:v>155439.15625</c:v>
                </c:pt>
                <c:pt idx="600">
                  <c:v>138535.015625</c:v>
                </c:pt>
                <c:pt idx="601">
                  <c:v>131211.46875</c:v>
                </c:pt>
                <c:pt idx="602">
                  <c:v>131122.859375</c:v>
                </c:pt>
                <c:pt idx="603">
                  <c:v>137077.859375</c:v>
                </c:pt>
                <c:pt idx="604">
                  <c:v>147401.234375</c:v>
                </c:pt>
                <c:pt idx="605">
                  <c:v>160730.84375</c:v>
                </c:pt>
                <c:pt idx="606">
                  <c:v>160730.84375</c:v>
                </c:pt>
                <c:pt idx="607">
                  <c:v>162218.75</c:v>
                </c:pt>
                <c:pt idx="608">
                  <c:v>164668.75</c:v>
                </c:pt>
                <c:pt idx="609">
                  <c:v>166237.4375</c:v>
                </c:pt>
                <c:pt idx="610">
                  <c:v>168281.875</c:v>
                </c:pt>
                <c:pt idx="611">
                  <c:v>174174.125</c:v>
                </c:pt>
                <c:pt idx="612">
                  <c:v>175602.875</c:v>
                </c:pt>
                <c:pt idx="613">
                  <c:v>184329.53125</c:v>
                </c:pt>
                <c:pt idx="614">
                  <c:v>191091.125</c:v>
                </c:pt>
                <c:pt idx="615">
                  <c:v>192141.5</c:v>
                </c:pt>
                <c:pt idx="616">
                  <c:v>195574.09375</c:v>
                </c:pt>
                <c:pt idx="617">
                  <c:v>195574.09375</c:v>
                </c:pt>
                <c:pt idx="618">
                  <c:v>195991.75</c:v>
                </c:pt>
                <c:pt idx="619">
                  <c:v>203176.28125</c:v>
                </c:pt>
                <c:pt idx="620">
                  <c:v>195969.53125</c:v>
                </c:pt>
                <c:pt idx="621">
                  <c:v>188054.5625</c:v>
                </c:pt>
                <c:pt idx="622">
                  <c:v>171239.9375</c:v>
                </c:pt>
                <c:pt idx="623">
                  <c:v>152011.375</c:v>
                </c:pt>
                <c:pt idx="624">
                  <c:v>149125.734375</c:v>
                </c:pt>
                <c:pt idx="625">
                  <c:v>149214.34375</c:v>
                </c:pt>
                <c:pt idx="626">
                  <c:v>151402.71875</c:v>
                </c:pt>
                <c:pt idx="627">
                  <c:v>157394.484375</c:v>
                </c:pt>
                <c:pt idx="628">
                  <c:v>166896.34375</c:v>
                </c:pt>
                <c:pt idx="629">
                  <c:v>170373.421875</c:v>
                </c:pt>
                <c:pt idx="630">
                  <c:v>171868.421875</c:v>
                </c:pt>
                <c:pt idx="631">
                  <c:v>175621.015625</c:v>
                </c:pt>
                <c:pt idx="632">
                  <c:v>186777.5625</c:v>
                </c:pt>
                <c:pt idx="633">
                  <c:v>188322.484375</c:v>
                </c:pt>
                <c:pt idx="634">
                  <c:v>188436.390625</c:v>
                </c:pt>
                <c:pt idx="635">
                  <c:v>188363.515625</c:v>
                </c:pt>
                <c:pt idx="636">
                  <c:v>191345.890625</c:v>
                </c:pt>
                <c:pt idx="637">
                  <c:v>195666.765625</c:v>
                </c:pt>
                <c:pt idx="638">
                  <c:v>194458.125</c:v>
                </c:pt>
                <c:pt idx="639">
                  <c:v>194580.125</c:v>
                </c:pt>
                <c:pt idx="640">
                  <c:v>194575.125</c:v>
                </c:pt>
                <c:pt idx="641">
                  <c:v>194997.203125</c:v>
                </c:pt>
                <c:pt idx="642">
                  <c:v>194473.640625</c:v>
                </c:pt>
                <c:pt idx="643">
                  <c:v>192961.140625</c:v>
                </c:pt>
                <c:pt idx="644">
                  <c:v>185969.09375</c:v>
                </c:pt>
                <c:pt idx="645">
                  <c:v>174924.9375</c:v>
                </c:pt>
                <c:pt idx="646">
                  <c:v>161640.875</c:v>
                </c:pt>
                <c:pt idx="647">
                  <c:v>146551.125</c:v>
                </c:pt>
                <c:pt idx="648">
                  <c:v>138496.75</c:v>
                </c:pt>
                <c:pt idx="649">
                  <c:v>138585.359375</c:v>
                </c:pt>
                <c:pt idx="650">
                  <c:v>141910.75</c:v>
                </c:pt>
                <c:pt idx="651">
                  <c:v>152657.96875</c:v>
                </c:pt>
                <c:pt idx="652">
                  <c:v>160494.0625</c:v>
                </c:pt>
                <c:pt idx="653">
                  <c:v>164700.640625</c:v>
                </c:pt>
                <c:pt idx="654">
                  <c:v>169907.84375</c:v>
                </c:pt>
                <c:pt idx="655">
                  <c:v>175595.171875</c:v>
                </c:pt>
                <c:pt idx="656">
                  <c:v>177503.609375</c:v>
                </c:pt>
                <c:pt idx="657">
                  <c:v>181465.8125</c:v>
                </c:pt>
                <c:pt idx="658">
                  <c:v>180125.84375</c:v>
                </c:pt>
                <c:pt idx="659">
                  <c:v>182768.953125</c:v>
                </c:pt>
                <c:pt idx="660">
                  <c:v>184544.6875</c:v>
                </c:pt>
                <c:pt idx="661">
                  <c:v>190411.203125</c:v>
                </c:pt>
                <c:pt idx="662">
                  <c:v>191528.140625</c:v>
                </c:pt>
                <c:pt idx="663">
                  <c:v>192472.6875</c:v>
                </c:pt>
                <c:pt idx="664">
                  <c:v>192594.6875</c:v>
                </c:pt>
                <c:pt idx="665">
                  <c:v>198279.671875</c:v>
                </c:pt>
                <c:pt idx="666">
                  <c:v>198969.9375</c:v>
                </c:pt>
                <c:pt idx="667">
                  <c:v>203289.90625</c:v>
                </c:pt>
                <c:pt idx="668">
                  <c:v>200164.578125</c:v>
                </c:pt>
                <c:pt idx="669">
                  <c:v>196900</c:v>
                </c:pt>
                <c:pt idx="670">
                  <c:v>173027.8125</c:v>
                </c:pt>
                <c:pt idx="671">
                  <c:v>150152.765625</c:v>
                </c:pt>
                <c:pt idx="672">
                  <c:v>125166.9609375</c:v>
                </c:pt>
                <c:pt idx="673">
                  <c:v>122544.6015625</c:v>
                </c:pt>
                <c:pt idx="674">
                  <c:v>119099.5859375</c:v>
                </c:pt>
                <c:pt idx="675">
                  <c:v>119099.5859375</c:v>
                </c:pt>
                <c:pt idx="676">
                  <c:v>127963.6953125</c:v>
                </c:pt>
                <c:pt idx="677">
                  <c:v>145881.1875</c:v>
                </c:pt>
                <c:pt idx="678">
                  <c:v>154950.3125</c:v>
                </c:pt>
                <c:pt idx="679">
                  <c:v>157647.296875</c:v>
                </c:pt>
                <c:pt idx="680">
                  <c:v>147757.8125</c:v>
                </c:pt>
                <c:pt idx="681">
                  <c:v>150949.125</c:v>
                </c:pt>
                <c:pt idx="682">
                  <c:v>148930.6875</c:v>
                </c:pt>
                <c:pt idx="683">
                  <c:v>153698.734375</c:v>
                </c:pt>
                <c:pt idx="684">
                  <c:v>156086.234375</c:v>
                </c:pt>
                <c:pt idx="685">
                  <c:v>155997.625</c:v>
                </c:pt>
                <c:pt idx="686">
                  <c:v>155469.546875</c:v>
                </c:pt>
                <c:pt idx="687">
                  <c:v>157715.265625</c:v>
                </c:pt>
                <c:pt idx="688">
                  <c:v>158168.921875</c:v>
                </c:pt>
                <c:pt idx="689">
                  <c:v>157642.71875</c:v>
                </c:pt>
                <c:pt idx="690">
                  <c:v>158426.0625</c:v>
                </c:pt>
                <c:pt idx="691">
                  <c:v>159186.234375</c:v>
                </c:pt>
                <c:pt idx="692">
                  <c:v>159186.234375</c:v>
                </c:pt>
                <c:pt idx="693">
                  <c:v>154126.25</c:v>
                </c:pt>
                <c:pt idx="694">
                  <c:v>141879.59375</c:v>
                </c:pt>
                <c:pt idx="695">
                  <c:v>126963.8359375</c:v>
                </c:pt>
                <c:pt idx="696">
                  <c:v>123050.6171875</c:v>
                </c:pt>
                <c:pt idx="697">
                  <c:v>122117.21875</c:v>
                </c:pt>
                <c:pt idx="698">
                  <c:v>122028.609375</c:v>
                </c:pt>
                <c:pt idx="699">
                  <c:v>126120.7578125</c:v>
                </c:pt>
                <c:pt idx="700">
                  <c:v>135031.171875</c:v>
                </c:pt>
                <c:pt idx="701">
                  <c:v>153047.109375</c:v>
                </c:pt>
                <c:pt idx="702">
                  <c:v>162228.609375</c:v>
                </c:pt>
                <c:pt idx="703">
                  <c:v>162228.609375</c:v>
                </c:pt>
                <c:pt idx="704">
                  <c:v>162317.21875</c:v>
                </c:pt>
                <c:pt idx="705">
                  <c:v>169800.25</c:v>
                </c:pt>
                <c:pt idx="706">
                  <c:v>173551.578125</c:v>
                </c:pt>
                <c:pt idx="707">
                  <c:v>179658.203125</c:v>
                </c:pt>
                <c:pt idx="708">
                  <c:v>189699.140625</c:v>
                </c:pt>
                <c:pt idx="709">
                  <c:v>193160.609375</c:v>
                </c:pt>
                <c:pt idx="710">
                  <c:v>193914</c:v>
                </c:pt>
                <c:pt idx="711">
                  <c:v>197172.3125</c:v>
                </c:pt>
                <c:pt idx="712">
                  <c:v>198581.234375</c:v>
                </c:pt>
                <c:pt idx="713">
                  <c:v>197926.484375</c:v>
                </c:pt>
                <c:pt idx="714">
                  <c:v>188415.671875</c:v>
                </c:pt>
                <c:pt idx="715">
                  <c:v>185622.59375</c:v>
                </c:pt>
                <c:pt idx="716">
                  <c:v>180864.5625</c:v>
                </c:pt>
                <c:pt idx="717">
                  <c:v>172281.671875</c:v>
                </c:pt>
                <c:pt idx="718">
                  <c:v>156044.65625</c:v>
                </c:pt>
                <c:pt idx="719">
                  <c:v>130159.75</c:v>
                </c:pt>
                <c:pt idx="720">
                  <c:v>125805.8046875</c:v>
                </c:pt>
                <c:pt idx="721">
                  <c:v>124421.9140625</c:v>
                </c:pt>
                <c:pt idx="722">
                  <c:v>126671.9140625</c:v>
                </c:pt>
                <c:pt idx="723">
                  <c:v>128757.3359375</c:v>
                </c:pt>
                <c:pt idx="724">
                  <c:v>134342.078125</c:v>
                </c:pt>
                <c:pt idx="725">
                  <c:v>151870.40625</c:v>
                </c:pt>
                <c:pt idx="726">
                  <c:v>155497.375</c:v>
                </c:pt>
                <c:pt idx="727">
                  <c:v>155966.421875</c:v>
                </c:pt>
                <c:pt idx="728">
                  <c:v>158393.46875</c:v>
                </c:pt>
                <c:pt idx="729">
                  <c:v>168844.4375</c:v>
                </c:pt>
                <c:pt idx="730">
                  <c:v>174939.78125</c:v>
                </c:pt>
                <c:pt idx="731">
                  <c:v>175616.328125</c:v>
                </c:pt>
                <c:pt idx="732">
                  <c:v>176804.890625</c:v>
                </c:pt>
                <c:pt idx="733">
                  <c:v>176786.140625</c:v>
                </c:pt>
                <c:pt idx="734">
                  <c:v>182504.984375</c:v>
                </c:pt>
                <c:pt idx="735">
                  <c:v>186157.578125</c:v>
                </c:pt>
                <c:pt idx="736">
                  <c:v>190183.140625</c:v>
                </c:pt>
                <c:pt idx="737">
                  <c:v>191536.203125</c:v>
                </c:pt>
                <c:pt idx="738">
                  <c:v>189829.46875</c:v>
                </c:pt>
                <c:pt idx="739">
                  <c:v>190695.859375</c:v>
                </c:pt>
                <c:pt idx="740">
                  <c:v>191978.21875</c:v>
                </c:pt>
                <c:pt idx="741">
                  <c:v>188318.84375</c:v>
                </c:pt>
                <c:pt idx="742">
                  <c:v>181778.5625</c:v>
                </c:pt>
              </c:numCache>
            </c:numRef>
          </c:yVal>
          <c:smooth val="1"/>
          <c:extLst>
            <c:ext xmlns:c16="http://schemas.microsoft.com/office/drawing/2014/chart" uri="{C3380CC4-5D6E-409C-BE32-E72D297353CC}">
              <c16:uniqueId val="{00000000-D730-4376-A9A2-504EE26C8ECA}"/>
            </c:ext>
          </c:extLst>
        </c:ser>
        <c:ser>
          <c:idx val="1"/>
          <c:order val="1"/>
          <c:tx>
            <c:v>2020</c:v>
          </c:tx>
          <c:spPr>
            <a:ln w="19050" cap="rnd">
              <a:solidFill>
                <a:schemeClr val="accent2"/>
              </a:solidFill>
              <a:round/>
            </a:ln>
            <a:effectLst/>
          </c:spPr>
          <c:marker>
            <c:symbol val="none"/>
          </c:marker>
          <c:xVal>
            <c:numRef>
              <c:f>Sheet1!$A$2:$A$745</c:f>
              <c:numCache>
                <c:formatCode>m/d\ h:mm</c:formatCode>
                <c:ptCount val="744"/>
                <c:pt idx="0">
                  <c:v>44256</c:v>
                </c:pt>
                <c:pt idx="1">
                  <c:v>44256.041666666664</c:v>
                </c:pt>
                <c:pt idx="2">
                  <c:v>44256.08333321759</c:v>
                </c:pt>
                <c:pt idx="3">
                  <c:v>44256.124999826388</c:v>
                </c:pt>
                <c:pt idx="4">
                  <c:v>44256.166666435187</c:v>
                </c:pt>
                <c:pt idx="5">
                  <c:v>44256.208333043978</c:v>
                </c:pt>
                <c:pt idx="6">
                  <c:v>44256.249999652777</c:v>
                </c:pt>
                <c:pt idx="7">
                  <c:v>44256.291666261575</c:v>
                </c:pt>
                <c:pt idx="8">
                  <c:v>44256.333332870374</c:v>
                </c:pt>
                <c:pt idx="9">
                  <c:v>44256.374999479165</c:v>
                </c:pt>
                <c:pt idx="10">
                  <c:v>44256.416666087964</c:v>
                </c:pt>
                <c:pt idx="11">
                  <c:v>44256.458332696762</c:v>
                </c:pt>
                <c:pt idx="12">
                  <c:v>44256.499999305554</c:v>
                </c:pt>
                <c:pt idx="13">
                  <c:v>44256.541665914352</c:v>
                </c:pt>
                <c:pt idx="14">
                  <c:v>44256.583332523151</c:v>
                </c:pt>
                <c:pt idx="15">
                  <c:v>44256.624999131942</c:v>
                </c:pt>
                <c:pt idx="16">
                  <c:v>44256.66666574074</c:v>
                </c:pt>
                <c:pt idx="17">
                  <c:v>44256.708332349539</c:v>
                </c:pt>
                <c:pt idx="18">
                  <c:v>44256.74999895833</c:v>
                </c:pt>
                <c:pt idx="19">
                  <c:v>44256.791665567129</c:v>
                </c:pt>
                <c:pt idx="20">
                  <c:v>44256.833332175927</c:v>
                </c:pt>
                <c:pt idx="21">
                  <c:v>44256.874998784719</c:v>
                </c:pt>
                <c:pt idx="22">
                  <c:v>44256.916665393517</c:v>
                </c:pt>
                <c:pt idx="23">
                  <c:v>44256.958332002316</c:v>
                </c:pt>
                <c:pt idx="24">
                  <c:v>44256.999998611114</c:v>
                </c:pt>
                <c:pt idx="25">
                  <c:v>44257.041665219906</c:v>
                </c:pt>
                <c:pt idx="26">
                  <c:v>44257.083331828704</c:v>
                </c:pt>
                <c:pt idx="27">
                  <c:v>44257.124998437503</c:v>
                </c:pt>
                <c:pt idx="28">
                  <c:v>44257.166665046294</c:v>
                </c:pt>
                <c:pt idx="29">
                  <c:v>44257.208331655092</c:v>
                </c:pt>
                <c:pt idx="30">
                  <c:v>44257.249998263891</c:v>
                </c:pt>
                <c:pt idx="31">
                  <c:v>44257.291664872682</c:v>
                </c:pt>
                <c:pt idx="32">
                  <c:v>44257.333331481481</c:v>
                </c:pt>
                <c:pt idx="33">
                  <c:v>44257.374998090279</c:v>
                </c:pt>
                <c:pt idx="34">
                  <c:v>44257.416664699071</c:v>
                </c:pt>
                <c:pt idx="35">
                  <c:v>44257.458331307869</c:v>
                </c:pt>
                <c:pt idx="36">
                  <c:v>44257.499997916668</c:v>
                </c:pt>
                <c:pt idx="37">
                  <c:v>44257.541664525466</c:v>
                </c:pt>
                <c:pt idx="38">
                  <c:v>44257.583331134258</c:v>
                </c:pt>
                <c:pt idx="39">
                  <c:v>44257.624997743056</c:v>
                </c:pt>
                <c:pt idx="40">
                  <c:v>44257.666664351855</c:v>
                </c:pt>
                <c:pt idx="41">
                  <c:v>44257.708330960646</c:v>
                </c:pt>
                <c:pt idx="42">
                  <c:v>44257.749997569445</c:v>
                </c:pt>
                <c:pt idx="43">
                  <c:v>44257.791664178243</c:v>
                </c:pt>
                <c:pt idx="44">
                  <c:v>44257.833330787034</c:v>
                </c:pt>
                <c:pt idx="45">
                  <c:v>44257.874997395833</c:v>
                </c:pt>
                <c:pt idx="46">
                  <c:v>44257.916664004631</c:v>
                </c:pt>
                <c:pt idx="47">
                  <c:v>44257.958330613423</c:v>
                </c:pt>
                <c:pt idx="48">
                  <c:v>44257.999997222221</c:v>
                </c:pt>
                <c:pt idx="49">
                  <c:v>44258.04166383102</c:v>
                </c:pt>
                <c:pt idx="50">
                  <c:v>44258.083330439818</c:v>
                </c:pt>
                <c:pt idx="51">
                  <c:v>44258.12499704861</c:v>
                </c:pt>
                <c:pt idx="52">
                  <c:v>44258.166663657408</c:v>
                </c:pt>
                <c:pt idx="53">
                  <c:v>44258.208330266207</c:v>
                </c:pt>
                <c:pt idx="54">
                  <c:v>44258.249996874998</c:v>
                </c:pt>
                <c:pt idx="55">
                  <c:v>44258.291663483797</c:v>
                </c:pt>
                <c:pt idx="56">
                  <c:v>44258.333330092595</c:v>
                </c:pt>
                <c:pt idx="57">
                  <c:v>44258.374996701386</c:v>
                </c:pt>
                <c:pt idx="58">
                  <c:v>44258.416663310185</c:v>
                </c:pt>
                <c:pt idx="59">
                  <c:v>44258.458329918984</c:v>
                </c:pt>
                <c:pt idx="60">
                  <c:v>44258.499996527775</c:v>
                </c:pt>
                <c:pt idx="61">
                  <c:v>44258.541663136573</c:v>
                </c:pt>
                <c:pt idx="62">
                  <c:v>44258.583329745372</c:v>
                </c:pt>
                <c:pt idx="63">
                  <c:v>44258.624996354163</c:v>
                </c:pt>
                <c:pt idx="64">
                  <c:v>44258.666662962962</c:v>
                </c:pt>
                <c:pt idx="65">
                  <c:v>44258.70832957176</c:v>
                </c:pt>
                <c:pt idx="66">
                  <c:v>44258.749996180559</c:v>
                </c:pt>
                <c:pt idx="67">
                  <c:v>44258.79166278935</c:v>
                </c:pt>
                <c:pt idx="68">
                  <c:v>44258.833329398149</c:v>
                </c:pt>
                <c:pt idx="69">
                  <c:v>44258.874996006947</c:v>
                </c:pt>
                <c:pt idx="70">
                  <c:v>44258.916662615738</c:v>
                </c:pt>
                <c:pt idx="71">
                  <c:v>44258.958329224537</c:v>
                </c:pt>
                <c:pt idx="72">
                  <c:v>44258.999995833336</c:v>
                </c:pt>
                <c:pt idx="73">
                  <c:v>44259.041662442127</c:v>
                </c:pt>
                <c:pt idx="74">
                  <c:v>44259.083329050925</c:v>
                </c:pt>
                <c:pt idx="75">
                  <c:v>44259.124995659724</c:v>
                </c:pt>
                <c:pt idx="76">
                  <c:v>44259.166662268515</c:v>
                </c:pt>
                <c:pt idx="77">
                  <c:v>44259.208328877314</c:v>
                </c:pt>
                <c:pt idx="78">
                  <c:v>44259.249995486112</c:v>
                </c:pt>
                <c:pt idx="79">
                  <c:v>44259.291662094911</c:v>
                </c:pt>
                <c:pt idx="80">
                  <c:v>44259.333328703702</c:v>
                </c:pt>
                <c:pt idx="81">
                  <c:v>44259.374995312501</c:v>
                </c:pt>
                <c:pt idx="82">
                  <c:v>44259.416661921299</c:v>
                </c:pt>
                <c:pt idx="83">
                  <c:v>44259.458328530091</c:v>
                </c:pt>
                <c:pt idx="84">
                  <c:v>44259.499995138889</c:v>
                </c:pt>
                <c:pt idx="85">
                  <c:v>44259.541661747688</c:v>
                </c:pt>
                <c:pt idx="86">
                  <c:v>44259.583328356479</c:v>
                </c:pt>
                <c:pt idx="87">
                  <c:v>44259.624994965277</c:v>
                </c:pt>
                <c:pt idx="88">
                  <c:v>44259.666661574076</c:v>
                </c:pt>
                <c:pt idx="89">
                  <c:v>44259.708328182867</c:v>
                </c:pt>
                <c:pt idx="90">
                  <c:v>44259.749994791666</c:v>
                </c:pt>
                <c:pt idx="91">
                  <c:v>44259.791661400464</c:v>
                </c:pt>
                <c:pt idx="92">
                  <c:v>44259.833328009256</c:v>
                </c:pt>
                <c:pt idx="93">
                  <c:v>44259.874994618054</c:v>
                </c:pt>
                <c:pt idx="94">
                  <c:v>44259.916661226853</c:v>
                </c:pt>
                <c:pt idx="95">
                  <c:v>44259.958327835651</c:v>
                </c:pt>
                <c:pt idx="96">
                  <c:v>44259.999994444443</c:v>
                </c:pt>
                <c:pt idx="97">
                  <c:v>44260.041661053241</c:v>
                </c:pt>
                <c:pt idx="98">
                  <c:v>44260.08332766204</c:v>
                </c:pt>
                <c:pt idx="99">
                  <c:v>44260.124994270831</c:v>
                </c:pt>
                <c:pt idx="100">
                  <c:v>44260.166660879629</c:v>
                </c:pt>
                <c:pt idx="101">
                  <c:v>44260.208327488428</c:v>
                </c:pt>
                <c:pt idx="102">
                  <c:v>44260.249994097219</c:v>
                </c:pt>
                <c:pt idx="103">
                  <c:v>44260.291660706018</c:v>
                </c:pt>
                <c:pt idx="104">
                  <c:v>44260.333327314816</c:v>
                </c:pt>
                <c:pt idx="105">
                  <c:v>44260.374993923608</c:v>
                </c:pt>
                <c:pt idx="106">
                  <c:v>44260.416660532406</c:v>
                </c:pt>
                <c:pt idx="107">
                  <c:v>44260.458327141205</c:v>
                </c:pt>
                <c:pt idx="108">
                  <c:v>44260.499993750003</c:v>
                </c:pt>
                <c:pt idx="109">
                  <c:v>44260.541660358795</c:v>
                </c:pt>
                <c:pt idx="110">
                  <c:v>44260.583326967593</c:v>
                </c:pt>
                <c:pt idx="111">
                  <c:v>44260.624993576392</c:v>
                </c:pt>
                <c:pt idx="112">
                  <c:v>44260.666660185183</c:v>
                </c:pt>
                <c:pt idx="113">
                  <c:v>44260.708326793982</c:v>
                </c:pt>
                <c:pt idx="114">
                  <c:v>44260.74999340278</c:v>
                </c:pt>
                <c:pt idx="115">
                  <c:v>44260.791660011571</c:v>
                </c:pt>
                <c:pt idx="116">
                  <c:v>44260.83332662037</c:v>
                </c:pt>
                <c:pt idx="117">
                  <c:v>44260.874993229168</c:v>
                </c:pt>
                <c:pt idx="118">
                  <c:v>44260.91665983796</c:v>
                </c:pt>
                <c:pt idx="119">
                  <c:v>44260.958326446758</c:v>
                </c:pt>
                <c:pt idx="120">
                  <c:v>44260.999993055557</c:v>
                </c:pt>
                <c:pt idx="121">
                  <c:v>44261.041659664355</c:v>
                </c:pt>
                <c:pt idx="122">
                  <c:v>44261.083326273147</c:v>
                </c:pt>
                <c:pt idx="123">
                  <c:v>44261.124992881945</c:v>
                </c:pt>
                <c:pt idx="124">
                  <c:v>44261.166659490744</c:v>
                </c:pt>
                <c:pt idx="125">
                  <c:v>44261.208326099535</c:v>
                </c:pt>
                <c:pt idx="126">
                  <c:v>44261.249992708334</c:v>
                </c:pt>
                <c:pt idx="127">
                  <c:v>44261.291659317132</c:v>
                </c:pt>
                <c:pt idx="128">
                  <c:v>44261.333325925923</c:v>
                </c:pt>
                <c:pt idx="129">
                  <c:v>44261.374992534722</c:v>
                </c:pt>
                <c:pt idx="130">
                  <c:v>44261.416659143521</c:v>
                </c:pt>
                <c:pt idx="131">
                  <c:v>44261.458325752312</c:v>
                </c:pt>
                <c:pt idx="132">
                  <c:v>44261.49999236111</c:v>
                </c:pt>
                <c:pt idx="133">
                  <c:v>44261.541658969909</c:v>
                </c:pt>
                <c:pt idx="134">
                  <c:v>44261.5833255787</c:v>
                </c:pt>
                <c:pt idx="135">
                  <c:v>44261.624992187499</c:v>
                </c:pt>
                <c:pt idx="136">
                  <c:v>44261.666658796297</c:v>
                </c:pt>
                <c:pt idx="137">
                  <c:v>44261.708325405096</c:v>
                </c:pt>
                <c:pt idx="138">
                  <c:v>44261.749992013887</c:v>
                </c:pt>
                <c:pt idx="139">
                  <c:v>44261.791658622686</c:v>
                </c:pt>
                <c:pt idx="140">
                  <c:v>44261.833325231484</c:v>
                </c:pt>
                <c:pt idx="141">
                  <c:v>44261.874991840275</c:v>
                </c:pt>
                <c:pt idx="142">
                  <c:v>44261.916658449074</c:v>
                </c:pt>
                <c:pt idx="143">
                  <c:v>44261.958325057873</c:v>
                </c:pt>
                <c:pt idx="144">
                  <c:v>44261.999991666664</c:v>
                </c:pt>
                <c:pt idx="145">
                  <c:v>44262.041658275462</c:v>
                </c:pt>
                <c:pt idx="146">
                  <c:v>44262.083324884261</c:v>
                </c:pt>
                <c:pt idx="147">
                  <c:v>44262.124991493052</c:v>
                </c:pt>
                <c:pt idx="148">
                  <c:v>44262.166658101851</c:v>
                </c:pt>
                <c:pt idx="149">
                  <c:v>44262.208324710649</c:v>
                </c:pt>
                <c:pt idx="150">
                  <c:v>44262.249991319448</c:v>
                </c:pt>
                <c:pt idx="151">
                  <c:v>44262.291657928239</c:v>
                </c:pt>
                <c:pt idx="152">
                  <c:v>44262.333324537038</c:v>
                </c:pt>
                <c:pt idx="153">
                  <c:v>44262.374991145836</c:v>
                </c:pt>
                <c:pt idx="154">
                  <c:v>44262.416657754628</c:v>
                </c:pt>
                <c:pt idx="155">
                  <c:v>44262.458324363426</c:v>
                </c:pt>
                <c:pt idx="156">
                  <c:v>44262.499990972225</c:v>
                </c:pt>
                <c:pt idx="157">
                  <c:v>44262.541657581016</c:v>
                </c:pt>
                <c:pt idx="158">
                  <c:v>44262.583324189814</c:v>
                </c:pt>
                <c:pt idx="159">
                  <c:v>44262.624990798613</c:v>
                </c:pt>
                <c:pt idx="160">
                  <c:v>44262.666657407404</c:v>
                </c:pt>
                <c:pt idx="161">
                  <c:v>44262.708324016203</c:v>
                </c:pt>
                <c:pt idx="162">
                  <c:v>44262.749990625001</c:v>
                </c:pt>
                <c:pt idx="163">
                  <c:v>44262.7916572338</c:v>
                </c:pt>
                <c:pt idx="164">
                  <c:v>44262.833323842591</c:v>
                </c:pt>
                <c:pt idx="165">
                  <c:v>44262.87499045139</c:v>
                </c:pt>
                <c:pt idx="166">
                  <c:v>44262.916657060188</c:v>
                </c:pt>
                <c:pt idx="167">
                  <c:v>44262.95832366898</c:v>
                </c:pt>
                <c:pt idx="168">
                  <c:v>44262.999990277778</c:v>
                </c:pt>
                <c:pt idx="169">
                  <c:v>44263.041656886577</c:v>
                </c:pt>
                <c:pt idx="170">
                  <c:v>44263.083323495368</c:v>
                </c:pt>
                <c:pt idx="171">
                  <c:v>44263.124990104166</c:v>
                </c:pt>
                <c:pt idx="172">
                  <c:v>44263.166656712965</c:v>
                </c:pt>
                <c:pt idx="173">
                  <c:v>44263.208323321756</c:v>
                </c:pt>
                <c:pt idx="174">
                  <c:v>44263.249989930555</c:v>
                </c:pt>
                <c:pt idx="175">
                  <c:v>44263.291656539353</c:v>
                </c:pt>
                <c:pt idx="176">
                  <c:v>44263.333323148145</c:v>
                </c:pt>
                <c:pt idx="177">
                  <c:v>44263.374989756943</c:v>
                </c:pt>
                <c:pt idx="178">
                  <c:v>44263.416656365742</c:v>
                </c:pt>
                <c:pt idx="179">
                  <c:v>44263.45832297454</c:v>
                </c:pt>
                <c:pt idx="180">
                  <c:v>44263.499989583332</c:v>
                </c:pt>
                <c:pt idx="181">
                  <c:v>44263.54165619213</c:v>
                </c:pt>
                <c:pt idx="182">
                  <c:v>44263.583322800929</c:v>
                </c:pt>
                <c:pt idx="183">
                  <c:v>44263.62498940972</c:v>
                </c:pt>
                <c:pt idx="184">
                  <c:v>44263.666656018519</c:v>
                </c:pt>
                <c:pt idx="185">
                  <c:v>44263.708322627317</c:v>
                </c:pt>
                <c:pt idx="186">
                  <c:v>44263.749989236108</c:v>
                </c:pt>
                <c:pt idx="187">
                  <c:v>44263.791655844907</c:v>
                </c:pt>
                <c:pt idx="188">
                  <c:v>44263.833322453705</c:v>
                </c:pt>
                <c:pt idx="189">
                  <c:v>44263.874989062497</c:v>
                </c:pt>
                <c:pt idx="190">
                  <c:v>44263.916655671295</c:v>
                </c:pt>
                <c:pt idx="191">
                  <c:v>44263.958322280094</c:v>
                </c:pt>
                <c:pt idx="192">
                  <c:v>44263.999988888892</c:v>
                </c:pt>
                <c:pt idx="193">
                  <c:v>44264.041655497684</c:v>
                </c:pt>
                <c:pt idx="194">
                  <c:v>44264.083322106482</c:v>
                </c:pt>
                <c:pt idx="195">
                  <c:v>44264.124988715281</c:v>
                </c:pt>
                <c:pt idx="196">
                  <c:v>44264.166655324072</c:v>
                </c:pt>
                <c:pt idx="197">
                  <c:v>44264.208321932871</c:v>
                </c:pt>
                <c:pt idx="198">
                  <c:v>44264.249988541669</c:v>
                </c:pt>
                <c:pt idx="199">
                  <c:v>44264.29165515046</c:v>
                </c:pt>
                <c:pt idx="200">
                  <c:v>44264.333321759259</c:v>
                </c:pt>
                <c:pt idx="201">
                  <c:v>44264.374988368058</c:v>
                </c:pt>
                <c:pt idx="202">
                  <c:v>44264.416654976849</c:v>
                </c:pt>
                <c:pt idx="203">
                  <c:v>44264.458321585647</c:v>
                </c:pt>
                <c:pt idx="204">
                  <c:v>44264.499988194446</c:v>
                </c:pt>
                <c:pt idx="205">
                  <c:v>44264.541654803237</c:v>
                </c:pt>
                <c:pt idx="206">
                  <c:v>44264.583321412036</c:v>
                </c:pt>
                <c:pt idx="207">
                  <c:v>44264.624988020834</c:v>
                </c:pt>
                <c:pt idx="208">
                  <c:v>44264.666654629633</c:v>
                </c:pt>
                <c:pt idx="209">
                  <c:v>44264.708321238424</c:v>
                </c:pt>
                <c:pt idx="210">
                  <c:v>44264.749987847223</c:v>
                </c:pt>
                <c:pt idx="211">
                  <c:v>44264.791654456021</c:v>
                </c:pt>
                <c:pt idx="212">
                  <c:v>44264.833321064812</c:v>
                </c:pt>
                <c:pt idx="213">
                  <c:v>44264.874987673611</c:v>
                </c:pt>
                <c:pt idx="214">
                  <c:v>44264.91665428241</c:v>
                </c:pt>
                <c:pt idx="215">
                  <c:v>44264.958320891201</c:v>
                </c:pt>
                <c:pt idx="216">
                  <c:v>44264.999987499999</c:v>
                </c:pt>
                <c:pt idx="217">
                  <c:v>44265.041654108798</c:v>
                </c:pt>
                <c:pt idx="218">
                  <c:v>44265.083320717589</c:v>
                </c:pt>
                <c:pt idx="219">
                  <c:v>44265.124987326388</c:v>
                </c:pt>
                <c:pt idx="220">
                  <c:v>44265.166653935186</c:v>
                </c:pt>
                <c:pt idx="221">
                  <c:v>44265.208320543985</c:v>
                </c:pt>
                <c:pt idx="222">
                  <c:v>44265.249987152776</c:v>
                </c:pt>
                <c:pt idx="223">
                  <c:v>44265.291653761575</c:v>
                </c:pt>
                <c:pt idx="224">
                  <c:v>44265.333320370373</c:v>
                </c:pt>
                <c:pt idx="225">
                  <c:v>44265.374986979165</c:v>
                </c:pt>
                <c:pt idx="226">
                  <c:v>44265.416653587963</c:v>
                </c:pt>
                <c:pt idx="227">
                  <c:v>44265.458320196762</c:v>
                </c:pt>
                <c:pt idx="228">
                  <c:v>44265.499986805553</c:v>
                </c:pt>
                <c:pt idx="229">
                  <c:v>44265.541653414351</c:v>
                </c:pt>
                <c:pt idx="230">
                  <c:v>44265.58332002315</c:v>
                </c:pt>
                <c:pt idx="231">
                  <c:v>44265.624986631941</c:v>
                </c:pt>
                <c:pt idx="232">
                  <c:v>44265.66665324074</c:v>
                </c:pt>
                <c:pt idx="233">
                  <c:v>44265.708319849538</c:v>
                </c:pt>
                <c:pt idx="234">
                  <c:v>44265.749986458337</c:v>
                </c:pt>
                <c:pt idx="235">
                  <c:v>44265.791653067128</c:v>
                </c:pt>
                <c:pt idx="236">
                  <c:v>44265.833319675927</c:v>
                </c:pt>
                <c:pt idx="237">
                  <c:v>44265.874986284725</c:v>
                </c:pt>
                <c:pt idx="238">
                  <c:v>44265.916652893517</c:v>
                </c:pt>
                <c:pt idx="239">
                  <c:v>44265.958319502315</c:v>
                </c:pt>
                <c:pt idx="240">
                  <c:v>44265.999986111114</c:v>
                </c:pt>
                <c:pt idx="241">
                  <c:v>44266.041652719905</c:v>
                </c:pt>
                <c:pt idx="242">
                  <c:v>44266.083319328704</c:v>
                </c:pt>
                <c:pt idx="243">
                  <c:v>44266.124985937502</c:v>
                </c:pt>
                <c:pt idx="244">
                  <c:v>44266.166652546293</c:v>
                </c:pt>
                <c:pt idx="245">
                  <c:v>44266.208319155092</c:v>
                </c:pt>
                <c:pt idx="246">
                  <c:v>44266.24998576389</c:v>
                </c:pt>
                <c:pt idx="247">
                  <c:v>44266.291652372682</c:v>
                </c:pt>
                <c:pt idx="248">
                  <c:v>44266.33331898148</c:v>
                </c:pt>
                <c:pt idx="249">
                  <c:v>44266.374985590279</c:v>
                </c:pt>
                <c:pt idx="250">
                  <c:v>44266.416652199077</c:v>
                </c:pt>
                <c:pt idx="251">
                  <c:v>44266.458318807869</c:v>
                </c:pt>
                <c:pt idx="252">
                  <c:v>44266.499985416667</c:v>
                </c:pt>
                <c:pt idx="253">
                  <c:v>44266.541652025466</c:v>
                </c:pt>
                <c:pt idx="254">
                  <c:v>44266.583318634257</c:v>
                </c:pt>
                <c:pt idx="255">
                  <c:v>44266.624985243056</c:v>
                </c:pt>
                <c:pt idx="256">
                  <c:v>44266.666651851854</c:v>
                </c:pt>
                <c:pt idx="257">
                  <c:v>44266.708318460645</c:v>
                </c:pt>
                <c:pt idx="258">
                  <c:v>44266.749985069444</c:v>
                </c:pt>
                <c:pt idx="259">
                  <c:v>44266.791651678242</c:v>
                </c:pt>
                <c:pt idx="260">
                  <c:v>44266.833318287034</c:v>
                </c:pt>
                <c:pt idx="261">
                  <c:v>44266.874984895832</c:v>
                </c:pt>
                <c:pt idx="262">
                  <c:v>44266.916651504631</c:v>
                </c:pt>
                <c:pt idx="263">
                  <c:v>44266.958318113429</c:v>
                </c:pt>
                <c:pt idx="264">
                  <c:v>44266.999984722221</c:v>
                </c:pt>
                <c:pt idx="265">
                  <c:v>44267.041651331019</c:v>
                </c:pt>
                <c:pt idx="266">
                  <c:v>44267.083317939818</c:v>
                </c:pt>
                <c:pt idx="267">
                  <c:v>44267.124984548609</c:v>
                </c:pt>
                <c:pt idx="268">
                  <c:v>44267.166651157408</c:v>
                </c:pt>
                <c:pt idx="269">
                  <c:v>44267.208317766206</c:v>
                </c:pt>
                <c:pt idx="270">
                  <c:v>44267.249984374997</c:v>
                </c:pt>
                <c:pt idx="271">
                  <c:v>44267.291650983796</c:v>
                </c:pt>
                <c:pt idx="272">
                  <c:v>44267.333317592595</c:v>
                </c:pt>
                <c:pt idx="273">
                  <c:v>44267.374984201386</c:v>
                </c:pt>
                <c:pt idx="274">
                  <c:v>44267.416650810184</c:v>
                </c:pt>
                <c:pt idx="275">
                  <c:v>44267.458317418983</c:v>
                </c:pt>
                <c:pt idx="276">
                  <c:v>44267.499984027774</c:v>
                </c:pt>
                <c:pt idx="277">
                  <c:v>44267.541650636573</c:v>
                </c:pt>
                <c:pt idx="278">
                  <c:v>44267.583317245371</c:v>
                </c:pt>
                <c:pt idx="279">
                  <c:v>44267.62498385417</c:v>
                </c:pt>
                <c:pt idx="280">
                  <c:v>44267.666650462961</c:v>
                </c:pt>
                <c:pt idx="281">
                  <c:v>44267.70831707176</c:v>
                </c:pt>
                <c:pt idx="282">
                  <c:v>44267.749983680558</c:v>
                </c:pt>
                <c:pt idx="283">
                  <c:v>44267.791650289349</c:v>
                </c:pt>
                <c:pt idx="284">
                  <c:v>44267.833316898148</c:v>
                </c:pt>
                <c:pt idx="285">
                  <c:v>44267.874983506947</c:v>
                </c:pt>
                <c:pt idx="286">
                  <c:v>44267.916650115738</c:v>
                </c:pt>
                <c:pt idx="287">
                  <c:v>44267.958316724536</c:v>
                </c:pt>
                <c:pt idx="288">
                  <c:v>44267.999983333335</c:v>
                </c:pt>
                <c:pt idx="289">
                  <c:v>44268.041649942126</c:v>
                </c:pt>
                <c:pt idx="290">
                  <c:v>44268.083316550925</c:v>
                </c:pt>
                <c:pt idx="291">
                  <c:v>44268.124983159723</c:v>
                </c:pt>
                <c:pt idx="292">
                  <c:v>44268.166649768522</c:v>
                </c:pt>
                <c:pt idx="293">
                  <c:v>44268.208316377313</c:v>
                </c:pt>
                <c:pt idx="294">
                  <c:v>44268.249982986112</c:v>
                </c:pt>
                <c:pt idx="295">
                  <c:v>44268.29164959491</c:v>
                </c:pt>
                <c:pt idx="296">
                  <c:v>44268.333316203702</c:v>
                </c:pt>
                <c:pt idx="297">
                  <c:v>44268.3749828125</c:v>
                </c:pt>
                <c:pt idx="298">
                  <c:v>44268.416649421299</c:v>
                </c:pt>
                <c:pt idx="299">
                  <c:v>44268.45831603009</c:v>
                </c:pt>
                <c:pt idx="300">
                  <c:v>44268.499982638888</c:v>
                </c:pt>
                <c:pt idx="301">
                  <c:v>44268.541649247687</c:v>
                </c:pt>
                <c:pt idx="302">
                  <c:v>44268.583315856478</c:v>
                </c:pt>
                <c:pt idx="303">
                  <c:v>44268.624982465277</c:v>
                </c:pt>
                <c:pt idx="304">
                  <c:v>44268.666649074075</c:v>
                </c:pt>
                <c:pt idx="305">
                  <c:v>44268.708315682874</c:v>
                </c:pt>
                <c:pt idx="306">
                  <c:v>44268.749982291665</c:v>
                </c:pt>
                <c:pt idx="307">
                  <c:v>44268.791648900464</c:v>
                </c:pt>
                <c:pt idx="308">
                  <c:v>44268.833315509262</c:v>
                </c:pt>
                <c:pt idx="309">
                  <c:v>44268.874982118054</c:v>
                </c:pt>
                <c:pt idx="310">
                  <c:v>44268.916648726852</c:v>
                </c:pt>
                <c:pt idx="311">
                  <c:v>44268.958315335651</c:v>
                </c:pt>
                <c:pt idx="312">
                  <c:v>44268.999981944442</c:v>
                </c:pt>
                <c:pt idx="313">
                  <c:v>44269.041648553241</c:v>
                </c:pt>
                <c:pt idx="314">
                  <c:v>44269.083315162039</c:v>
                </c:pt>
                <c:pt idx="315">
                  <c:v>44269.12498177083</c:v>
                </c:pt>
                <c:pt idx="316">
                  <c:v>44269.166648379629</c:v>
                </c:pt>
                <c:pt idx="317">
                  <c:v>44269.208314988427</c:v>
                </c:pt>
                <c:pt idx="318">
                  <c:v>44269.249981597219</c:v>
                </c:pt>
                <c:pt idx="319">
                  <c:v>44269.291648206017</c:v>
                </c:pt>
                <c:pt idx="320">
                  <c:v>44269.333314814816</c:v>
                </c:pt>
                <c:pt idx="321">
                  <c:v>44269.374981423614</c:v>
                </c:pt>
                <c:pt idx="322">
                  <c:v>44269.416648032406</c:v>
                </c:pt>
                <c:pt idx="323">
                  <c:v>44269.458314641204</c:v>
                </c:pt>
                <c:pt idx="324">
                  <c:v>44269.499981250003</c:v>
                </c:pt>
                <c:pt idx="325">
                  <c:v>44269.541647858794</c:v>
                </c:pt>
                <c:pt idx="326">
                  <c:v>44269.583314467593</c:v>
                </c:pt>
                <c:pt idx="327">
                  <c:v>44269.624981076391</c:v>
                </c:pt>
                <c:pt idx="328">
                  <c:v>44269.666647685182</c:v>
                </c:pt>
                <c:pt idx="329">
                  <c:v>44269.708314293981</c:v>
                </c:pt>
                <c:pt idx="330">
                  <c:v>44269.749980902779</c:v>
                </c:pt>
                <c:pt idx="331">
                  <c:v>44269.791647511571</c:v>
                </c:pt>
                <c:pt idx="332">
                  <c:v>44269.833314120369</c:v>
                </c:pt>
                <c:pt idx="333">
                  <c:v>44269.874980729168</c:v>
                </c:pt>
                <c:pt idx="334">
                  <c:v>44269.916647337966</c:v>
                </c:pt>
                <c:pt idx="335">
                  <c:v>44269.958313946758</c:v>
                </c:pt>
                <c:pt idx="336">
                  <c:v>44269.999980555556</c:v>
                </c:pt>
                <c:pt idx="337">
                  <c:v>44270.041647164355</c:v>
                </c:pt>
                <c:pt idx="338">
                  <c:v>44270.083313773146</c:v>
                </c:pt>
                <c:pt idx="339">
                  <c:v>44270.124980381945</c:v>
                </c:pt>
                <c:pt idx="340">
                  <c:v>44270.166646990743</c:v>
                </c:pt>
                <c:pt idx="341">
                  <c:v>44270.208313599534</c:v>
                </c:pt>
                <c:pt idx="342">
                  <c:v>44270.249980208333</c:v>
                </c:pt>
                <c:pt idx="343">
                  <c:v>44270.291646817132</c:v>
                </c:pt>
                <c:pt idx="344">
                  <c:v>44270.333313425923</c:v>
                </c:pt>
                <c:pt idx="345">
                  <c:v>44270.374980034721</c:v>
                </c:pt>
                <c:pt idx="346">
                  <c:v>44270.41664664352</c:v>
                </c:pt>
                <c:pt idx="347">
                  <c:v>44270.458313252311</c:v>
                </c:pt>
                <c:pt idx="348">
                  <c:v>44270.49997986111</c:v>
                </c:pt>
                <c:pt idx="349">
                  <c:v>44270.541646469908</c:v>
                </c:pt>
                <c:pt idx="350">
                  <c:v>44270.583313078707</c:v>
                </c:pt>
                <c:pt idx="351">
                  <c:v>44270.624979687498</c:v>
                </c:pt>
                <c:pt idx="352">
                  <c:v>44270.666646296297</c:v>
                </c:pt>
                <c:pt idx="353">
                  <c:v>44270.708312905095</c:v>
                </c:pt>
                <c:pt idx="354">
                  <c:v>44270.749979513887</c:v>
                </c:pt>
                <c:pt idx="355">
                  <c:v>44270.791646122685</c:v>
                </c:pt>
                <c:pt idx="356">
                  <c:v>44270.833312731484</c:v>
                </c:pt>
                <c:pt idx="357">
                  <c:v>44270.874979340275</c:v>
                </c:pt>
                <c:pt idx="358">
                  <c:v>44270.916645949073</c:v>
                </c:pt>
                <c:pt idx="359">
                  <c:v>44270.958312557872</c:v>
                </c:pt>
                <c:pt idx="360">
                  <c:v>44270.999979166663</c:v>
                </c:pt>
                <c:pt idx="361">
                  <c:v>44271.041645775462</c:v>
                </c:pt>
                <c:pt idx="362">
                  <c:v>44271.08331238426</c:v>
                </c:pt>
                <c:pt idx="363">
                  <c:v>44271.124978993059</c:v>
                </c:pt>
                <c:pt idx="364">
                  <c:v>44271.16664560185</c:v>
                </c:pt>
                <c:pt idx="365">
                  <c:v>44271.208312210649</c:v>
                </c:pt>
                <c:pt idx="366">
                  <c:v>44271.249978819447</c:v>
                </c:pt>
                <c:pt idx="367">
                  <c:v>44271.291645428239</c:v>
                </c:pt>
                <c:pt idx="368">
                  <c:v>44271.333312037037</c:v>
                </c:pt>
                <c:pt idx="369">
                  <c:v>44271.374978645836</c:v>
                </c:pt>
                <c:pt idx="370">
                  <c:v>44271.416645254627</c:v>
                </c:pt>
                <c:pt idx="371">
                  <c:v>44271.458311863425</c:v>
                </c:pt>
                <c:pt idx="372">
                  <c:v>44271.499978472224</c:v>
                </c:pt>
                <c:pt idx="373">
                  <c:v>44271.541645081015</c:v>
                </c:pt>
                <c:pt idx="374">
                  <c:v>44271.583311689814</c:v>
                </c:pt>
                <c:pt idx="375">
                  <c:v>44271.624978298612</c:v>
                </c:pt>
                <c:pt idx="376">
                  <c:v>44271.666644907411</c:v>
                </c:pt>
                <c:pt idx="377">
                  <c:v>44271.708311516202</c:v>
                </c:pt>
                <c:pt idx="378">
                  <c:v>44271.749978125001</c:v>
                </c:pt>
                <c:pt idx="379">
                  <c:v>44271.791644733799</c:v>
                </c:pt>
                <c:pt idx="380">
                  <c:v>44271.833311342591</c:v>
                </c:pt>
                <c:pt idx="381">
                  <c:v>44271.874977951389</c:v>
                </c:pt>
                <c:pt idx="382">
                  <c:v>44271.916644560188</c:v>
                </c:pt>
                <c:pt idx="383">
                  <c:v>44271.958311168979</c:v>
                </c:pt>
                <c:pt idx="384">
                  <c:v>44271.999977777778</c:v>
                </c:pt>
                <c:pt idx="385">
                  <c:v>44272.041644386576</c:v>
                </c:pt>
                <c:pt idx="386">
                  <c:v>44272.083310995367</c:v>
                </c:pt>
                <c:pt idx="387">
                  <c:v>44272.124977604166</c:v>
                </c:pt>
                <c:pt idx="388">
                  <c:v>44272.166644212964</c:v>
                </c:pt>
                <c:pt idx="389">
                  <c:v>44272.208310821756</c:v>
                </c:pt>
                <c:pt idx="390">
                  <c:v>44272.249977430554</c:v>
                </c:pt>
                <c:pt idx="391">
                  <c:v>44272.291644039353</c:v>
                </c:pt>
                <c:pt idx="392">
                  <c:v>44272.333310648151</c:v>
                </c:pt>
                <c:pt idx="393">
                  <c:v>44272.374977256943</c:v>
                </c:pt>
                <c:pt idx="394">
                  <c:v>44272.416643865741</c:v>
                </c:pt>
                <c:pt idx="395">
                  <c:v>44272.45831047454</c:v>
                </c:pt>
                <c:pt idx="396">
                  <c:v>44272.499977083331</c:v>
                </c:pt>
                <c:pt idx="397">
                  <c:v>44272.54164369213</c:v>
                </c:pt>
                <c:pt idx="398">
                  <c:v>44272.583310300928</c:v>
                </c:pt>
                <c:pt idx="399">
                  <c:v>44272.624976909719</c:v>
                </c:pt>
                <c:pt idx="400">
                  <c:v>44272.666643518518</c:v>
                </c:pt>
                <c:pt idx="401">
                  <c:v>44272.708310127317</c:v>
                </c:pt>
                <c:pt idx="402">
                  <c:v>44272.749976736108</c:v>
                </c:pt>
                <c:pt idx="403">
                  <c:v>44272.791643344906</c:v>
                </c:pt>
                <c:pt idx="404">
                  <c:v>44272.833309953705</c:v>
                </c:pt>
                <c:pt idx="405">
                  <c:v>44272.874976562503</c:v>
                </c:pt>
                <c:pt idx="406">
                  <c:v>44272.916643171295</c:v>
                </c:pt>
                <c:pt idx="407">
                  <c:v>44272.958309780093</c:v>
                </c:pt>
                <c:pt idx="408">
                  <c:v>44272.999976388892</c:v>
                </c:pt>
                <c:pt idx="409">
                  <c:v>44273.041642997683</c:v>
                </c:pt>
                <c:pt idx="410">
                  <c:v>44273.083309606482</c:v>
                </c:pt>
                <c:pt idx="411">
                  <c:v>44273.12497621528</c:v>
                </c:pt>
                <c:pt idx="412">
                  <c:v>44273.166642824071</c:v>
                </c:pt>
                <c:pt idx="413">
                  <c:v>44273.20830943287</c:v>
                </c:pt>
                <c:pt idx="414">
                  <c:v>44273.249976041669</c:v>
                </c:pt>
                <c:pt idx="415">
                  <c:v>44273.29164265046</c:v>
                </c:pt>
                <c:pt idx="416">
                  <c:v>44273.333309259258</c:v>
                </c:pt>
                <c:pt idx="417">
                  <c:v>44273.374975868057</c:v>
                </c:pt>
                <c:pt idx="418">
                  <c:v>44273.416642476855</c:v>
                </c:pt>
                <c:pt idx="419">
                  <c:v>44273.458309085647</c:v>
                </c:pt>
                <c:pt idx="420">
                  <c:v>44273.499975694445</c:v>
                </c:pt>
                <c:pt idx="421">
                  <c:v>44273.541642303244</c:v>
                </c:pt>
                <c:pt idx="422">
                  <c:v>44273.583308912035</c:v>
                </c:pt>
                <c:pt idx="423">
                  <c:v>44273.624975520834</c:v>
                </c:pt>
                <c:pt idx="424">
                  <c:v>44273.666642129632</c:v>
                </c:pt>
                <c:pt idx="425">
                  <c:v>44273.708308738424</c:v>
                </c:pt>
                <c:pt idx="426">
                  <c:v>44273.749975347222</c:v>
                </c:pt>
                <c:pt idx="427">
                  <c:v>44273.791641956021</c:v>
                </c:pt>
                <c:pt idx="428">
                  <c:v>44273.833308564812</c:v>
                </c:pt>
                <c:pt idx="429">
                  <c:v>44273.87497517361</c:v>
                </c:pt>
                <c:pt idx="430">
                  <c:v>44273.916641782409</c:v>
                </c:pt>
                <c:pt idx="431">
                  <c:v>44273.9583083912</c:v>
                </c:pt>
                <c:pt idx="432">
                  <c:v>44273.999974999999</c:v>
                </c:pt>
                <c:pt idx="433">
                  <c:v>44274.041641608797</c:v>
                </c:pt>
                <c:pt idx="434">
                  <c:v>44274.083308217596</c:v>
                </c:pt>
                <c:pt idx="435">
                  <c:v>44274.124974826387</c:v>
                </c:pt>
                <c:pt idx="436">
                  <c:v>44274.166641435186</c:v>
                </c:pt>
                <c:pt idx="437">
                  <c:v>44274.208308043984</c:v>
                </c:pt>
                <c:pt idx="438">
                  <c:v>44274.249974652776</c:v>
                </c:pt>
                <c:pt idx="439">
                  <c:v>44274.291641261574</c:v>
                </c:pt>
                <c:pt idx="440">
                  <c:v>44274.333307870373</c:v>
                </c:pt>
                <c:pt idx="441">
                  <c:v>44274.374974479164</c:v>
                </c:pt>
                <c:pt idx="442">
                  <c:v>44274.416641087962</c:v>
                </c:pt>
                <c:pt idx="443">
                  <c:v>44274.458307696761</c:v>
                </c:pt>
                <c:pt idx="444">
                  <c:v>44274.499974305552</c:v>
                </c:pt>
                <c:pt idx="445">
                  <c:v>44274.541640914351</c:v>
                </c:pt>
                <c:pt idx="446">
                  <c:v>44274.583307523149</c:v>
                </c:pt>
                <c:pt idx="447">
                  <c:v>44274.624974131948</c:v>
                </c:pt>
                <c:pt idx="448">
                  <c:v>44274.666640740739</c:v>
                </c:pt>
                <c:pt idx="449">
                  <c:v>44274.708307349538</c:v>
                </c:pt>
                <c:pt idx="450">
                  <c:v>44274.749973958336</c:v>
                </c:pt>
                <c:pt idx="451">
                  <c:v>44274.791640567128</c:v>
                </c:pt>
                <c:pt idx="452">
                  <c:v>44274.833307175926</c:v>
                </c:pt>
                <c:pt idx="453">
                  <c:v>44274.874973784725</c:v>
                </c:pt>
                <c:pt idx="454">
                  <c:v>44274.916640393516</c:v>
                </c:pt>
                <c:pt idx="455">
                  <c:v>44274.958307002315</c:v>
                </c:pt>
                <c:pt idx="456">
                  <c:v>44274.999973611113</c:v>
                </c:pt>
                <c:pt idx="457">
                  <c:v>44275.041640219904</c:v>
                </c:pt>
                <c:pt idx="458">
                  <c:v>44275.083306828703</c:v>
                </c:pt>
                <c:pt idx="459">
                  <c:v>44275.124973437501</c:v>
                </c:pt>
                <c:pt idx="460">
                  <c:v>44275.166640046293</c:v>
                </c:pt>
                <c:pt idx="461">
                  <c:v>44275.208306655091</c:v>
                </c:pt>
                <c:pt idx="462">
                  <c:v>44275.24997326389</c:v>
                </c:pt>
                <c:pt idx="463">
                  <c:v>44275.291639872688</c:v>
                </c:pt>
                <c:pt idx="464">
                  <c:v>44275.33330648148</c:v>
                </c:pt>
                <c:pt idx="465">
                  <c:v>44275.374973090278</c:v>
                </c:pt>
                <c:pt idx="466">
                  <c:v>44275.416639699077</c:v>
                </c:pt>
                <c:pt idx="467">
                  <c:v>44275.458306307868</c:v>
                </c:pt>
                <c:pt idx="468">
                  <c:v>44275.499972916667</c:v>
                </c:pt>
                <c:pt idx="469">
                  <c:v>44275.541639525465</c:v>
                </c:pt>
                <c:pt idx="470">
                  <c:v>44275.583306134256</c:v>
                </c:pt>
                <c:pt idx="471">
                  <c:v>44275.624972743055</c:v>
                </c:pt>
                <c:pt idx="472">
                  <c:v>44275.666639351854</c:v>
                </c:pt>
                <c:pt idx="473">
                  <c:v>44275.708305960645</c:v>
                </c:pt>
                <c:pt idx="474">
                  <c:v>44275.749972569443</c:v>
                </c:pt>
                <c:pt idx="475">
                  <c:v>44275.791639178242</c:v>
                </c:pt>
                <c:pt idx="476">
                  <c:v>44275.83330578704</c:v>
                </c:pt>
                <c:pt idx="477">
                  <c:v>44275.874972395832</c:v>
                </c:pt>
                <c:pt idx="478">
                  <c:v>44275.91663900463</c:v>
                </c:pt>
                <c:pt idx="479">
                  <c:v>44275.958305613429</c:v>
                </c:pt>
                <c:pt idx="480">
                  <c:v>44275.99997222222</c:v>
                </c:pt>
                <c:pt idx="481">
                  <c:v>44276.041638831019</c:v>
                </c:pt>
                <c:pt idx="482">
                  <c:v>44276.083305439817</c:v>
                </c:pt>
                <c:pt idx="483">
                  <c:v>44276.124972048608</c:v>
                </c:pt>
                <c:pt idx="484">
                  <c:v>44276.166638657407</c:v>
                </c:pt>
                <c:pt idx="485">
                  <c:v>44276.208305266206</c:v>
                </c:pt>
                <c:pt idx="486">
                  <c:v>44276.249971874997</c:v>
                </c:pt>
                <c:pt idx="487">
                  <c:v>44276.291638483795</c:v>
                </c:pt>
                <c:pt idx="488">
                  <c:v>44276.333305092594</c:v>
                </c:pt>
                <c:pt idx="489">
                  <c:v>44276.374971701392</c:v>
                </c:pt>
                <c:pt idx="490">
                  <c:v>44276.416638310184</c:v>
                </c:pt>
                <c:pt idx="491">
                  <c:v>44276.458304918982</c:v>
                </c:pt>
                <c:pt idx="492">
                  <c:v>44276.499971527781</c:v>
                </c:pt>
                <c:pt idx="493">
                  <c:v>44276.541638136572</c:v>
                </c:pt>
                <c:pt idx="494">
                  <c:v>44276.583304745371</c:v>
                </c:pt>
                <c:pt idx="495">
                  <c:v>44276.624971354169</c:v>
                </c:pt>
                <c:pt idx="496">
                  <c:v>44276.666637962961</c:v>
                </c:pt>
                <c:pt idx="497">
                  <c:v>44276.708304571759</c:v>
                </c:pt>
                <c:pt idx="498">
                  <c:v>44276.749971180558</c:v>
                </c:pt>
                <c:pt idx="499">
                  <c:v>44276.791637789349</c:v>
                </c:pt>
                <c:pt idx="500">
                  <c:v>44276.833304398147</c:v>
                </c:pt>
                <c:pt idx="501">
                  <c:v>44276.874971006946</c:v>
                </c:pt>
                <c:pt idx="502">
                  <c:v>44276.916637615737</c:v>
                </c:pt>
                <c:pt idx="503">
                  <c:v>44276.958304224536</c:v>
                </c:pt>
                <c:pt idx="504">
                  <c:v>44276.999970833334</c:v>
                </c:pt>
                <c:pt idx="505">
                  <c:v>44277.041637442133</c:v>
                </c:pt>
                <c:pt idx="506">
                  <c:v>44277.083304050924</c:v>
                </c:pt>
                <c:pt idx="507">
                  <c:v>44277.124970659723</c:v>
                </c:pt>
                <c:pt idx="508">
                  <c:v>44277.166637268521</c:v>
                </c:pt>
                <c:pt idx="509">
                  <c:v>44277.208303877313</c:v>
                </c:pt>
                <c:pt idx="510">
                  <c:v>44277.249970486111</c:v>
                </c:pt>
                <c:pt idx="511">
                  <c:v>44277.29163709491</c:v>
                </c:pt>
                <c:pt idx="512">
                  <c:v>44277.333303703701</c:v>
                </c:pt>
                <c:pt idx="513">
                  <c:v>44277.374970312499</c:v>
                </c:pt>
                <c:pt idx="514">
                  <c:v>44277.416636921298</c:v>
                </c:pt>
                <c:pt idx="515">
                  <c:v>44277.458303530089</c:v>
                </c:pt>
                <c:pt idx="516">
                  <c:v>44277.499970138888</c:v>
                </c:pt>
                <c:pt idx="517">
                  <c:v>44277.541636747686</c:v>
                </c:pt>
                <c:pt idx="518">
                  <c:v>44277.583303356485</c:v>
                </c:pt>
                <c:pt idx="519">
                  <c:v>44277.624969965276</c:v>
                </c:pt>
                <c:pt idx="520">
                  <c:v>44277.666636574075</c:v>
                </c:pt>
                <c:pt idx="521">
                  <c:v>44277.708303182873</c:v>
                </c:pt>
                <c:pt idx="522">
                  <c:v>44277.749969791665</c:v>
                </c:pt>
                <c:pt idx="523">
                  <c:v>44277.791636400463</c:v>
                </c:pt>
                <c:pt idx="524">
                  <c:v>44277.833303009262</c:v>
                </c:pt>
                <c:pt idx="525">
                  <c:v>44277.874969618053</c:v>
                </c:pt>
                <c:pt idx="526">
                  <c:v>44277.916636226852</c:v>
                </c:pt>
                <c:pt idx="527">
                  <c:v>44277.95830283565</c:v>
                </c:pt>
                <c:pt idx="528">
                  <c:v>44277.999969444441</c:v>
                </c:pt>
                <c:pt idx="529">
                  <c:v>44278.04163605324</c:v>
                </c:pt>
                <c:pt idx="530">
                  <c:v>44278.083302662038</c:v>
                </c:pt>
                <c:pt idx="531">
                  <c:v>44278.12496927083</c:v>
                </c:pt>
                <c:pt idx="532">
                  <c:v>44278.166635879628</c:v>
                </c:pt>
                <c:pt idx="533">
                  <c:v>44278.208302488427</c:v>
                </c:pt>
                <c:pt idx="534">
                  <c:v>44278.249969097225</c:v>
                </c:pt>
                <c:pt idx="535">
                  <c:v>44278.291635706017</c:v>
                </c:pt>
                <c:pt idx="536">
                  <c:v>44278.333302314815</c:v>
                </c:pt>
                <c:pt idx="537">
                  <c:v>44278.374968923614</c:v>
                </c:pt>
                <c:pt idx="538">
                  <c:v>44278.416635532405</c:v>
                </c:pt>
                <c:pt idx="539">
                  <c:v>44278.458302141204</c:v>
                </c:pt>
                <c:pt idx="540">
                  <c:v>44278.499968750002</c:v>
                </c:pt>
                <c:pt idx="541">
                  <c:v>44278.541635358793</c:v>
                </c:pt>
                <c:pt idx="542">
                  <c:v>44278.583301967592</c:v>
                </c:pt>
                <c:pt idx="543">
                  <c:v>44278.624968576391</c:v>
                </c:pt>
                <c:pt idx="544">
                  <c:v>44278.666635185182</c:v>
                </c:pt>
                <c:pt idx="545">
                  <c:v>44278.70830179398</c:v>
                </c:pt>
                <c:pt idx="546">
                  <c:v>44278.749968402779</c:v>
                </c:pt>
                <c:pt idx="547">
                  <c:v>44278.791635011577</c:v>
                </c:pt>
                <c:pt idx="548">
                  <c:v>44278.833301620369</c:v>
                </c:pt>
                <c:pt idx="549">
                  <c:v>44278.874968229167</c:v>
                </c:pt>
                <c:pt idx="550">
                  <c:v>44278.916634837966</c:v>
                </c:pt>
                <c:pt idx="551">
                  <c:v>44278.958301446757</c:v>
                </c:pt>
                <c:pt idx="552">
                  <c:v>44278.999968055556</c:v>
                </c:pt>
                <c:pt idx="553">
                  <c:v>44279.041634664354</c:v>
                </c:pt>
                <c:pt idx="554">
                  <c:v>44279.083301273145</c:v>
                </c:pt>
                <c:pt idx="555">
                  <c:v>44279.124967881944</c:v>
                </c:pt>
                <c:pt idx="556">
                  <c:v>44279.166634490743</c:v>
                </c:pt>
                <c:pt idx="557">
                  <c:v>44279.208301099534</c:v>
                </c:pt>
                <c:pt idx="558">
                  <c:v>44279.249967708332</c:v>
                </c:pt>
                <c:pt idx="559">
                  <c:v>44279.291634317131</c:v>
                </c:pt>
                <c:pt idx="560">
                  <c:v>44279.33330092593</c:v>
                </c:pt>
                <c:pt idx="561">
                  <c:v>44279.374967534721</c:v>
                </c:pt>
                <c:pt idx="562">
                  <c:v>44279.416634143519</c:v>
                </c:pt>
                <c:pt idx="563">
                  <c:v>44279.458300752318</c:v>
                </c:pt>
                <c:pt idx="564">
                  <c:v>44279.499967361109</c:v>
                </c:pt>
                <c:pt idx="565">
                  <c:v>44279.541633969908</c:v>
                </c:pt>
                <c:pt idx="566">
                  <c:v>44279.583300578706</c:v>
                </c:pt>
                <c:pt idx="567">
                  <c:v>44279.624967187498</c:v>
                </c:pt>
                <c:pt idx="568">
                  <c:v>44279.666633796296</c:v>
                </c:pt>
                <c:pt idx="569">
                  <c:v>44279.708300405095</c:v>
                </c:pt>
                <c:pt idx="570">
                  <c:v>44279.749967013886</c:v>
                </c:pt>
                <c:pt idx="571">
                  <c:v>44279.791633622684</c:v>
                </c:pt>
                <c:pt idx="572">
                  <c:v>44279.833300231483</c:v>
                </c:pt>
                <c:pt idx="573">
                  <c:v>44279.874966840274</c:v>
                </c:pt>
                <c:pt idx="574">
                  <c:v>44279.916633449073</c:v>
                </c:pt>
                <c:pt idx="575">
                  <c:v>44279.958300057871</c:v>
                </c:pt>
                <c:pt idx="576">
                  <c:v>44279.99996666667</c:v>
                </c:pt>
                <c:pt idx="577">
                  <c:v>44280.041633275461</c:v>
                </c:pt>
                <c:pt idx="578">
                  <c:v>44280.08329988426</c:v>
                </c:pt>
                <c:pt idx="579">
                  <c:v>44280.124966493058</c:v>
                </c:pt>
                <c:pt idx="580">
                  <c:v>44280.16663310185</c:v>
                </c:pt>
                <c:pt idx="581">
                  <c:v>44280.208299710648</c:v>
                </c:pt>
                <c:pt idx="582">
                  <c:v>44280.249966319447</c:v>
                </c:pt>
                <c:pt idx="583">
                  <c:v>44280.291632928238</c:v>
                </c:pt>
                <c:pt idx="584">
                  <c:v>44280.333299537037</c:v>
                </c:pt>
                <c:pt idx="585">
                  <c:v>44280.374966145835</c:v>
                </c:pt>
                <c:pt idx="586">
                  <c:v>44280.416632754626</c:v>
                </c:pt>
                <c:pt idx="587">
                  <c:v>44280.458299363425</c:v>
                </c:pt>
                <c:pt idx="588">
                  <c:v>44280.499965972223</c:v>
                </c:pt>
                <c:pt idx="589">
                  <c:v>44280.541632581022</c:v>
                </c:pt>
                <c:pt idx="590">
                  <c:v>44280.583299189813</c:v>
                </c:pt>
                <c:pt idx="591">
                  <c:v>44280.624965798612</c:v>
                </c:pt>
                <c:pt idx="592">
                  <c:v>44280.66663240741</c:v>
                </c:pt>
                <c:pt idx="593">
                  <c:v>44280.708299016202</c:v>
                </c:pt>
                <c:pt idx="594">
                  <c:v>44280.749965625</c:v>
                </c:pt>
                <c:pt idx="595">
                  <c:v>44280.791632233799</c:v>
                </c:pt>
                <c:pt idx="596">
                  <c:v>44280.83329884259</c:v>
                </c:pt>
                <c:pt idx="597">
                  <c:v>44280.874965451389</c:v>
                </c:pt>
                <c:pt idx="598">
                  <c:v>44280.916632060187</c:v>
                </c:pt>
                <c:pt idx="599">
                  <c:v>44280.958298668978</c:v>
                </c:pt>
                <c:pt idx="600">
                  <c:v>44280.999965277777</c:v>
                </c:pt>
                <c:pt idx="601">
                  <c:v>44281.041631886575</c:v>
                </c:pt>
                <c:pt idx="602">
                  <c:v>44281.083298495367</c:v>
                </c:pt>
                <c:pt idx="603">
                  <c:v>44281.124965104165</c:v>
                </c:pt>
                <c:pt idx="604">
                  <c:v>44281.166631712964</c:v>
                </c:pt>
                <c:pt idx="605">
                  <c:v>44281.208298321762</c:v>
                </c:pt>
                <c:pt idx="606">
                  <c:v>44281.249964930554</c:v>
                </c:pt>
                <c:pt idx="607">
                  <c:v>44281.291631539352</c:v>
                </c:pt>
                <c:pt idx="608">
                  <c:v>44281.333298148151</c:v>
                </c:pt>
                <c:pt idx="609">
                  <c:v>44281.374964756942</c:v>
                </c:pt>
                <c:pt idx="610">
                  <c:v>44281.416631365741</c:v>
                </c:pt>
                <c:pt idx="611">
                  <c:v>44281.458297974539</c:v>
                </c:pt>
                <c:pt idx="612">
                  <c:v>44281.49996458333</c:v>
                </c:pt>
                <c:pt idx="613">
                  <c:v>44281.541631192129</c:v>
                </c:pt>
                <c:pt idx="614">
                  <c:v>44281.583297800928</c:v>
                </c:pt>
                <c:pt idx="615">
                  <c:v>44281.624964409719</c:v>
                </c:pt>
                <c:pt idx="616">
                  <c:v>44281.666631018517</c:v>
                </c:pt>
                <c:pt idx="617">
                  <c:v>44281.708297627316</c:v>
                </c:pt>
                <c:pt idx="618">
                  <c:v>44281.749964236114</c:v>
                </c:pt>
                <c:pt idx="619">
                  <c:v>44281.791630844906</c:v>
                </c:pt>
                <c:pt idx="620">
                  <c:v>44281.833297453704</c:v>
                </c:pt>
                <c:pt idx="621">
                  <c:v>44281.874964062503</c:v>
                </c:pt>
                <c:pt idx="622">
                  <c:v>44281.916630671294</c:v>
                </c:pt>
                <c:pt idx="623">
                  <c:v>44281.958297280093</c:v>
                </c:pt>
                <c:pt idx="624">
                  <c:v>44281.999963888891</c:v>
                </c:pt>
                <c:pt idx="625">
                  <c:v>44282.041630497682</c:v>
                </c:pt>
                <c:pt idx="626">
                  <c:v>44282.083297106481</c:v>
                </c:pt>
                <c:pt idx="627">
                  <c:v>44282.12496371528</c:v>
                </c:pt>
                <c:pt idx="628">
                  <c:v>44282.166630324071</c:v>
                </c:pt>
                <c:pt idx="629">
                  <c:v>44282.208296932869</c:v>
                </c:pt>
                <c:pt idx="630">
                  <c:v>44282.249963541668</c:v>
                </c:pt>
                <c:pt idx="631">
                  <c:v>44282.291630150467</c:v>
                </c:pt>
                <c:pt idx="632">
                  <c:v>44282.333296759258</c:v>
                </c:pt>
                <c:pt idx="633">
                  <c:v>44282.374963368056</c:v>
                </c:pt>
                <c:pt idx="634">
                  <c:v>44282.416629976855</c:v>
                </c:pt>
                <c:pt idx="635">
                  <c:v>44282.458296585646</c:v>
                </c:pt>
                <c:pt idx="636">
                  <c:v>44282.499963194445</c:v>
                </c:pt>
                <c:pt idx="637">
                  <c:v>44282.541629803243</c:v>
                </c:pt>
                <c:pt idx="638">
                  <c:v>44282.583296412035</c:v>
                </c:pt>
                <c:pt idx="639">
                  <c:v>44282.624963020833</c:v>
                </c:pt>
                <c:pt idx="640">
                  <c:v>44282.666629629632</c:v>
                </c:pt>
                <c:pt idx="641">
                  <c:v>44282.708296238423</c:v>
                </c:pt>
                <c:pt idx="642">
                  <c:v>44282.749962847221</c:v>
                </c:pt>
                <c:pt idx="643">
                  <c:v>44282.79162945602</c:v>
                </c:pt>
                <c:pt idx="644">
                  <c:v>44282.833296064811</c:v>
                </c:pt>
                <c:pt idx="645">
                  <c:v>44282.87496267361</c:v>
                </c:pt>
                <c:pt idx="646">
                  <c:v>44282.916629282408</c:v>
                </c:pt>
                <c:pt idx="647">
                  <c:v>44282.958295891207</c:v>
                </c:pt>
                <c:pt idx="648">
                  <c:v>44282.999962499998</c:v>
                </c:pt>
                <c:pt idx="649">
                  <c:v>44283.041629108797</c:v>
                </c:pt>
                <c:pt idx="650">
                  <c:v>44283.083295717595</c:v>
                </c:pt>
                <c:pt idx="651">
                  <c:v>44283.124962326387</c:v>
                </c:pt>
                <c:pt idx="652">
                  <c:v>44283.166628935185</c:v>
                </c:pt>
                <c:pt idx="653">
                  <c:v>44283.208295543984</c:v>
                </c:pt>
                <c:pt idx="654">
                  <c:v>44283.249962152775</c:v>
                </c:pt>
                <c:pt idx="655">
                  <c:v>44283.291628761574</c:v>
                </c:pt>
                <c:pt idx="656">
                  <c:v>44283.333295370372</c:v>
                </c:pt>
                <c:pt idx="657">
                  <c:v>44283.374961979163</c:v>
                </c:pt>
                <c:pt idx="658">
                  <c:v>44283.416628587962</c:v>
                </c:pt>
                <c:pt idx="659">
                  <c:v>44283.45829519676</c:v>
                </c:pt>
                <c:pt idx="660">
                  <c:v>44283.499961805559</c:v>
                </c:pt>
                <c:pt idx="661">
                  <c:v>44283.54162841435</c:v>
                </c:pt>
                <c:pt idx="662">
                  <c:v>44283.583295023149</c:v>
                </c:pt>
                <c:pt idx="663">
                  <c:v>44283.624961631947</c:v>
                </c:pt>
                <c:pt idx="664">
                  <c:v>44283.666628240739</c:v>
                </c:pt>
                <c:pt idx="665">
                  <c:v>44283.708294849537</c:v>
                </c:pt>
                <c:pt idx="666">
                  <c:v>44283.749961458336</c:v>
                </c:pt>
                <c:pt idx="667">
                  <c:v>44283.791628067127</c:v>
                </c:pt>
                <c:pt idx="668">
                  <c:v>44283.833294675926</c:v>
                </c:pt>
                <c:pt idx="669">
                  <c:v>44283.874961284724</c:v>
                </c:pt>
                <c:pt idx="670">
                  <c:v>44283.916627893515</c:v>
                </c:pt>
                <c:pt idx="671">
                  <c:v>44283.958294502314</c:v>
                </c:pt>
                <c:pt idx="672">
                  <c:v>44283.999961111112</c:v>
                </c:pt>
                <c:pt idx="673">
                  <c:v>44284.041627719911</c:v>
                </c:pt>
                <c:pt idx="674">
                  <c:v>44284.083294328702</c:v>
                </c:pt>
                <c:pt idx="675">
                  <c:v>44284.124960937501</c:v>
                </c:pt>
                <c:pt idx="676">
                  <c:v>44284.166627546299</c:v>
                </c:pt>
                <c:pt idx="677">
                  <c:v>44284.208294155091</c:v>
                </c:pt>
                <c:pt idx="678">
                  <c:v>44284.249960763889</c:v>
                </c:pt>
                <c:pt idx="679">
                  <c:v>44284.291627372688</c:v>
                </c:pt>
                <c:pt idx="680">
                  <c:v>44284.333293981479</c:v>
                </c:pt>
                <c:pt idx="681">
                  <c:v>44284.374960590278</c:v>
                </c:pt>
                <c:pt idx="682">
                  <c:v>44284.416627199076</c:v>
                </c:pt>
                <c:pt idx="683">
                  <c:v>44284.458293807867</c:v>
                </c:pt>
                <c:pt idx="684">
                  <c:v>44284.499960416666</c:v>
                </c:pt>
                <c:pt idx="685">
                  <c:v>44284.541627025465</c:v>
                </c:pt>
                <c:pt idx="686">
                  <c:v>44284.583293634256</c:v>
                </c:pt>
                <c:pt idx="687">
                  <c:v>44284.624960243054</c:v>
                </c:pt>
                <c:pt idx="688">
                  <c:v>44284.666626851853</c:v>
                </c:pt>
                <c:pt idx="689">
                  <c:v>44284.708293460651</c:v>
                </c:pt>
                <c:pt idx="690">
                  <c:v>44284.749960069443</c:v>
                </c:pt>
                <c:pt idx="691">
                  <c:v>44284.791626678241</c:v>
                </c:pt>
                <c:pt idx="692">
                  <c:v>44284.83329328704</c:v>
                </c:pt>
                <c:pt idx="693">
                  <c:v>44284.874959895831</c:v>
                </c:pt>
                <c:pt idx="694">
                  <c:v>44284.91662650463</c:v>
                </c:pt>
                <c:pt idx="695">
                  <c:v>44284.958293113428</c:v>
                </c:pt>
                <c:pt idx="696">
                  <c:v>44284.99995972222</c:v>
                </c:pt>
                <c:pt idx="697">
                  <c:v>44285.041626331018</c:v>
                </c:pt>
                <c:pt idx="698">
                  <c:v>44285.083292939817</c:v>
                </c:pt>
                <c:pt idx="699">
                  <c:v>44285.124959548608</c:v>
                </c:pt>
                <c:pt idx="700">
                  <c:v>44285.166626157406</c:v>
                </c:pt>
                <c:pt idx="701">
                  <c:v>44285.208292766205</c:v>
                </c:pt>
                <c:pt idx="702">
                  <c:v>44285.249959375004</c:v>
                </c:pt>
                <c:pt idx="703">
                  <c:v>44285.291625983795</c:v>
                </c:pt>
                <c:pt idx="704">
                  <c:v>44285.333292592593</c:v>
                </c:pt>
                <c:pt idx="705">
                  <c:v>44285.374959201392</c:v>
                </c:pt>
                <c:pt idx="706">
                  <c:v>44285.416625810183</c:v>
                </c:pt>
                <c:pt idx="707">
                  <c:v>44285.458292418982</c:v>
                </c:pt>
                <c:pt idx="708">
                  <c:v>44285.49995902778</c:v>
                </c:pt>
                <c:pt idx="709">
                  <c:v>44285.541625636572</c:v>
                </c:pt>
                <c:pt idx="710">
                  <c:v>44285.58329224537</c:v>
                </c:pt>
                <c:pt idx="711">
                  <c:v>44285.624958854169</c:v>
                </c:pt>
                <c:pt idx="712">
                  <c:v>44285.66662546296</c:v>
                </c:pt>
                <c:pt idx="713">
                  <c:v>44285.708292071758</c:v>
                </c:pt>
                <c:pt idx="714">
                  <c:v>44285.749958680557</c:v>
                </c:pt>
                <c:pt idx="715">
                  <c:v>44285.791625289348</c:v>
                </c:pt>
                <c:pt idx="716">
                  <c:v>44285.833291898147</c:v>
                </c:pt>
                <c:pt idx="717">
                  <c:v>44285.874958506945</c:v>
                </c:pt>
                <c:pt idx="718">
                  <c:v>44285.916625115744</c:v>
                </c:pt>
                <c:pt idx="719">
                  <c:v>44285.958291724535</c:v>
                </c:pt>
                <c:pt idx="720">
                  <c:v>44285.999958333334</c:v>
                </c:pt>
                <c:pt idx="721">
                  <c:v>44286.041624942132</c:v>
                </c:pt>
                <c:pt idx="722">
                  <c:v>44286.083291550924</c:v>
                </c:pt>
                <c:pt idx="723">
                  <c:v>44286.124958159722</c:v>
                </c:pt>
                <c:pt idx="724">
                  <c:v>44286.166624768521</c:v>
                </c:pt>
                <c:pt idx="725">
                  <c:v>44286.208291377312</c:v>
                </c:pt>
                <c:pt idx="726">
                  <c:v>44286.249957986111</c:v>
                </c:pt>
                <c:pt idx="727">
                  <c:v>44286.291624594909</c:v>
                </c:pt>
                <c:pt idx="728">
                  <c:v>44286.3332912037</c:v>
                </c:pt>
                <c:pt idx="729">
                  <c:v>44286.374957812499</c:v>
                </c:pt>
                <c:pt idx="730">
                  <c:v>44286.416624421297</c:v>
                </c:pt>
                <c:pt idx="731">
                  <c:v>44286.458291030096</c:v>
                </c:pt>
                <c:pt idx="732">
                  <c:v>44286.499957638887</c:v>
                </c:pt>
                <c:pt idx="733">
                  <c:v>44286.541624247686</c:v>
                </c:pt>
                <c:pt idx="734">
                  <c:v>44286.583290856484</c:v>
                </c:pt>
                <c:pt idx="735">
                  <c:v>44286.624957465276</c:v>
                </c:pt>
                <c:pt idx="736">
                  <c:v>44286.666624074074</c:v>
                </c:pt>
                <c:pt idx="737">
                  <c:v>44286.708290682873</c:v>
                </c:pt>
                <c:pt idx="738">
                  <c:v>44286.749957291664</c:v>
                </c:pt>
                <c:pt idx="739">
                  <c:v>44286.791623900463</c:v>
                </c:pt>
                <c:pt idx="740">
                  <c:v>44286.833290509261</c:v>
                </c:pt>
                <c:pt idx="741">
                  <c:v>44286.874957118052</c:v>
                </c:pt>
                <c:pt idx="742">
                  <c:v>44286.916623726851</c:v>
                </c:pt>
                <c:pt idx="743">
                  <c:v>44286.95829033565</c:v>
                </c:pt>
              </c:numCache>
            </c:numRef>
          </c:xVal>
          <c:yVal>
            <c:numRef>
              <c:f>Sheet1!$F$3:$F$745</c:f>
              <c:numCache>
                <c:formatCode>General</c:formatCode>
                <c:ptCount val="743"/>
                <c:pt idx="0">
                  <c:v>150868.859375</c:v>
                </c:pt>
                <c:pt idx="1">
                  <c:v>144127.875</c:v>
                </c:pt>
                <c:pt idx="2">
                  <c:v>144127.875</c:v>
                </c:pt>
                <c:pt idx="3">
                  <c:v>144127.875</c:v>
                </c:pt>
                <c:pt idx="4">
                  <c:v>145240.078125</c:v>
                </c:pt>
                <c:pt idx="5">
                  <c:v>151817.546875</c:v>
                </c:pt>
                <c:pt idx="6">
                  <c:v>157698.0625</c:v>
                </c:pt>
                <c:pt idx="7">
                  <c:v>162283.03125</c:v>
                </c:pt>
                <c:pt idx="8">
                  <c:v>172818.453125</c:v>
                </c:pt>
                <c:pt idx="9">
                  <c:v>178613.84375</c:v>
                </c:pt>
                <c:pt idx="10">
                  <c:v>181270.640625</c:v>
                </c:pt>
                <c:pt idx="11">
                  <c:v>184761.609375</c:v>
                </c:pt>
                <c:pt idx="12">
                  <c:v>185354.09375</c:v>
                </c:pt>
                <c:pt idx="13">
                  <c:v>191902.109375</c:v>
                </c:pt>
                <c:pt idx="14">
                  <c:v>191902.109375</c:v>
                </c:pt>
                <c:pt idx="15">
                  <c:v>192623.1875</c:v>
                </c:pt>
                <c:pt idx="16">
                  <c:v>193820.078125</c:v>
                </c:pt>
                <c:pt idx="17">
                  <c:v>193820.078125</c:v>
                </c:pt>
                <c:pt idx="18">
                  <c:v>193996.609375</c:v>
                </c:pt>
                <c:pt idx="19">
                  <c:v>194751</c:v>
                </c:pt>
                <c:pt idx="20">
                  <c:v>194977.96875</c:v>
                </c:pt>
                <c:pt idx="21">
                  <c:v>194834.40625</c:v>
                </c:pt>
                <c:pt idx="22">
                  <c:v>187276.859375</c:v>
                </c:pt>
                <c:pt idx="23">
                  <c:v>168986.34375</c:v>
                </c:pt>
                <c:pt idx="24">
                  <c:v>155802.71875</c:v>
                </c:pt>
                <c:pt idx="25">
                  <c:v>155206.203125</c:v>
                </c:pt>
                <c:pt idx="26">
                  <c:v>151682.78125</c:v>
                </c:pt>
                <c:pt idx="27">
                  <c:v>151682.78125</c:v>
                </c:pt>
                <c:pt idx="28">
                  <c:v>164525.875</c:v>
                </c:pt>
                <c:pt idx="29">
                  <c:v>189154.03125</c:v>
                </c:pt>
                <c:pt idx="30">
                  <c:v>204103.296875</c:v>
                </c:pt>
                <c:pt idx="31">
                  <c:v>210623.71875</c:v>
                </c:pt>
                <c:pt idx="32">
                  <c:v>215409.046875</c:v>
                </c:pt>
                <c:pt idx="33">
                  <c:v>216591.34375</c:v>
                </c:pt>
                <c:pt idx="34">
                  <c:v>226973.359375</c:v>
                </c:pt>
                <c:pt idx="35">
                  <c:v>232570.765625</c:v>
                </c:pt>
                <c:pt idx="36">
                  <c:v>238625.484375</c:v>
                </c:pt>
                <c:pt idx="37">
                  <c:v>238798.234375</c:v>
                </c:pt>
                <c:pt idx="38">
                  <c:v>238939.765625</c:v>
                </c:pt>
                <c:pt idx="39">
                  <c:v>246580.65625</c:v>
                </c:pt>
                <c:pt idx="40">
                  <c:v>244088.359375</c:v>
                </c:pt>
                <c:pt idx="41">
                  <c:v>244237.265625</c:v>
                </c:pt>
                <c:pt idx="42">
                  <c:v>244298.265625</c:v>
                </c:pt>
                <c:pt idx="43">
                  <c:v>244321.109375</c:v>
                </c:pt>
                <c:pt idx="44">
                  <c:v>238639.09375</c:v>
                </c:pt>
                <c:pt idx="45">
                  <c:v>232526.546875</c:v>
                </c:pt>
                <c:pt idx="46">
                  <c:v>219622.28125</c:v>
                </c:pt>
                <c:pt idx="47">
                  <c:v>208605.5625</c:v>
                </c:pt>
                <c:pt idx="48">
                  <c:v>201932.484375</c:v>
                </c:pt>
                <c:pt idx="49">
                  <c:v>199322.796875</c:v>
                </c:pt>
                <c:pt idx="50">
                  <c:v>198760.828125</c:v>
                </c:pt>
                <c:pt idx="51">
                  <c:v>200063.25</c:v>
                </c:pt>
                <c:pt idx="52">
                  <c:v>203081.125</c:v>
                </c:pt>
                <c:pt idx="53">
                  <c:v>220504.234375</c:v>
                </c:pt>
                <c:pt idx="54">
                  <c:v>227014.203125</c:v>
                </c:pt>
                <c:pt idx="55">
                  <c:v>227102.8125</c:v>
                </c:pt>
                <c:pt idx="56">
                  <c:v>231268.765625</c:v>
                </c:pt>
                <c:pt idx="57">
                  <c:v>234530.515625</c:v>
                </c:pt>
                <c:pt idx="58">
                  <c:v>237559.78125</c:v>
                </c:pt>
                <c:pt idx="59">
                  <c:v>237491.578125</c:v>
                </c:pt>
                <c:pt idx="60">
                  <c:v>238334.71875</c:v>
                </c:pt>
                <c:pt idx="61">
                  <c:v>237335.4375</c:v>
                </c:pt>
                <c:pt idx="62">
                  <c:v>239378.890625</c:v>
                </c:pt>
                <c:pt idx="63">
                  <c:v>238475.59375</c:v>
                </c:pt>
                <c:pt idx="64">
                  <c:v>238103.203125</c:v>
                </c:pt>
                <c:pt idx="65">
                  <c:v>237671.609375</c:v>
                </c:pt>
                <c:pt idx="66">
                  <c:v>237699.453125</c:v>
                </c:pt>
                <c:pt idx="67">
                  <c:v>238528.625</c:v>
                </c:pt>
                <c:pt idx="68">
                  <c:v>233824.1875</c:v>
                </c:pt>
                <c:pt idx="69">
                  <c:v>224549.65625</c:v>
                </c:pt>
                <c:pt idx="70">
                  <c:v>215288.4375</c:v>
                </c:pt>
                <c:pt idx="71">
                  <c:v>205635.625</c:v>
                </c:pt>
                <c:pt idx="72">
                  <c:v>184980.171875</c:v>
                </c:pt>
                <c:pt idx="73">
                  <c:v>179409.71875</c:v>
                </c:pt>
                <c:pt idx="74">
                  <c:v>179572.578125</c:v>
                </c:pt>
                <c:pt idx="75">
                  <c:v>173664.875</c:v>
                </c:pt>
                <c:pt idx="76">
                  <c:v>173586.171875</c:v>
                </c:pt>
                <c:pt idx="77">
                  <c:v>184166.328125</c:v>
                </c:pt>
                <c:pt idx="78">
                  <c:v>195315.203125</c:v>
                </c:pt>
                <c:pt idx="79">
                  <c:v>196950.875</c:v>
                </c:pt>
                <c:pt idx="80">
                  <c:v>201609.953125</c:v>
                </c:pt>
                <c:pt idx="81">
                  <c:v>205614.921875</c:v>
                </c:pt>
                <c:pt idx="82">
                  <c:v>207707.890625</c:v>
                </c:pt>
                <c:pt idx="83">
                  <c:v>210207.28125</c:v>
                </c:pt>
                <c:pt idx="84">
                  <c:v>210021.28125</c:v>
                </c:pt>
                <c:pt idx="85">
                  <c:v>214230.828125</c:v>
                </c:pt>
                <c:pt idx="86">
                  <c:v>214474.03125</c:v>
                </c:pt>
                <c:pt idx="87">
                  <c:v>215796.296875</c:v>
                </c:pt>
                <c:pt idx="88">
                  <c:v>215632.140625</c:v>
                </c:pt>
                <c:pt idx="89">
                  <c:v>216527.09375</c:v>
                </c:pt>
                <c:pt idx="90">
                  <c:v>218495.828125</c:v>
                </c:pt>
                <c:pt idx="91">
                  <c:v>218653.6875</c:v>
                </c:pt>
                <c:pt idx="92">
                  <c:v>216701.765625</c:v>
                </c:pt>
                <c:pt idx="93">
                  <c:v>217062.203125</c:v>
                </c:pt>
                <c:pt idx="94">
                  <c:v>218528.25</c:v>
                </c:pt>
                <c:pt idx="95">
                  <c:v>204501.453125</c:v>
                </c:pt>
                <c:pt idx="96">
                  <c:v>194103.84375</c:v>
                </c:pt>
                <c:pt idx="97">
                  <c:v>186565.875</c:v>
                </c:pt>
                <c:pt idx="98">
                  <c:v>187429.1875</c:v>
                </c:pt>
                <c:pt idx="99">
                  <c:v>185311.546875</c:v>
                </c:pt>
                <c:pt idx="100">
                  <c:v>187932.34375</c:v>
                </c:pt>
                <c:pt idx="101">
                  <c:v>195578.78125</c:v>
                </c:pt>
                <c:pt idx="102">
                  <c:v>206987.984375</c:v>
                </c:pt>
                <c:pt idx="103">
                  <c:v>212753.65625</c:v>
                </c:pt>
                <c:pt idx="104">
                  <c:v>217195.0625</c:v>
                </c:pt>
                <c:pt idx="105">
                  <c:v>208612.640625</c:v>
                </c:pt>
                <c:pt idx="106">
                  <c:v>208556.65625</c:v>
                </c:pt>
                <c:pt idx="107">
                  <c:v>209821.015625</c:v>
                </c:pt>
                <c:pt idx="108">
                  <c:v>209785.125</c:v>
                </c:pt>
                <c:pt idx="109">
                  <c:v>210929.515625</c:v>
                </c:pt>
                <c:pt idx="110">
                  <c:v>211792.8125</c:v>
                </c:pt>
                <c:pt idx="111">
                  <c:v>215540.6875</c:v>
                </c:pt>
                <c:pt idx="112">
                  <c:v>215412.78125</c:v>
                </c:pt>
                <c:pt idx="113">
                  <c:v>218778.640625</c:v>
                </c:pt>
                <c:pt idx="114">
                  <c:v>221016.828125</c:v>
                </c:pt>
                <c:pt idx="115">
                  <c:v>220155.125</c:v>
                </c:pt>
                <c:pt idx="116">
                  <c:v>217904.75</c:v>
                </c:pt>
                <c:pt idx="117">
                  <c:v>217737.34375</c:v>
                </c:pt>
                <c:pt idx="118">
                  <c:v>217126.953125</c:v>
                </c:pt>
                <c:pt idx="119">
                  <c:v>206422.546875</c:v>
                </c:pt>
                <c:pt idx="120">
                  <c:v>201908.578125</c:v>
                </c:pt>
                <c:pt idx="121">
                  <c:v>194248.3125</c:v>
                </c:pt>
                <c:pt idx="122">
                  <c:v>194248.3125</c:v>
                </c:pt>
                <c:pt idx="123">
                  <c:v>196401.4375</c:v>
                </c:pt>
                <c:pt idx="124">
                  <c:v>201351.25</c:v>
                </c:pt>
                <c:pt idx="125">
                  <c:v>215205.5625</c:v>
                </c:pt>
                <c:pt idx="126">
                  <c:v>221629.609375</c:v>
                </c:pt>
                <c:pt idx="127">
                  <c:v>222764.796875</c:v>
                </c:pt>
                <c:pt idx="128">
                  <c:v>222999.59375</c:v>
                </c:pt>
                <c:pt idx="129">
                  <c:v>222999.59375</c:v>
                </c:pt>
                <c:pt idx="130">
                  <c:v>222772.359375</c:v>
                </c:pt>
                <c:pt idx="131">
                  <c:v>219639.578125</c:v>
                </c:pt>
                <c:pt idx="132">
                  <c:v>217627.28125</c:v>
                </c:pt>
                <c:pt idx="133">
                  <c:v>217340.890625</c:v>
                </c:pt>
                <c:pt idx="134">
                  <c:v>220207.4375</c:v>
                </c:pt>
                <c:pt idx="135">
                  <c:v>217957.4375</c:v>
                </c:pt>
                <c:pt idx="136">
                  <c:v>216856.765625</c:v>
                </c:pt>
                <c:pt idx="137">
                  <c:v>215872.015625</c:v>
                </c:pt>
                <c:pt idx="138">
                  <c:v>217856.078125</c:v>
                </c:pt>
                <c:pt idx="139">
                  <c:v>214171.421875</c:v>
                </c:pt>
                <c:pt idx="140">
                  <c:v>206667.703125</c:v>
                </c:pt>
                <c:pt idx="141">
                  <c:v>200692.109375</c:v>
                </c:pt>
                <c:pt idx="142">
                  <c:v>187972</c:v>
                </c:pt>
                <c:pt idx="143">
                  <c:v>178883.453125</c:v>
                </c:pt>
                <c:pt idx="144">
                  <c:v>169728.625</c:v>
                </c:pt>
                <c:pt idx="145">
                  <c:v>164833.09375</c:v>
                </c:pt>
                <c:pt idx="146">
                  <c:v>164833.09375</c:v>
                </c:pt>
                <c:pt idx="147">
                  <c:v>168573.828125</c:v>
                </c:pt>
                <c:pt idx="148">
                  <c:v>170068.84375</c:v>
                </c:pt>
                <c:pt idx="149">
                  <c:v>173405.828125</c:v>
                </c:pt>
                <c:pt idx="150">
                  <c:v>178021.328125</c:v>
                </c:pt>
                <c:pt idx="151">
                  <c:v>179246.296875</c:v>
                </c:pt>
                <c:pt idx="152">
                  <c:v>179274.96875</c:v>
                </c:pt>
                <c:pt idx="153">
                  <c:v>179247.125</c:v>
                </c:pt>
                <c:pt idx="154">
                  <c:v>179482.578125</c:v>
                </c:pt>
                <c:pt idx="155">
                  <c:v>171978.375</c:v>
                </c:pt>
                <c:pt idx="156">
                  <c:v>168624.65625</c:v>
                </c:pt>
                <c:pt idx="157">
                  <c:v>168604.109375</c:v>
                </c:pt>
                <c:pt idx="158">
                  <c:v>168515.265625</c:v>
                </c:pt>
                <c:pt idx="159">
                  <c:v>164846.46875</c:v>
                </c:pt>
                <c:pt idx="160">
                  <c:v>162788.90625</c:v>
                </c:pt>
                <c:pt idx="161">
                  <c:v>161653.734375</c:v>
                </c:pt>
                <c:pt idx="162">
                  <c:v>162788.09375</c:v>
                </c:pt>
                <c:pt idx="163">
                  <c:v>161628.9375</c:v>
                </c:pt>
                <c:pt idx="164">
                  <c:v>158455.828125</c:v>
                </c:pt>
                <c:pt idx="165">
                  <c:v>158455.828125</c:v>
                </c:pt>
                <c:pt idx="166">
                  <c:v>157318.046875</c:v>
                </c:pt>
                <c:pt idx="167">
                  <c:v>154321.109375</c:v>
                </c:pt>
                <c:pt idx="168">
                  <c:v>150073.90625</c:v>
                </c:pt>
                <c:pt idx="169">
                  <c:v>143067.015625</c:v>
                </c:pt>
                <c:pt idx="170">
                  <c:v>144562.015625</c:v>
                </c:pt>
                <c:pt idx="171">
                  <c:v>145500.015625</c:v>
                </c:pt>
                <c:pt idx="172">
                  <c:v>146637.984375</c:v>
                </c:pt>
                <c:pt idx="173">
                  <c:v>149122.34375</c:v>
                </c:pt>
                <c:pt idx="174">
                  <c:v>150873.046875</c:v>
                </c:pt>
                <c:pt idx="175">
                  <c:v>150873.84375</c:v>
                </c:pt>
                <c:pt idx="176">
                  <c:v>150873.84375</c:v>
                </c:pt>
                <c:pt idx="177">
                  <c:v>151641.859375</c:v>
                </c:pt>
                <c:pt idx="178">
                  <c:v>151641.859375</c:v>
                </c:pt>
                <c:pt idx="179">
                  <c:v>151641.859375</c:v>
                </c:pt>
                <c:pt idx="180">
                  <c:v>151641.859375</c:v>
                </c:pt>
                <c:pt idx="181">
                  <c:v>151396.015625</c:v>
                </c:pt>
                <c:pt idx="182">
                  <c:v>151409.9375</c:v>
                </c:pt>
                <c:pt idx="183">
                  <c:v>152644.59375</c:v>
                </c:pt>
                <c:pt idx="184">
                  <c:v>152547.71875</c:v>
                </c:pt>
                <c:pt idx="185">
                  <c:v>152547.71875</c:v>
                </c:pt>
                <c:pt idx="186">
                  <c:v>153682.078125</c:v>
                </c:pt>
                <c:pt idx="187">
                  <c:v>153682.078125</c:v>
                </c:pt>
                <c:pt idx="188">
                  <c:v>152643.78125</c:v>
                </c:pt>
                <c:pt idx="189">
                  <c:v>150893.078125</c:v>
                </c:pt>
                <c:pt idx="190">
                  <c:v>142219.1875</c:v>
                </c:pt>
                <c:pt idx="191">
                  <c:v>139592.4375</c:v>
                </c:pt>
                <c:pt idx="192">
                  <c:v>141730.96875</c:v>
                </c:pt>
                <c:pt idx="193">
                  <c:v>147187.296875</c:v>
                </c:pt>
                <c:pt idx="194">
                  <c:v>147187.296875</c:v>
                </c:pt>
                <c:pt idx="195">
                  <c:v>157335.859375</c:v>
                </c:pt>
                <c:pt idx="196">
                  <c:v>168574.96875</c:v>
                </c:pt>
                <c:pt idx="197">
                  <c:v>180562.796875</c:v>
                </c:pt>
                <c:pt idx="198">
                  <c:v>195087.453125</c:v>
                </c:pt>
                <c:pt idx="199">
                  <c:v>204636.3125</c:v>
                </c:pt>
                <c:pt idx="200">
                  <c:v>205059.203125</c:v>
                </c:pt>
                <c:pt idx="201">
                  <c:v>210555.234375</c:v>
                </c:pt>
                <c:pt idx="202">
                  <c:v>214258.0625</c:v>
                </c:pt>
                <c:pt idx="203">
                  <c:v>221088.921875</c:v>
                </c:pt>
                <c:pt idx="204">
                  <c:v>228234.828125</c:v>
                </c:pt>
                <c:pt idx="205">
                  <c:v>230310.828125</c:v>
                </c:pt>
                <c:pt idx="206">
                  <c:v>234965.640625</c:v>
                </c:pt>
                <c:pt idx="207">
                  <c:v>235032.546875</c:v>
                </c:pt>
                <c:pt idx="208">
                  <c:v>235298.953125</c:v>
                </c:pt>
                <c:pt idx="209">
                  <c:v>235376.796875</c:v>
                </c:pt>
                <c:pt idx="210">
                  <c:v>238111.09375</c:v>
                </c:pt>
                <c:pt idx="211">
                  <c:v>239644.109375</c:v>
                </c:pt>
                <c:pt idx="212">
                  <c:v>238949.078125</c:v>
                </c:pt>
                <c:pt idx="213">
                  <c:v>235088.15625</c:v>
                </c:pt>
                <c:pt idx="214">
                  <c:v>220134.3125</c:v>
                </c:pt>
                <c:pt idx="215">
                  <c:v>202981.390625</c:v>
                </c:pt>
                <c:pt idx="216">
                  <c:v>200620.859375</c:v>
                </c:pt>
                <c:pt idx="217">
                  <c:v>196880.125</c:v>
                </c:pt>
                <c:pt idx="218">
                  <c:v>196880.125</c:v>
                </c:pt>
                <c:pt idx="219">
                  <c:v>200639.421875</c:v>
                </c:pt>
                <c:pt idx="220">
                  <c:v>226049.421875</c:v>
                </c:pt>
                <c:pt idx="221">
                  <c:v>230725.1875</c:v>
                </c:pt>
                <c:pt idx="222">
                  <c:v>234264.671875</c:v>
                </c:pt>
                <c:pt idx="223">
                  <c:v>240055.578125</c:v>
                </c:pt>
                <c:pt idx="224">
                  <c:v>241617.296875</c:v>
                </c:pt>
                <c:pt idx="225">
                  <c:v>240724.234375</c:v>
                </c:pt>
                <c:pt idx="226">
                  <c:v>242381.640625</c:v>
                </c:pt>
                <c:pt idx="227">
                  <c:v>242547.296875</c:v>
                </c:pt>
                <c:pt idx="228">
                  <c:v>245981.65625</c:v>
                </c:pt>
                <c:pt idx="229">
                  <c:v>245920.65625</c:v>
                </c:pt>
                <c:pt idx="230">
                  <c:v>245963.46875</c:v>
                </c:pt>
                <c:pt idx="231">
                  <c:v>246157.21875</c:v>
                </c:pt>
                <c:pt idx="232">
                  <c:v>244269.390625</c:v>
                </c:pt>
                <c:pt idx="233">
                  <c:v>244269.390625</c:v>
                </c:pt>
                <c:pt idx="234">
                  <c:v>243224.296875</c:v>
                </c:pt>
                <c:pt idx="235">
                  <c:v>234349.0625</c:v>
                </c:pt>
                <c:pt idx="236">
                  <c:v>230967.25</c:v>
                </c:pt>
                <c:pt idx="237">
                  <c:v>216026.5</c:v>
                </c:pt>
                <c:pt idx="238">
                  <c:v>182699.703125</c:v>
                </c:pt>
                <c:pt idx="239">
                  <c:v>164112.75</c:v>
                </c:pt>
                <c:pt idx="240">
                  <c:v>158823.671875</c:v>
                </c:pt>
                <c:pt idx="241">
                  <c:v>164587.09375</c:v>
                </c:pt>
                <c:pt idx="242">
                  <c:v>164587.09375</c:v>
                </c:pt>
                <c:pt idx="243">
                  <c:v>171401.234375</c:v>
                </c:pt>
                <c:pt idx="244">
                  <c:v>185350.953125</c:v>
                </c:pt>
                <c:pt idx="245">
                  <c:v>208876.125</c:v>
                </c:pt>
                <c:pt idx="246">
                  <c:v>220886.28125</c:v>
                </c:pt>
                <c:pt idx="247">
                  <c:v>231654.265625</c:v>
                </c:pt>
                <c:pt idx="248">
                  <c:v>242982.3125</c:v>
                </c:pt>
                <c:pt idx="249">
                  <c:v>245368.546875</c:v>
                </c:pt>
                <c:pt idx="250">
                  <c:v>253315.84375</c:v>
                </c:pt>
                <c:pt idx="251">
                  <c:v>254358.390625</c:v>
                </c:pt>
                <c:pt idx="252">
                  <c:v>261073.609375</c:v>
                </c:pt>
                <c:pt idx="253">
                  <c:v>266227.34375</c:v>
                </c:pt>
                <c:pt idx="254">
                  <c:v>269658.1875</c:v>
                </c:pt>
                <c:pt idx="255">
                  <c:v>271125.21875</c:v>
                </c:pt>
                <c:pt idx="256">
                  <c:v>271325.8125</c:v>
                </c:pt>
                <c:pt idx="257">
                  <c:v>270658.03125</c:v>
                </c:pt>
                <c:pt idx="258">
                  <c:v>266712.15625</c:v>
                </c:pt>
                <c:pt idx="259">
                  <c:v>265387.90625</c:v>
                </c:pt>
                <c:pt idx="260">
                  <c:v>253551.765625</c:v>
                </c:pt>
                <c:pt idx="261">
                  <c:v>235232.765625</c:v>
                </c:pt>
                <c:pt idx="262">
                  <c:v>207742.140625</c:v>
                </c:pt>
                <c:pt idx="263">
                  <c:v>179540.21875</c:v>
                </c:pt>
                <c:pt idx="264">
                  <c:v>163607.140625</c:v>
                </c:pt>
                <c:pt idx="265">
                  <c:v>156063.671875</c:v>
                </c:pt>
                <c:pt idx="266">
                  <c:v>154761.265625</c:v>
                </c:pt>
                <c:pt idx="267">
                  <c:v>157564.4375</c:v>
                </c:pt>
                <c:pt idx="268">
                  <c:v>175309.453125</c:v>
                </c:pt>
                <c:pt idx="269">
                  <c:v>190147.75</c:v>
                </c:pt>
                <c:pt idx="270">
                  <c:v>200979.28125</c:v>
                </c:pt>
                <c:pt idx="271">
                  <c:v>208046.953125</c:v>
                </c:pt>
                <c:pt idx="272">
                  <c:v>229012.921875</c:v>
                </c:pt>
                <c:pt idx="273">
                  <c:v>234438.65625</c:v>
                </c:pt>
                <c:pt idx="274">
                  <c:v>238805.65625</c:v>
                </c:pt>
                <c:pt idx="275">
                  <c:v>247729.59375</c:v>
                </c:pt>
                <c:pt idx="276">
                  <c:v>260793.90625</c:v>
                </c:pt>
                <c:pt idx="277">
                  <c:v>268119.84375</c:v>
                </c:pt>
                <c:pt idx="278">
                  <c:v>273142.5</c:v>
                </c:pt>
                <c:pt idx="279">
                  <c:v>273683.5625</c:v>
                </c:pt>
                <c:pt idx="280">
                  <c:v>275411.5</c:v>
                </c:pt>
                <c:pt idx="281">
                  <c:v>275857.4375</c:v>
                </c:pt>
                <c:pt idx="282">
                  <c:v>273246.71875</c:v>
                </c:pt>
                <c:pt idx="283">
                  <c:v>270605.34375</c:v>
                </c:pt>
                <c:pt idx="284">
                  <c:v>257493.171875</c:v>
                </c:pt>
                <c:pt idx="285">
                  <c:v>246943.390625</c:v>
                </c:pt>
                <c:pt idx="286">
                  <c:v>225738.484375</c:v>
                </c:pt>
                <c:pt idx="287">
                  <c:v>204237.75</c:v>
                </c:pt>
                <c:pt idx="288">
                  <c:v>191850.109375</c:v>
                </c:pt>
                <c:pt idx="289">
                  <c:v>190486.6875</c:v>
                </c:pt>
                <c:pt idx="290">
                  <c:v>190486.6875</c:v>
                </c:pt>
                <c:pt idx="291">
                  <c:v>190486.6875</c:v>
                </c:pt>
                <c:pt idx="292">
                  <c:v>193694.8125</c:v>
                </c:pt>
                <c:pt idx="293">
                  <c:v>202899.71875</c:v>
                </c:pt>
                <c:pt idx="294">
                  <c:v>205921.953125</c:v>
                </c:pt>
                <c:pt idx="295">
                  <c:v>209909.328125</c:v>
                </c:pt>
                <c:pt idx="296">
                  <c:v>210715.25</c:v>
                </c:pt>
                <c:pt idx="297">
                  <c:v>214285.953125</c:v>
                </c:pt>
                <c:pt idx="298">
                  <c:v>219811.03125</c:v>
                </c:pt>
                <c:pt idx="299">
                  <c:v>223819.84375</c:v>
                </c:pt>
                <c:pt idx="300">
                  <c:v>230864.8125</c:v>
                </c:pt>
                <c:pt idx="301">
                  <c:v>235723.65625</c:v>
                </c:pt>
                <c:pt idx="302">
                  <c:v>239636.6875</c:v>
                </c:pt>
                <c:pt idx="303">
                  <c:v>240798.5</c:v>
                </c:pt>
                <c:pt idx="304">
                  <c:v>241076.734375</c:v>
                </c:pt>
                <c:pt idx="305">
                  <c:v>238789.828125</c:v>
                </c:pt>
                <c:pt idx="306">
                  <c:v>234707.53125</c:v>
                </c:pt>
                <c:pt idx="307">
                  <c:v>233460.578125</c:v>
                </c:pt>
                <c:pt idx="308">
                  <c:v>228447.28125</c:v>
                </c:pt>
                <c:pt idx="309">
                  <c:v>228578.421875</c:v>
                </c:pt>
                <c:pt idx="310">
                  <c:v>224759.84375</c:v>
                </c:pt>
                <c:pt idx="311">
                  <c:v>203569.25</c:v>
                </c:pt>
                <c:pt idx="312">
                  <c:v>193131.421875</c:v>
                </c:pt>
                <c:pt idx="313">
                  <c:v>190717.890625</c:v>
                </c:pt>
                <c:pt idx="314">
                  <c:v>191573.890625</c:v>
                </c:pt>
                <c:pt idx="315">
                  <c:v>194170.734375</c:v>
                </c:pt>
                <c:pt idx="316">
                  <c:v>203763.203125</c:v>
                </c:pt>
                <c:pt idx="317">
                  <c:v>211493.4375</c:v>
                </c:pt>
                <c:pt idx="318">
                  <c:v>217923.921875</c:v>
                </c:pt>
                <c:pt idx="319">
                  <c:v>222481.515625</c:v>
                </c:pt>
                <c:pt idx="320">
                  <c:v>226291.359375</c:v>
                </c:pt>
                <c:pt idx="321">
                  <c:v>231854.234375</c:v>
                </c:pt>
                <c:pt idx="322">
                  <c:v>239359.75</c:v>
                </c:pt>
                <c:pt idx="323">
                  <c:v>242807.828125</c:v>
                </c:pt>
                <c:pt idx="324">
                  <c:v>243044.65625</c:v>
                </c:pt>
                <c:pt idx="325">
                  <c:v>242020.640625</c:v>
                </c:pt>
                <c:pt idx="326">
                  <c:v>241774.0625</c:v>
                </c:pt>
                <c:pt idx="327">
                  <c:v>240689.171875</c:v>
                </c:pt>
                <c:pt idx="328">
                  <c:v>240007.3125</c:v>
                </c:pt>
                <c:pt idx="329">
                  <c:v>239893.234375</c:v>
                </c:pt>
                <c:pt idx="330">
                  <c:v>237424.140625</c:v>
                </c:pt>
                <c:pt idx="331">
                  <c:v>233902.828125</c:v>
                </c:pt>
                <c:pt idx="332">
                  <c:v>230052.9375</c:v>
                </c:pt>
                <c:pt idx="333">
                  <c:v>221516.921875</c:v>
                </c:pt>
                <c:pt idx="334">
                  <c:v>209563.125</c:v>
                </c:pt>
                <c:pt idx="335">
                  <c:v>194323.59375</c:v>
                </c:pt>
                <c:pt idx="336">
                  <c:v>190913.515625</c:v>
                </c:pt>
                <c:pt idx="337">
                  <c:v>189053.84375</c:v>
                </c:pt>
                <c:pt idx="338">
                  <c:v>189053.84375</c:v>
                </c:pt>
                <c:pt idx="339">
                  <c:v>187921.28125</c:v>
                </c:pt>
                <c:pt idx="340">
                  <c:v>193816.46875</c:v>
                </c:pt>
                <c:pt idx="341">
                  <c:v>194930.28125</c:v>
                </c:pt>
                <c:pt idx="342">
                  <c:v>194930.28125</c:v>
                </c:pt>
                <c:pt idx="343">
                  <c:v>202856.5</c:v>
                </c:pt>
                <c:pt idx="344">
                  <c:v>205924.28125</c:v>
                </c:pt>
                <c:pt idx="345">
                  <c:v>211919.328125</c:v>
                </c:pt>
                <c:pt idx="346">
                  <c:v>213202.5</c:v>
                </c:pt>
                <c:pt idx="347">
                  <c:v>214060.1875</c:v>
                </c:pt>
                <c:pt idx="348">
                  <c:v>216229.984375</c:v>
                </c:pt>
                <c:pt idx="349">
                  <c:v>220101.078125</c:v>
                </c:pt>
                <c:pt idx="350">
                  <c:v>223859.5</c:v>
                </c:pt>
                <c:pt idx="351">
                  <c:v>228120.953125</c:v>
                </c:pt>
                <c:pt idx="352">
                  <c:v>229972.40625</c:v>
                </c:pt>
                <c:pt idx="353">
                  <c:v>234679.734375</c:v>
                </c:pt>
                <c:pt idx="354">
                  <c:v>235600.390625</c:v>
                </c:pt>
                <c:pt idx="355">
                  <c:v>235046.75</c:v>
                </c:pt>
                <c:pt idx="356">
                  <c:v>233112.75</c:v>
                </c:pt>
                <c:pt idx="357">
                  <c:v>225226.984375</c:v>
                </c:pt>
                <c:pt idx="358">
                  <c:v>214537.15625</c:v>
                </c:pt>
                <c:pt idx="359">
                  <c:v>203827.578125</c:v>
                </c:pt>
                <c:pt idx="360">
                  <c:v>195604.046875</c:v>
                </c:pt>
                <c:pt idx="361">
                  <c:v>198964.296875</c:v>
                </c:pt>
                <c:pt idx="362">
                  <c:v>198954.296875</c:v>
                </c:pt>
                <c:pt idx="363">
                  <c:v>202140.140625</c:v>
                </c:pt>
                <c:pt idx="364">
                  <c:v>210369.78125</c:v>
                </c:pt>
                <c:pt idx="365">
                  <c:v>223208.125</c:v>
                </c:pt>
                <c:pt idx="366">
                  <c:v>225867.921875</c:v>
                </c:pt>
                <c:pt idx="367">
                  <c:v>227407.078125</c:v>
                </c:pt>
                <c:pt idx="368">
                  <c:v>229187.796875</c:v>
                </c:pt>
                <c:pt idx="369">
                  <c:v>235045.953125</c:v>
                </c:pt>
                <c:pt idx="370">
                  <c:v>241460.390625</c:v>
                </c:pt>
                <c:pt idx="371">
                  <c:v>240486.125</c:v>
                </c:pt>
                <c:pt idx="372">
                  <c:v>239678.75</c:v>
                </c:pt>
                <c:pt idx="373">
                  <c:v>239623.40625</c:v>
                </c:pt>
                <c:pt idx="374">
                  <c:v>239208.703125</c:v>
                </c:pt>
                <c:pt idx="375">
                  <c:v>240346.703125</c:v>
                </c:pt>
                <c:pt idx="376">
                  <c:v>240346.703125</c:v>
                </c:pt>
                <c:pt idx="377">
                  <c:v>240309.90625</c:v>
                </c:pt>
                <c:pt idx="378">
                  <c:v>240346.703125</c:v>
                </c:pt>
                <c:pt idx="379">
                  <c:v>241484.703125</c:v>
                </c:pt>
                <c:pt idx="380">
                  <c:v>240835.359375</c:v>
                </c:pt>
                <c:pt idx="381">
                  <c:v>230531.65625</c:v>
                </c:pt>
                <c:pt idx="382">
                  <c:v>213048.96875</c:v>
                </c:pt>
                <c:pt idx="383">
                  <c:v>201034.484375</c:v>
                </c:pt>
                <c:pt idx="384">
                  <c:v>200437.96875</c:v>
                </c:pt>
                <c:pt idx="385">
                  <c:v>200437.96875</c:v>
                </c:pt>
                <c:pt idx="386">
                  <c:v>200437.96875</c:v>
                </c:pt>
                <c:pt idx="387">
                  <c:v>200437.96875</c:v>
                </c:pt>
                <c:pt idx="388">
                  <c:v>204937.96875</c:v>
                </c:pt>
                <c:pt idx="389">
                  <c:v>216116.6875</c:v>
                </c:pt>
                <c:pt idx="390">
                  <c:v>219871.03125</c:v>
                </c:pt>
                <c:pt idx="391">
                  <c:v>220270.5</c:v>
                </c:pt>
                <c:pt idx="392">
                  <c:v>220270.5</c:v>
                </c:pt>
                <c:pt idx="393">
                  <c:v>224378.5</c:v>
                </c:pt>
                <c:pt idx="394">
                  <c:v>221218.578125</c:v>
                </c:pt>
                <c:pt idx="395">
                  <c:v>225691.5</c:v>
                </c:pt>
                <c:pt idx="396">
                  <c:v>225691.5</c:v>
                </c:pt>
                <c:pt idx="397">
                  <c:v>227373.28125</c:v>
                </c:pt>
                <c:pt idx="398">
                  <c:v>227264.59375</c:v>
                </c:pt>
                <c:pt idx="399">
                  <c:v>228328.71875</c:v>
                </c:pt>
                <c:pt idx="400">
                  <c:v>229983.109375</c:v>
                </c:pt>
                <c:pt idx="401">
                  <c:v>229978.109375</c:v>
                </c:pt>
                <c:pt idx="402">
                  <c:v>229496.546875</c:v>
                </c:pt>
                <c:pt idx="403">
                  <c:v>237592.203125</c:v>
                </c:pt>
                <c:pt idx="404">
                  <c:v>236816.03125</c:v>
                </c:pt>
                <c:pt idx="405">
                  <c:v>227519.546875</c:v>
                </c:pt>
                <c:pt idx="406">
                  <c:v>223059.9375</c:v>
                </c:pt>
                <c:pt idx="407">
                  <c:v>202542.171875</c:v>
                </c:pt>
                <c:pt idx="408">
                  <c:v>194513.84375</c:v>
                </c:pt>
                <c:pt idx="409">
                  <c:v>191897.34375</c:v>
                </c:pt>
                <c:pt idx="410">
                  <c:v>191897.34375</c:v>
                </c:pt>
                <c:pt idx="411">
                  <c:v>191897.34375</c:v>
                </c:pt>
                <c:pt idx="412">
                  <c:v>203924.953125</c:v>
                </c:pt>
                <c:pt idx="413">
                  <c:v>213715.671875</c:v>
                </c:pt>
                <c:pt idx="414">
                  <c:v>218274.4375</c:v>
                </c:pt>
                <c:pt idx="415">
                  <c:v>218274.4375</c:v>
                </c:pt>
                <c:pt idx="416">
                  <c:v>224021.109375</c:v>
                </c:pt>
                <c:pt idx="417">
                  <c:v>224863.265625</c:v>
                </c:pt>
                <c:pt idx="418">
                  <c:v>223573.8125</c:v>
                </c:pt>
                <c:pt idx="419">
                  <c:v>229042.609375</c:v>
                </c:pt>
                <c:pt idx="420">
                  <c:v>230904.1875</c:v>
                </c:pt>
                <c:pt idx="421">
                  <c:v>235564.953125</c:v>
                </c:pt>
                <c:pt idx="422">
                  <c:v>235035.921875</c:v>
                </c:pt>
                <c:pt idx="423">
                  <c:v>233669.28125</c:v>
                </c:pt>
                <c:pt idx="424">
                  <c:v>235072.953125</c:v>
                </c:pt>
                <c:pt idx="425">
                  <c:v>238908.734375</c:v>
                </c:pt>
                <c:pt idx="426">
                  <c:v>236277.34375</c:v>
                </c:pt>
                <c:pt idx="427">
                  <c:v>235400.4375</c:v>
                </c:pt>
                <c:pt idx="428">
                  <c:v>228683.265625</c:v>
                </c:pt>
                <c:pt idx="429">
                  <c:v>219794.390625</c:v>
                </c:pt>
                <c:pt idx="430">
                  <c:v>192833.5625</c:v>
                </c:pt>
                <c:pt idx="431">
                  <c:v>187962.46875</c:v>
                </c:pt>
                <c:pt idx="432">
                  <c:v>173055.734375</c:v>
                </c:pt>
                <c:pt idx="433">
                  <c:v>171585.46875</c:v>
                </c:pt>
                <c:pt idx="434">
                  <c:v>173566.1875</c:v>
                </c:pt>
                <c:pt idx="435">
                  <c:v>178396.390625</c:v>
                </c:pt>
                <c:pt idx="436">
                  <c:v>177766.109375</c:v>
                </c:pt>
                <c:pt idx="437">
                  <c:v>191944.578125</c:v>
                </c:pt>
                <c:pt idx="438">
                  <c:v>194190.03125</c:v>
                </c:pt>
                <c:pt idx="439">
                  <c:v>202174.46875</c:v>
                </c:pt>
                <c:pt idx="440">
                  <c:v>202159.125</c:v>
                </c:pt>
                <c:pt idx="441">
                  <c:v>206744.609375</c:v>
                </c:pt>
                <c:pt idx="442">
                  <c:v>213016.75</c:v>
                </c:pt>
                <c:pt idx="443">
                  <c:v>219313.359375</c:v>
                </c:pt>
                <c:pt idx="444">
                  <c:v>223799.421875</c:v>
                </c:pt>
                <c:pt idx="445">
                  <c:v>225096.53125</c:v>
                </c:pt>
                <c:pt idx="446">
                  <c:v>225515.953125</c:v>
                </c:pt>
                <c:pt idx="447">
                  <c:v>225599.65625</c:v>
                </c:pt>
                <c:pt idx="448">
                  <c:v>222784.25</c:v>
                </c:pt>
                <c:pt idx="449">
                  <c:v>224532.734375</c:v>
                </c:pt>
                <c:pt idx="450">
                  <c:v>224532.734375</c:v>
                </c:pt>
                <c:pt idx="451">
                  <c:v>224789.09375</c:v>
                </c:pt>
                <c:pt idx="452">
                  <c:v>223533.0625</c:v>
                </c:pt>
                <c:pt idx="453">
                  <c:v>212508.921875</c:v>
                </c:pt>
                <c:pt idx="454">
                  <c:v>202222.609375</c:v>
                </c:pt>
                <c:pt idx="455">
                  <c:v>193621.5625</c:v>
                </c:pt>
                <c:pt idx="456">
                  <c:v>180217.71875</c:v>
                </c:pt>
                <c:pt idx="457">
                  <c:v>180104.984375</c:v>
                </c:pt>
                <c:pt idx="458">
                  <c:v>180104.984375</c:v>
                </c:pt>
                <c:pt idx="459">
                  <c:v>177449.625</c:v>
                </c:pt>
                <c:pt idx="460">
                  <c:v>178222.421875</c:v>
                </c:pt>
                <c:pt idx="461">
                  <c:v>180636.390625</c:v>
                </c:pt>
                <c:pt idx="462">
                  <c:v>184205.453125</c:v>
                </c:pt>
                <c:pt idx="463">
                  <c:v>189168.53125</c:v>
                </c:pt>
                <c:pt idx="464">
                  <c:v>191194.234375</c:v>
                </c:pt>
                <c:pt idx="465">
                  <c:v>193518.90625</c:v>
                </c:pt>
                <c:pt idx="466">
                  <c:v>204999.203125</c:v>
                </c:pt>
                <c:pt idx="467">
                  <c:v>212747.71875</c:v>
                </c:pt>
                <c:pt idx="468">
                  <c:v>214564.9375</c:v>
                </c:pt>
                <c:pt idx="469">
                  <c:v>215483.609375</c:v>
                </c:pt>
                <c:pt idx="470">
                  <c:v>220781.578125</c:v>
                </c:pt>
                <c:pt idx="471">
                  <c:v>221679.96875</c:v>
                </c:pt>
                <c:pt idx="472">
                  <c:v>216883.0625</c:v>
                </c:pt>
                <c:pt idx="473">
                  <c:v>217025.09375</c:v>
                </c:pt>
                <c:pt idx="474">
                  <c:v>217025.09375</c:v>
                </c:pt>
                <c:pt idx="475">
                  <c:v>217463.328125</c:v>
                </c:pt>
                <c:pt idx="476">
                  <c:v>218851.765625</c:v>
                </c:pt>
                <c:pt idx="477">
                  <c:v>217610.8125</c:v>
                </c:pt>
                <c:pt idx="478">
                  <c:v>212246.859375</c:v>
                </c:pt>
                <c:pt idx="479">
                  <c:v>202563.65625</c:v>
                </c:pt>
                <c:pt idx="480">
                  <c:v>199918.5625</c:v>
                </c:pt>
                <c:pt idx="481">
                  <c:v>199198.6875</c:v>
                </c:pt>
                <c:pt idx="482">
                  <c:v>200310.890625</c:v>
                </c:pt>
                <c:pt idx="483">
                  <c:v>200310.890625</c:v>
                </c:pt>
                <c:pt idx="484">
                  <c:v>210626.453125</c:v>
                </c:pt>
                <c:pt idx="485">
                  <c:v>217490.375</c:v>
                </c:pt>
                <c:pt idx="486">
                  <c:v>223337.390625</c:v>
                </c:pt>
                <c:pt idx="487">
                  <c:v>224587.28125</c:v>
                </c:pt>
                <c:pt idx="488">
                  <c:v>226652.3125</c:v>
                </c:pt>
                <c:pt idx="489">
                  <c:v>227440.375</c:v>
                </c:pt>
                <c:pt idx="490">
                  <c:v>227121.96875</c:v>
                </c:pt>
                <c:pt idx="491">
                  <c:v>228712.859375</c:v>
                </c:pt>
                <c:pt idx="492">
                  <c:v>228685</c:v>
                </c:pt>
                <c:pt idx="493">
                  <c:v>227735.234375</c:v>
                </c:pt>
                <c:pt idx="494">
                  <c:v>227658.09375</c:v>
                </c:pt>
                <c:pt idx="495">
                  <c:v>227553.171875</c:v>
                </c:pt>
                <c:pt idx="496">
                  <c:v>227553.171875</c:v>
                </c:pt>
                <c:pt idx="497">
                  <c:v>227497.171875</c:v>
                </c:pt>
                <c:pt idx="498">
                  <c:v>227236.140625</c:v>
                </c:pt>
                <c:pt idx="499">
                  <c:v>227558.890625</c:v>
                </c:pt>
                <c:pt idx="500">
                  <c:v>226970.484375</c:v>
                </c:pt>
                <c:pt idx="501">
                  <c:v>226622.578125</c:v>
                </c:pt>
                <c:pt idx="502">
                  <c:v>224717.28125</c:v>
                </c:pt>
                <c:pt idx="503">
                  <c:v>217124.5625</c:v>
                </c:pt>
                <c:pt idx="504">
                  <c:v>212492.3125</c:v>
                </c:pt>
                <c:pt idx="505">
                  <c:v>212395.4375</c:v>
                </c:pt>
                <c:pt idx="506">
                  <c:v>212395.4375</c:v>
                </c:pt>
                <c:pt idx="507">
                  <c:v>213764.390625</c:v>
                </c:pt>
                <c:pt idx="508">
                  <c:v>216196.859375</c:v>
                </c:pt>
                <c:pt idx="509">
                  <c:v>217799.75</c:v>
                </c:pt>
                <c:pt idx="510">
                  <c:v>221678.203125</c:v>
                </c:pt>
                <c:pt idx="511">
                  <c:v>227793.375</c:v>
                </c:pt>
                <c:pt idx="512">
                  <c:v>223436.59375</c:v>
                </c:pt>
                <c:pt idx="513">
                  <c:v>222482.0625</c:v>
                </c:pt>
                <c:pt idx="514">
                  <c:v>227214.203125</c:v>
                </c:pt>
                <c:pt idx="515">
                  <c:v>227224.203125</c:v>
                </c:pt>
                <c:pt idx="516">
                  <c:v>228281.171875</c:v>
                </c:pt>
                <c:pt idx="517">
                  <c:v>226389.125</c:v>
                </c:pt>
                <c:pt idx="518">
                  <c:v>227571.953125</c:v>
                </c:pt>
                <c:pt idx="519">
                  <c:v>227370.953125</c:v>
                </c:pt>
                <c:pt idx="520">
                  <c:v>227313.28125</c:v>
                </c:pt>
                <c:pt idx="521">
                  <c:v>228506.3125</c:v>
                </c:pt>
                <c:pt idx="522">
                  <c:v>227097.53125</c:v>
                </c:pt>
                <c:pt idx="523">
                  <c:v>227181.40625</c:v>
                </c:pt>
                <c:pt idx="524">
                  <c:v>227635.875</c:v>
                </c:pt>
                <c:pt idx="525">
                  <c:v>222584</c:v>
                </c:pt>
                <c:pt idx="526">
                  <c:v>210864.796875</c:v>
                </c:pt>
                <c:pt idx="527">
                  <c:v>194286.59375</c:v>
                </c:pt>
                <c:pt idx="528">
                  <c:v>182066.84375</c:v>
                </c:pt>
                <c:pt idx="529">
                  <c:v>182052.921875</c:v>
                </c:pt>
                <c:pt idx="530">
                  <c:v>183068.171875</c:v>
                </c:pt>
                <c:pt idx="531">
                  <c:v>187926.34375</c:v>
                </c:pt>
                <c:pt idx="532">
                  <c:v>198216.59375</c:v>
                </c:pt>
                <c:pt idx="533">
                  <c:v>208981.046875</c:v>
                </c:pt>
                <c:pt idx="534">
                  <c:v>216082.40625</c:v>
                </c:pt>
                <c:pt idx="535">
                  <c:v>218029.703125</c:v>
                </c:pt>
                <c:pt idx="536">
                  <c:v>220563.609375</c:v>
                </c:pt>
                <c:pt idx="537">
                  <c:v>234182.578125</c:v>
                </c:pt>
                <c:pt idx="538">
                  <c:v>238002.890625</c:v>
                </c:pt>
                <c:pt idx="539">
                  <c:v>242110.75</c:v>
                </c:pt>
                <c:pt idx="540">
                  <c:v>242059.34375</c:v>
                </c:pt>
                <c:pt idx="541">
                  <c:v>243380.015625</c:v>
                </c:pt>
                <c:pt idx="542">
                  <c:v>243555.546875</c:v>
                </c:pt>
                <c:pt idx="543">
                  <c:v>244016.109375</c:v>
                </c:pt>
                <c:pt idx="544">
                  <c:v>243824.65625</c:v>
                </c:pt>
                <c:pt idx="545">
                  <c:v>240239.984375</c:v>
                </c:pt>
                <c:pt idx="546">
                  <c:v>234873.40625</c:v>
                </c:pt>
                <c:pt idx="547">
                  <c:v>228189.265625</c:v>
                </c:pt>
                <c:pt idx="548">
                  <c:v>216823.09375</c:v>
                </c:pt>
                <c:pt idx="549">
                  <c:v>209214.828125</c:v>
                </c:pt>
                <c:pt idx="550">
                  <c:v>182294.359375</c:v>
                </c:pt>
                <c:pt idx="551">
                  <c:v>165303.09375</c:v>
                </c:pt>
                <c:pt idx="552">
                  <c:v>166226</c:v>
                </c:pt>
                <c:pt idx="553">
                  <c:v>166292.90625</c:v>
                </c:pt>
                <c:pt idx="554">
                  <c:v>166991.859375</c:v>
                </c:pt>
                <c:pt idx="555">
                  <c:v>172698.375</c:v>
                </c:pt>
                <c:pt idx="556">
                  <c:v>178737.609375</c:v>
                </c:pt>
                <c:pt idx="557">
                  <c:v>201278.140625</c:v>
                </c:pt>
                <c:pt idx="558">
                  <c:v>209234.40625</c:v>
                </c:pt>
                <c:pt idx="559">
                  <c:v>212221.453125</c:v>
                </c:pt>
                <c:pt idx="560">
                  <c:v>216232.96875</c:v>
                </c:pt>
                <c:pt idx="561">
                  <c:v>222493.390625</c:v>
                </c:pt>
                <c:pt idx="562">
                  <c:v>228385.125</c:v>
                </c:pt>
                <c:pt idx="563">
                  <c:v>237707.28125</c:v>
                </c:pt>
                <c:pt idx="564">
                  <c:v>241102.75</c:v>
                </c:pt>
                <c:pt idx="565">
                  <c:v>247272.75</c:v>
                </c:pt>
                <c:pt idx="566">
                  <c:v>252695.75</c:v>
                </c:pt>
                <c:pt idx="567">
                  <c:v>258436.4375</c:v>
                </c:pt>
                <c:pt idx="568">
                  <c:v>260748.640625</c:v>
                </c:pt>
                <c:pt idx="569">
                  <c:v>261452.828125</c:v>
                </c:pt>
                <c:pt idx="570">
                  <c:v>264737.96875</c:v>
                </c:pt>
                <c:pt idx="571">
                  <c:v>269566.59375</c:v>
                </c:pt>
                <c:pt idx="572">
                  <c:v>268374.53125</c:v>
                </c:pt>
                <c:pt idx="573">
                  <c:v>252270.53125</c:v>
                </c:pt>
                <c:pt idx="574">
                  <c:v>235372.015625</c:v>
                </c:pt>
                <c:pt idx="575">
                  <c:v>223047.890625</c:v>
                </c:pt>
                <c:pt idx="576">
                  <c:v>213726.359375</c:v>
                </c:pt>
                <c:pt idx="577">
                  <c:v>211278.015625</c:v>
                </c:pt>
                <c:pt idx="578">
                  <c:v>211217.015625</c:v>
                </c:pt>
                <c:pt idx="579">
                  <c:v>214643.25</c:v>
                </c:pt>
                <c:pt idx="580">
                  <c:v>216164.6875</c:v>
                </c:pt>
                <c:pt idx="581">
                  <c:v>217411.234375</c:v>
                </c:pt>
                <c:pt idx="582">
                  <c:v>219074.75</c:v>
                </c:pt>
                <c:pt idx="583">
                  <c:v>219210.921875</c:v>
                </c:pt>
                <c:pt idx="584">
                  <c:v>226464.734375</c:v>
                </c:pt>
                <c:pt idx="585">
                  <c:v>227066.15625</c:v>
                </c:pt>
                <c:pt idx="586">
                  <c:v>230165.390625</c:v>
                </c:pt>
                <c:pt idx="587">
                  <c:v>236264.671875</c:v>
                </c:pt>
                <c:pt idx="588">
                  <c:v>240259.671875</c:v>
                </c:pt>
                <c:pt idx="589">
                  <c:v>250754.734375</c:v>
                </c:pt>
                <c:pt idx="590">
                  <c:v>252376.296875</c:v>
                </c:pt>
                <c:pt idx="591">
                  <c:v>252376.296875</c:v>
                </c:pt>
                <c:pt idx="592">
                  <c:v>252376.296875</c:v>
                </c:pt>
                <c:pt idx="593">
                  <c:v>253145.28125</c:v>
                </c:pt>
                <c:pt idx="594">
                  <c:v>255459.703125</c:v>
                </c:pt>
                <c:pt idx="595">
                  <c:v>251937.09375</c:v>
                </c:pt>
                <c:pt idx="596">
                  <c:v>236897.546875</c:v>
                </c:pt>
                <c:pt idx="597">
                  <c:v>228652.34375</c:v>
                </c:pt>
                <c:pt idx="598">
                  <c:v>205657.671875</c:v>
                </c:pt>
                <c:pt idx="599">
                  <c:v>194147.15625</c:v>
                </c:pt>
                <c:pt idx="600">
                  <c:v>175885.5</c:v>
                </c:pt>
                <c:pt idx="601">
                  <c:v>169132.34375</c:v>
                </c:pt>
                <c:pt idx="602">
                  <c:v>171016.359375</c:v>
                </c:pt>
                <c:pt idx="603">
                  <c:v>172154.859375</c:v>
                </c:pt>
                <c:pt idx="604">
                  <c:v>182060.953125</c:v>
                </c:pt>
                <c:pt idx="605">
                  <c:v>196028.140625</c:v>
                </c:pt>
                <c:pt idx="606">
                  <c:v>200504.171875</c:v>
                </c:pt>
                <c:pt idx="607">
                  <c:v>206189.078125</c:v>
                </c:pt>
                <c:pt idx="608">
                  <c:v>222829.984375</c:v>
                </c:pt>
                <c:pt idx="609">
                  <c:v>227122.734375</c:v>
                </c:pt>
                <c:pt idx="610">
                  <c:v>230033.609375</c:v>
                </c:pt>
                <c:pt idx="611">
                  <c:v>233351.1875</c:v>
                </c:pt>
                <c:pt idx="612">
                  <c:v>242388.15625</c:v>
                </c:pt>
                <c:pt idx="613">
                  <c:v>241964.25</c:v>
                </c:pt>
                <c:pt idx="614">
                  <c:v>247858.0625</c:v>
                </c:pt>
                <c:pt idx="615">
                  <c:v>254582.265625</c:v>
                </c:pt>
                <c:pt idx="616">
                  <c:v>257564.640625</c:v>
                </c:pt>
                <c:pt idx="617">
                  <c:v>257161.859375</c:v>
                </c:pt>
                <c:pt idx="618">
                  <c:v>257615.15625</c:v>
                </c:pt>
                <c:pt idx="619">
                  <c:v>251784.671875</c:v>
                </c:pt>
                <c:pt idx="620">
                  <c:v>238677.734375</c:v>
                </c:pt>
                <c:pt idx="621">
                  <c:v>227719.859375</c:v>
                </c:pt>
                <c:pt idx="622">
                  <c:v>209792.28125</c:v>
                </c:pt>
                <c:pt idx="623">
                  <c:v>185927.953125</c:v>
                </c:pt>
                <c:pt idx="624">
                  <c:v>184700.84375</c:v>
                </c:pt>
                <c:pt idx="625">
                  <c:v>184578.859375</c:v>
                </c:pt>
                <c:pt idx="626">
                  <c:v>184551.25</c:v>
                </c:pt>
                <c:pt idx="627">
                  <c:v>185750.734375</c:v>
                </c:pt>
                <c:pt idx="628">
                  <c:v>193976.234375</c:v>
                </c:pt>
                <c:pt idx="629">
                  <c:v>211331.265625</c:v>
                </c:pt>
                <c:pt idx="630">
                  <c:v>215709.296875</c:v>
                </c:pt>
                <c:pt idx="631">
                  <c:v>218881.71875</c:v>
                </c:pt>
                <c:pt idx="632">
                  <c:v>225316.609375</c:v>
                </c:pt>
                <c:pt idx="633">
                  <c:v>223580.453125</c:v>
                </c:pt>
                <c:pt idx="634">
                  <c:v>229604.609375</c:v>
                </c:pt>
                <c:pt idx="635">
                  <c:v>242877.296875</c:v>
                </c:pt>
                <c:pt idx="636">
                  <c:v>255410.75</c:v>
                </c:pt>
                <c:pt idx="637">
                  <c:v>257763.96875</c:v>
                </c:pt>
                <c:pt idx="638">
                  <c:v>260773.46875</c:v>
                </c:pt>
                <c:pt idx="639">
                  <c:v>260819.453125</c:v>
                </c:pt>
                <c:pt idx="640">
                  <c:v>258918.6875</c:v>
                </c:pt>
                <c:pt idx="641">
                  <c:v>258312.5</c:v>
                </c:pt>
                <c:pt idx="642">
                  <c:v>254266.453125</c:v>
                </c:pt>
                <c:pt idx="643">
                  <c:v>247158.796875</c:v>
                </c:pt>
                <c:pt idx="644">
                  <c:v>241363.046875</c:v>
                </c:pt>
                <c:pt idx="645">
                  <c:v>226899.671875</c:v>
                </c:pt>
                <c:pt idx="646">
                  <c:v>211484.828125</c:v>
                </c:pt>
                <c:pt idx="647">
                  <c:v>191442.328125</c:v>
                </c:pt>
                <c:pt idx="648">
                  <c:v>174733.203125</c:v>
                </c:pt>
                <c:pt idx="649">
                  <c:v>170850.453125</c:v>
                </c:pt>
                <c:pt idx="650">
                  <c:v>166631.09375</c:v>
                </c:pt>
                <c:pt idx="651">
                  <c:v>161220.53125</c:v>
                </c:pt>
                <c:pt idx="652">
                  <c:v>163497.03125</c:v>
                </c:pt>
                <c:pt idx="653">
                  <c:v>171846.234375</c:v>
                </c:pt>
                <c:pt idx="654">
                  <c:v>175907.90625</c:v>
                </c:pt>
                <c:pt idx="655">
                  <c:v>180496.515625</c:v>
                </c:pt>
                <c:pt idx="656">
                  <c:v>186170.65625</c:v>
                </c:pt>
                <c:pt idx="657">
                  <c:v>191015.734375</c:v>
                </c:pt>
                <c:pt idx="658">
                  <c:v>193853.015625</c:v>
                </c:pt>
                <c:pt idx="659">
                  <c:v>196770.578125</c:v>
                </c:pt>
                <c:pt idx="660">
                  <c:v>201034.203125</c:v>
                </c:pt>
                <c:pt idx="661">
                  <c:v>201739.65625</c:v>
                </c:pt>
                <c:pt idx="662">
                  <c:v>203317.421875</c:v>
                </c:pt>
                <c:pt idx="663">
                  <c:v>203593.984375</c:v>
                </c:pt>
                <c:pt idx="664">
                  <c:v>204938.859375</c:v>
                </c:pt>
                <c:pt idx="665">
                  <c:v>203607.15625</c:v>
                </c:pt>
                <c:pt idx="666">
                  <c:v>207473.25</c:v>
                </c:pt>
                <c:pt idx="667">
                  <c:v>209853.1875</c:v>
                </c:pt>
                <c:pt idx="668">
                  <c:v>210373.75</c:v>
                </c:pt>
                <c:pt idx="669">
                  <c:v>209772.234375</c:v>
                </c:pt>
                <c:pt idx="670">
                  <c:v>206236.796875</c:v>
                </c:pt>
                <c:pt idx="671">
                  <c:v>200508.3125</c:v>
                </c:pt>
                <c:pt idx="672">
                  <c:v>199877.046875</c:v>
                </c:pt>
                <c:pt idx="673">
                  <c:v>200473.578125</c:v>
                </c:pt>
                <c:pt idx="674">
                  <c:v>200384.96875</c:v>
                </c:pt>
                <c:pt idx="675">
                  <c:v>200384.96875</c:v>
                </c:pt>
                <c:pt idx="676">
                  <c:v>200384.96875</c:v>
                </c:pt>
                <c:pt idx="677">
                  <c:v>201552.453125</c:v>
                </c:pt>
                <c:pt idx="678">
                  <c:v>199598.546875</c:v>
                </c:pt>
                <c:pt idx="679">
                  <c:v>199850.921875</c:v>
                </c:pt>
                <c:pt idx="680">
                  <c:v>205683.625</c:v>
                </c:pt>
                <c:pt idx="681">
                  <c:v>205090.734375</c:v>
                </c:pt>
                <c:pt idx="682">
                  <c:v>206572.78125</c:v>
                </c:pt>
                <c:pt idx="683">
                  <c:v>206562.78125</c:v>
                </c:pt>
                <c:pt idx="684">
                  <c:v>206619.5625</c:v>
                </c:pt>
                <c:pt idx="685">
                  <c:v>206571.03125</c:v>
                </c:pt>
                <c:pt idx="686">
                  <c:v>206562.0625</c:v>
                </c:pt>
                <c:pt idx="687">
                  <c:v>204876.265625</c:v>
                </c:pt>
                <c:pt idx="688">
                  <c:v>203738.3125</c:v>
                </c:pt>
                <c:pt idx="689">
                  <c:v>205177</c:v>
                </c:pt>
                <c:pt idx="690">
                  <c:v>205088.390625</c:v>
                </c:pt>
                <c:pt idx="691">
                  <c:v>203702.0625</c:v>
                </c:pt>
                <c:pt idx="692">
                  <c:v>199556.71875</c:v>
                </c:pt>
                <c:pt idx="693">
                  <c:v>189394.3125</c:v>
                </c:pt>
                <c:pt idx="694">
                  <c:v>172551.703125</c:v>
                </c:pt>
                <c:pt idx="695">
                  <c:v>155113.890625</c:v>
                </c:pt>
                <c:pt idx="696">
                  <c:v>155080.515625</c:v>
                </c:pt>
                <c:pt idx="697">
                  <c:v>155080.515625</c:v>
                </c:pt>
                <c:pt idx="698">
                  <c:v>154991.90625</c:v>
                </c:pt>
                <c:pt idx="699">
                  <c:v>157635.75</c:v>
                </c:pt>
                <c:pt idx="700">
                  <c:v>165537.78125</c:v>
                </c:pt>
                <c:pt idx="701">
                  <c:v>179706.875</c:v>
                </c:pt>
                <c:pt idx="702">
                  <c:v>186386.59375</c:v>
                </c:pt>
                <c:pt idx="703">
                  <c:v>199444.015625</c:v>
                </c:pt>
                <c:pt idx="704">
                  <c:v>199879.859375</c:v>
                </c:pt>
                <c:pt idx="705">
                  <c:v>201201.25</c:v>
                </c:pt>
                <c:pt idx="706">
                  <c:v>200946.5</c:v>
                </c:pt>
                <c:pt idx="707">
                  <c:v>199604.15625</c:v>
                </c:pt>
                <c:pt idx="708">
                  <c:v>201570.359375</c:v>
                </c:pt>
                <c:pt idx="709">
                  <c:v>205372.265625</c:v>
                </c:pt>
                <c:pt idx="710">
                  <c:v>206541.140625</c:v>
                </c:pt>
                <c:pt idx="711">
                  <c:v>208039.75</c:v>
                </c:pt>
                <c:pt idx="712">
                  <c:v>206349.203125</c:v>
                </c:pt>
                <c:pt idx="713">
                  <c:v>206000.890625</c:v>
                </c:pt>
                <c:pt idx="714">
                  <c:v>204570</c:v>
                </c:pt>
                <c:pt idx="715">
                  <c:v>206501.453125</c:v>
                </c:pt>
                <c:pt idx="716">
                  <c:v>207505.296875</c:v>
                </c:pt>
                <c:pt idx="717">
                  <c:v>205566.59375</c:v>
                </c:pt>
                <c:pt idx="718">
                  <c:v>201280.578125</c:v>
                </c:pt>
                <c:pt idx="719">
                  <c:v>185196.5625</c:v>
                </c:pt>
                <c:pt idx="720">
                  <c:v>180965.0625</c:v>
                </c:pt>
                <c:pt idx="721">
                  <c:v>181896.125</c:v>
                </c:pt>
                <c:pt idx="722">
                  <c:v>183219</c:v>
                </c:pt>
                <c:pt idx="723">
                  <c:v>184516.765625</c:v>
                </c:pt>
                <c:pt idx="724">
                  <c:v>201975.265625</c:v>
                </c:pt>
                <c:pt idx="725">
                  <c:v>220910</c:v>
                </c:pt>
                <c:pt idx="726">
                  <c:v>221068.34375</c:v>
                </c:pt>
                <c:pt idx="727">
                  <c:v>226352.84375</c:v>
                </c:pt>
                <c:pt idx="728">
                  <c:v>231378.765625</c:v>
                </c:pt>
                <c:pt idx="729">
                  <c:v>237015.5</c:v>
                </c:pt>
                <c:pt idx="730">
                  <c:v>239117.21875</c:v>
                </c:pt>
                <c:pt idx="731">
                  <c:v>241392.390625</c:v>
                </c:pt>
                <c:pt idx="732">
                  <c:v>240553.40625</c:v>
                </c:pt>
                <c:pt idx="733">
                  <c:v>240375.515625</c:v>
                </c:pt>
                <c:pt idx="734">
                  <c:v>239109.65625</c:v>
                </c:pt>
                <c:pt idx="735">
                  <c:v>237663.046875</c:v>
                </c:pt>
                <c:pt idx="736">
                  <c:v>238331.84375</c:v>
                </c:pt>
                <c:pt idx="737">
                  <c:v>240054.546875</c:v>
                </c:pt>
                <c:pt idx="738">
                  <c:v>239616.40625</c:v>
                </c:pt>
                <c:pt idx="739">
                  <c:v>238033.390625</c:v>
                </c:pt>
                <c:pt idx="740">
                  <c:v>238643.875</c:v>
                </c:pt>
                <c:pt idx="741">
                  <c:v>228373.546875</c:v>
                </c:pt>
                <c:pt idx="742">
                  <c:v>208784.796875</c:v>
                </c:pt>
              </c:numCache>
            </c:numRef>
          </c:yVal>
          <c:smooth val="1"/>
          <c:extLst>
            <c:ext xmlns:c16="http://schemas.microsoft.com/office/drawing/2014/chart" uri="{C3380CC4-5D6E-409C-BE32-E72D297353CC}">
              <c16:uniqueId val="{00000001-D730-4376-A9A2-504EE26C8ECA}"/>
            </c:ext>
          </c:extLst>
        </c:ser>
        <c:ser>
          <c:idx val="2"/>
          <c:order val="2"/>
          <c:tx>
            <c:v>2019</c:v>
          </c:tx>
          <c:spPr>
            <a:ln w="19050" cap="rnd">
              <a:solidFill>
                <a:schemeClr val="accent3"/>
              </a:solidFill>
              <a:round/>
            </a:ln>
            <a:effectLst/>
          </c:spPr>
          <c:marker>
            <c:symbol val="none"/>
          </c:marker>
          <c:xVal>
            <c:numRef>
              <c:f>Sheet1!$A$2:$A$745</c:f>
              <c:numCache>
                <c:formatCode>m/d\ h:mm</c:formatCode>
                <c:ptCount val="744"/>
                <c:pt idx="0">
                  <c:v>44256</c:v>
                </c:pt>
                <c:pt idx="1">
                  <c:v>44256.041666666664</c:v>
                </c:pt>
                <c:pt idx="2">
                  <c:v>44256.08333321759</c:v>
                </c:pt>
                <c:pt idx="3">
                  <c:v>44256.124999826388</c:v>
                </c:pt>
                <c:pt idx="4">
                  <c:v>44256.166666435187</c:v>
                </c:pt>
                <c:pt idx="5">
                  <c:v>44256.208333043978</c:v>
                </c:pt>
                <c:pt idx="6">
                  <c:v>44256.249999652777</c:v>
                </c:pt>
                <c:pt idx="7">
                  <c:v>44256.291666261575</c:v>
                </c:pt>
                <c:pt idx="8">
                  <c:v>44256.333332870374</c:v>
                </c:pt>
                <c:pt idx="9">
                  <c:v>44256.374999479165</c:v>
                </c:pt>
                <c:pt idx="10">
                  <c:v>44256.416666087964</c:v>
                </c:pt>
                <c:pt idx="11">
                  <c:v>44256.458332696762</c:v>
                </c:pt>
                <c:pt idx="12">
                  <c:v>44256.499999305554</c:v>
                </c:pt>
                <c:pt idx="13">
                  <c:v>44256.541665914352</c:v>
                </c:pt>
                <c:pt idx="14">
                  <c:v>44256.583332523151</c:v>
                </c:pt>
                <c:pt idx="15">
                  <c:v>44256.624999131942</c:v>
                </c:pt>
                <c:pt idx="16">
                  <c:v>44256.66666574074</c:v>
                </c:pt>
                <c:pt idx="17">
                  <c:v>44256.708332349539</c:v>
                </c:pt>
                <c:pt idx="18">
                  <c:v>44256.74999895833</c:v>
                </c:pt>
                <c:pt idx="19">
                  <c:v>44256.791665567129</c:v>
                </c:pt>
                <c:pt idx="20">
                  <c:v>44256.833332175927</c:v>
                </c:pt>
                <c:pt idx="21">
                  <c:v>44256.874998784719</c:v>
                </c:pt>
                <c:pt idx="22">
                  <c:v>44256.916665393517</c:v>
                </c:pt>
                <c:pt idx="23">
                  <c:v>44256.958332002316</c:v>
                </c:pt>
                <c:pt idx="24">
                  <c:v>44256.999998611114</c:v>
                </c:pt>
                <c:pt idx="25">
                  <c:v>44257.041665219906</c:v>
                </c:pt>
                <c:pt idx="26">
                  <c:v>44257.083331828704</c:v>
                </c:pt>
                <c:pt idx="27">
                  <c:v>44257.124998437503</c:v>
                </c:pt>
                <c:pt idx="28">
                  <c:v>44257.166665046294</c:v>
                </c:pt>
                <c:pt idx="29">
                  <c:v>44257.208331655092</c:v>
                </c:pt>
                <c:pt idx="30">
                  <c:v>44257.249998263891</c:v>
                </c:pt>
                <c:pt idx="31">
                  <c:v>44257.291664872682</c:v>
                </c:pt>
                <c:pt idx="32">
                  <c:v>44257.333331481481</c:v>
                </c:pt>
                <c:pt idx="33">
                  <c:v>44257.374998090279</c:v>
                </c:pt>
                <c:pt idx="34">
                  <c:v>44257.416664699071</c:v>
                </c:pt>
                <c:pt idx="35">
                  <c:v>44257.458331307869</c:v>
                </c:pt>
                <c:pt idx="36">
                  <c:v>44257.499997916668</c:v>
                </c:pt>
                <c:pt idx="37">
                  <c:v>44257.541664525466</c:v>
                </c:pt>
                <c:pt idx="38">
                  <c:v>44257.583331134258</c:v>
                </c:pt>
                <c:pt idx="39">
                  <c:v>44257.624997743056</c:v>
                </c:pt>
                <c:pt idx="40">
                  <c:v>44257.666664351855</c:v>
                </c:pt>
                <c:pt idx="41">
                  <c:v>44257.708330960646</c:v>
                </c:pt>
                <c:pt idx="42">
                  <c:v>44257.749997569445</c:v>
                </c:pt>
                <c:pt idx="43">
                  <c:v>44257.791664178243</c:v>
                </c:pt>
                <c:pt idx="44">
                  <c:v>44257.833330787034</c:v>
                </c:pt>
                <c:pt idx="45">
                  <c:v>44257.874997395833</c:v>
                </c:pt>
                <c:pt idx="46">
                  <c:v>44257.916664004631</c:v>
                </c:pt>
                <c:pt idx="47">
                  <c:v>44257.958330613423</c:v>
                </c:pt>
                <c:pt idx="48">
                  <c:v>44257.999997222221</c:v>
                </c:pt>
                <c:pt idx="49">
                  <c:v>44258.04166383102</c:v>
                </c:pt>
                <c:pt idx="50">
                  <c:v>44258.083330439818</c:v>
                </c:pt>
                <c:pt idx="51">
                  <c:v>44258.12499704861</c:v>
                </c:pt>
                <c:pt idx="52">
                  <c:v>44258.166663657408</c:v>
                </c:pt>
                <c:pt idx="53">
                  <c:v>44258.208330266207</c:v>
                </c:pt>
                <c:pt idx="54">
                  <c:v>44258.249996874998</c:v>
                </c:pt>
                <c:pt idx="55">
                  <c:v>44258.291663483797</c:v>
                </c:pt>
                <c:pt idx="56">
                  <c:v>44258.333330092595</c:v>
                </c:pt>
                <c:pt idx="57">
                  <c:v>44258.374996701386</c:v>
                </c:pt>
                <c:pt idx="58">
                  <c:v>44258.416663310185</c:v>
                </c:pt>
                <c:pt idx="59">
                  <c:v>44258.458329918984</c:v>
                </c:pt>
                <c:pt idx="60">
                  <c:v>44258.499996527775</c:v>
                </c:pt>
                <c:pt idx="61">
                  <c:v>44258.541663136573</c:v>
                </c:pt>
                <c:pt idx="62">
                  <c:v>44258.583329745372</c:v>
                </c:pt>
                <c:pt idx="63">
                  <c:v>44258.624996354163</c:v>
                </c:pt>
                <c:pt idx="64">
                  <c:v>44258.666662962962</c:v>
                </c:pt>
                <c:pt idx="65">
                  <c:v>44258.70832957176</c:v>
                </c:pt>
                <c:pt idx="66">
                  <c:v>44258.749996180559</c:v>
                </c:pt>
                <c:pt idx="67">
                  <c:v>44258.79166278935</c:v>
                </c:pt>
                <c:pt idx="68">
                  <c:v>44258.833329398149</c:v>
                </c:pt>
                <c:pt idx="69">
                  <c:v>44258.874996006947</c:v>
                </c:pt>
                <c:pt idx="70">
                  <c:v>44258.916662615738</c:v>
                </c:pt>
                <c:pt idx="71">
                  <c:v>44258.958329224537</c:v>
                </c:pt>
                <c:pt idx="72">
                  <c:v>44258.999995833336</c:v>
                </c:pt>
                <c:pt idx="73">
                  <c:v>44259.041662442127</c:v>
                </c:pt>
                <c:pt idx="74">
                  <c:v>44259.083329050925</c:v>
                </c:pt>
                <c:pt idx="75">
                  <c:v>44259.124995659724</c:v>
                </c:pt>
                <c:pt idx="76">
                  <c:v>44259.166662268515</c:v>
                </c:pt>
                <c:pt idx="77">
                  <c:v>44259.208328877314</c:v>
                </c:pt>
                <c:pt idx="78">
                  <c:v>44259.249995486112</c:v>
                </c:pt>
                <c:pt idx="79">
                  <c:v>44259.291662094911</c:v>
                </c:pt>
                <c:pt idx="80">
                  <c:v>44259.333328703702</c:v>
                </c:pt>
                <c:pt idx="81">
                  <c:v>44259.374995312501</c:v>
                </c:pt>
                <c:pt idx="82">
                  <c:v>44259.416661921299</c:v>
                </c:pt>
                <c:pt idx="83">
                  <c:v>44259.458328530091</c:v>
                </c:pt>
                <c:pt idx="84">
                  <c:v>44259.499995138889</c:v>
                </c:pt>
                <c:pt idx="85">
                  <c:v>44259.541661747688</c:v>
                </c:pt>
                <c:pt idx="86">
                  <c:v>44259.583328356479</c:v>
                </c:pt>
                <c:pt idx="87">
                  <c:v>44259.624994965277</c:v>
                </c:pt>
                <c:pt idx="88">
                  <c:v>44259.666661574076</c:v>
                </c:pt>
                <c:pt idx="89">
                  <c:v>44259.708328182867</c:v>
                </c:pt>
                <c:pt idx="90">
                  <c:v>44259.749994791666</c:v>
                </c:pt>
                <c:pt idx="91">
                  <c:v>44259.791661400464</c:v>
                </c:pt>
                <c:pt idx="92">
                  <c:v>44259.833328009256</c:v>
                </c:pt>
                <c:pt idx="93">
                  <c:v>44259.874994618054</c:v>
                </c:pt>
                <c:pt idx="94">
                  <c:v>44259.916661226853</c:v>
                </c:pt>
                <c:pt idx="95">
                  <c:v>44259.958327835651</c:v>
                </c:pt>
                <c:pt idx="96">
                  <c:v>44259.999994444443</c:v>
                </c:pt>
                <c:pt idx="97">
                  <c:v>44260.041661053241</c:v>
                </c:pt>
                <c:pt idx="98">
                  <c:v>44260.08332766204</c:v>
                </c:pt>
                <c:pt idx="99">
                  <c:v>44260.124994270831</c:v>
                </c:pt>
                <c:pt idx="100">
                  <c:v>44260.166660879629</c:v>
                </c:pt>
                <c:pt idx="101">
                  <c:v>44260.208327488428</c:v>
                </c:pt>
                <c:pt idx="102">
                  <c:v>44260.249994097219</c:v>
                </c:pt>
                <c:pt idx="103">
                  <c:v>44260.291660706018</c:v>
                </c:pt>
                <c:pt idx="104">
                  <c:v>44260.333327314816</c:v>
                </c:pt>
                <c:pt idx="105">
                  <c:v>44260.374993923608</c:v>
                </c:pt>
                <c:pt idx="106">
                  <c:v>44260.416660532406</c:v>
                </c:pt>
                <c:pt idx="107">
                  <c:v>44260.458327141205</c:v>
                </c:pt>
                <c:pt idx="108">
                  <c:v>44260.499993750003</c:v>
                </c:pt>
                <c:pt idx="109">
                  <c:v>44260.541660358795</c:v>
                </c:pt>
                <c:pt idx="110">
                  <c:v>44260.583326967593</c:v>
                </c:pt>
                <c:pt idx="111">
                  <c:v>44260.624993576392</c:v>
                </c:pt>
                <c:pt idx="112">
                  <c:v>44260.666660185183</c:v>
                </c:pt>
                <c:pt idx="113">
                  <c:v>44260.708326793982</c:v>
                </c:pt>
                <c:pt idx="114">
                  <c:v>44260.74999340278</c:v>
                </c:pt>
                <c:pt idx="115">
                  <c:v>44260.791660011571</c:v>
                </c:pt>
                <c:pt idx="116">
                  <c:v>44260.83332662037</c:v>
                </c:pt>
                <c:pt idx="117">
                  <c:v>44260.874993229168</c:v>
                </c:pt>
                <c:pt idx="118">
                  <c:v>44260.91665983796</c:v>
                </c:pt>
                <c:pt idx="119">
                  <c:v>44260.958326446758</c:v>
                </c:pt>
                <c:pt idx="120">
                  <c:v>44260.999993055557</c:v>
                </c:pt>
                <c:pt idx="121">
                  <c:v>44261.041659664355</c:v>
                </c:pt>
                <c:pt idx="122">
                  <c:v>44261.083326273147</c:v>
                </c:pt>
                <c:pt idx="123">
                  <c:v>44261.124992881945</c:v>
                </c:pt>
                <c:pt idx="124">
                  <c:v>44261.166659490744</c:v>
                </c:pt>
                <c:pt idx="125">
                  <c:v>44261.208326099535</c:v>
                </c:pt>
                <c:pt idx="126">
                  <c:v>44261.249992708334</c:v>
                </c:pt>
                <c:pt idx="127">
                  <c:v>44261.291659317132</c:v>
                </c:pt>
                <c:pt idx="128">
                  <c:v>44261.333325925923</c:v>
                </c:pt>
                <c:pt idx="129">
                  <c:v>44261.374992534722</c:v>
                </c:pt>
                <c:pt idx="130">
                  <c:v>44261.416659143521</c:v>
                </c:pt>
                <c:pt idx="131">
                  <c:v>44261.458325752312</c:v>
                </c:pt>
                <c:pt idx="132">
                  <c:v>44261.49999236111</c:v>
                </c:pt>
                <c:pt idx="133">
                  <c:v>44261.541658969909</c:v>
                </c:pt>
                <c:pt idx="134">
                  <c:v>44261.5833255787</c:v>
                </c:pt>
                <c:pt idx="135">
                  <c:v>44261.624992187499</c:v>
                </c:pt>
                <c:pt idx="136">
                  <c:v>44261.666658796297</c:v>
                </c:pt>
                <c:pt idx="137">
                  <c:v>44261.708325405096</c:v>
                </c:pt>
                <c:pt idx="138">
                  <c:v>44261.749992013887</c:v>
                </c:pt>
                <c:pt idx="139">
                  <c:v>44261.791658622686</c:v>
                </c:pt>
                <c:pt idx="140">
                  <c:v>44261.833325231484</c:v>
                </c:pt>
                <c:pt idx="141">
                  <c:v>44261.874991840275</c:v>
                </c:pt>
                <c:pt idx="142">
                  <c:v>44261.916658449074</c:v>
                </c:pt>
                <c:pt idx="143">
                  <c:v>44261.958325057873</c:v>
                </c:pt>
                <c:pt idx="144">
                  <c:v>44261.999991666664</c:v>
                </c:pt>
                <c:pt idx="145">
                  <c:v>44262.041658275462</c:v>
                </c:pt>
                <c:pt idx="146">
                  <c:v>44262.083324884261</c:v>
                </c:pt>
                <c:pt idx="147">
                  <c:v>44262.124991493052</c:v>
                </c:pt>
                <c:pt idx="148">
                  <c:v>44262.166658101851</c:v>
                </c:pt>
                <c:pt idx="149">
                  <c:v>44262.208324710649</c:v>
                </c:pt>
                <c:pt idx="150">
                  <c:v>44262.249991319448</c:v>
                </c:pt>
                <c:pt idx="151">
                  <c:v>44262.291657928239</c:v>
                </c:pt>
                <c:pt idx="152">
                  <c:v>44262.333324537038</c:v>
                </c:pt>
                <c:pt idx="153">
                  <c:v>44262.374991145836</c:v>
                </c:pt>
                <c:pt idx="154">
                  <c:v>44262.416657754628</c:v>
                </c:pt>
                <c:pt idx="155">
                  <c:v>44262.458324363426</c:v>
                </c:pt>
                <c:pt idx="156">
                  <c:v>44262.499990972225</c:v>
                </c:pt>
                <c:pt idx="157">
                  <c:v>44262.541657581016</c:v>
                </c:pt>
                <c:pt idx="158">
                  <c:v>44262.583324189814</c:v>
                </c:pt>
                <c:pt idx="159">
                  <c:v>44262.624990798613</c:v>
                </c:pt>
                <c:pt idx="160">
                  <c:v>44262.666657407404</c:v>
                </c:pt>
                <c:pt idx="161">
                  <c:v>44262.708324016203</c:v>
                </c:pt>
                <c:pt idx="162">
                  <c:v>44262.749990625001</c:v>
                </c:pt>
                <c:pt idx="163">
                  <c:v>44262.7916572338</c:v>
                </c:pt>
                <c:pt idx="164">
                  <c:v>44262.833323842591</c:v>
                </c:pt>
                <c:pt idx="165">
                  <c:v>44262.87499045139</c:v>
                </c:pt>
                <c:pt idx="166">
                  <c:v>44262.916657060188</c:v>
                </c:pt>
                <c:pt idx="167">
                  <c:v>44262.95832366898</c:v>
                </c:pt>
                <c:pt idx="168">
                  <c:v>44262.999990277778</c:v>
                </c:pt>
                <c:pt idx="169">
                  <c:v>44263.041656886577</c:v>
                </c:pt>
                <c:pt idx="170">
                  <c:v>44263.083323495368</c:v>
                </c:pt>
                <c:pt idx="171">
                  <c:v>44263.124990104166</c:v>
                </c:pt>
                <c:pt idx="172">
                  <c:v>44263.166656712965</c:v>
                </c:pt>
                <c:pt idx="173">
                  <c:v>44263.208323321756</c:v>
                </c:pt>
                <c:pt idx="174">
                  <c:v>44263.249989930555</c:v>
                </c:pt>
                <c:pt idx="175">
                  <c:v>44263.291656539353</c:v>
                </c:pt>
                <c:pt idx="176">
                  <c:v>44263.333323148145</c:v>
                </c:pt>
                <c:pt idx="177">
                  <c:v>44263.374989756943</c:v>
                </c:pt>
                <c:pt idx="178">
                  <c:v>44263.416656365742</c:v>
                </c:pt>
                <c:pt idx="179">
                  <c:v>44263.45832297454</c:v>
                </c:pt>
                <c:pt idx="180">
                  <c:v>44263.499989583332</c:v>
                </c:pt>
                <c:pt idx="181">
                  <c:v>44263.54165619213</c:v>
                </c:pt>
                <c:pt idx="182">
                  <c:v>44263.583322800929</c:v>
                </c:pt>
                <c:pt idx="183">
                  <c:v>44263.62498940972</c:v>
                </c:pt>
                <c:pt idx="184">
                  <c:v>44263.666656018519</c:v>
                </c:pt>
                <c:pt idx="185">
                  <c:v>44263.708322627317</c:v>
                </c:pt>
                <c:pt idx="186">
                  <c:v>44263.749989236108</c:v>
                </c:pt>
                <c:pt idx="187">
                  <c:v>44263.791655844907</c:v>
                </c:pt>
                <c:pt idx="188">
                  <c:v>44263.833322453705</c:v>
                </c:pt>
                <c:pt idx="189">
                  <c:v>44263.874989062497</c:v>
                </c:pt>
                <c:pt idx="190">
                  <c:v>44263.916655671295</c:v>
                </c:pt>
                <c:pt idx="191">
                  <c:v>44263.958322280094</c:v>
                </c:pt>
                <c:pt idx="192">
                  <c:v>44263.999988888892</c:v>
                </c:pt>
                <c:pt idx="193">
                  <c:v>44264.041655497684</c:v>
                </c:pt>
                <c:pt idx="194">
                  <c:v>44264.083322106482</c:v>
                </c:pt>
                <c:pt idx="195">
                  <c:v>44264.124988715281</c:v>
                </c:pt>
                <c:pt idx="196">
                  <c:v>44264.166655324072</c:v>
                </c:pt>
                <c:pt idx="197">
                  <c:v>44264.208321932871</c:v>
                </c:pt>
                <c:pt idx="198">
                  <c:v>44264.249988541669</c:v>
                </c:pt>
                <c:pt idx="199">
                  <c:v>44264.29165515046</c:v>
                </c:pt>
                <c:pt idx="200">
                  <c:v>44264.333321759259</c:v>
                </c:pt>
                <c:pt idx="201">
                  <c:v>44264.374988368058</c:v>
                </c:pt>
                <c:pt idx="202">
                  <c:v>44264.416654976849</c:v>
                </c:pt>
                <c:pt idx="203">
                  <c:v>44264.458321585647</c:v>
                </c:pt>
                <c:pt idx="204">
                  <c:v>44264.499988194446</c:v>
                </c:pt>
                <c:pt idx="205">
                  <c:v>44264.541654803237</c:v>
                </c:pt>
                <c:pt idx="206">
                  <c:v>44264.583321412036</c:v>
                </c:pt>
                <c:pt idx="207">
                  <c:v>44264.624988020834</c:v>
                </c:pt>
                <c:pt idx="208">
                  <c:v>44264.666654629633</c:v>
                </c:pt>
                <c:pt idx="209">
                  <c:v>44264.708321238424</c:v>
                </c:pt>
                <c:pt idx="210">
                  <c:v>44264.749987847223</c:v>
                </c:pt>
                <c:pt idx="211">
                  <c:v>44264.791654456021</c:v>
                </c:pt>
                <c:pt idx="212">
                  <c:v>44264.833321064812</c:v>
                </c:pt>
                <c:pt idx="213">
                  <c:v>44264.874987673611</c:v>
                </c:pt>
                <c:pt idx="214">
                  <c:v>44264.91665428241</c:v>
                </c:pt>
                <c:pt idx="215">
                  <c:v>44264.958320891201</c:v>
                </c:pt>
                <c:pt idx="216">
                  <c:v>44264.999987499999</c:v>
                </c:pt>
                <c:pt idx="217">
                  <c:v>44265.041654108798</c:v>
                </c:pt>
                <c:pt idx="218">
                  <c:v>44265.083320717589</c:v>
                </c:pt>
                <c:pt idx="219">
                  <c:v>44265.124987326388</c:v>
                </c:pt>
                <c:pt idx="220">
                  <c:v>44265.166653935186</c:v>
                </c:pt>
                <c:pt idx="221">
                  <c:v>44265.208320543985</c:v>
                </c:pt>
                <c:pt idx="222">
                  <c:v>44265.249987152776</c:v>
                </c:pt>
                <c:pt idx="223">
                  <c:v>44265.291653761575</c:v>
                </c:pt>
                <c:pt idx="224">
                  <c:v>44265.333320370373</c:v>
                </c:pt>
                <c:pt idx="225">
                  <c:v>44265.374986979165</c:v>
                </c:pt>
                <c:pt idx="226">
                  <c:v>44265.416653587963</c:v>
                </c:pt>
                <c:pt idx="227">
                  <c:v>44265.458320196762</c:v>
                </c:pt>
                <c:pt idx="228">
                  <c:v>44265.499986805553</c:v>
                </c:pt>
                <c:pt idx="229">
                  <c:v>44265.541653414351</c:v>
                </c:pt>
                <c:pt idx="230">
                  <c:v>44265.58332002315</c:v>
                </c:pt>
                <c:pt idx="231">
                  <c:v>44265.624986631941</c:v>
                </c:pt>
                <c:pt idx="232">
                  <c:v>44265.66665324074</c:v>
                </c:pt>
                <c:pt idx="233">
                  <c:v>44265.708319849538</c:v>
                </c:pt>
                <c:pt idx="234">
                  <c:v>44265.749986458337</c:v>
                </c:pt>
                <c:pt idx="235">
                  <c:v>44265.791653067128</c:v>
                </c:pt>
                <c:pt idx="236">
                  <c:v>44265.833319675927</c:v>
                </c:pt>
                <c:pt idx="237">
                  <c:v>44265.874986284725</c:v>
                </c:pt>
                <c:pt idx="238">
                  <c:v>44265.916652893517</c:v>
                </c:pt>
                <c:pt idx="239">
                  <c:v>44265.958319502315</c:v>
                </c:pt>
                <c:pt idx="240">
                  <c:v>44265.999986111114</c:v>
                </c:pt>
                <c:pt idx="241">
                  <c:v>44266.041652719905</c:v>
                </c:pt>
                <c:pt idx="242">
                  <c:v>44266.083319328704</c:v>
                </c:pt>
                <c:pt idx="243">
                  <c:v>44266.124985937502</c:v>
                </c:pt>
                <c:pt idx="244">
                  <c:v>44266.166652546293</c:v>
                </c:pt>
                <c:pt idx="245">
                  <c:v>44266.208319155092</c:v>
                </c:pt>
                <c:pt idx="246">
                  <c:v>44266.24998576389</c:v>
                </c:pt>
                <c:pt idx="247">
                  <c:v>44266.291652372682</c:v>
                </c:pt>
                <c:pt idx="248">
                  <c:v>44266.33331898148</c:v>
                </c:pt>
                <c:pt idx="249">
                  <c:v>44266.374985590279</c:v>
                </c:pt>
                <c:pt idx="250">
                  <c:v>44266.416652199077</c:v>
                </c:pt>
                <c:pt idx="251">
                  <c:v>44266.458318807869</c:v>
                </c:pt>
                <c:pt idx="252">
                  <c:v>44266.499985416667</c:v>
                </c:pt>
                <c:pt idx="253">
                  <c:v>44266.541652025466</c:v>
                </c:pt>
                <c:pt idx="254">
                  <c:v>44266.583318634257</c:v>
                </c:pt>
                <c:pt idx="255">
                  <c:v>44266.624985243056</c:v>
                </c:pt>
                <c:pt idx="256">
                  <c:v>44266.666651851854</c:v>
                </c:pt>
                <c:pt idx="257">
                  <c:v>44266.708318460645</c:v>
                </c:pt>
                <c:pt idx="258">
                  <c:v>44266.749985069444</c:v>
                </c:pt>
                <c:pt idx="259">
                  <c:v>44266.791651678242</c:v>
                </c:pt>
                <c:pt idx="260">
                  <c:v>44266.833318287034</c:v>
                </c:pt>
                <c:pt idx="261">
                  <c:v>44266.874984895832</c:v>
                </c:pt>
                <c:pt idx="262">
                  <c:v>44266.916651504631</c:v>
                </c:pt>
                <c:pt idx="263">
                  <c:v>44266.958318113429</c:v>
                </c:pt>
                <c:pt idx="264">
                  <c:v>44266.999984722221</c:v>
                </c:pt>
                <c:pt idx="265">
                  <c:v>44267.041651331019</c:v>
                </c:pt>
                <c:pt idx="266">
                  <c:v>44267.083317939818</c:v>
                </c:pt>
                <c:pt idx="267">
                  <c:v>44267.124984548609</c:v>
                </c:pt>
                <c:pt idx="268">
                  <c:v>44267.166651157408</c:v>
                </c:pt>
                <c:pt idx="269">
                  <c:v>44267.208317766206</c:v>
                </c:pt>
                <c:pt idx="270">
                  <c:v>44267.249984374997</c:v>
                </c:pt>
                <c:pt idx="271">
                  <c:v>44267.291650983796</c:v>
                </c:pt>
                <c:pt idx="272">
                  <c:v>44267.333317592595</c:v>
                </c:pt>
                <c:pt idx="273">
                  <c:v>44267.374984201386</c:v>
                </c:pt>
                <c:pt idx="274">
                  <c:v>44267.416650810184</c:v>
                </c:pt>
                <c:pt idx="275">
                  <c:v>44267.458317418983</c:v>
                </c:pt>
                <c:pt idx="276">
                  <c:v>44267.499984027774</c:v>
                </c:pt>
                <c:pt idx="277">
                  <c:v>44267.541650636573</c:v>
                </c:pt>
                <c:pt idx="278">
                  <c:v>44267.583317245371</c:v>
                </c:pt>
                <c:pt idx="279">
                  <c:v>44267.62498385417</c:v>
                </c:pt>
                <c:pt idx="280">
                  <c:v>44267.666650462961</c:v>
                </c:pt>
                <c:pt idx="281">
                  <c:v>44267.70831707176</c:v>
                </c:pt>
                <c:pt idx="282">
                  <c:v>44267.749983680558</c:v>
                </c:pt>
                <c:pt idx="283">
                  <c:v>44267.791650289349</c:v>
                </c:pt>
                <c:pt idx="284">
                  <c:v>44267.833316898148</c:v>
                </c:pt>
                <c:pt idx="285">
                  <c:v>44267.874983506947</c:v>
                </c:pt>
                <c:pt idx="286">
                  <c:v>44267.916650115738</c:v>
                </c:pt>
                <c:pt idx="287">
                  <c:v>44267.958316724536</c:v>
                </c:pt>
                <c:pt idx="288">
                  <c:v>44267.999983333335</c:v>
                </c:pt>
                <c:pt idx="289">
                  <c:v>44268.041649942126</c:v>
                </c:pt>
                <c:pt idx="290">
                  <c:v>44268.083316550925</c:v>
                </c:pt>
                <c:pt idx="291">
                  <c:v>44268.124983159723</c:v>
                </c:pt>
                <c:pt idx="292">
                  <c:v>44268.166649768522</c:v>
                </c:pt>
                <c:pt idx="293">
                  <c:v>44268.208316377313</c:v>
                </c:pt>
                <c:pt idx="294">
                  <c:v>44268.249982986112</c:v>
                </c:pt>
                <c:pt idx="295">
                  <c:v>44268.29164959491</c:v>
                </c:pt>
                <c:pt idx="296">
                  <c:v>44268.333316203702</c:v>
                </c:pt>
                <c:pt idx="297">
                  <c:v>44268.3749828125</c:v>
                </c:pt>
                <c:pt idx="298">
                  <c:v>44268.416649421299</c:v>
                </c:pt>
                <c:pt idx="299">
                  <c:v>44268.45831603009</c:v>
                </c:pt>
                <c:pt idx="300">
                  <c:v>44268.499982638888</c:v>
                </c:pt>
                <c:pt idx="301">
                  <c:v>44268.541649247687</c:v>
                </c:pt>
                <c:pt idx="302">
                  <c:v>44268.583315856478</c:v>
                </c:pt>
                <c:pt idx="303">
                  <c:v>44268.624982465277</c:v>
                </c:pt>
                <c:pt idx="304">
                  <c:v>44268.666649074075</c:v>
                </c:pt>
                <c:pt idx="305">
                  <c:v>44268.708315682874</c:v>
                </c:pt>
                <c:pt idx="306">
                  <c:v>44268.749982291665</c:v>
                </c:pt>
                <c:pt idx="307">
                  <c:v>44268.791648900464</c:v>
                </c:pt>
                <c:pt idx="308">
                  <c:v>44268.833315509262</c:v>
                </c:pt>
                <c:pt idx="309">
                  <c:v>44268.874982118054</c:v>
                </c:pt>
                <c:pt idx="310">
                  <c:v>44268.916648726852</c:v>
                </c:pt>
                <c:pt idx="311">
                  <c:v>44268.958315335651</c:v>
                </c:pt>
                <c:pt idx="312">
                  <c:v>44268.999981944442</c:v>
                </c:pt>
                <c:pt idx="313">
                  <c:v>44269.041648553241</c:v>
                </c:pt>
                <c:pt idx="314">
                  <c:v>44269.083315162039</c:v>
                </c:pt>
                <c:pt idx="315">
                  <c:v>44269.12498177083</c:v>
                </c:pt>
                <c:pt idx="316">
                  <c:v>44269.166648379629</c:v>
                </c:pt>
                <c:pt idx="317">
                  <c:v>44269.208314988427</c:v>
                </c:pt>
                <c:pt idx="318">
                  <c:v>44269.249981597219</c:v>
                </c:pt>
                <c:pt idx="319">
                  <c:v>44269.291648206017</c:v>
                </c:pt>
                <c:pt idx="320">
                  <c:v>44269.333314814816</c:v>
                </c:pt>
                <c:pt idx="321">
                  <c:v>44269.374981423614</c:v>
                </c:pt>
                <c:pt idx="322">
                  <c:v>44269.416648032406</c:v>
                </c:pt>
                <c:pt idx="323">
                  <c:v>44269.458314641204</c:v>
                </c:pt>
                <c:pt idx="324">
                  <c:v>44269.499981250003</c:v>
                </c:pt>
                <c:pt idx="325">
                  <c:v>44269.541647858794</c:v>
                </c:pt>
                <c:pt idx="326">
                  <c:v>44269.583314467593</c:v>
                </c:pt>
                <c:pt idx="327">
                  <c:v>44269.624981076391</c:v>
                </c:pt>
                <c:pt idx="328">
                  <c:v>44269.666647685182</c:v>
                </c:pt>
                <c:pt idx="329">
                  <c:v>44269.708314293981</c:v>
                </c:pt>
                <c:pt idx="330">
                  <c:v>44269.749980902779</c:v>
                </c:pt>
                <c:pt idx="331">
                  <c:v>44269.791647511571</c:v>
                </c:pt>
                <c:pt idx="332">
                  <c:v>44269.833314120369</c:v>
                </c:pt>
                <c:pt idx="333">
                  <c:v>44269.874980729168</c:v>
                </c:pt>
                <c:pt idx="334">
                  <c:v>44269.916647337966</c:v>
                </c:pt>
                <c:pt idx="335">
                  <c:v>44269.958313946758</c:v>
                </c:pt>
                <c:pt idx="336">
                  <c:v>44269.999980555556</c:v>
                </c:pt>
                <c:pt idx="337">
                  <c:v>44270.041647164355</c:v>
                </c:pt>
                <c:pt idx="338">
                  <c:v>44270.083313773146</c:v>
                </c:pt>
                <c:pt idx="339">
                  <c:v>44270.124980381945</c:v>
                </c:pt>
                <c:pt idx="340">
                  <c:v>44270.166646990743</c:v>
                </c:pt>
                <c:pt idx="341">
                  <c:v>44270.208313599534</c:v>
                </c:pt>
                <c:pt idx="342">
                  <c:v>44270.249980208333</c:v>
                </c:pt>
                <c:pt idx="343">
                  <c:v>44270.291646817132</c:v>
                </c:pt>
                <c:pt idx="344">
                  <c:v>44270.333313425923</c:v>
                </c:pt>
                <c:pt idx="345">
                  <c:v>44270.374980034721</c:v>
                </c:pt>
                <c:pt idx="346">
                  <c:v>44270.41664664352</c:v>
                </c:pt>
                <c:pt idx="347">
                  <c:v>44270.458313252311</c:v>
                </c:pt>
                <c:pt idx="348">
                  <c:v>44270.49997986111</c:v>
                </c:pt>
                <c:pt idx="349">
                  <c:v>44270.541646469908</c:v>
                </c:pt>
                <c:pt idx="350">
                  <c:v>44270.583313078707</c:v>
                </c:pt>
                <c:pt idx="351">
                  <c:v>44270.624979687498</c:v>
                </c:pt>
                <c:pt idx="352">
                  <c:v>44270.666646296297</c:v>
                </c:pt>
                <c:pt idx="353">
                  <c:v>44270.708312905095</c:v>
                </c:pt>
                <c:pt idx="354">
                  <c:v>44270.749979513887</c:v>
                </c:pt>
                <c:pt idx="355">
                  <c:v>44270.791646122685</c:v>
                </c:pt>
                <c:pt idx="356">
                  <c:v>44270.833312731484</c:v>
                </c:pt>
                <c:pt idx="357">
                  <c:v>44270.874979340275</c:v>
                </c:pt>
                <c:pt idx="358">
                  <c:v>44270.916645949073</c:v>
                </c:pt>
                <c:pt idx="359">
                  <c:v>44270.958312557872</c:v>
                </c:pt>
                <c:pt idx="360">
                  <c:v>44270.999979166663</c:v>
                </c:pt>
                <c:pt idx="361">
                  <c:v>44271.041645775462</c:v>
                </c:pt>
                <c:pt idx="362">
                  <c:v>44271.08331238426</c:v>
                </c:pt>
                <c:pt idx="363">
                  <c:v>44271.124978993059</c:v>
                </c:pt>
                <c:pt idx="364">
                  <c:v>44271.16664560185</c:v>
                </c:pt>
                <c:pt idx="365">
                  <c:v>44271.208312210649</c:v>
                </c:pt>
                <c:pt idx="366">
                  <c:v>44271.249978819447</c:v>
                </c:pt>
                <c:pt idx="367">
                  <c:v>44271.291645428239</c:v>
                </c:pt>
                <c:pt idx="368">
                  <c:v>44271.333312037037</c:v>
                </c:pt>
                <c:pt idx="369">
                  <c:v>44271.374978645836</c:v>
                </c:pt>
                <c:pt idx="370">
                  <c:v>44271.416645254627</c:v>
                </c:pt>
                <c:pt idx="371">
                  <c:v>44271.458311863425</c:v>
                </c:pt>
                <c:pt idx="372">
                  <c:v>44271.499978472224</c:v>
                </c:pt>
                <c:pt idx="373">
                  <c:v>44271.541645081015</c:v>
                </c:pt>
                <c:pt idx="374">
                  <c:v>44271.583311689814</c:v>
                </c:pt>
                <c:pt idx="375">
                  <c:v>44271.624978298612</c:v>
                </c:pt>
                <c:pt idx="376">
                  <c:v>44271.666644907411</c:v>
                </c:pt>
                <c:pt idx="377">
                  <c:v>44271.708311516202</c:v>
                </c:pt>
                <c:pt idx="378">
                  <c:v>44271.749978125001</c:v>
                </c:pt>
                <c:pt idx="379">
                  <c:v>44271.791644733799</c:v>
                </c:pt>
                <c:pt idx="380">
                  <c:v>44271.833311342591</c:v>
                </c:pt>
                <c:pt idx="381">
                  <c:v>44271.874977951389</c:v>
                </c:pt>
                <c:pt idx="382">
                  <c:v>44271.916644560188</c:v>
                </c:pt>
                <c:pt idx="383">
                  <c:v>44271.958311168979</c:v>
                </c:pt>
                <c:pt idx="384">
                  <c:v>44271.999977777778</c:v>
                </c:pt>
                <c:pt idx="385">
                  <c:v>44272.041644386576</c:v>
                </c:pt>
                <c:pt idx="386">
                  <c:v>44272.083310995367</c:v>
                </c:pt>
                <c:pt idx="387">
                  <c:v>44272.124977604166</c:v>
                </c:pt>
                <c:pt idx="388">
                  <c:v>44272.166644212964</c:v>
                </c:pt>
                <c:pt idx="389">
                  <c:v>44272.208310821756</c:v>
                </c:pt>
                <c:pt idx="390">
                  <c:v>44272.249977430554</c:v>
                </c:pt>
                <c:pt idx="391">
                  <c:v>44272.291644039353</c:v>
                </c:pt>
                <c:pt idx="392">
                  <c:v>44272.333310648151</c:v>
                </c:pt>
                <c:pt idx="393">
                  <c:v>44272.374977256943</c:v>
                </c:pt>
                <c:pt idx="394">
                  <c:v>44272.416643865741</c:v>
                </c:pt>
                <c:pt idx="395">
                  <c:v>44272.45831047454</c:v>
                </c:pt>
                <c:pt idx="396">
                  <c:v>44272.499977083331</c:v>
                </c:pt>
                <c:pt idx="397">
                  <c:v>44272.54164369213</c:v>
                </c:pt>
                <c:pt idx="398">
                  <c:v>44272.583310300928</c:v>
                </c:pt>
                <c:pt idx="399">
                  <c:v>44272.624976909719</c:v>
                </c:pt>
                <c:pt idx="400">
                  <c:v>44272.666643518518</c:v>
                </c:pt>
                <c:pt idx="401">
                  <c:v>44272.708310127317</c:v>
                </c:pt>
                <c:pt idx="402">
                  <c:v>44272.749976736108</c:v>
                </c:pt>
                <c:pt idx="403">
                  <c:v>44272.791643344906</c:v>
                </c:pt>
                <c:pt idx="404">
                  <c:v>44272.833309953705</c:v>
                </c:pt>
                <c:pt idx="405">
                  <c:v>44272.874976562503</c:v>
                </c:pt>
                <c:pt idx="406">
                  <c:v>44272.916643171295</c:v>
                </c:pt>
                <c:pt idx="407">
                  <c:v>44272.958309780093</c:v>
                </c:pt>
                <c:pt idx="408">
                  <c:v>44272.999976388892</c:v>
                </c:pt>
                <c:pt idx="409">
                  <c:v>44273.041642997683</c:v>
                </c:pt>
                <c:pt idx="410">
                  <c:v>44273.083309606482</c:v>
                </c:pt>
                <c:pt idx="411">
                  <c:v>44273.12497621528</c:v>
                </c:pt>
                <c:pt idx="412">
                  <c:v>44273.166642824071</c:v>
                </c:pt>
                <c:pt idx="413">
                  <c:v>44273.20830943287</c:v>
                </c:pt>
                <c:pt idx="414">
                  <c:v>44273.249976041669</c:v>
                </c:pt>
                <c:pt idx="415">
                  <c:v>44273.29164265046</c:v>
                </c:pt>
                <c:pt idx="416">
                  <c:v>44273.333309259258</c:v>
                </c:pt>
                <c:pt idx="417">
                  <c:v>44273.374975868057</c:v>
                </c:pt>
                <c:pt idx="418">
                  <c:v>44273.416642476855</c:v>
                </c:pt>
                <c:pt idx="419">
                  <c:v>44273.458309085647</c:v>
                </c:pt>
                <c:pt idx="420">
                  <c:v>44273.499975694445</c:v>
                </c:pt>
                <c:pt idx="421">
                  <c:v>44273.541642303244</c:v>
                </c:pt>
                <c:pt idx="422">
                  <c:v>44273.583308912035</c:v>
                </c:pt>
                <c:pt idx="423">
                  <c:v>44273.624975520834</c:v>
                </c:pt>
                <c:pt idx="424">
                  <c:v>44273.666642129632</c:v>
                </c:pt>
                <c:pt idx="425">
                  <c:v>44273.708308738424</c:v>
                </c:pt>
                <c:pt idx="426">
                  <c:v>44273.749975347222</c:v>
                </c:pt>
                <c:pt idx="427">
                  <c:v>44273.791641956021</c:v>
                </c:pt>
                <c:pt idx="428">
                  <c:v>44273.833308564812</c:v>
                </c:pt>
                <c:pt idx="429">
                  <c:v>44273.87497517361</c:v>
                </c:pt>
                <c:pt idx="430">
                  <c:v>44273.916641782409</c:v>
                </c:pt>
                <c:pt idx="431">
                  <c:v>44273.9583083912</c:v>
                </c:pt>
                <c:pt idx="432">
                  <c:v>44273.999974999999</c:v>
                </c:pt>
                <c:pt idx="433">
                  <c:v>44274.041641608797</c:v>
                </c:pt>
                <c:pt idx="434">
                  <c:v>44274.083308217596</c:v>
                </c:pt>
                <c:pt idx="435">
                  <c:v>44274.124974826387</c:v>
                </c:pt>
                <c:pt idx="436">
                  <c:v>44274.166641435186</c:v>
                </c:pt>
                <c:pt idx="437">
                  <c:v>44274.208308043984</c:v>
                </c:pt>
                <c:pt idx="438">
                  <c:v>44274.249974652776</c:v>
                </c:pt>
                <c:pt idx="439">
                  <c:v>44274.291641261574</c:v>
                </c:pt>
                <c:pt idx="440">
                  <c:v>44274.333307870373</c:v>
                </c:pt>
                <c:pt idx="441">
                  <c:v>44274.374974479164</c:v>
                </c:pt>
                <c:pt idx="442">
                  <c:v>44274.416641087962</c:v>
                </c:pt>
                <c:pt idx="443">
                  <c:v>44274.458307696761</c:v>
                </c:pt>
                <c:pt idx="444">
                  <c:v>44274.499974305552</c:v>
                </c:pt>
                <c:pt idx="445">
                  <c:v>44274.541640914351</c:v>
                </c:pt>
                <c:pt idx="446">
                  <c:v>44274.583307523149</c:v>
                </c:pt>
                <c:pt idx="447">
                  <c:v>44274.624974131948</c:v>
                </c:pt>
                <c:pt idx="448">
                  <c:v>44274.666640740739</c:v>
                </c:pt>
                <c:pt idx="449">
                  <c:v>44274.708307349538</c:v>
                </c:pt>
                <c:pt idx="450">
                  <c:v>44274.749973958336</c:v>
                </c:pt>
                <c:pt idx="451">
                  <c:v>44274.791640567128</c:v>
                </c:pt>
                <c:pt idx="452">
                  <c:v>44274.833307175926</c:v>
                </c:pt>
                <c:pt idx="453">
                  <c:v>44274.874973784725</c:v>
                </c:pt>
                <c:pt idx="454">
                  <c:v>44274.916640393516</c:v>
                </c:pt>
                <c:pt idx="455">
                  <c:v>44274.958307002315</c:v>
                </c:pt>
                <c:pt idx="456">
                  <c:v>44274.999973611113</c:v>
                </c:pt>
                <c:pt idx="457">
                  <c:v>44275.041640219904</c:v>
                </c:pt>
                <c:pt idx="458">
                  <c:v>44275.083306828703</c:v>
                </c:pt>
                <c:pt idx="459">
                  <c:v>44275.124973437501</c:v>
                </c:pt>
                <c:pt idx="460">
                  <c:v>44275.166640046293</c:v>
                </c:pt>
                <c:pt idx="461">
                  <c:v>44275.208306655091</c:v>
                </c:pt>
                <c:pt idx="462">
                  <c:v>44275.24997326389</c:v>
                </c:pt>
                <c:pt idx="463">
                  <c:v>44275.291639872688</c:v>
                </c:pt>
                <c:pt idx="464">
                  <c:v>44275.33330648148</c:v>
                </c:pt>
                <c:pt idx="465">
                  <c:v>44275.374973090278</c:v>
                </c:pt>
                <c:pt idx="466">
                  <c:v>44275.416639699077</c:v>
                </c:pt>
                <c:pt idx="467">
                  <c:v>44275.458306307868</c:v>
                </c:pt>
                <c:pt idx="468">
                  <c:v>44275.499972916667</c:v>
                </c:pt>
                <c:pt idx="469">
                  <c:v>44275.541639525465</c:v>
                </c:pt>
                <c:pt idx="470">
                  <c:v>44275.583306134256</c:v>
                </c:pt>
                <c:pt idx="471">
                  <c:v>44275.624972743055</c:v>
                </c:pt>
                <c:pt idx="472">
                  <c:v>44275.666639351854</c:v>
                </c:pt>
                <c:pt idx="473">
                  <c:v>44275.708305960645</c:v>
                </c:pt>
                <c:pt idx="474">
                  <c:v>44275.749972569443</c:v>
                </c:pt>
                <c:pt idx="475">
                  <c:v>44275.791639178242</c:v>
                </c:pt>
                <c:pt idx="476">
                  <c:v>44275.83330578704</c:v>
                </c:pt>
                <c:pt idx="477">
                  <c:v>44275.874972395832</c:v>
                </c:pt>
                <c:pt idx="478">
                  <c:v>44275.91663900463</c:v>
                </c:pt>
                <c:pt idx="479">
                  <c:v>44275.958305613429</c:v>
                </c:pt>
                <c:pt idx="480">
                  <c:v>44275.99997222222</c:v>
                </c:pt>
                <c:pt idx="481">
                  <c:v>44276.041638831019</c:v>
                </c:pt>
                <c:pt idx="482">
                  <c:v>44276.083305439817</c:v>
                </c:pt>
                <c:pt idx="483">
                  <c:v>44276.124972048608</c:v>
                </c:pt>
                <c:pt idx="484">
                  <c:v>44276.166638657407</c:v>
                </c:pt>
                <c:pt idx="485">
                  <c:v>44276.208305266206</c:v>
                </c:pt>
                <c:pt idx="486">
                  <c:v>44276.249971874997</c:v>
                </c:pt>
                <c:pt idx="487">
                  <c:v>44276.291638483795</c:v>
                </c:pt>
                <c:pt idx="488">
                  <c:v>44276.333305092594</c:v>
                </c:pt>
                <c:pt idx="489">
                  <c:v>44276.374971701392</c:v>
                </c:pt>
                <c:pt idx="490">
                  <c:v>44276.416638310184</c:v>
                </c:pt>
                <c:pt idx="491">
                  <c:v>44276.458304918982</c:v>
                </c:pt>
                <c:pt idx="492">
                  <c:v>44276.499971527781</c:v>
                </c:pt>
                <c:pt idx="493">
                  <c:v>44276.541638136572</c:v>
                </c:pt>
                <c:pt idx="494">
                  <c:v>44276.583304745371</c:v>
                </c:pt>
                <c:pt idx="495">
                  <c:v>44276.624971354169</c:v>
                </c:pt>
                <c:pt idx="496">
                  <c:v>44276.666637962961</c:v>
                </c:pt>
                <c:pt idx="497">
                  <c:v>44276.708304571759</c:v>
                </c:pt>
                <c:pt idx="498">
                  <c:v>44276.749971180558</c:v>
                </c:pt>
                <c:pt idx="499">
                  <c:v>44276.791637789349</c:v>
                </c:pt>
                <c:pt idx="500">
                  <c:v>44276.833304398147</c:v>
                </c:pt>
                <c:pt idx="501">
                  <c:v>44276.874971006946</c:v>
                </c:pt>
                <c:pt idx="502">
                  <c:v>44276.916637615737</c:v>
                </c:pt>
                <c:pt idx="503">
                  <c:v>44276.958304224536</c:v>
                </c:pt>
                <c:pt idx="504">
                  <c:v>44276.999970833334</c:v>
                </c:pt>
                <c:pt idx="505">
                  <c:v>44277.041637442133</c:v>
                </c:pt>
                <c:pt idx="506">
                  <c:v>44277.083304050924</c:v>
                </c:pt>
                <c:pt idx="507">
                  <c:v>44277.124970659723</c:v>
                </c:pt>
                <c:pt idx="508">
                  <c:v>44277.166637268521</c:v>
                </c:pt>
                <c:pt idx="509">
                  <c:v>44277.208303877313</c:v>
                </c:pt>
                <c:pt idx="510">
                  <c:v>44277.249970486111</c:v>
                </c:pt>
                <c:pt idx="511">
                  <c:v>44277.29163709491</c:v>
                </c:pt>
                <c:pt idx="512">
                  <c:v>44277.333303703701</c:v>
                </c:pt>
                <c:pt idx="513">
                  <c:v>44277.374970312499</c:v>
                </c:pt>
                <c:pt idx="514">
                  <c:v>44277.416636921298</c:v>
                </c:pt>
                <c:pt idx="515">
                  <c:v>44277.458303530089</c:v>
                </c:pt>
                <c:pt idx="516">
                  <c:v>44277.499970138888</c:v>
                </c:pt>
                <c:pt idx="517">
                  <c:v>44277.541636747686</c:v>
                </c:pt>
                <c:pt idx="518">
                  <c:v>44277.583303356485</c:v>
                </c:pt>
                <c:pt idx="519">
                  <c:v>44277.624969965276</c:v>
                </c:pt>
                <c:pt idx="520">
                  <c:v>44277.666636574075</c:v>
                </c:pt>
                <c:pt idx="521">
                  <c:v>44277.708303182873</c:v>
                </c:pt>
                <c:pt idx="522">
                  <c:v>44277.749969791665</c:v>
                </c:pt>
                <c:pt idx="523">
                  <c:v>44277.791636400463</c:v>
                </c:pt>
                <c:pt idx="524">
                  <c:v>44277.833303009262</c:v>
                </c:pt>
                <c:pt idx="525">
                  <c:v>44277.874969618053</c:v>
                </c:pt>
                <c:pt idx="526">
                  <c:v>44277.916636226852</c:v>
                </c:pt>
                <c:pt idx="527">
                  <c:v>44277.95830283565</c:v>
                </c:pt>
                <c:pt idx="528">
                  <c:v>44277.999969444441</c:v>
                </c:pt>
                <c:pt idx="529">
                  <c:v>44278.04163605324</c:v>
                </c:pt>
                <c:pt idx="530">
                  <c:v>44278.083302662038</c:v>
                </c:pt>
                <c:pt idx="531">
                  <c:v>44278.12496927083</c:v>
                </c:pt>
                <c:pt idx="532">
                  <c:v>44278.166635879628</c:v>
                </c:pt>
                <c:pt idx="533">
                  <c:v>44278.208302488427</c:v>
                </c:pt>
                <c:pt idx="534">
                  <c:v>44278.249969097225</c:v>
                </c:pt>
                <c:pt idx="535">
                  <c:v>44278.291635706017</c:v>
                </c:pt>
                <c:pt idx="536">
                  <c:v>44278.333302314815</c:v>
                </c:pt>
                <c:pt idx="537">
                  <c:v>44278.374968923614</c:v>
                </c:pt>
                <c:pt idx="538">
                  <c:v>44278.416635532405</c:v>
                </c:pt>
                <c:pt idx="539">
                  <c:v>44278.458302141204</c:v>
                </c:pt>
                <c:pt idx="540">
                  <c:v>44278.499968750002</c:v>
                </c:pt>
                <c:pt idx="541">
                  <c:v>44278.541635358793</c:v>
                </c:pt>
                <c:pt idx="542">
                  <c:v>44278.583301967592</c:v>
                </c:pt>
                <c:pt idx="543">
                  <c:v>44278.624968576391</c:v>
                </c:pt>
                <c:pt idx="544">
                  <c:v>44278.666635185182</c:v>
                </c:pt>
                <c:pt idx="545">
                  <c:v>44278.70830179398</c:v>
                </c:pt>
                <c:pt idx="546">
                  <c:v>44278.749968402779</c:v>
                </c:pt>
                <c:pt idx="547">
                  <c:v>44278.791635011577</c:v>
                </c:pt>
                <c:pt idx="548">
                  <c:v>44278.833301620369</c:v>
                </c:pt>
                <c:pt idx="549">
                  <c:v>44278.874968229167</c:v>
                </c:pt>
                <c:pt idx="550">
                  <c:v>44278.916634837966</c:v>
                </c:pt>
                <c:pt idx="551">
                  <c:v>44278.958301446757</c:v>
                </c:pt>
                <c:pt idx="552">
                  <c:v>44278.999968055556</c:v>
                </c:pt>
                <c:pt idx="553">
                  <c:v>44279.041634664354</c:v>
                </c:pt>
                <c:pt idx="554">
                  <c:v>44279.083301273145</c:v>
                </c:pt>
                <c:pt idx="555">
                  <c:v>44279.124967881944</c:v>
                </c:pt>
                <c:pt idx="556">
                  <c:v>44279.166634490743</c:v>
                </c:pt>
                <c:pt idx="557">
                  <c:v>44279.208301099534</c:v>
                </c:pt>
                <c:pt idx="558">
                  <c:v>44279.249967708332</c:v>
                </c:pt>
                <c:pt idx="559">
                  <c:v>44279.291634317131</c:v>
                </c:pt>
                <c:pt idx="560">
                  <c:v>44279.33330092593</c:v>
                </c:pt>
                <c:pt idx="561">
                  <c:v>44279.374967534721</c:v>
                </c:pt>
                <c:pt idx="562">
                  <c:v>44279.416634143519</c:v>
                </c:pt>
                <c:pt idx="563">
                  <c:v>44279.458300752318</c:v>
                </c:pt>
                <c:pt idx="564">
                  <c:v>44279.499967361109</c:v>
                </c:pt>
                <c:pt idx="565">
                  <c:v>44279.541633969908</c:v>
                </c:pt>
                <c:pt idx="566">
                  <c:v>44279.583300578706</c:v>
                </c:pt>
                <c:pt idx="567">
                  <c:v>44279.624967187498</c:v>
                </c:pt>
                <c:pt idx="568">
                  <c:v>44279.666633796296</c:v>
                </c:pt>
                <c:pt idx="569">
                  <c:v>44279.708300405095</c:v>
                </c:pt>
                <c:pt idx="570">
                  <c:v>44279.749967013886</c:v>
                </c:pt>
                <c:pt idx="571">
                  <c:v>44279.791633622684</c:v>
                </c:pt>
                <c:pt idx="572">
                  <c:v>44279.833300231483</c:v>
                </c:pt>
                <c:pt idx="573">
                  <c:v>44279.874966840274</c:v>
                </c:pt>
                <c:pt idx="574">
                  <c:v>44279.916633449073</c:v>
                </c:pt>
                <c:pt idx="575">
                  <c:v>44279.958300057871</c:v>
                </c:pt>
                <c:pt idx="576">
                  <c:v>44279.99996666667</c:v>
                </c:pt>
                <c:pt idx="577">
                  <c:v>44280.041633275461</c:v>
                </c:pt>
                <c:pt idx="578">
                  <c:v>44280.08329988426</c:v>
                </c:pt>
                <c:pt idx="579">
                  <c:v>44280.124966493058</c:v>
                </c:pt>
                <c:pt idx="580">
                  <c:v>44280.16663310185</c:v>
                </c:pt>
                <c:pt idx="581">
                  <c:v>44280.208299710648</c:v>
                </c:pt>
                <c:pt idx="582">
                  <c:v>44280.249966319447</c:v>
                </c:pt>
                <c:pt idx="583">
                  <c:v>44280.291632928238</c:v>
                </c:pt>
                <c:pt idx="584">
                  <c:v>44280.333299537037</c:v>
                </c:pt>
                <c:pt idx="585">
                  <c:v>44280.374966145835</c:v>
                </c:pt>
                <c:pt idx="586">
                  <c:v>44280.416632754626</c:v>
                </c:pt>
                <c:pt idx="587">
                  <c:v>44280.458299363425</c:v>
                </c:pt>
                <c:pt idx="588">
                  <c:v>44280.499965972223</c:v>
                </c:pt>
                <c:pt idx="589">
                  <c:v>44280.541632581022</c:v>
                </c:pt>
                <c:pt idx="590">
                  <c:v>44280.583299189813</c:v>
                </c:pt>
                <c:pt idx="591">
                  <c:v>44280.624965798612</c:v>
                </c:pt>
                <c:pt idx="592">
                  <c:v>44280.66663240741</c:v>
                </c:pt>
                <c:pt idx="593">
                  <c:v>44280.708299016202</c:v>
                </c:pt>
                <c:pt idx="594">
                  <c:v>44280.749965625</c:v>
                </c:pt>
                <c:pt idx="595">
                  <c:v>44280.791632233799</c:v>
                </c:pt>
                <c:pt idx="596">
                  <c:v>44280.83329884259</c:v>
                </c:pt>
                <c:pt idx="597">
                  <c:v>44280.874965451389</c:v>
                </c:pt>
                <c:pt idx="598">
                  <c:v>44280.916632060187</c:v>
                </c:pt>
                <c:pt idx="599">
                  <c:v>44280.958298668978</c:v>
                </c:pt>
                <c:pt idx="600">
                  <c:v>44280.999965277777</c:v>
                </c:pt>
                <c:pt idx="601">
                  <c:v>44281.041631886575</c:v>
                </c:pt>
                <c:pt idx="602">
                  <c:v>44281.083298495367</c:v>
                </c:pt>
                <c:pt idx="603">
                  <c:v>44281.124965104165</c:v>
                </c:pt>
                <c:pt idx="604">
                  <c:v>44281.166631712964</c:v>
                </c:pt>
                <c:pt idx="605">
                  <c:v>44281.208298321762</c:v>
                </c:pt>
                <c:pt idx="606">
                  <c:v>44281.249964930554</c:v>
                </c:pt>
                <c:pt idx="607">
                  <c:v>44281.291631539352</c:v>
                </c:pt>
                <c:pt idx="608">
                  <c:v>44281.333298148151</c:v>
                </c:pt>
                <c:pt idx="609">
                  <c:v>44281.374964756942</c:v>
                </c:pt>
                <c:pt idx="610">
                  <c:v>44281.416631365741</c:v>
                </c:pt>
                <c:pt idx="611">
                  <c:v>44281.458297974539</c:v>
                </c:pt>
                <c:pt idx="612">
                  <c:v>44281.49996458333</c:v>
                </c:pt>
                <c:pt idx="613">
                  <c:v>44281.541631192129</c:v>
                </c:pt>
                <c:pt idx="614">
                  <c:v>44281.583297800928</c:v>
                </c:pt>
                <c:pt idx="615">
                  <c:v>44281.624964409719</c:v>
                </c:pt>
                <c:pt idx="616">
                  <c:v>44281.666631018517</c:v>
                </c:pt>
                <c:pt idx="617">
                  <c:v>44281.708297627316</c:v>
                </c:pt>
                <c:pt idx="618">
                  <c:v>44281.749964236114</c:v>
                </c:pt>
                <c:pt idx="619">
                  <c:v>44281.791630844906</c:v>
                </c:pt>
                <c:pt idx="620">
                  <c:v>44281.833297453704</c:v>
                </c:pt>
                <c:pt idx="621">
                  <c:v>44281.874964062503</c:v>
                </c:pt>
                <c:pt idx="622">
                  <c:v>44281.916630671294</c:v>
                </c:pt>
                <c:pt idx="623">
                  <c:v>44281.958297280093</c:v>
                </c:pt>
                <c:pt idx="624">
                  <c:v>44281.999963888891</c:v>
                </c:pt>
                <c:pt idx="625">
                  <c:v>44282.041630497682</c:v>
                </c:pt>
                <c:pt idx="626">
                  <c:v>44282.083297106481</c:v>
                </c:pt>
                <c:pt idx="627">
                  <c:v>44282.12496371528</c:v>
                </c:pt>
                <c:pt idx="628">
                  <c:v>44282.166630324071</c:v>
                </c:pt>
                <c:pt idx="629">
                  <c:v>44282.208296932869</c:v>
                </c:pt>
                <c:pt idx="630">
                  <c:v>44282.249963541668</c:v>
                </c:pt>
                <c:pt idx="631">
                  <c:v>44282.291630150467</c:v>
                </c:pt>
                <c:pt idx="632">
                  <c:v>44282.333296759258</c:v>
                </c:pt>
                <c:pt idx="633">
                  <c:v>44282.374963368056</c:v>
                </c:pt>
                <c:pt idx="634">
                  <c:v>44282.416629976855</c:v>
                </c:pt>
                <c:pt idx="635">
                  <c:v>44282.458296585646</c:v>
                </c:pt>
                <c:pt idx="636">
                  <c:v>44282.499963194445</c:v>
                </c:pt>
                <c:pt idx="637">
                  <c:v>44282.541629803243</c:v>
                </c:pt>
                <c:pt idx="638">
                  <c:v>44282.583296412035</c:v>
                </c:pt>
                <c:pt idx="639">
                  <c:v>44282.624963020833</c:v>
                </c:pt>
                <c:pt idx="640">
                  <c:v>44282.666629629632</c:v>
                </c:pt>
                <c:pt idx="641">
                  <c:v>44282.708296238423</c:v>
                </c:pt>
                <c:pt idx="642">
                  <c:v>44282.749962847221</c:v>
                </c:pt>
                <c:pt idx="643">
                  <c:v>44282.79162945602</c:v>
                </c:pt>
                <c:pt idx="644">
                  <c:v>44282.833296064811</c:v>
                </c:pt>
                <c:pt idx="645">
                  <c:v>44282.87496267361</c:v>
                </c:pt>
                <c:pt idx="646">
                  <c:v>44282.916629282408</c:v>
                </c:pt>
                <c:pt idx="647">
                  <c:v>44282.958295891207</c:v>
                </c:pt>
                <c:pt idx="648">
                  <c:v>44282.999962499998</c:v>
                </c:pt>
                <c:pt idx="649">
                  <c:v>44283.041629108797</c:v>
                </c:pt>
                <c:pt idx="650">
                  <c:v>44283.083295717595</c:v>
                </c:pt>
                <c:pt idx="651">
                  <c:v>44283.124962326387</c:v>
                </c:pt>
                <c:pt idx="652">
                  <c:v>44283.166628935185</c:v>
                </c:pt>
                <c:pt idx="653">
                  <c:v>44283.208295543984</c:v>
                </c:pt>
                <c:pt idx="654">
                  <c:v>44283.249962152775</c:v>
                </c:pt>
                <c:pt idx="655">
                  <c:v>44283.291628761574</c:v>
                </c:pt>
                <c:pt idx="656">
                  <c:v>44283.333295370372</c:v>
                </c:pt>
                <c:pt idx="657">
                  <c:v>44283.374961979163</c:v>
                </c:pt>
                <c:pt idx="658">
                  <c:v>44283.416628587962</c:v>
                </c:pt>
                <c:pt idx="659">
                  <c:v>44283.45829519676</c:v>
                </c:pt>
                <c:pt idx="660">
                  <c:v>44283.499961805559</c:v>
                </c:pt>
                <c:pt idx="661">
                  <c:v>44283.54162841435</c:v>
                </c:pt>
                <c:pt idx="662">
                  <c:v>44283.583295023149</c:v>
                </c:pt>
                <c:pt idx="663">
                  <c:v>44283.624961631947</c:v>
                </c:pt>
                <c:pt idx="664">
                  <c:v>44283.666628240739</c:v>
                </c:pt>
                <c:pt idx="665">
                  <c:v>44283.708294849537</c:v>
                </c:pt>
                <c:pt idx="666">
                  <c:v>44283.749961458336</c:v>
                </c:pt>
                <c:pt idx="667">
                  <c:v>44283.791628067127</c:v>
                </c:pt>
                <c:pt idx="668">
                  <c:v>44283.833294675926</c:v>
                </c:pt>
                <c:pt idx="669">
                  <c:v>44283.874961284724</c:v>
                </c:pt>
                <c:pt idx="670">
                  <c:v>44283.916627893515</c:v>
                </c:pt>
                <c:pt idx="671">
                  <c:v>44283.958294502314</c:v>
                </c:pt>
                <c:pt idx="672">
                  <c:v>44283.999961111112</c:v>
                </c:pt>
                <c:pt idx="673">
                  <c:v>44284.041627719911</c:v>
                </c:pt>
                <c:pt idx="674">
                  <c:v>44284.083294328702</c:v>
                </c:pt>
                <c:pt idx="675">
                  <c:v>44284.124960937501</c:v>
                </c:pt>
                <c:pt idx="676">
                  <c:v>44284.166627546299</c:v>
                </c:pt>
                <c:pt idx="677">
                  <c:v>44284.208294155091</c:v>
                </c:pt>
                <c:pt idx="678">
                  <c:v>44284.249960763889</c:v>
                </c:pt>
                <c:pt idx="679">
                  <c:v>44284.291627372688</c:v>
                </c:pt>
                <c:pt idx="680">
                  <c:v>44284.333293981479</c:v>
                </c:pt>
                <c:pt idx="681">
                  <c:v>44284.374960590278</c:v>
                </c:pt>
                <c:pt idx="682">
                  <c:v>44284.416627199076</c:v>
                </c:pt>
                <c:pt idx="683">
                  <c:v>44284.458293807867</c:v>
                </c:pt>
                <c:pt idx="684">
                  <c:v>44284.499960416666</c:v>
                </c:pt>
                <c:pt idx="685">
                  <c:v>44284.541627025465</c:v>
                </c:pt>
                <c:pt idx="686">
                  <c:v>44284.583293634256</c:v>
                </c:pt>
                <c:pt idx="687">
                  <c:v>44284.624960243054</c:v>
                </c:pt>
                <c:pt idx="688">
                  <c:v>44284.666626851853</c:v>
                </c:pt>
                <c:pt idx="689">
                  <c:v>44284.708293460651</c:v>
                </c:pt>
                <c:pt idx="690">
                  <c:v>44284.749960069443</c:v>
                </c:pt>
                <c:pt idx="691">
                  <c:v>44284.791626678241</c:v>
                </c:pt>
                <c:pt idx="692">
                  <c:v>44284.83329328704</c:v>
                </c:pt>
                <c:pt idx="693">
                  <c:v>44284.874959895831</c:v>
                </c:pt>
                <c:pt idx="694">
                  <c:v>44284.91662650463</c:v>
                </c:pt>
                <c:pt idx="695">
                  <c:v>44284.958293113428</c:v>
                </c:pt>
                <c:pt idx="696">
                  <c:v>44284.99995972222</c:v>
                </c:pt>
                <c:pt idx="697">
                  <c:v>44285.041626331018</c:v>
                </c:pt>
                <c:pt idx="698">
                  <c:v>44285.083292939817</c:v>
                </c:pt>
                <c:pt idx="699">
                  <c:v>44285.124959548608</c:v>
                </c:pt>
                <c:pt idx="700">
                  <c:v>44285.166626157406</c:v>
                </c:pt>
                <c:pt idx="701">
                  <c:v>44285.208292766205</c:v>
                </c:pt>
                <c:pt idx="702">
                  <c:v>44285.249959375004</c:v>
                </c:pt>
                <c:pt idx="703">
                  <c:v>44285.291625983795</c:v>
                </c:pt>
                <c:pt idx="704">
                  <c:v>44285.333292592593</c:v>
                </c:pt>
                <c:pt idx="705">
                  <c:v>44285.374959201392</c:v>
                </c:pt>
                <c:pt idx="706">
                  <c:v>44285.416625810183</c:v>
                </c:pt>
                <c:pt idx="707">
                  <c:v>44285.458292418982</c:v>
                </c:pt>
                <c:pt idx="708">
                  <c:v>44285.49995902778</c:v>
                </c:pt>
                <c:pt idx="709">
                  <c:v>44285.541625636572</c:v>
                </c:pt>
                <c:pt idx="710">
                  <c:v>44285.58329224537</c:v>
                </c:pt>
                <c:pt idx="711">
                  <c:v>44285.624958854169</c:v>
                </c:pt>
                <c:pt idx="712">
                  <c:v>44285.66662546296</c:v>
                </c:pt>
                <c:pt idx="713">
                  <c:v>44285.708292071758</c:v>
                </c:pt>
                <c:pt idx="714">
                  <c:v>44285.749958680557</c:v>
                </c:pt>
                <c:pt idx="715">
                  <c:v>44285.791625289348</c:v>
                </c:pt>
                <c:pt idx="716">
                  <c:v>44285.833291898147</c:v>
                </c:pt>
                <c:pt idx="717">
                  <c:v>44285.874958506945</c:v>
                </c:pt>
                <c:pt idx="718">
                  <c:v>44285.916625115744</c:v>
                </c:pt>
                <c:pt idx="719">
                  <c:v>44285.958291724535</c:v>
                </c:pt>
                <c:pt idx="720">
                  <c:v>44285.999958333334</c:v>
                </c:pt>
                <c:pt idx="721">
                  <c:v>44286.041624942132</c:v>
                </c:pt>
                <c:pt idx="722">
                  <c:v>44286.083291550924</c:v>
                </c:pt>
                <c:pt idx="723">
                  <c:v>44286.124958159722</c:v>
                </c:pt>
                <c:pt idx="724">
                  <c:v>44286.166624768521</c:v>
                </c:pt>
                <c:pt idx="725">
                  <c:v>44286.208291377312</c:v>
                </c:pt>
                <c:pt idx="726">
                  <c:v>44286.249957986111</c:v>
                </c:pt>
                <c:pt idx="727">
                  <c:v>44286.291624594909</c:v>
                </c:pt>
                <c:pt idx="728">
                  <c:v>44286.3332912037</c:v>
                </c:pt>
                <c:pt idx="729">
                  <c:v>44286.374957812499</c:v>
                </c:pt>
                <c:pt idx="730">
                  <c:v>44286.416624421297</c:v>
                </c:pt>
                <c:pt idx="731">
                  <c:v>44286.458291030096</c:v>
                </c:pt>
                <c:pt idx="732">
                  <c:v>44286.499957638887</c:v>
                </c:pt>
                <c:pt idx="733">
                  <c:v>44286.541624247686</c:v>
                </c:pt>
                <c:pt idx="734">
                  <c:v>44286.583290856484</c:v>
                </c:pt>
                <c:pt idx="735">
                  <c:v>44286.624957465276</c:v>
                </c:pt>
                <c:pt idx="736">
                  <c:v>44286.666624074074</c:v>
                </c:pt>
                <c:pt idx="737">
                  <c:v>44286.708290682873</c:v>
                </c:pt>
                <c:pt idx="738">
                  <c:v>44286.749957291664</c:v>
                </c:pt>
                <c:pt idx="739">
                  <c:v>44286.791623900463</c:v>
                </c:pt>
                <c:pt idx="740">
                  <c:v>44286.833290509261</c:v>
                </c:pt>
                <c:pt idx="741">
                  <c:v>44286.874957118052</c:v>
                </c:pt>
                <c:pt idx="742">
                  <c:v>44286.916623726851</c:v>
                </c:pt>
                <c:pt idx="743">
                  <c:v>44286.95829033565</c:v>
                </c:pt>
              </c:numCache>
            </c:numRef>
          </c:xVal>
          <c:yVal>
            <c:numRef>
              <c:f>Sheet1!$D$3:$D$745</c:f>
              <c:numCache>
                <c:formatCode>General</c:formatCode>
                <c:ptCount val="743"/>
                <c:pt idx="0">
                  <c:v>235545.5</c:v>
                </c:pt>
                <c:pt idx="1">
                  <c:v>223686.265625</c:v>
                </c:pt>
                <c:pt idx="2">
                  <c:v>221448.953125</c:v>
                </c:pt>
                <c:pt idx="3">
                  <c:v>224153.53125</c:v>
                </c:pt>
                <c:pt idx="4">
                  <c:v>226544.140625</c:v>
                </c:pt>
                <c:pt idx="5">
                  <c:v>238734.28125</c:v>
                </c:pt>
                <c:pt idx="6">
                  <c:v>251189.375</c:v>
                </c:pt>
                <c:pt idx="7">
                  <c:v>258582.078125</c:v>
                </c:pt>
                <c:pt idx="8">
                  <c:v>260598.171875</c:v>
                </c:pt>
                <c:pt idx="9">
                  <c:v>261390.015625</c:v>
                </c:pt>
                <c:pt idx="10">
                  <c:v>260348.875</c:v>
                </c:pt>
                <c:pt idx="11">
                  <c:v>259420.625</c:v>
                </c:pt>
                <c:pt idx="12">
                  <c:v>258473.796875</c:v>
                </c:pt>
                <c:pt idx="13">
                  <c:v>257419.203125</c:v>
                </c:pt>
                <c:pt idx="14">
                  <c:v>256686.453125</c:v>
                </c:pt>
                <c:pt idx="15">
                  <c:v>256625.984375</c:v>
                </c:pt>
                <c:pt idx="16">
                  <c:v>254472.859375</c:v>
                </c:pt>
                <c:pt idx="17">
                  <c:v>254375.984375</c:v>
                </c:pt>
                <c:pt idx="18">
                  <c:v>255514.484375</c:v>
                </c:pt>
                <c:pt idx="19">
                  <c:v>254894.90625</c:v>
                </c:pt>
                <c:pt idx="20">
                  <c:v>252370.203125</c:v>
                </c:pt>
                <c:pt idx="21">
                  <c:v>239983.125</c:v>
                </c:pt>
                <c:pt idx="22">
                  <c:v>239386.609375</c:v>
                </c:pt>
                <c:pt idx="23">
                  <c:v>223608.734375</c:v>
                </c:pt>
                <c:pt idx="24">
                  <c:v>212852.140625</c:v>
                </c:pt>
                <c:pt idx="25">
                  <c:v>208328.46875</c:v>
                </c:pt>
                <c:pt idx="26">
                  <c:v>208239.859375</c:v>
                </c:pt>
                <c:pt idx="27">
                  <c:v>211919.53125</c:v>
                </c:pt>
                <c:pt idx="28">
                  <c:v>212551.453125</c:v>
                </c:pt>
                <c:pt idx="29">
                  <c:v>218293.671875</c:v>
                </c:pt>
                <c:pt idx="30">
                  <c:v>224297.28125</c:v>
                </c:pt>
                <c:pt idx="31">
                  <c:v>229696.15625</c:v>
                </c:pt>
                <c:pt idx="32">
                  <c:v>228719.015625</c:v>
                </c:pt>
                <c:pt idx="33">
                  <c:v>229676.734375</c:v>
                </c:pt>
                <c:pt idx="34">
                  <c:v>233182.28125</c:v>
                </c:pt>
                <c:pt idx="35">
                  <c:v>232926.25</c:v>
                </c:pt>
                <c:pt idx="36">
                  <c:v>232842.359375</c:v>
                </c:pt>
                <c:pt idx="37">
                  <c:v>230902.4375</c:v>
                </c:pt>
                <c:pt idx="38">
                  <c:v>230073.1875</c:v>
                </c:pt>
                <c:pt idx="39">
                  <c:v>228404.734375</c:v>
                </c:pt>
                <c:pt idx="40">
                  <c:v>227113.078125</c:v>
                </c:pt>
                <c:pt idx="41">
                  <c:v>226519.703125</c:v>
                </c:pt>
                <c:pt idx="42">
                  <c:v>228649.421875</c:v>
                </c:pt>
                <c:pt idx="43">
                  <c:v>229476.34375</c:v>
                </c:pt>
                <c:pt idx="44">
                  <c:v>224993.65625</c:v>
                </c:pt>
                <c:pt idx="45">
                  <c:v>223855.875</c:v>
                </c:pt>
                <c:pt idx="46">
                  <c:v>223517.0625</c:v>
                </c:pt>
                <c:pt idx="47">
                  <c:v>209818.4375</c:v>
                </c:pt>
                <c:pt idx="48">
                  <c:v>201159.734375</c:v>
                </c:pt>
                <c:pt idx="49">
                  <c:v>200032</c:v>
                </c:pt>
                <c:pt idx="50">
                  <c:v>196718.390625</c:v>
                </c:pt>
                <c:pt idx="51">
                  <c:v>192959.96875</c:v>
                </c:pt>
                <c:pt idx="52">
                  <c:v>193556.484375</c:v>
                </c:pt>
                <c:pt idx="53">
                  <c:v>202646.546875</c:v>
                </c:pt>
                <c:pt idx="54">
                  <c:v>213133.171875</c:v>
                </c:pt>
                <c:pt idx="55">
                  <c:v>220856.21875</c:v>
                </c:pt>
                <c:pt idx="56">
                  <c:v>232380.40625</c:v>
                </c:pt>
                <c:pt idx="57">
                  <c:v>233592.65625</c:v>
                </c:pt>
                <c:pt idx="58">
                  <c:v>235426.046875</c:v>
                </c:pt>
                <c:pt idx="59">
                  <c:v>235452.96875</c:v>
                </c:pt>
                <c:pt idx="60">
                  <c:v>236432.328125</c:v>
                </c:pt>
                <c:pt idx="61">
                  <c:v>239835.15625</c:v>
                </c:pt>
                <c:pt idx="62">
                  <c:v>245313.015625</c:v>
                </c:pt>
                <c:pt idx="63">
                  <c:v>250563.90625</c:v>
                </c:pt>
                <c:pt idx="64">
                  <c:v>253415.421875</c:v>
                </c:pt>
                <c:pt idx="65">
                  <c:v>266078.46875</c:v>
                </c:pt>
                <c:pt idx="66">
                  <c:v>268524.84375</c:v>
                </c:pt>
                <c:pt idx="67">
                  <c:v>269121.375</c:v>
                </c:pt>
                <c:pt idx="68">
                  <c:v>268559.5625</c:v>
                </c:pt>
                <c:pt idx="69">
                  <c:v>265348.6875</c:v>
                </c:pt>
                <c:pt idx="70">
                  <c:v>265432.21875</c:v>
                </c:pt>
                <c:pt idx="71">
                  <c:v>272027.875</c:v>
                </c:pt>
                <c:pt idx="72">
                  <c:v>277532.875</c:v>
                </c:pt>
                <c:pt idx="73">
                  <c:v>280104.6875</c:v>
                </c:pt>
                <c:pt idx="74">
                  <c:v>284274.1875</c:v>
                </c:pt>
                <c:pt idx="75">
                  <c:v>290198.8125</c:v>
                </c:pt>
                <c:pt idx="76">
                  <c:v>302519.15625</c:v>
                </c:pt>
                <c:pt idx="77">
                  <c:v>301319.125</c:v>
                </c:pt>
                <c:pt idx="78">
                  <c:v>303446.15625</c:v>
                </c:pt>
                <c:pt idx="79">
                  <c:v>300074.15625</c:v>
                </c:pt>
                <c:pt idx="80">
                  <c:v>300685.375</c:v>
                </c:pt>
                <c:pt idx="81">
                  <c:v>301563.0625</c:v>
                </c:pt>
                <c:pt idx="82">
                  <c:v>303608.0625</c:v>
                </c:pt>
                <c:pt idx="83">
                  <c:v>307229.09375</c:v>
                </c:pt>
                <c:pt idx="84">
                  <c:v>309573.90625</c:v>
                </c:pt>
                <c:pt idx="85">
                  <c:v>309380.5</c:v>
                </c:pt>
                <c:pt idx="86">
                  <c:v>313549.3125</c:v>
                </c:pt>
                <c:pt idx="87">
                  <c:v>314075.5</c:v>
                </c:pt>
                <c:pt idx="88">
                  <c:v>314473.59375</c:v>
                </c:pt>
                <c:pt idx="89">
                  <c:v>316245.71875</c:v>
                </c:pt>
                <c:pt idx="90">
                  <c:v>317048.0625</c:v>
                </c:pt>
                <c:pt idx="91">
                  <c:v>318635.5</c:v>
                </c:pt>
                <c:pt idx="92">
                  <c:v>318947.375</c:v>
                </c:pt>
                <c:pt idx="93">
                  <c:v>316849.375</c:v>
                </c:pt>
                <c:pt idx="94">
                  <c:v>318317.03125</c:v>
                </c:pt>
                <c:pt idx="95">
                  <c:v>315563.875</c:v>
                </c:pt>
                <c:pt idx="96">
                  <c:v>315454.40625</c:v>
                </c:pt>
                <c:pt idx="97">
                  <c:v>315446.8125</c:v>
                </c:pt>
                <c:pt idx="98">
                  <c:v>315358.1875</c:v>
                </c:pt>
                <c:pt idx="99">
                  <c:v>314785.03125</c:v>
                </c:pt>
                <c:pt idx="100">
                  <c:v>315542.34375</c:v>
                </c:pt>
                <c:pt idx="101">
                  <c:v>321225.03125</c:v>
                </c:pt>
                <c:pt idx="102">
                  <c:v>317081.25</c:v>
                </c:pt>
                <c:pt idx="103">
                  <c:v>330204.625</c:v>
                </c:pt>
                <c:pt idx="104">
                  <c:v>320230.40625</c:v>
                </c:pt>
                <c:pt idx="105">
                  <c:v>319215.53125</c:v>
                </c:pt>
                <c:pt idx="106">
                  <c:v>315580.1875</c:v>
                </c:pt>
                <c:pt idx="107">
                  <c:v>307075.9375</c:v>
                </c:pt>
                <c:pt idx="108">
                  <c:v>298691.09375</c:v>
                </c:pt>
                <c:pt idx="109">
                  <c:v>293730.0625</c:v>
                </c:pt>
                <c:pt idx="110">
                  <c:v>289857.625</c:v>
                </c:pt>
                <c:pt idx="111">
                  <c:v>288162.03125</c:v>
                </c:pt>
                <c:pt idx="112">
                  <c:v>288082.8125</c:v>
                </c:pt>
                <c:pt idx="113">
                  <c:v>287772.90625</c:v>
                </c:pt>
                <c:pt idx="114">
                  <c:v>287852.125</c:v>
                </c:pt>
                <c:pt idx="115">
                  <c:v>288594.65625</c:v>
                </c:pt>
                <c:pt idx="116">
                  <c:v>289294.96875</c:v>
                </c:pt>
                <c:pt idx="117">
                  <c:v>289294.96875</c:v>
                </c:pt>
                <c:pt idx="118">
                  <c:v>287214.3125</c:v>
                </c:pt>
                <c:pt idx="119">
                  <c:v>286272.25</c:v>
                </c:pt>
                <c:pt idx="120">
                  <c:v>282125.65625</c:v>
                </c:pt>
                <c:pt idx="121">
                  <c:v>282125.65625</c:v>
                </c:pt>
                <c:pt idx="122">
                  <c:v>282040.75</c:v>
                </c:pt>
                <c:pt idx="123">
                  <c:v>284360</c:v>
                </c:pt>
                <c:pt idx="124">
                  <c:v>284527.40625</c:v>
                </c:pt>
                <c:pt idx="125">
                  <c:v>289854.75</c:v>
                </c:pt>
                <c:pt idx="126">
                  <c:v>291089.34375</c:v>
                </c:pt>
                <c:pt idx="127">
                  <c:v>292666.53125</c:v>
                </c:pt>
                <c:pt idx="128">
                  <c:v>290363.75</c:v>
                </c:pt>
                <c:pt idx="129">
                  <c:v>277881.71875</c:v>
                </c:pt>
                <c:pt idx="130">
                  <c:v>269416.34375</c:v>
                </c:pt>
                <c:pt idx="131">
                  <c:v>247430.59375</c:v>
                </c:pt>
                <c:pt idx="132">
                  <c:v>230065.75</c:v>
                </c:pt>
                <c:pt idx="133">
                  <c:v>223858.0625</c:v>
                </c:pt>
                <c:pt idx="134">
                  <c:v>216635.015625</c:v>
                </c:pt>
                <c:pt idx="135">
                  <c:v>216635.015625</c:v>
                </c:pt>
                <c:pt idx="136">
                  <c:v>212915.90625</c:v>
                </c:pt>
                <c:pt idx="137">
                  <c:v>213251.65625</c:v>
                </c:pt>
                <c:pt idx="138">
                  <c:v>213761.125</c:v>
                </c:pt>
                <c:pt idx="139">
                  <c:v>213567.375</c:v>
                </c:pt>
                <c:pt idx="140">
                  <c:v>213567.375</c:v>
                </c:pt>
                <c:pt idx="141">
                  <c:v>211132.390625</c:v>
                </c:pt>
                <c:pt idx="142">
                  <c:v>203601.125</c:v>
                </c:pt>
                <c:pt idx="143">
                  <c:v>195002.046875</c:v>
                </c:pt>
                <c:pt idx="144">
                  <c:v>187740.078125</c:v>
                </c:pt>
                <c:pt idx="145">
                  <c:v>171305.40625</c:v>
                </c:pt>
                <c:pt idx="146">
                  <c:v>174621.21875</c:v>
                </c:pt>
                <c:pt idx="147">
                  <c:v>175820.171875</c:v>
                </c:pt>
                <c:pt idx="148">
                  <c:v>182183.21875</c:v>
                </c:pt>
                <c:pt idx="149">
                  <c:v>191571.3125</c:v>
                </c:pt>
                <c:pt idx="150">
                  <c:v>195510.125</c:v>
                </c:pt>
                <c:pt idx="151">
                  <c:v>195668.75</c:v>
                </c:pt>
                <c:pt idx="152">
                  <c:v>194556.546875</c:v>
                </c:pt>
                <c:pt idx="153">
                  <c:v>194337.703125</c:v>
                </c:pt>
                <c:pt idx="154">
                  <c:v>196907.484375</c:v>
                </c:pt>
                <c:pt idx="155">
                  <c:v>198015.34375</c:v>
                </c:pt>
                <c:pt idx="156">
                  <c:v>197855.25</c:v>
                </c:pt>
                <c:pt idx="157">
                  <c:v>189456.03125</c:v>
                </c:pt>
                <c:pt idx="158">
                  <c:v>185582.40625</c:v>
                </c:pt>
                <c:pt idx="159">
                  <c:v>178975.78125</c:v>
                </c:pt>
                <c:pt idx="160">
                  <c:v>174782.234375</c:v>
                </c:pt>
                <c:pt idx="161">
                  <c:v>174714.5</c:v>
                </c:pt>
                <c:pt idx="162">
                  <c:v>174742.359375</c:v>
                </c:pt>
                <c:pt idx="163">
                  <c:v>173608</c:v>
                </c:pt>
                <c:pt idx="164">
                  <c:v>173608</c:v>
                </c:pt>
                <c:pt idx="165">
                  <c:v>167915.65625</c:v>
                </c:pt>
                <c:pt idx="166">
                  <c:v>163600.46875</c:v>
                </c:pt>
                <c:pt idx="167">
                  <c:v>154743.015625</c:v>
                </c:pt>
                <c:pt idx="168">
                  <c:v>149625.875</c:v>
                </c:pt>
                <c:pt idx="169">
                  <c:v>149409.53125</c:v>
                </c:pt>
                <c:pt idx="170">
                  <c:v>149409.53125</c:v>
                </c:pt>
                <c:pt idx="171">
                  <c:v>156081.765625</c:v>
                </c:pt>
                <c:pt idx="172">
                  <c:v>174852.765625</c:v>
                </c:pt>
                <c:pt idx="173">
                  <c:v>186955.53125</c:v>
                </c:pt>
                <c:pt idx="174">
                  <c:v>195765.28125</c:v>
                </c:pt>
                <c:pt idx="175">
                  <c:v>196082.484375</c:v>
                </c:pt>
                <c:pt idx="176">
                  <c:v>197518.390625</c:v>
                </c:pt>
                <c:pt idx="177">
                  <c:v>203866.796875</c:v>
                </c:pt>
                <c:pt idx="178">
                  <c:v>210191.90625</c:v>
                </c:pt>
                <c:pt idx="179">
                  <c:v>211448.515625</c:v>
                </c:pt>
                <c:pt idx="180">
                  <c:v>213665.875</c:v>
                </c:pt>
                <c:pt idx="181">
                  <c:v>212292.671875</c:v>
                </c:pt>
                <c:pt idx="182">
                  <c:v>212978.9375</c:v>
                </c:pt>
                <c:pt idx="183">
                  <c:v>212804.75</c:v>
                </c:pt>
                <c:pt idx="184">
                  <c:v>209770.546875</c:v>
                </c:pt>
                <c:pt idx="185">
                  <c:v>205529.625</c:v>
                </c:pt>
                <c:pt idx="186">
                  <c:v>193146.40625</c:v>
                </c:pt>
                <c:pt idx="187">
                  <c:v>190925.96875</c:v>
                </c:pt>
                <c:pt idx="188">
                  <c:v>179624.15625</c:v>
                </c:pt>
                <c:pt idx="189">
                  <c:v>169945.296875</c:v>
                </c:pt>
                <c:pt idx="190">
                  <c:v>166289.96875</c:v>
                </c:pt>
                <c:pt idx="191">
                  <c:v>160435.484375</c:v>
                </c:pt>
                <c:pt idx="192">
                  <c:v>152080.09375</c:v>
                </c:pt>
                <c:pt idx="193">
                  <c:v>149576.4375</c:v>
                </c:pt>
                <c:pt idx="194">
                  <c:v>148857.921875</c:v>
                </c:pt>
                <c:pt idx="195">
                  <c:v>145798.734375</c:v>
                </c:pt>
                <c:pt idx="196">
                  <c:v>143359.140625</c:v>
                </c:pt>
                <c:pt idx="197">
                  <c:v>147102.234375</c:v>
                </c:pt>
                <c:pt idx="198">
                  <c:v>155678.171875</c:v>
                </c:pt>
                <c:pt idx="199">
                  <c:v>163825.53125</c:v>
                </c:pt>
                <c:pt idx="200">
                  <c:v>170782.6875</c:v>
                </c:pt>
                <c:pt idx="201">
                  <c:v>181860.203125</c:v>
                </c:pt>
                <c:pt idx="202">
                  <c:v>188188.125</c:v>
                </c:pt>
                <c:pt idx="203">
                  <c:v>195608.515625</c:v>
                </c:pt>
                <c:pt idx="204">
                  <c:v>214479.84375</c:v>
                </c:pt>
                <c:pt idx="205">
                  <c:v>216227.265625</c:v>
                </c:pt>
                <c:pt idx="206">
                  <c:v>217750.796875</c:v>
                </c:pt>
                <c:pt idx="207">
                  <c:v>222693.421875</c:v>
                </c:pt>
                <c:pt idx="208">
                  <c:v>223462.46875</c:v>
                </c:pt>
                <c:pt idx="209">
                  <c:v>224581.265625</c:v>
                </c:pt>
                <c:pt idx="210">
                  <c:v>224609.125</c:v>
                </c:pt>
                <c:pt idx="211">
                  <c:v>228612.890625</c:v>
                </c:pt>
                <c:pt idx="212">
                  <c:v>228281.46875</c:v>
                </c:pt>
                <c:pt idx="213">
                  <c:v>222543.6875</c:v>
                </c:pt>
                <c:pt idx="214">
                  <c:v>212883.15625</c:v>
                </c:pt>
                <c:pt idx="215">
                  <c:v>202138.140625</c:v>
                </c:pt>
                <c:pt idx="216">
                  <c:v>190020.765625</c:v>
                </c:pt>
                <c:pt idx="217">
                  <c:v>185521.1875</c:v>
                </c:pt>
                <c:pt idx="218">
                  <c:v>184383.234375</c:v>
                </c:pt>
                <c:pt idx="219">
                  <c:v>184383.234375</c:v>
                </c:pt>
                <c:pt idx="220">
                  <c:v>190833.265625</c:v>
                </c:pt>
                <c:pt idx="221">
                  <c:v>190833.265625</c:v>
                </c:pt>
                <c:pt idx="222">
                  <c:v>194197.078125</c:v>
                </c:pt>
                <c:pt idx="223">
                  <c:v>194663.84375</c:v>
                </c:pt>
                <c:pt idx="224">
                  <c:v>198464.828125</c:v>
                </c:pt>
                <c:pt idx="225">
                  <c:v>201391.359375</c:v>
                </c:pt>
                <c:pt idx="226">
                  <c:v>208842.515625</c:v>
                </c:pt>
                <c:pt idx="227">
                  <c:v>208178.421875</c:v>
                </c:pt>
                <c:pt idx="228">
                  <c:v>213845.90625</c:v>
                </c:pt>
                <c:pt idx="229">
                  <c:v>216260.0625</c:v>
                </c:pt>
                <c:pt idx="230">
                  <c:v>215946.671875</c:v>
                </c:pt>
                <c:pt idx="231">
                  <c:v>214053.109375</c:v>
                </c:pt>
                <c:pt idx="232">
                  <c:v>214053.109375</c:v>
                </c:pt>
                <c:pt idx="233">
                  <c:v>215833.84375</c:v>
                </c:pt>
                <c:pt idx="234">
                  <c:v>216430.375</c:v>
                </c:pt>
                <c:pt idx="235">
                  <c:v>216950.96875</c:v>
                </c:pt>
                <c:pt idx="236">
                  <c:v>216527.640625</c:v>
                </c:pt>
                <c:pt idx="237">
                  <c:v>218823.609375</c:v>
                </c:pt>
                <c:pt idx="238">
                  <c:v>210501.328125</c:v>
                </c:pt>
                <c:pt idx="239">
                  <c:v>197713.34375</c:v>
                </c:pt>
                <c:pt idx="240">
                  <c:v>195224.25</c:v>
                </c:pt>
                <c:pt idx="241">
                  <c:v>195139.328125</c:v>
                </c:pt>
                <c:pt idx="242">
                  <c:v>197458.5625</c:v>
                </c:pt>
                <c:pt idx="243">
                  <c:v>197458.5625</c:v>
                </c:pt>
                <c:pt idx="244">
                  <c:v>216256.609375</c:v>
                </c:pt>
                <c:pt idx="245">
                  <c:v>218093.78125</c:v>
                </c:pt>
                <c:pt idx="246">
                  <c:v>218239.453125</c:v>
                </c:pt>
                <c:pt idx="247">
                  <c:v>222838.109375</c:v>
                </c:pt>
                <c:pt idx="248">
                  <c:v>225552.34375</c:v>
                </c:pt>
                <c:pt idx="249">
                  <c:v>225362.0625</c:v>
                </c:pt>
                <c:pt idx="250">
                  <c:v>224742.21875</c:v>
                </c:pt>
                <c:pt idx="251">
                  <c:v>229285.96875</c:v>
                </c:pt>
                <c:pt idx="252">
                  <c:v>230838.90625</c:v>
                </c:pt>
                <c:pt idx="253">
                  <c:v>230075.265625</c:v>
                </c:pt>
                <c:pt idx="254">
                  <c:v>231830.359375</c:v>
                </c:pt>
                <c:pt idx="255">
                  <c:v>232935.9375</c:v>
                </c:pt>
                <c:pt idx="256">
                  <c:v>231710.90625</c:v>
                </c:pt>
                <c:pt idx="257">
                  <c:v>231627.203125</c:v>
                </c:pt>
                <c:pt idx="258">
                  <c:v>231078.78125</c:v>
                </c:pt>
                <c:pt idx="259">
                  <c:v>231120.390625</c:v>
                </c:pt>
                <c:pt idx="260">
                  <c:v>226281</c:v>
                </c:pt>
                <c:pt idx="261">
                  <c:v>213374.890625</c:v>
                </c:pt>
                <c:pt idx="262">
                  <c:v>205616.359375</c:v>
                </c:pt>
                <c:pt idx="263">
                  <c:v>192833.40625</c:v>
                </c:pt>
                <c:pt idx="264">
                  <c:v>190199.40625</c:v>
                </c:pt>
                <c:pt idx="265">
                  <c:v>190199.40625</c:v>
                </c:pt>
                <c:pt idx="266">
                  <c:v>192156.625</c:v>
                </c:pt>
                <c:pt idx="267">
                  <c:v>197899.71875</c:v>
                </c:pt>
                <c:pt idx="268">
                  <c:v>201267.578125</c:v>
                </c:pt>
                <c:pt idx="269">
                  <c:v>203852.28125</c:v>
                </c:pt>
                <c:pt idx="270">
                  <c:v>203373.328125</c:v>
                </c:pt>
                <c:pt idx="271">
                  <c:v>201656.671875</c:v>
                </c:pt>
                <c:pt idx="272">
                  <c:v>201682.359375</c:v>
                </c:pt>
                <c:pt idx="273">
                  <c:v>201637.703125</c:v>
                </c:pt>
                <c:pt idx="274">
                  <c:v>203989.875</c:v>
                </c:pt>
                <c:pt idx="275">
                  <c:v>199111.1875</c:v>
                </c:pt>
                <c:pt idx="276">
                  <c:v>185280.984375</c:v>
                </c:pt>
                <c:pt idx="277">
                  <c:v>184654.015625</c:v>
                </c:pt>
                <c:pt idx="278">
                  <c:v>177402.171875</c:v>
                </c:pt>
                <c:pt idx="279">
                  <c:v>175379.484375</c:v>
                </c:pt>
                <c:pt idx="280">
                  <c:v>175360.515625</c:v>
                </c:pt>
                <c:pt idx="281">
                  <c:v>174227.015625</c:v>
                </c:pt>
                <c:pt idx="282">
                  <c:v>172012.96875</c:v>
                </c:pt>
                <c:pt idx="283">
                  <c:v>172609.5</c:v>
                </c:pt>
                <c:pt idx="284">
                  <c:v>171393.328125</c:v>
                </c:pt>
                <c:pt idx="285">
                  <c:v>162735.828125</c:v>
                </c:pt>
                <c:pt idx="286">
                  <c:v>153546.984375</c:v>
                </c:pt>
                <c:pt idx="287">
                  <c:v>147641.265625</c:v>
                </c:pt>
                <c:pt idx="288">
                  <c:v>142314.90625</c:v>
                </c:pt>
                <c:pt idx="289">
                  <c:v>143259.125</c:v>
                </c:pt>
                <c:pt idx="290">
                  <c:v>146789.21875</c:v>
                </c:pt>
                <c:pt idx="291">
                  <c:v>149011.265625</c:v>
                </c:pt>
                <c:pt idx="292">
                  <c:v>146356.203125</c:v>
                </c:pt>
                <c:pt idx="293">
                  <c:v>149539.15625</c:v>
                </c:pt>
                <c:pt idx="294">
                  <c:v>149580.921875</c:v>
                </c:pt>
                <c:pt idx="295">
                  <c:v>155790.859375</c:v>
                </c:pt>
                <c:pt idx="296">
                  <c:v>160748.609375</c:v>
                </c:pt>
                <c:pt idx="297">
                  <c:v>166304.90625</c:v>
                </c:pt>
                <c:pt idx="298">
                  <c:v>174177.9375</c:v>
                </c:pt>
                <c:pt idx="299">
                  <c:v>173619.484375</c:v>
                </c:pt>
                <c:pt idx="300">
                  <c:v>177859.375</c:v>
                </c:pt>
                <c:pt idx="301">
                  <c:v>176702.515625</c:v>
                </c:pt>
                <c:pt idx="302">
                  <c:v>175906.953125</c:v>
                </c:pt>
                <c:pt idx="303">
                  <c:v>179861.015625</c:v>
                </c:pt>
                <c:pt idx="304">
                  <c:v>179187.28125</c:v>
                </c:pt>
                <c:pt idx="305">
                  <c:v>177487.859375</c:v>
                </c:pt>
                <c:pt idx="306">
                  <c:v>175376.078125</c:v>
                </c:pt>
                <c:pt idx="307">
                  <c:v>170486.0625</c:v>
                </c:pt>
                <c:pt idx="308">
                  <c:v>167446.1875</c:v>
                </c:pt>
                <c:pt idx="309">
                  <c:v>156950.65625</c:v>
                </c:pt>
                <c:pt idx="310">
                  <c:v>146911.96875</c:v>
                </c:pt>
                <c:pt idx="311">
                  <c:v>146665.25</c:v>
                </c:pt>
                <c:pt idx="312">
                  <c:v>146278.15625</c:v>
                </c:pt>
                <c:pt idx="313">
                  <c:v>149746.6875</c:v>
                </c:pt>
                <c:pt idx="314">
                  <c:v>153548.53125</c:v>
                </c:pt>
                <c:pt idx="315">
                  <c:v>160200.046875</c:v>
                </c:pt>
                <c:pt idx="316">
                  <c:v>180525.21875</c:v>
                </c:pt>
                <c:pt idx="317">
                  <c:v>187334.765625</c:v>
                </c:pt>
                <c:pt idx="318">
                  <c:v>189458.203125</c:v>
                </c:pt>
                <c:pt idx="319">
                  <c:v>190000.765625</c:v>
                </c:pt>
                <c:pt idx="320">
                  <c:v>193021.765625</c:v>
                </c:pt>
                <c:pt idx="321">
                  <c:v>194702.28125</c:v>
                </c:pt>
                <c:pt idx="322">
                  <c:v>195330.484375</c:v>
                </c:pt>
                <c:pt idx="323">
                  <c:v>195466.65625</c:v>
                </c:pt>
                <c:pt idx="324">
                  <c:v>195699.96875</c:v>
                </c:pt>
                <c:pt idx="325">
                  <c:v>198938.046875</c:v>
                </c:pt>
                <c:pt idx="326">
                  <c:v>201484.484375</c:v>
                </c:pt>
                <c:pt idx="327">
                  <c:v>201484.484375</c:v>
                </c:pt>
                <c:pt idx="328">
                  <c:v>202441.3125</c:v>
                </c:pt>
                <c:pt idx="329">
                  <c:v>202455.25</c:v>
                </c:pt>
                <c:pt idx="330">
                  <c:v>202441.3125</c:v>
                </c:pt>
                <c:pt idx="331">
                  <c:v>202441.3125</c:v>
                </c:pt>
                <c:pt idx="332">
                  <c:v>202441.3125</c:v>
                </c:pt>
                <c:pt idx="333">
                  <c:v>200185.84375</c:v>
                </c:pt>
                <c:pt idx="334">
                  <c:v>181193.984375</c:v>
                </c:pt>
                <c:pt idx="335">
                  <c:v>174691.609375</c:v>
                </c:pt>
                <c:pt idx="336">
                  <c:v>167026.078125</c:v>
                </c:pt>
                <c:pt idx="337">
                  <c:v>167026.078125</c:v>
                </c:pt>
                <c:pt idx="338">
                  <c:v>167989.9375</c:v>
                </c:pt>
                <c:pt idx="339">
                  <c:v>175783.421875</c:v>
                </c:pt>
                <c:pt idx="340">
                  <c:v>199902.265625</c:v>
                </c:pt>
                <c:pt idx="341">
                  <c:v>210945.65625</c:v>
                </c:pt>
                <c:pt idx="342">
                  <c:v>213474.203125</c:v>
                </c:pt>
                <c:pt idx="343">
                  <c:v>216412.3125</c:v>
                </c:pt>
                <c:pt idx="344">
                  <c:v>216637.390625</c:v>
                </c:pt>
                <c:pt idx="345">
                  <c:v>214759.234375</c:v>
                </c:pt>
                <c:pt idx="346">
                  <c:v>214675.359375</c:v>
                </c:pt>
                <c:pt idx="347">
                  <c:v>215952.234375</c:v>
                </c:pt>
                <c:pt idx="348">
                  <c:v>218709.78125</c:v>
                </c:pt>
                <c:pt idx="349">
                  <c:v>218156.84375</c:v>
                </c:pt>
                <c:pt idx="350">
                  <c:v>219704.640625</c:v>
                </c:pt>
                <c:pt idx="351">
                  <c:v>219676.625</c:v>
                </c:pt>
                <c:pt idx="352">
                  <c:v>219573.78125</c:v>
                </c:pt>
                <c:pt idx="353">
                  <c:v>220581.9375</c:v>
                </c:pt>
                <c:pt idx="354">
                  <c:v>221211.359375</c:v>
                </c:pt>
                <c:pt idx="355">
                  <c:v>223846.078125</c:v>
                </c:pt>
                <c:pt idx="356">
                  <c:v>223590.65625</c:v>
                </c:pt>
                <c:pt idx="357">
                  <c:v>223646.078125</c:v>
                </c:pt>
                <c:pt idx="358">
                  <c:v>222644.890625</c:v>
                </c:pt>
                <c:pt idx="359">
                  <c:v>214729.515625</c:v>
                </c:pt>
                <c:pt idx="360">
                  <c:v>202711.09375</c:v>
                </c:pt>
                <c:pt idx="361">
                  <c:v>202622.484375</c:v>
                </c:pt>
                <c:pt idx="362">
                  <c:v>201485.25</c:v>
                </c:pt>
                <c:pt idx="363">
                  <c:v>201485.25</c:v>
                </c:pt>
                <c:pt idx="364">
                  <c:v>207638.765625</c:v>
                </c:pt>
                <c:pt idx="365">
                  <c:v>213411.21875</c:v>
                </c:pt>
                <c:pt idx="366">
                  <c:v>219067.578125</c:v>
                </c:pt>
                <c:pt idx="367">
                  <c:v>225219.921875</c:v>
                </c:pt>
                <c:pt idx="368">
                  <c:v>225356.09375</c:v>
                </c:pt>
                <c:pt idx="369">
                  <c:v>224219.484375</c:v>
                </c:pt>
                <c:pt idx="370">
                  <c:v>223931.671875</c:v>
                </c:pt>
                <c:pt idx="371">
                  <c:v>222551.75</c:v>
                </c:pt>
                <c:pt idx="372">
                  <c:v>222507.09375</c:v>
                </c:pt>
                <c:pt idx="373">
                  <c:v>219484.8125</c:v>
                </c:pt>
                <c:pt idx="374">
                  <c:v>216719.015625</c:v>
                </c:pt>
                <c:pt idx="375">
                  <c:v>216702.890625</c:v>
                </c:pt>
                <c:pt idx="376">
                  <c:v>216702.890625</c:v>
                </c:pt>
                <c:pt idx="377">
                  <c:v>216702.890625</c:v>
                </c:pt>
                <c:pt idx="378">
                  <c:v>216921.75</c:v>
                </c:pt>
                <c:pt idx="379">
                  <c:v>217157.265625</c:v>
                </c:pt>
                <c:pt idx="380">
                  <c:v>217547.5625</c:v>
                </c:pt>
                <c:pt idx="381">
                  <c:v>217431.71875</c:v>
                </c:pt>
                <c:pt idx="382">
                  <c:v>217110.171875</c:v>
                </c:pt>
                <c:pt idx="383">
                  <c:v>206961.15625</c:v>
                </c:pt>
                <c:pt idx="384">
                  <c:v>205675.78125</c:v>
                </c:pt>
                <c:pt idx="385">
                  <c:v>205587.171875</c:v>
                </c:pt>
                <c:pt idx="386">
                  <c:v>205741.3125</c:v>
                </c:pt>
                <c:pt idx="387">
                  <c:v>205741.3125</c:v>
                </c:pt>
                <c:pt idx="388">
                  <c:v>213087.828125</c:v>
                </c:pt>
                <c:pt idx="389">
                  <c:v>217605.75</c:v>
                </c:pt>
                <c:pt idx="390">
                  <c:v>217750.390625</c:v>
                </c:pt>
                <c:pt idx="391">
                  <c:v>220981.46875</c:v>
                </c:pt>
                <c:pt idx="392">
                  <c:v>221081.734375</c:v>
                </c:pt>
                <c:pt idx="393">
                  <c:v>218663.296875</c:v>
                </c:pt>
                <c:pt idx="394">
                  <c:v>217742.859375</c:v>
                </c:pt>
                <c:pt idx="395">
                  <c:v>217620.8125</c:v>
                </c:pt>
                <c:pt idx="396">
                  <c:v>217202.59375</c:v>
                </c:pt>
                <c:pt idx="397">
                  <c:v>217235.5</c:v>
                </c:pt>
                <c:pt idx="398">
                  <c:v>217235.5</c:v>
                </c:pt>
                <c:pt idx="399">
                  <c:v>214404.078125</c:v>
                </c:pt>
                <c:pt idx="400">
                  <c:v>214404.078125</c:v>
                </c:pt>
                <c:pt idx="401">
                  <c:v>214725.625</c:v>
                </c:pt>
                <c:pt idx="402">
                  <c:v>214777.40625</c:v>
                </c:pt>
                <c:pt idx="403">
                  <c:v>217060.421875</c:v>
                </c:pt>
                <c:pt idx="404">
                  <c:v>218126.40625</c:v>
                </c:pt>
                <c:pt idx="405">
                  <c:v>215839.71875</c:v>
                </c:pt>
                <c:pt idx="406">
                  <c:v>206497.796875</c:v>
                </c:pt>
                <c:pt idx="407">
                  <c:v>201475.140625</c:v>
                </c:pt>
                <c:pt idx="408">
                  <c:v>201563.75</c:v>
                </c:pt>
                <c:pt idx="409">
                  <c:v>201475.140625</c:v>
                </c:pt>
                <c:pt idx="410">
                  <c:v>202777.5625</c:v>
                </c:pt>
                <c:pt idx="411">
                  <c:v>209872.5625</c:v>
                </c:pt>
                <c:pt idx="412">
                  <c:v>216573.46875</c:v>
                </c:pt>
                <c:pt idx="413">
                  <c:v>224598.15625</c:v>
                </c:pt>
                <c:pt idx="414">
                  <c:v>235833.796875</c:v>
                </c:pt>
                <c:pt idx="415">
                  <c:v>242275.046875</c:v>
                </c:pt>
                <c:pt idx="416">
                  <c:v>238357.515625</c:v>
                </c:pt>
                <c:pt idx="417">
                  <c:v>235149.796875</c:v>
                </c:pt>
                <c:pt idx="418">
                  <c:v>232700.265625</c:v>
                </c:pt>
                <c:pt idx="419">
                  <c:v>229462.328125</c:v>
                </c:pt>
                <c:pt idx="420">
                  <c:v>225093.84375</c:v>
                </c:pt>
                <c:pt idx="421">
                  <c:v>223027.296875</c:v>
                </c:pt>
                <c:pt idx="422">
                  <c:v>222530.984375</c:v>
                </c:pt>
                <c:pt idx="423">
                  <c:v>221654.5625</c:v>
                </c:pt>
                <c:pt idx="424">
                  <c:v>223831.203125</c:v>
                </c:pt>
                <c:pt idx="425">
                  <c:v>223228.25</c:v>
                </c:pt>
                <c:pt idx="426">
                  <c:v>221787.421875</c:v>
                </c:pt>
                <c:pt idx="427">
                  <c:v>220502.1875</c:v>
                </c:pt>
                <c:pt idx="428">
                  <c:v>219845.671875</c:v>
                </c:pt>
                <c:pt idx="429">
                  <c:v>216919.078125</c:v>
                </c:pt>
                <c:pt idx="430">
                  <c:v>198757.71875</c:v>
                </c:pt>
                <c:pt idx="431">
                  <c:v>193032.75</c:v>
                </c:pt>
                <c:pt idx="432">
                  <c:v>185214.9375</c:v>
                </c:pt>
                <c:pt idx="433">
                  <c:v>183988.359375</c:v>
                </c:pt>
                <c:pt idx="434">
                  <c:v>183988.359375</c:v>
                </c:pt>
                <c:pt idx="435">
                  <c:v>187559.859375</c:v>
                </c:pt>
                <c:pt idx="436">
                  <c:v>203843.984375</c:v>
                </c:pt>
                <c:pt idx="437">
                  <c:v>215264.21875</c:v>
                </c:pt>
                <c:pt idx="438">
                  <c:v>212671.078125</c:v>
                </c:pt>
                <c:pt idx="439">
                  <c:v>213479.03125</c:v>
                </c:pt>
                <c:pt idx="440">
                  <c:v>213830.125</c:v>
                </c:pt>
                <c:pt idx="441">
                  <c:v>212364.171875</c:v>
                </c:pt>
                <c:pt idx="442">
                  <c:v>212392.03125</c:v>
                </c:pt>
                <c:pt idx="443">
                  <c:v>211853.0625</c:v>
                </c:pt>
                <c:pt idx="444">
                  <c:v>212420.015625</c:v>
                </c:pt>
                <c:pt idx="445">
                  <c:v>212420.015625</c:v>
                </c:pt>
                <c:pt idx="446">
                  <c:v>205670.015625</c:v>
                </c:pt>
                <c:pt idx="447">
                  <c:v>205737.59375</c:v>
                </c:pt>
                <c:pt idx="448">
                  <c:v>205901.75</c:v>
                </c:pt>
                <c:pt idx="449">
                  <c:v>205737.59375</c:v>
                </c:pt>
                <c:pt idx="450">
                  <c:v>203962.328125</c:v>
                </c:pt>
                <c:pt idx="451">
                  <c:v>206560.40625</c:v>
                </c:pt>
                <c:pt idx="452">
                  <c:v>204623.75</c:v>
                </c:pt>
                <c:pt idx="453">
                  <c:v>197370.1875</c:v>
                </c:pt>
                <c:pt idx="454">
                  <c:v>190358.5</c:v>
                </c:pt>
                <c:pt idx="455">
                  <c:v>186379.84375</c:v>
                </c:pt>
                <c:pt idx="456">
                  <c:v>185749.75</c:v>
                </c:pt>
                <c:pt idx="457">
                  <c:v>185749.75</c:v>
                </c:pt>
                <c:pt idx="458">
                  <c:v>188189.46875</c:v>
                </c:pt>
                <c:pt idx="459">
                  <c:v>193307.5</c:v>
                </c:pt>
                <c:pt idx="460">
                  <c:v>211907.828125</c:v>
                </c:pt>
                <c:pt idx="461">
                  <c:v>213923.984375</c:v>
                </c:pt>
                <c:pt idx="462">
                  <c:v>217914.515625</c:v>
                </c:pt>
                <c:pt idx="463">
                  <c:v>218146.5</c:v>
                </c:pt>
                <c:pt idx="464">
                  <c:v>219930.5</c:v>
                </c:pt>
                <c:pt idx="465">
                  <c:v>220896.953125</c:v>
                </c:pt>
                <c:pt idx="466">
                  <c:v>219791.0625</c:v>
                </c:pt>
                <c:pt idx="467">
                  <c:v>220775.53125</c:v>
                </c:pt>
                <c:pt idx="468">
                  <c:v>223915.484375</c:v>
                </c:pt>
                <c:pt idx="469">
                  <c:v>222445.9375</c:v>
                </c:pt>
                <c:pt idx="470">
                  <c:v>226893.75</c:v>
                </c:pt>
                <c:pt idx="471">
                  <c:v>230684.5625</c:v>
                </c:pt>
                <c:pt idx="472">
                  <c:v>231353.3125</c:v>
                </c:pt>
                <c:pt idx="473">
                  <c:v>231897.53125</c:v>
                </c:pt>
                <c:pt idx="474">
                  <c:v>231343.890625</c:v>
                </c:pt>
                <c:pt idx="475">
                  <c:v>231716.078125</c:v>
                </c:pt>
                <c:pt idx="476">
                  <c:v>232477.875</c:v>
                </c:pt>
                <c:pt idx="477">
                  <c:v>229850.421875</c:v>
                </c:pt>
                <c:pt idx="478">
                  <c:v>225241.4375</c:v>
                </c:pt>
                <c:pt idx="479">
                  <c:v>217282.125</c:v>
                </c:pt>
                <c:pt idx="480">
                  <c:v>216144.828125</c:v>
                </c:pt>
                <c:pt idx="481">
                  <c:v>216144.828125</c:v>
                </c:pt>
                <c:pt idx="482">
                  <c:v>216144.828125</c:v>
                </c:pt>
                <c:pt idx="483">
                  <c:v>216144.828125</c:v>
                </c:pt>
                <c:pt idx="484">
                  <c:v>224381</c:v>
                </c:pt>
                <c:pt idx="485">
                  <c:v>226121.296875</c:v>
                </c:pt>
                <c:pt idx="486">
                  <c:v>227520.578125</c:v>
                </c:pt>
                <c:pt idx="487">
                  <c:v>227690.34375</c:v>
                </c:pt>
                <c:pt idx="488">
                  <c:v>227623.4375</c:v>
                </c:pt>
                <c:pt idx="489">
                  <c:v>226147.296875</c:v>
                </c:pt>
                <c:pt idx="490">
                  <c:v>226063.828125</c:v>
                </c:pt>
                <c:pt idx="491">
                  <c:v>226205.65625</c:v>
                </c:pt>
                <c:pt idx="492">
                  <c:v>230212.46875</c:v>
                </c:pt>
                <c:pt idx="493">
                  <c:v>230343.71875</c:v>
                </c:pt>
                <c:pt idx="494">
                  <c:v>231295.875</c:v>
                </c:pt>
                <c:pt idx="495">
                  <c:v>231363.484375</c:v>
                </c:pt>
                <c:pt idx="496">
                  <c:v>232276.03125</c:v>
                </c:pt>
                <c:pt idx="497">
                  <c:v>228288.3125</c:v>
                </c:pt>
                <c:pt idx="498">
                  <c:v>227779.53125</c:v>
                </c:pt>
                <c:pt idx="499">
                  <c:v>226047.796875</c:v>
                </c:pt>
                <c:pt idx="500">
                  <c:v>225794.34375</c:v>
                </c:pt>
                <c:pt idx="501">
                  <c:v>213855.59375</c:v>
                </c:pt>
                <c:pt idx="502">
                  <c:v>201060.609375</c:v>
                </c:pt>
                <c:pt idx="503">
                  <c:v>198779.28125</c:v>
                </c:pt>
                <c:pt idx="504">
                  <c:v>181966.75</c:v>
                </c:pt>
                <c:pt idx="505">
                  <c:v>181966.75</c:v>
                </c:pt>
                <c:pt idx="506">
                  <c:v>181370.21875</c:v>
                </c:pt>
                <c:pt idx="507">
                  <c:v>183458.984375</c:v>
                </c:pt>
                <c:pt idx="508">
                  <c:v>192745.609375</c:v>
                </c:pt>
                <c:pt idx="509">
                  <c:v>194895.65625</c:v>
                </c:pt>
                <c:pt idx="510">
                  <c:v>196009.453125</c:v>
                </c:pt>
                <c:pt idx="511">
                  <c:v>199676.703125</c:v>
                </c:pt>
                <c:pt idx="512">
                  <c:v>192632.234375</c:v>
                </c:pt>
                <c:pt idx="513">
                  <c:v>191434.375</c:v>
                </c:pt>
                <c:pt idx="514">
                  <c:v>182215.109375</c:v>
                </c:pt>
                <c:pt idx="515">
                  <c:v>174437.296875</c:v>
                </c:pt>
                <c:pt idx="516">
                  <c:v>174832.40625</c:v>
                </c:pt>
                <c:pt idx="517">
                  <c:v>175622.21875</c:v>
                </c:pt>
                <c:pt idx="518">
                  <c:v>168115.390625</c:v>
                </c:pt>
                <c:pt idx="519">
                  <c:v>168000.84375</c:v>
                </c:pt>
                <c:pt idx="520">
                  <c:v>166405.5</c:v>
                </c:pt>
                <c:pt idx="521">
                  <c:v>166419.421875</c:v>
                </c:pt>
                <c:pt idx="522">
                  <c:v>164940.5</c:v>
                </c:pt>
                <c:pt idx="523">
                  <c:v>165523.09375</c:v>
                </c:pt>
                <c:pt idx="524">
                  <c:v>166927.34375</c:v>
                </c:pt>
                <c:pt idx="525">
                  <c:v>162156.40625</c:v>
                </c:pt>
                <c:pt idx="526">
                  <c:v>161213.34375</c:v>
                </c:pt>
                <c:pt idx="527">
                  <c:v>160078.984375</c:v>
                </c:pt>
                <c:pt idx="528">
                  <c:v>155304.203125</c:v>
                </c:pt>
                <c:pt idx="529">
                  <c:v>155426.1875</c:v>
                </c:pt>
                <c:pt idx="530">
                  <c:v>155426.1875</c:v>
                </c:pt>
                <c:pt idx="531">
                  <c:v>161470.375</c:v>
                </c:pt>
                <c:pt idx="532">
                  <c:v>162582.921875</c:v>
                </c:pt>
                <c:pt idx="533">
                  <c:v>163156.046875</c:v>
                </c:pt>
                <c:pt idx="534">
                  <c:v>173814.734375</c:v>
                </c:pt>
                <c:pt idx="535">
                  <c:v>181640.46875</c:v>
                </c:pt>
                <c:pt idx="536">
                  <c:v>191056.03125</c:v>
                </c:pt>
                <c:pt idx="537">
                  <c:v>195386.359375</c:v>
                </c:pt>
                <c:pt idx="538">
                  <c:v>195325.359375</c:v>
                </c:pt>
                <c:pt idx="539">
                  <c:v>196467.734375</c:v>
                </c:pt>
                <c:pt idx="540">
                  <c:v>195831.75</c:v>
                </c:pt>
                <c:pt idx="541">
                  <c:v>195409.25</c:v>
                </c:pt>
                <c:pt idx="542">
                  <c:v>196614.28125</c:v>
                </c:pt>
                <c:pt idx="543">
                  <c:v>196711.15625</c:v>
                </c:pt>
                <c:pt idx="544">
                  <c:v>197984.6875</c:v>
                </c:pt>
                <c:pt idx="545">
                  <c:v>198757.46875</c:v>
                </c:pt>
                <c:pt idx="546">
                  <c:v>197605.9375</c:v>
                </c:pt>
                <c:pt idx="547">
                  <c:v>200020.609375</c:v>
                </c:pt>
                <c:pt idx="548">
                  <c:v>197390.65625</c:v>
                </c:pt>
                <c:pt idx="549">
                  <c:v>196811.671875</c:v>
                </c:pt>
                <c:pt idx="550">
                  <c:v>181804.921875</c:v>
                </c:pt>
                <c:pt idx="551">
                  <c:v>176965.578125</c:v>
                </c:pt>
                <c:pt idx="552">
                  <c:v>159067.75</c:v>
                </c:pt>
                <c:pt idx="553">
                  <c:v>159067.75</c:v>
                </c:pt>
                <c:pt idx="554">
                  <c:v>160200.828125</c:v>
                </c:pt>
                <c:pt idx="555">
                  <c:v>163807.828125</c:v>
                </c:pt>
                <c:pt idx="556">
                  <c:v>167547.109375</c:v>
                </c:pt>
                <c:pt idx="557">
                  <c:v>172551.953125</c:v>
                </c:pt>
                <c:pt idx="558">
                  <c:v>178000.40625</c:v>
                </c:pt>
                <c:pt idx="559">
                  <c:v>180785.203125</c:v>
                </c:pt>
                <c:pt idx="560">
                  <c:v>187620.453125</c:v>
                </c:pt>
                <c:pt idx="561">
                  <c:v>194803.671875</c:v>
                </c:pt>
                <c:pt idx="562">
                  <c:v>200855.3125</c:v>
                </c:pt>
                <c:pt idx="563">
                  <c:v>205330.609375</c:v>
                </c:pt>
                <c:pt idx="564">
                  <c:v>211379.78125</c:v>
                </c:pt>
                <c:pt idx="565">
                  <c:v>212618.671875</c:v>
                </c:pt>
                <c:pt idx="566">
                  <c:v>211634.203125</c:v>
                </c:pt>
                <c:pt idx="567">
                  <c:v>214530.1875</c:v>
                </c:pt>
                <c:pt idx="568">
                  <c:v>214782.328125</c:v>
                </c:pt>
                <c:pt idx="569">
                  <c:v>217160.75</c:v>
                </c:pt>
                <c:pt idx="570">
                  <c:v>219723.890625</c:v>
                </c:pt>
                <c:pt idx="571">
                  <c:v>226892.203125</c:v>
                </c:pt>
                <c:pt idx="572">
                  <c:v>219816.09375</c:v>
                </c:pt>
                <c:pt idx="573">
                  <c:v>211728.03125</c:v>
                </c:pt>
                <c:pt idx="574">
                  <c:v>199914</c:v>
                </c:pt>
                <c:pt idx="575">
                  <c:v>189149.640625</c:v>
                </c:pt>
                <c:pt idx="576">
                  <c:v>184476.953125</c:v>
                </c:pt>
                <c:pt idx="577">
                  <c:v>184476.953125</c:v>
                </c:pt>
                <c:pt idx="578">
                  <c:v>185614.90625</c:v>
                </c:pt>
                <c:pt idx="579">
                  <c:v>190658.0625</c:v>
                </c:pt>
                <c:pt idx="580">
                  <c:v>209801.015625</c:v>
                </c:pt>
                <c:pt idx="581">
                  <c:v>215356.15625</c:v>
                </c:pt>
                <c:pt idx="582">
                  <c:v>222409.71875</c:v>
                </c:pt>
                <c:pt idx="583">
                  <c:v>226428.6875</c:v>
                </c:pt>
                <c:pt idx="584">
                  <c:v>226932.171875</c:v>
                </c:pt>
                <c:pt idx="585">
                  <c:v>236437.671875</c:v>
                </c:pt>
                <c:pt idx="586">
                  <c:v>239198.515625</c:v>
                </c:pt>
                <c:pt idx="587">
                  <c:v>245035.046875</c:v>
                </c:pt>
                <c:pt idx="588">
                  <c:v>253190.828125</c:v>
                </c:pt>
                <c:pt idx="589">
                  <c:v>253524.15625</c:v>
                </c:pt>
                <c:pt idx="590">
                  <c:v>254714.03125</c:v>
                </c:pt>
                <c:pt idx="591">
                  <c:v>255427.546875</c:v>
                </c:pt>
                <c:pt idx="592">
                  <c:v>256359.546875</c:v>
                </c:pt>
                <c:pt idx="593">
                  <c:v>256359.546875</c:v>
                </c:pt>
                <c:pt idx="594">
                  <c:v>256456.421875</c:v>
                </c:pt>
                <c:pt idx="595">
                  <c:v>257371.921875</c:v>
                </c:pt>
                <c:pt idx="596">
                  <c:v>246884.625</c:v>
                </c:pt>
                <c:pt idx="597">
                  <c:v>230011.390625</c:v>
                </c:pt>
                <c:pt idx="598">
                  <c:v>212668.359375</c:v>
                </c:pt>
                <c:pt idx="599">
                  <c:v>201302</c:v>
                </c:pt>
                <c:pt idx="600">
                  <c:v>195202.96875</c:v>
                </c:pt>
                <c:pt idx="601">
                  <c:v>192718.609375</c:v>
                </c:pt>
                <c:pt idx="602">
                  <c:v>195263.953125</c:v>
                </c:pt>
                <c:pt idx="603">
                  <c:v>197908.515625</c:v>
                </c:pt>
                <c:pt idx="604">
                  <c:v>206154.15625</c:v>
                </c:pt>
                <c:pt idx="605">
                  <c:v>213262.3125</c:v>
                </c:pt>
                <c:pt idx="606">
                  <c:v>213383.125</c:v>
                </c:pt>
                <c:pt idx="607">
                  <c:v>215795.28125</c:v>
                </c:pt>
                <c:pt idx="608">
                  <c:v>217214.734375</c:v>
                </c:pt>
                <c:pt idx="609">
                  <c:v>215418.3125</c:v>
                </c:pt>
                <c:pt idx="610">
                  <c:v>216498.84375</c:v>
                </c:pt>
                <c:pt idx="611">
                  <c:v>219103.6875</c:v>
                </c:pt>
                <c:pt idx="612">
                  <c:v>223891.078125</c:v>
                </c:pt>
                <c:pt idx="613">
                  <c:v>223891.078125</c:v>
                </c:pt>
                <c:pt idx="614">
                  <c:v>222370.234375</c:v>
                </c:pt>
                <c:pt idx="615">
                  <c:v>219571.65625</c:v>
                </c:pt>
                <c:pt idx="616">
                  <c:v>219765.40625</c:v>
                </c:pt>
                <c:pt idx="617">
                  <c:v>219765.40625</c:v>
                </c:pt>
                <c:pt idx="618">
                  <c:v>219915.28125</c:v>
                </c:pt>
                <c:pt idx="619">
                  <c:v>218653.1875</c:v>
                </c:pt>
                <c:pt idx="620">
                  <c:v>211436.109375</c:v>
                </c:pt>
                <c:pt idx="621">
                  <c:v>194296.109375</c:v>
                </c:pt>
                <c:pt idx="622">
                  <c:v>171948.078125</c:v>
                </c:pt>
                <c:pt idx="623">
                  <c:v>162944.90625</c:v>
                </c:pt>
                <c:pt idx="624">
                  <c:v>134533.875</c:v>
                </c:pt>
                <c:pt idx="625">
                  <c:v>134701.65625</c:v>
                </c:pt>
                <c:pt idx="626">
                  <c:v>136790.890625</c:v>
                </c:pt>
                <c:pt idx="627">
                  <c:v>140205.390625</c:v>
                </c:pt>
                <c:pt idx="628">
                  <c:v>153789.984375</c:v>
                </c:pt>
                <c:pt idx="629">
                  <c:v>162055.15625</c:v>
                </c:pt>
                <c:pt idx="630">
                  <c:v>165188.5625</c:v>
                </c:pt>
                <c:pt idx="631">
                  <c:v>168069.6875</c:v>
                </c:pt>
                <c:pt idx="632">
                  <c:v>169431.703125</c:v>
                </c:pt>
                <c:pt idx="633">
                  <c:v>168101.21875</c:v>
                </c:pt>
                <c:pt idx="634">
                  <c:v>163730.9375</c:v>
                </c:pt>
                <c:pt idx="635">
                  <c:v>163730.9375</c:v>
                </c:pt>
                <c:pt idx="636">
                  <c:v>162704.71875</c:v>
                </c:pt>
                <c:pt idx="637">
                  <c:v>160101.609375</c:v>
                </c:pt>
                <c:pt idx="638">
                  <c:v>160031.328125</c:v>
                </c:pt>
                <c:pt idx="639">
                  <c:v>161698.140625</c:v>
                </c:pt>
                <c:pt idx="640">
                  <c:v>161698.140625</c:v>
                </c:pt>
                <c:pt idx="641">
                  <c:v>163602.125</c:v>
                </c:pt>
                <c:pt idx="642">
                  <c:v>163602.125</c:v>
                </c:pt>
                <c:pt idx="643">
                  <c:v>162151.875</c:v>
                </c:pt>
                <c:pt idx="644">
                  <c:v>162151.875</c:v>
                </c:pt>
                <c:pt idx="645">
                  <c:v>163574.28125</c:v>
                </c:pt>
                <c:pt idx="646">
                  <c:v>156814.453125</c:v>
                </c:pt>
                <c:pt idx="647">
                  <c:v>148435.90625</c:v>
                </c:pt>
                <c:pt idx="648">
                  <c:v>141272</c:v>
                </c:pt>
                <c:pt idx="649">
                  <c:v>136400.328125</c:v>
                </c:pt>
                <c:pt idx="650">
                  <c:v>136297.78125</c:v>
                </c:pt>
                <c:pt idx="651">
                  <c:v>138573.78125</c:v>
                </c:pt>
                <c:pt idx="652">
                  <c:v>145501.296875</c:v>
                </c:pt>
                <c:pt idx="653">
                  <c:v>158789.609375</c:v>
                </c:pt>
                <c:pt idx="654">
                  <c:v>163793.96875</c:v>
                </c:pt>
                <c:pt idx="655">
                  <c:v>165168.71875</c:v>
                </c:pt>
                <c:pt idx="656">
                  <c:v>164394.625</c:v>
                </c:pt>
                <c:pt idx="657">
                  <c:v>166098.34375</c:v>
                </c:pt>
                <c:pt idx="658">
                  <c:v>166733.828125</c:v>
                </c:pt>
                <c:pt idx="659">
                  <c:v>175946.578125</c:v>
                </c:pt>
                <c:pt idx="660">
                  <c:v>177163.828125</c:v>
                </c:pt>
                <c:pt idx="661">
                  <c:v>177096.265625</c:v>
                </c:pt>
                <c:pt idx="662">
                  <c:v>178539.109375</c:v>
                </c:pt>
                <c:pt idx="663">
                  <c:v>178732.84375</c:v>
                </c:pt>
                <c:pt idx="664">
                  <c:v>177869.71875</c:v>
                </c:pt>
                <c:pt idx="665">
                  <c:v>177858.484375</c:v>
                </c:pt>
                <c:pt idx="666">
                  <c:v>177235.96875</c:v>
                </c:pt>
                <c:pt idx="667">
                  <c:v>177235.96875</c:v>
                </c:pt>
                <c:pt idx="668">
                  <c:v>176526.71875</c:v>
                </c:pt>
                <c:pt idx="669">
                  <c:v>166403.46875</c:v>
                </c:pt>
                <c:pt idx="670">
                  <c:v>155916.5</c:v>
                </c:pt>
                <c:pt idx="671">
                  <c:v>148988.109375</c:v>
                </c:pt>
                <c:pt idx="672">
                  <c:v>150315.421875</c:v>
                </c:pt>
                <c:pt idx="673">
                  <c:v>150483.203125</c:v>
                </c:pt>
                <c:pt idx="674">
                  <c:v>150394.59375</c:v>
                </c:pt>
                <c:pt idx="675">
                  <c:v>152671.59375</c:v>
                </c:pt>
                <c:pt idx="676">
                  <c:v>165337.265625</c:v>
                </c:pt>
                <c:pt idx="677">
                  <c:v>169146.578125</c:v>
                </c:pt>
                <c:pt idx="678">
                  <c:v>170360.109375</c:v>
                </c:pt>
                <c:pt idx="679">
                  <c:v>179422.125</c:v>
                </c:pt>
                <c:pt idx="680">
                  <c:v>188966.703125</c:v>
                </c:pt>
                <c:pt idx="681">
                  <c:v>194015.96875</c:v>
                </c:pt>
                <c:pt idx="682">
                  <c:v>204871.84375</c:v>
                </c:pt>
                <c:pt idx="683">
                  <c:v>213163.828125</c:v>
                </c:pt>
                <c:pt idx="684">
                  <c:v>218778.875</c:v>
                </c:pt>
                <c:pt idx="685">
                  <c:v>219056.515625</c:v>
                </c:pt>
                <c:pt idx="686">
                  <c:v>222635.46875</c:v>
                </c:pt>
                <c:pt idx="687">
                  <c:v>220144.984375</c:v>
                </c:pt>
                <c:pt idx="688">
                  <c:v>220144.984375</c:v>
                </c:pt>
                <c:pt idx="689">
                  <c:v>220144.984375</c:v>
                </c:pt>
                <c:pt idx="690">
                  <c:v>218793.34375</c:v>
                </c:pt>
                <c:pt idx="691">
                  <c:v>218793.34375</c:v>
                </c:pt>
                <c:pt idx="692">
                  <c:v>218732.359375</c:v>
                </c:pt>
                <c:pt idx="693">
                  <c:v>201512.296875</c:v>
                </c:pt>
                <c:pt idx="694">
                  <c:v>174755.546875</c:v>
                </c:pt>
                <c:pt idx="695">
                  <c:v>161887.984375</c:v>
                </c:pt>
                <c:pt idx="696">
                  <c:v>147686.796875</c:v>
                </c:pt>
                <c:pt idx="697">
                  <c:v>147672.875</c:v>
                </c:pt>
                <c:pt idx="698">
                  <c:v>142563.765625</c:v>
                </c:pt>
                <c:pt idx="699">
                  <c:v>142563.765625</c:v>
                </c:pt>
                <c:pt idx="700">
                  <c:v>150372.6875</c:v>
                </c:pt>
                <c:pt idx="701">
                  <c:v>155563.046875</c:v>
                </c:pt>
                <c:pt idx="702">
                  <c:v>155646.921875</c:v>
                </c:pt>
                <c:pt idx="703">
                  <c:v>161691.59375</c:v>
                </c:pt>
                <c:pt idx="704">
                  <c:v>162822.90625</c:v>
                </c:pt>
                <c:pt idx="705">
                  <c:v>164097.203125</c:v>
                </c:pt>
                <c:pt idx="706">
                  <c:v>166144.9375</c:v>
                </c:pt>
                <c:pt idx="707">
                  <c:v>169363.859375</c:v>
                </c:pt>
                <c:pt idx="708">
                  <c:v>171592.28125</c:v>
                </c:pt>
                <c:pt idx="709">
                  <c:v>172704.515625</c:v>
                </c:pt>
                <c:pt idx="710">
                  <c:v>176959.28125</c:v>
                </c:pt>
                <c:pt idx="711">
                  <c:v>176959.28125</c:v>
                </c:pt>
                <c:pt idx="712">
                  <c:v>178097.25</c:v>
                </c:pt>
                <c:pt idx="713">
                  <c:v>173328.515625</c:v>
                </c:pt>
                <c:pt idx="714">
                  <c:v>168741.71875</c:v>
                </c:pt>
                <c:pt idx="715">
                  <c:v>168741.71875</c:v>
                </c:pt>
                <c:pt idx="716">
                  <c:v>168741.71875</c:v>
                </c:pt>
                <c:pt idx="717">
                  <c:v>165522.78125</c:v>
                </c:pt>
                <c:pt idx="718">
                  <c:v>163048.90625</c:v>
                </c:pt>
                <c:pt idx="719">
                  <c:v>158532.984375</c:v>
                </c:pt>
                <c:pt idx="720">
                  <c:v>159431.703125</c:v>
                </c:pt>
                <c:pt idx="721">
                  <c:v>161677.484375</c:v>
                </c:pt>
                <c:pt idx="722">
                  <c:v>160516.296875</c:v>
                </c:pt>
                <c:pt idx="723">
                  <c:v>171955.921875</c:v>
                </c:pt>
                <c:pt idx="724">
                  <c:v>182391</c:v>
                </c:pt>
                <c:pt idx="725">
                  <c:v>188238.1875</c:v>
                </c:pt>
                <c:pt idx="726">
                  <c:v>202134.734375</c:v>
                </c:pt>
                <c:pt idx="727">
                  <c:v>206999.890625</c:v>
                </c:pt>
                <c:pt idx="728">
                  <c:v>208719.125</c:v>
                </c:pt>
                <c:pt idx="729">
                  <c:v>210989.40625</c:v>
                </c:pt>
                <c:pt idx="730">
                  <c:v>212101.9375</c:v>
                </c:pt>
                <c:pt idx="731">
                  <c:v>215620.609375</c:v>
                </c:pt>
                <c:pt idx="732">
                  <c:v>215231.484375</c:v>
                </c:pt>
                <c:pt idx="733">
                  <c:v>219194.203125</c:v>
                </c:pt>
                <c:pt idx="734">
                  <c:v>219009.578125</c:v>
                </c:pt>
                <c:pt idx="735">
                  <c:v>221649.75</c:v>
                </c:pt>
                <c:pt idx="736">
                  <c:v>225474.65625</c:v>
                </c:pt>
                <c:pt idx="737">
                  <c:v>226847.6875</c:v>
                </c:pt>
                <c:pt idx="738">
                  <c:v>228100.25</c:v>
                </c:pt>
                <c:pt idx="739">
                  <c:v>230199.609375</c:v>
                </c:pt>
                <c:pt idx="740">
                  <c:v>230957.1875</c:v>
                </c:pt>
                <c:pt idx="741">
                  <c:v>228965.96875</c:v>
                </c:pt>
                <c:pt idx="742">
                  <c:v>226743.78125</c:v>
                </c:pt>
              </c:numCache>
            </c:numRef>
          </c:yVal>
          <c:smooth val="1"/>
          <c:extLst>
            <c:ext xmlns:c16="http://schemas.microsoft.com/office/drawing/2014/chart" uri="{C3380CC4-5D6E-409C-BE32-E72D297353CC}">
              <c16:uniqueId val="{00000002-D730-4376-A9A2-504EE26C8ECA}"/>
            </c:ext>
          </c:extLst>
        </c:ser>
        <c:ser>
          <c:idx val="3"/>
          <c:order val="3"/>
          <c:tx>
            <c:v>2018</c:v>
          </c:tx>
          <c:spPr>
            <a:ln w="19050" cap="rnd">
              <a:solidFill>
                <a:schemeClr val="accent4"/>
              </a:solidFill>
              <a:round/>
            </a:ln>
            <a:effectLst/>
          </c:spPr>
          <c:marker>
            <c:symbol val="none"/>
          </c:marker>
          <c:xVal>
            <c:numRef>
              <c:f>Sheet1!$A$2:$A$745</c:f>
              <c:numCache>
                <c:formatCode>m/d\ h:mm</c:formatCode>
                <c:ptCount val="744"/>
                <c:pt idx="0">
                  <c:v>44256</c:v>
                </c:pt>
                <c:pt idx="1">
                  <c:v>44256.041666666664</c:v>
                </c:pt>
                <c:pt idx="2">
                  <c:v>44256.08333321759</c:v>
                </c:pt>
                <c:pt idx="3">
                  <c:v>44256.124999826388</c:v>
                </c:pt>
                <c:pt idx="4">
                  <c:v>44256.166666435187</c:v>
                </c:pt>
                <c:pt idx="5">
                  <c:v>44256.208333043978</c:v>
                </c:pt>
                <c:pt idx="6">
                  <c:v>44256.249999652777</c:v>
                </c:pt>
                <c:pt idx="7">
                  <c:v>44256.291666261575</c:v>
                </c:pt>
                <c:pt idx="8">
                  <c:v>44256.333332870374</c:v>
                </c:pt>
                <c:pt idx="9">
                  <c:v>44256.374999479165</c:v>
                </c:pt>
                <c:pt idx="10">
                  <c:v>44256.416666087964</c:v>
                </c:pt>
                <c:pt idx="11">
                  <c:v>44256.458332696762</c:v>
                </c:pt>
                <c:pt idx="12">
                  <c:v>44256.499999305554</c:v>
                </c:pt>
                <c:pt idx="13">
                  <c:v>44256.541665914352</c:v>
                </c:pt>
                <c:pt idx="14">
                  <c:v>44256.583332523151</c:v>
                </c:pt>
                <c:pt idx="15">
                  <c:v>44256.624999131942</c:v>
                </c:pt>
                <c:pt idx="16">
                  <c:v>44256.66666574074</c:v>
                </c:pt>
                <c:pt idx="17">
                  <c:v>44256.708332349539</c:v>
                </c:pt>
                <c:pt idx="18">
                  <c:v>44256.74999895833</c:v>
                </c:pt>
                <c:pt idx="19">
                  <c:v>44256.791665567129</c:v>
                </c:pt>
                <c:pt idx="20">
                  <c:v>44256.833332175927</c:v>
                </c:pt>
                <c:pt idx="21">
                  <c:v>44256.874998784719</c:v>
                </c:pt>
                <c:pt idx="22">
                  <c:v>44256.916665393517</c:v>
                </c:pt>
                <c:pt idx="23">
                  <c:v>44256.958332002316</c:v>
                </c:pt>
                <c:pt idx="24">
                  <c:v>44256.999998611114</c:v>
                </c:pt>
                <c:pt idx="25">
                  <c:v>44257.041665219906</c:v>
                </c:pt>
                <c:pt idx="26">
                  <c:v>44257.083331828704</c:v>
                </c:pt>
                <c:pt idx="27">
                  <c:v>44257.124998437503</c:v>
                </c:pt>
                <c:pt idx="28">
                  <c:v>44257.166665046294</c:v>
                </c:pt>
                <c:pt idx="29">
                  <c:v>44257.208331655092</c:v>
                </c:pt>
                <c:pt idx="30">
                  <c:v>44257.249998263891</c:v>
                </c:pt>
                <c:pt idx="31">
                  <c:v>44257.291664872682</c:v>
                </c:pt>
                <c:pt idx="32">
                  <c:v>44257.333331481481</c:v>
                </c:pt>
                <c:pt idx="33">
                  <c:v>44257.374998090279</c:v>
                </c:pt>
                <c:pt idx="34">
                  <c:v>44257.416664699071</c:v>
                </c:pt>
                <c:pt idx="35">
                  <c:v>44257.458331307869</c:v>
                </c:pt>
                <c:pt idx="36">
                  <c:v>44257.499997916668</c:v>
                </c:pt>
                <c:pt idx="37">
                  <c:v>44257.541664525466</c:v>
                </c:pt>
                <c:pt idx="38">
                  <c:v>44257.583331134258</c:v>
                </c:pt>
                <c:pt idx="39">
                  <c:v>44257.624997743056</c:v>
                </c:pt>
                <c:pt idx="40">
                  <c:v>44257.666664351855</c:v>
                </c:pt>
                <c:pt idx="41">
                  <c:v>44257.708330960646</c:v>
                </c:pt>
                <c:pt idx="42">
                  <c:v>44257.749997569445</c:v>
                </c:pt>
                <c:pt idx="43">
                  <c:v>44257.791664178243</c:v>
                </c:pt>
                <c:pt idx="44">
                  <c:v>44257.833330787034</c:v>
                </c:pt>
                <c:pt idx="45">
                  <c:v>44257.874997395833</c:v>
                </c:pt>
                <c:pt idx="46">
                  <c:v>44257.916664004631</c:v>
                </c:pt>
                <c:pt idx="47">
                  <c:v>44257.958330613423</c:v>
                </c:pt>
                <c:pt idx="48">
                  <c:v>44257.999997222221</c:v>
                </c:pt>
                <c:pt idx="49">
                  <c:v>44258.04166383102</c:v>
                </c:pt>
                <c:pt idx="50">
                  <c:v>44258.083330439818</c:v>
                </c:pt>
                <c:pt idx="51">
                  <c:v>44258.12499704861</c:v>
                </c:pt>
                <c:pt idx="52">
                  <c:v>44258.166663657408</c:v>
                </c:pt>
                <c:pt idx="53">
                  <c:v>44258.208330266207</c:v>
                </c:pt>
                <c:pt idx="54">
                  <c:v>44258.249996874998</c:v>
                </c:pt>
                <c:pt idx="55">
                  <c:v>44258.291663483797</c:v>
                </c:pt>
                <c:pt idx="56">
                  <c:v>44258.333330092595</c:v>
                </c:pt>
                <c:pt idx="57">
                  <c:v>44258.374996701386</c:v>
                </c:pt>
                <c:pt idx="58">
                  <c:v>44258.416663310185</c:v>
                </c:pt>
                <c:pt idx="59">
                  <c:v>44258.458329918984</c:v>
                </c:pt>
                <c:pt idx="60">
                  <c:v>44258.499996527775</c:v>
                </c:pt>
                <c:pt idx="61">
                  <c:v>44258.541663136573</c:v>
                </c:pt>
                <c:pt idx="62">
                  <c:v>44258.583329745372</c:v>
                </c:pt>
                <c:pt idx="63">
                  <c:v>44258.624996354163</c:v>
                </c:pt>
                <c:pt idx="64">
                  <c:v>44258.666662962962</c:v>
                </c:pt>
                <c:pt idx="65">
                  <c:v>44258.70832957176</c:v>
                </c:pt>
                <c:pt idx="66">
                  <c:v>44258.749996180559</c:v>
                </c:pt>
                <c:pt idx="67">
                  <c:v>44258.79166278935</c:v>
                </c:pt>
                <c:pt idx="68">
                  <c:v>44258.833329398149</c:v>
                </c:pt>
                <c:pt idx="69">
                  <c:v>44258.874996006947</c:v>
                </c:pt>
                <c:pt idx="70">
                  <c:v>44258.916662615738</c:v>
                </c:pt>
                <c:pt idx="71">
                  <c:v>44258.958329224537</c:v>
                </c:pt>
                <c:pt idx="72">
                  <c:v>44258.999995833336</c:v>
                </c:pt>
                <c:pt idx="73">
                  <c:v>44259.041662442127</c:v>
                </c:pt>
                <c:pt idx="74">
                  <c:v>44259.083329050925</c:v>
                </c:pt>
                <c:pt idx="75">
                  <c:v>44259.124995659724</c:v>
                </c:pt>
                <c:pt idx="76">
                  <c:v>44259.166662268515</c:v>
                </c:pt>
                <c:pt idx="77">
                  <c:v>44259.208328877314</c:v>
                </c:pt>
                <c:pt idx="78">
                  <c:v>44259.249995486112</c:v>
                </c:pt>
                <c:pt idx="79">
                  <c:v>44259.291662094911</c:v>
                </c:pt>
                <c:pt idx="80">
                  <c:v>44259.333328703702</c:v>
                </c:pt>
                <c:pt idx="81">
                  <c:v>44259.374995312501</c:v>
                </c:pt>
                <c:pt idx="82">
                  <c:v>44259.416661921299</c:v>
                </c:pt>
                <c:pt idx="83">
                  <c:v>44259.458328530091</c:v>
                </c:pt>
                <c:pt idx="84">
                  <c:v>44259.499995138889</c:v>
                </c:pt>
                <c:pt idx="85">
                  <c:v>44259.541661747688</c:v>
                </c:pt>
                <c:pt idx="86">
                  <c:v>44259.583328356479</c:v>
                </c:pt>
                <c:pt idx="87">
                  <c:v>44259.624994965277</c:v>
                </c:pt>
                <c:pt idx="88">
                  <c:v>44259.666661574076</c:v>
                </c:pt>
                <c:pt idx="89">
                  <c:v>44259.708328182867</c:v>
                </c:pt>
                <c:pt idx="90">
                  <c:v>44259.749994791666</c:v>
                </c:pt>
                <c:pt idx="91">
                  <c:v>44259.791661400464</c:v>
                </c:pt>
                <c:pt idx="92">
                  <c:v>44259.833328009256</c:v>
                </c:pt>
                <c:pt idx="93">
                  <c:v>44259.874994618054</c:v>
                </c:pt>
                <c:pt idx="94">
                  <c:v>44259.916661226853</c:v>
                </c:pt>
                <c:pt idx="95">
                  <c:v>44259.958327835651</c:v>
                </c:pt>
                <c:pt idx="96">
                  <c:v>44259.999994444443</c:v>
                </c:pt>
                <c:pt idx="97">
                  <c:v>44260.041661053241</c:v>
                </c:pt>
                <c:pt idx="98">
                  <c:v>44260.08332766204</c:v>
                </c:pt>
                <c:pt idx="99">
                  <c:v>44260.124994270831</c:v>
                </c:pt>
                <c:pt idx="100">
                  <c:v>44260.166660879629</c:v>
                </c:pt>
                <c:pt idx="101">
                  <c:v>44260.208327488428</c:v>
                </c:pt>
                <c:pt idx="102">
                  <c:v>44260.249994097219</c:v>
                </c:pt>
                <c:pt idx="103">
                  <c:v>44260.291660706018</c:v>
                </c:pt>
                <c:pt idx="104">
                  <c:v>44260.333327314816</c:v>
                </c:pt>
                <c:pt idx="105">
                  <c:v>44260.374993923608</c:v>
                </c:pt>
                <c:pt idx="106">
                  <c:v>44260.416660532406</c:v>
                </c:pt>
                <c:pt idx="107">
                  <c:v>44260.458327141205</c:v>
                </c:pt>
                <c:pt idx="108">
                  <c:v>44260.499993750003</c:v>
                </c:pt>
                <c:pt idx="109">
                  <c:v>44260.541660358795</c:v>
                </c:pt>
                <c:pt idx="110">
                  <c:v>44260.583326967593</c:v>
                </c:pt>
                <c:pt idx="111">
                  <c:v>44260.624993576392</c:v>
                </c:pt>
                <c:pt idx="112">
                  <c:v>44260.666660185183</c:v>
                </c:pt>
                <c:pt idx="113">
                  <c:v>44260.708326793982</c:v>
                </c:pt>
                <c:pt idx="114">
                  <c:v>44260.74999340278</c:v>
                </c:pt>
                <c:pt idx="115">
                  <c:v>44260.791660011571</c:v>
                </c:pt>
                <c:pt idx="116">
                  <c:v>44260.83332662037</c:v>
                </c:pt>
                <c:pt idx="117">
                  <c:v>44260.874993229168</c:v>
                </c:pt>
                <c:pt idx="118">
                  <c:v>44260.91665983796</c:v>
                </c:pt>
                <c:pt idx="119">
                  <c:v>44260.958326446758</c:v>
                </c:pt>
                <c:pt idx="120">
                  <c:v>44260.999993055557</c:v>
                </c:pt>
                <c:pt idx="121">
                  <c:v>44261.041659664355</c:v>
                </c:pt>
                <c:pt idx="122">
                  <c:v>44261.083326273147</c:v>
                </c:pt>
                <c:pt idx="123">
                  <c:v>44261.124992881945</c:v>
                </c:pt>
                <c:pt idx="124">
                  <c:v>44261.166659490744</c:v>
                </c:pt>
                <c:pt idx="125">
                  <c:v>44261.208326099535</c:v>
                </c:pt>
                <c:pt idx="126">
                  <c:v>44261.249992708334</c:v>
                </c:pt>
                <c:pt idx="127">
                  <c:v>44261.291659317132</c:v>
                </c:pt>
                <c:pt idx="128">
                  <c:v>44261.333325925923</c:v>
                </c:pt>
                <c:pt idx="129">
                  <c:v>44261.374992534722</c:v>
                </c:pt>
                <c:pt idx="130">
                  <c:v>44261.416659143521</c:v>
                </c:pt>
                <c:pt idx="131">
                  <c:v>44261.458325752312</c:v>
                </c:pt>
                <c:pt idx="132">
                  <c:v>44261.49999236111</c:v>
                </c:pt>
                <c:pt idx="133">
                  <c:v>44261.541658969909</c:v>
                </c:pt>
                <c:pt idx="134">
                  <c:v>44261.5833255787</c:v>
                </c:pt>
                <c:pt idx="135">
                  <c:v>44261.624992187499</c:v>
                </c:pt>
                <c:pt idx="136">
                  <c:v>44261.666658796297</c:v>
                </c:pt>
                <c:pt idx="137">
                  <c:v>44261.708325405096</c:v>
                </c:pt>
                <c:pt idx="138">
                  <c:v>44261.749992013887</c:v>
                </c:pt>
                <c:pt idx="139">
                  <c:v>44261.791658622686</c:v>
                </c:pt>
                <c:pt idx="140">
                  <c:v>44261.833325231484</c:v>
                </c:pt>
                <c:pt idx="141">
                  <c:v>44261.874991840275</c:v>
                </c:pt>
                <c:pt idx="142">
                  <c:v>44261.916658449074</c:v>
                </c:pt>
                <c:pt idx="143">
                  <c:v>44261.958325057873</c:v>
                </c:pt>
                <c:pt idx="144">
                  <c:v>44261.999991666664</c:v>
                </c:pt>
                <c:pt idx="145">
                  <c:v>44262.041658275462</c:v>
                </c:pt>
                <c:pt idx="146">
                  <c:v>44262.083324884261</c:v>
                </c:pt>
                <c:pt idx="147">
                  <c:v>44262.124991493052</c:v>
                </c:pt>
                <c:pt idx="148">
                  <c:v>44262.166658101851</c:v>
                </c:pt>
                <c:pt idx="149">
                  <c:v>44262.208324710649</c:v>
                </c:pt>
                <c:pt idx="150">
                  <c:v>44262.249991319448</c:v>
                </c:pt>
                <c:pt idx="151">
                  <c:v>44262.291657928239</c:v>
                </c:pt>
                <c:pt idx="152">
                  <c:v>44262.333324537038</c:v>
                </c:pt>
                <c:pt idx="153">
                  <c:v>44262.374991145836</c:v>
                </c:pt>
                <c:pt idx="154">
                  <c:v>44262.416657754628</c:v>
                </c:pt>
                <c:pt idx="155">
                  <c:v>44262.458324363426</c:v>
                </c:pt>
                <c:pt idx="156">
                  <c:v>44262.499990972225</c:v>
                </c:pt>
                <c:pt idx="157">
                  <c:v>44262.541657581016</c:v>
                </c:pt>
                <c:pt idx="158">
                  <c:v>44262.583324189814</c:v>
                </c:pt>
                <c:pt idx="159">
                  <c:v>44262.624990798613</c:v>
                </c:pt>
                <c:pt idx="160">
                  <c:v>44262.666657407404</c:v>
                </c:pt>
                <c:pt idx="161">
                  <c:v>44262.708324016203</c:v>
                </c:pt>
                <c:pt idx="162">
                  <c:v>44262.749990625001</c:v>
                </c:pt>
                <c:pt idx="163">
                  <c:v>44262.7916572338</c:v>
                </c:pt>
                <c:pt idx="164">
                  <c:v>44262.833323842591</c:v>
                </c:pt>
                <c:pt idx="165">
                  <c:v>44262.87499045139</c:v>
                </c:pt>
                <c:pt idx="166">
                  <c:v>44262.916657060188</c:v>
                </c:pt>
                <c:pt idx="167">
                  <c:v>44262.95832366898</c:v>
                </c:pt>
                <c:pt idx="168">
                  <c:v>44262.999990277778</c:v>
                </c:pt>
                <c:pt idx="169">
                  <c:v>44263.041656886577</c:v>
                </c:pt>
                <c:pt idx="170">
                  <c:v>44263.083323495368</c:v>
                </c:pt>
                <c:pt idx="171">
                  <c:v>44263.124990104166</c:v>
                </c:pt>
                <c:pt idx="172">
                  <c:v>44263.166656712965</c:v>
                </c:pt>
                <c:pt idx="173">
                  <c:v>44263.208323321756</c:v>
                </c:pt>
                <c:pt idx="174">
                  <c:v>44263.249989930555</c:v>
                </c:pt>
                <c:pt idx="175">
                  <c:v>44263.291656539353</c:v>
                </c:pt>
                <c:pt idx="176">
                  <c:v>44263.333323148145</c:v>
                </c:pt>
                <c:pt idx="177">
                  <c:v>44263.374989756943</c:v>
                </c:pt>
                <c:pt idx="178">
                  <c:v>44263.416656365742</c:v>
                </c:pt>
                <c:pt idx="179">
                  <c:v>44263.45832297454</c:v>
                </c:pt>
                <c:pt idx="180">
                  <c:v>44263.499989583332</c:v>
                </c:pt>
                <c:pt idx="181">
                  <c:v>44263.54165619213</c:v>
                </c:pt>
                <c:pt idx="182">
                  <c:v>44263.583322800929</c:v>
                </c:pt>
                <c:pt idx="183">
                  <c:v>44263.62498940972</c:v>
                </c:pt>
                <c:pt idx="184">
                  <c:v>44263.666656018519</c:v>
                </c:pt>
                <c:pt idx="185">
                  <c:v>44263.708322627317</c:v>
                </c:pt>
                <c:pt idx="186">
                  <c:v>44263.749989236108</c:v>
                </c:pt>
                <c:pt idx="187">
                  <c:v>44263.791655844907</c:v>
                </c:pt>
                <c:pt idx="188">
                  <c:v>44263.833322453705</c:v>
                </c:pt>
                <c:pt idx="189">
                  <c:v>44263.874989062497</c:v>
                </c:pt>
                <c:pt idx="190">
                  <c:v>44263.916655671295</c:v>
                </c:pt>
                <c:pt idx="191">
                  <c:v>44263.958322280094</c:v>
                </c:pt>
                <c:pt idx="192">
                  <c:v>44263.999988888892</c:v>
                </c:pt>
                <c:pt idx="193">
                  <c:v>44264.041655497684</c:v>
                </c:pt>
                <c:pt idx="194">
                  <c:v>44264.083322106482</c:v>
                </c:pt>
                <c:pt idx="195">
                  <c:v>44264.124988715281</c:v>
                </c:pt>
                <c:pt idx="196">
                  <c:v>44264.166655324072</c:v>
                </c:pt>
                <c:pt idx="197">
                  <c:v>44264.208321932871</c:v>
                </c:pt>
                <c:pt idx="198">
                  <c:v>44264.249988541669</c:v>
                </c:pt>
                <c:pt idx="199">
                  <c:v>44264.29165515046</c:v>
                </c:pt>
                <c:pt idx="200">
                  <c:v>44264.333321759259</c:v>
                </c:pt>
                <c:pt idx="201">
                  <c:v>44264.374988368058</c:v>
                </c:pt>
                <c:pt idx="202">
                  <c:v>44264.416654976849</c:v>
                </c:pt>
                <c:pt idx="203">
                  <c:v>44264.458321585647</c:v>
                </c:pt>
                <c:pt idx="204">
                  <c:v>44264.499988194446</c:v>
                </c:pt>
                <c:pt idx="205">
                  <c:v>44264.541654803237</c:v>
                </c:pt>
                <c:pt idx="206">
                  <c:v>44264.583321412036</c:v>
                </c:pt>
                <c:pt idx="207">
                  <c:v>44264.624988020834</c:v>
                </c:pt>
                <c:pt idx="208">
                  <c:v>44264.666654629633</c:v>
                </c:pt>
                <c:pt idx="209">
                  <c:v>44264.708321238424</c:v>
                </c:pt>
                <c:pt idx="210">
                  <c:v>44264.749987847223</c:v>
                </c:pt>
                <c:pt idx="211">
                  <c:v>44264.791654456021</c:v>
                </c:pt>
                <c:pt idx="212">
                  <c:v>44264.833321064812</c:v>
                </c:pt>
                <c:pt idx="213">
                  <c:v>44264.874987673611</c:v>
                </c:pt>
                <c:pt idx="214">
                  <c:v>44264.91665428241</c:v>
                </c:pt>
                <c:pt idx="215">
                  <c:v>44264.958320891201</c:v>
                </c:pt>
                <c:pt idx="216">
                  <c:v>44264.999987499999</c:v>
                </c:pt>
                <c:pt idx="217">
                  <c:v>44265.041654108798</c:v>
                </c:pt>
                <c:pt idx="218">
                  <c:v>44265.083320717589</c:v>
                </c:pt>
                <c:pt idx="219">
                  <c:v>44265.124987326388</c:v>
                </c:pt>
                <c:pt idx="220">
                  <c:v>44265.166653935186</c:v>
                </c:pt>
                <c:pt idx="221">
                  <c:v>44265.208320543985</c:v>
                </c:pt>
                <c:pt idx="222">
                  <c:v>44265.249987152776</c:v>
                </c:pt>
                <c:pt idx="223">
                  <c:v>44265.291653761575</c:v>
                </c:pt>
                <c:pt idx="224">
                  <c:v>44265.333320370373</c:v>
                </c:pt>
                <c:pt idx="225">
                  <c:v>44265.374986979165</c:v>
                </c:pt>
                <c:pt idx="226">
                  <c:v>44265.416653587963</c:v>
                </c:pt>
                <c:pt idx="227">
                  <c:v>44265.458320196762</c:v>
                </c:pt>
                <c:pt idx="228">
                  <c:v>44265.499986805553</c:v>
                </c:pt>
                <c:pt idx="229">
                  <c:v>44265.541653414351</c:v>
                </c:pt>
                <c:pt idx="230">
                  <c:v>44265.58332002315</c:v>
                </c:pt>
                <c:pt idx="231">
                  <c:v>44265.624986631941</c:v>
                </c:pt>
                <c:pt idx="232">
                  <c:v>44265.66665324074</c:v>
                </c:pt>
                <c:pt idx="233">
                  <c:v>44265.708319849538</c:v>
                </c:pt>
                <c:pt idx="234">
                  <c:v>44265.749986458337</c:v>
                </c:pt>
                <c:pt idx="235">
                  <c:v>44265.791653067128</c:v>
                </c:pt>
                <c:pt idx="236">
                  <c:v>44265.833319675927</c:v>
                </c:pt>
                <c:pt idx="237">
                  <c:v>44265.874986284725</c:v>
                </c:pt>
                <c:pt idx="238">
                  <c:v>44265.916652893517</c:v>
                </c:pt>
                <c:pt idx="239">
                  <c:v>44265.958319502315</c:v>
                </c:pt>
                <c:pt idx="240">
                  <c:v>44265.999986111114</c:v>
                </c:pt>
                <c:pt idx="241">
                  <c:v>44266.041652719905</c:v>
                </c:pt>
                <c:pt idx="242">
                  <c:v>44266.083319328704</c:v>
                </c:pt>
                <c:pt idx="243">
                  <c:v>44266.124985937502</c:v>
                </c:pt>
                <c:pt idx="244">
                  <c:v>44266.166652546293</c:v>
                </c:pt>
                <c:pt idx="245">
                  <c:v>44266.208319155092</c:v>
                </c:pt>
                <c:pt idx="246">
                  <c:v>44266.24998576389</c:v>
                </c:pt>
                <c:pt idx="247">
                  <c:v>44266.291652372682</c:v>
                </c:pt>
                <c:pt idx="248">
                  <c:v>44266.33331898148</c:v>
                </c:pt>
                <c:pt idx="249">
                  <c:v>44266.374985590279</c:v>
                </c:pt>
                <c:pt idx="250">
                  <c:v>44266.416652199077</c:v>
                </c:pt>
                <c:pt idx="251">
                  <c:v>44266.458318807869</c:v>
                </c:pt>
                <c:pt idx="252">
                  <c:v>44266.499985416667</c:v>
                </c:pt>
                <c:pt idx="253">
                  <c:v>44266.541652025466</c:v>
                </c:pt>
                <c:pt idx="254">
                  <c:v>44266.583318634257</c:v>
                </c:pt>
                <c:pt idx="255">
                  <c:v>44266.624985243056</c:v>
                </c:pt>
                <c:pt idx="256">
                  <c:v>44266.666651851854</c:v>
                </c:pt>
                <c:pt idx="257">
                  <c:v>44266.708318460645</c:v>
                </c:pt>
                <c:pt idx="258">
                  <c:v>44266.749985069444</c:v>
                </c:pt>
                <c:pt idx="259">
                  <c:v>44266.791651678242</c:v>
                </c:pt>
                <c:pt idx="260">
                  <c:v>44266.833318287034</c:v>
                </c:pt>
                <c:pt idx="261">
                  <c:v>44266.874984895832</c:v>
                </c:pt>
                <c:pt idx="262">
                  <c:v>44266.916651504631</c:v>
                </c:pt>
                <c:pt idx="263">
                  <c:v>44266.958318113429</c:v>
                </c:pt>
                <c:pt idx="264">
                  <c:v>44266.999984722221</c:v>
                </c:pt>
                <c:pt idx="265">
                  <c:v>44267.041651331019</c:v>
                </c:pt>
                <c:pt idx="266">
                  <c:v>44267.083317939818</c:v>
                </c:pt>
                <c:pt idx="267">
                  <c:v>44267.124984548609</c:v>
                </c:pt>
                <c:pt idx="268">
                  <c:v>44267.166651157408</c:v>
                </c:pt>
                <c:pt idx="269">
                  <c:v>44267.208317766206</c:v>
                </c:pt>
                <c:pt idx="270">
                  <c:v>44267.249984374997</c:v>
                </c:pt>
                <c:pt idx="271">
                  <c:v>44267.291650983796</c:v>
                </c:pt>
                <c:pt idx="272">
                  <c:v>44267.333317592595</c:v>
                </c:pt>
                <c:pt idx="273">
                  <c:v>44267.374984201386</c:v>
                </c:pt>
                <c:pt idx="274">
                  <c:v>44267.416650810184</c:v>
                </c:pt>
                <c:pt idx="275">
                  <c:v>44267.458317418983</c:v>
                </c:pt>
                <c:pt idx="276">
                  <c:v>44267.499984027774</c:v>
                </c:pt>
                <c:pt idx="277">
                  <c:v>44267.541650636573</c:v>
                </c:pt>
                <c:pt idx="278">
                  <c:v>44267.583317245371</c:v>
                </c:pt>
                <c:pt idx="279">
                  <c:v>44267.62498385417</c:v>
                </c:pt>
                <c:pt idx="280">
                  <c:v>44267.666650462961</c:v>
                </c:pt>
                <c:pt idx="281">
                  <c:v>44267.70831707176</c:v>
                </c:pt>
                <c:pt idx="282">
                  <c:v>44267.749983680558</c:v>
                </c:pt>
                <c:pt idx="283">
                  <c:v>44267.791650289349</c:v>
                </c:pt>
                <c:pt idx="284">
                  <c:v>44267.833316898148</c:v>
                </c:pt>
                <c:pt idx="285">
                  <c:v>44267.874983506947</c:v>
                </c:pt>
                <c:pt idx="286">
                  <c:v>44267.916650115738</c:v>
                </c:pt>
                <c:pt idx="287">
                  <c:v>44267.958316724536</c:v>
                </c:pt>
                <c:pt idx="288">
                  <c:v>44267.999983333335</c:v>
                </c:pt>
                <c:pt idx="289">
                  <c:v>44268.041649942126</c:v>
                </c:pt>
                <c:pt idx="290">
                  <c:v>44268.083316550925</c:v>
                </c:pt>
                <c:pt idx="291">
                  <c:v>44268.124983159723</c:v>
                </c:pt>
                <c:pt idx="292">
                  <c:v>44268.166649768522</c:v>
                </c:pt>
                <c:pt idx="293">
                  <c:v>44268.208316377313</c:v>
                </c:pt>
                <c:pt idx="294">
                  <c:v>44268.249982986112</c:v>
                </c:pt>
                <c:pt idx="295">
                  <c:v>44268.29164959491</c:v>
                </c:pt>
                <c:pt idx="296">
                  <c:v>44268.333316203702</c:v>
                </c:pt>
                <c:pt idx="297">
                  <c:v>44268.3749828125</c:v>
                </c:pt>
                <c:pt idx="298">
                  <c:v>44268.416649421299</c:v>
                </c:pt>
                <c:pt idx="299">
                  <c:v>44268.45831603009</c:v>
                </c:pt>
                <c:pt idx="300">
                  <c:v>44268.499982638888</c:v>
                </c:pt>
                <c:pt idx="301">
                  <c:v>44268.541649247687</c:v>
                </c:pt>
                <c:pt idx="302">
                  <c:v>44268.583315856478</c:v>
                </c:pt>
                <c:pt idx="303">
                  <c:v>44268.624982465277</c:v>
                </c:pt>
                <c:pt idx="304">
                  <c:v>44268.666649074075</c:v>
                </c:pt>
                <c:pt idx="305">
                  <c:v>44268.708315682874</c:v>
                </c:pt>
                <c:pt idx="306">
                  <c:v>44268.749982291665</c:v>
                </c:pt>
                <c:pt idx="307">
                  <c:v>44268.791648900464</c:v>
                </c:pt>
                <c:pt idx="308">
                  <c:v>44268.833315509262</c:v>
                </c:pt>
                <c:pt idx="309">
                  <c:v>44268.874982118054</c:v>
                </c:pt>
                <c:pt idx="310">
                  <c:v>44268.916648726852</c:v>
                </c:pt>
                <c:pt idx="311">
                  <c:v>44268.958315335651</c:v>
                </c:pt>
                <c:pt idx="312">
                  <c:v>44268.999981944442</c:v>
                </c:pt>
                <c:pt idx="313">
                  <c:v>44269.041648553241</c:v>
                </c:pt>
                <c:pt idx="314">
                  <c:v>44269.083315162039</c:v>
                </c:pt>
                <c:pt idx="315">
                  <c:v>44269.12498177083</c:v>
                </c:pt>
                <c:pt idx="316">
                  <c:v>44269.166648379629</c:v>
                </c:pt>
                <c:pt idx="317">
                  <c:v>44269.208314988427</c:v>
                </c:pt>
                <c:pt idx="318">
                  <c:v>44269.249981597219</c:v>
                </c:pt>
                <c:pt idx="319">
                  <c:v>44269.291648206017</c:v>
                </c:pt>
                <c:pt idx="320">
                  <c:v>44269.333314814816</c:v>
                </c:pt>
                <c:pt idx="321">
                  <c:v>44269.374981423614</c:v>
                </c:pt>
                <c:pt idx="322">
                  <c:v>44269.416648032406</c:v>
                </c:pt>
                <c:pt idx="323">
                  <c:v>44269.458314641204</c:v>
                </c:pt>
                <c:pt idx="324">
                  <c:v>44269.499981250003</c:v>
                </c:pt>
                <c:pt idx="325">
                  <c:v>44269.541647858794</c:v>
                </c:pt>
                <c:pt idx="326">
                  <c:v>44269.583314467593</c:v>
                </c:pt>
                <c:pt idx="327">
                  <c:v>44269.624981076391</c:v>
                </c:pt>
                <c:pt idx="328">
                  <c:v>44269.666647685182</c:v>
                </c:pt>
                <c:pt idx="329">
                  <c:v>44269.708314293981</c:v>
                </c:pt>
                <c:pt idx="330">
                  <c:v>44269.749980902779</c:v>
                </c:pt>
                <c:pt idx="331">
                  <c:v>44269.791647511571</c:v>
                </c:pt>
                <c:pt idx="332">
                  <c:v>44269.833314120369</c:v>
                </c:pt>
                <c:pt idx="333">
                  <c:v>44269.874980729168</c:v>
                </c:pt>
                <c:pt idx="334">
                  <c:v>44269.916647337966</c:v>
                </c:pt>
                <c:pt idx="335">
                  <c:v>44269.958313946758</c:v>
                </c:pt>
                <c:pt idx="336">
                  <c:v>44269.999980555556</c:v>
                </c:pt>
                <c:pt idx="337">
                  <c:v>44270.041647164355</c:v>
                </c:pt>
                <c:pt idx="338">
                  <c:v>44270.083313773146</c:v>
                </c:pt>
                <c:pt idx="339">
                  <c:v>44270.124980381945</c:v>
                </c:pt>
                <c:pt idx="340">
                  <c:v>44270.166646990743</c:v>
                </c:pt>
                <c:pt idx="341">
                  <c:v>44270.208313599534</c:v>
                </c:pt>
                <c:pt idx="342">
                  <c:v>44270.249980208333</c:v>
                </c:pt>
                <c:pt idx="343">
                  <c:v>44270.291646817132</c:v>
                </c:pt>
                <c:pt idx="344">
                  <c:v>44270.333313425923</c:v>
                </c:pt>
                <c:pt idx="345">
                  <c:v>44270.374980034721</c:v>
                </c:pt>
                <c:pt idx="346">
                  <c:v>44270.41664664352</c:v>
                </c:pt>
                <c:pt idx="347">
                  <c:v>44270.458313252311</c:v>
                </c:pt>
                <c:pt idx="348">
                  <c:v>44270.49997986111</c:v>
                </c:pt>
                <c:pt idx="349">
                  <c:v>44270.541646469908</c:v>
                </c:pt>
                <c:pt idx="350">
                  <c:v>44270.583313078707</c:v>
                </c:pt>
                <c:pt idx="351">
                  <c:v>44270.624979687498</c:v>
                </c:pt>
                <c:pt idx="352">
                  <c:v>44270.666646296297</c:v>
                </c:pt>
                <c:pt idx="353">
                  <c:v>44270.708312905095</c:v>
                </c:pt>
                <c:pt idx="354">
                  <c:v>44270.749979513887</c:v>
                </c:pt>
                <c:pt idx="355">
                  <c:v>44270.791646122685</c:v>
                </c:pt>
                <c:pt idx="356">
                  <c:v>44270.833312731484</c:v>
                </c:pt>
                <c:pt idx="357">
                  <c:v>44270.874979340275</c:v>
                </c:pt>
                <c:pt idx="358">
                  <c:v>44270.916645949073</c:v>
                </c:pt>
                <c:pt idx="359">
                  <c:v>44270.958312557872</c:v>
                </c:pt>
                <c:pt idx="360">
                  <c:v>44270.999979166663</c:v>
                </c:pt>
                <c:pt idx="361">
                  <c:v>44271.041645775462</c:v>
                </c:pt>
                <c:pt idx="362">
                  <c:v>44271.08331238426</c:v>
                </c:pt>
                <c:pt idx="363">
                  <c:v>44271.124978993059</c:v>
                </c:pt>
                <c:pt idx="364">
                  <c:v>44271.16664560185</c:v>
                </c:pt>
                <c:pt idx="365">
                  <c:v>44271.208312210649</c:v>
                </c:pt>
                <c:pt idx="366">
                  <c:v>44271.249978819447</c:v>
                </c:pt>
                <c:pt idx="367">
                  <c:v>44271.291645428239</c:v>
                </c:pt>
                <c:pt idx="368">
                  <c:v>44271.333312037037</c:v>
                </c:pt>
                <c:pt idx="369">
                  <c:v>44271.374978645836</c:v>
                </c:pt>
                <c:pt idx="370">
                  <c:v>44271.416645254627</c:v>
                </c:pt>
                <c:pt idx="371">
                  <c:v>44271.458311863425</c:v>
                </c:pt>
                <c:pt idx="372">
                  <c:v>44271.499978472224</c:v>
                </c:pt>
                <c:pt idx="373">
                  <c:v>44271.541645081015</c:v>
                </c:pt>
                <c:pt idx="374">
                  <c:v>44271.583311689814</c:v>
                </c:pt>
                <c:pt idx="375">
                  <c:v>44271.624978298612</c:v>
                </c:pt>
                <c:pt idx="376">
                  <c:v>44271.666644907411</c:v>
                </c:pt>
                <c:pt idx="377">
                  <c:v>44271.708311516202</c:v>
                </c:pt>
                <c:pt idx="378">
                  <c:v>44271.749978125001</c:v>
                </c:pt>
                <c:pt idx="379">
                  <c:v>44271.791644733799</c:v>
                </c:pt>
                <c:pt idx="380">
                  <c:v>44271.833311342591</c:v>
                </c:pt>
                <c:pt idx="381">
                  <c:v>44271.874977951389</c:v>
                </c:pt>
                <c:pt idx="382">
                  <c:v>44271.916644560188</c:v>
                </c:pt>
                <c:pt idx="383">
                  <c:v>44271.958311168979</c:v>
                </c:pt>
                <c:pt idx="384">
                  <c:v>44271.999977777778</c:v>
                </c:pt>
                <c:pt idx="385">
                  <c:v>44272.041644386576</c:v>
                </c:pt>
                <c:pt idx="386">
                  <c:v>44272.083310995367</c:v>
                </c:pt>
                <c:pt idx="387">
                  <c:v>44272.124977604166</c:v>
                </c:pt>
                <c:pt idx="388">
                  <c:v>44272.166644212964</c:v>
                </c:pt>
                <c:pt idx="389">
                  <c:v>44272.208310821756</c:v>
                </c:pt>
                <c:pt idx="390">
                  <c:v>44272.249977430554</c:v>
                </c:pt>
                <c:pt idx="391">
                  <c:v>44272.291644039353</c:v>
                </c:pt>
                <c:pt idx="392">
                  <c:v>44272.333310648151</c:v>
                </c:pt>
                <c:pt idx="393">
                  <c:v>44272.374977256943</c:v>
                </c:pt>
                <c:pt idx="394">
                  <c:v>44272.416643865741</c:v>
                </c:pt>
                <c:pt idx="395">
                  <c:v>44272.45831047454</c:v>
                </c:pt>
                <c:pt idx="396">
                  <c:v>44272.499977083331</c:v>
                </c:pt>
                <c:pt idx="397">
                  <c:v>44272.54164369213</c:v>
                </c:pt>
                <c:pt idx="398">
                  <c:v>44272.583310300928</c:v>
                </c:pt>
                <c:pt idx="399">
                  <c:v>44272.624976909719</c:v>
                </c:pt>
                <c:pt idx="400">
                  <c:v>44272.666643518518</c:v>
                </c:pt>
                <c:pt idx="401">
                  <c:v>44272.708310127317</c:v>
                </c:pt>
                <c:pt idx="402">
                  <c:v>44272.749976736108</c:v>
                </c:pt>
                <c:pt idx="403">
                  <c:v>44272.791643344906</c:v>
                </c:pt>
                <c:pt idx="404">
                  <c:v>44272.833309953705</c:v>
                </c:pt>
                <c:pt idx="405">
                  <c:v>44272.874976562503</c:v>
                </c:pt>
                <c:pt idx="406">
                  <c:v>44272.916643171295</c:v>
                </c:pt>
                <c:pt idx="407">
                  <c:v>44272.958309780093</c:v>
                </c:pt>
                <c:pt idx="408">
                  <c:v>44272.999976388892</c:v>
                </c:pt>
                <c:pt idx="409">
                  <c:v>44273.041642997683</c:v>
                </c:pt>
                <c:pt idx="410">
                  <c:v>44273.083309606482</c:v>
                </c:pt>
                <c:pt idx="411">
                  <c:v>44273.12497621528</c:v>
                </c:pt>
                <c:pt idx="412">
                  <c:v>44273.166642824071</c:v>
                </c:pt>
                <c:pt idx="413">
                  <c:v>44273.20830943287</c:v>
                </c:pt>
                <c:pt idx="414">
                  <c:v>44273.249976041669</c:v>
                </c:pt>
                <c:pt idx="415">
                  <c:v>44273.29164265046</c:v>
                </c:pt>
                <c:pt idx="416">
                  <c:v>44273.333309259258</c:v>
                </c:pt>
                <c:pt idx="417">
                  <c:v>44273.374975868057</c:v>
                </c:pt>
                <c:pt idx="418">
                  <c:v>44273.416642476855</c:v>
                </c:pt>
                <c:pt idx="419">
                  <c:v>44273.458309085647</c:v>
                </c:pt>
                <c:pt idx="420">
                  <c:v>44273.499975694445</c:v>
                </c:pt>
                <c:pt idx="421">
                  <c:v>44273.541642303244</c:v>
                </c:pt>
                <c:pt idx="422">
                  <c:v>44273.583308912035</c:v>
                </c:pt>
                <c:pt idx="423">
                  <c:v>44273.624975520834</c:v>
                </c:pt>
                <c:pt idx="424">
                  <c:v>44273.666642129632</c:v>
                </c:pt>
                <c:pt idx="425">
                  <c:v>44273.708308738424</c:v>
                </c:pt>
                <c:pt idx="426">
                  <c:v>44273.749975347222</c:v>
                </c:pt>
                <c:pt idx="427">
                  <c:v>44273.791641956021</c:v>
                </c:pt>
                <c:pt idx="428">
                  <c:v>44273.833308564812</c:v>
                </c:pt>
                <c:pt idx="429">
                  <c:v>44273.87497517361</c:v>
                </c:pt>
                <c:pt idx="430">
                  <c:v>44273.916641782409</c:v>
                </c:pt>
                <c:pt idx="431">
                  <c:v>44273.9583083912</c:v>
                </c:pt>
                <c:pt idx="432">
                  <c:v>44273.999974999999</c:v>
                </c:pt>
                <c:pt idx="433">
                  <c:v>44274.041641608797</c:v>
                </c:pt>
                <c:pt idx="434">
                  <c:v>44274.083308217596</c:v>
                </c:pt>
                <c:pt idx="435">
                  <c:v>44274.124974826387</c:v>
                </c:pt>
                <c:pt idx="436">
                  <c:v>44274.166641435186</c:v>
                </c:pt>
                <c:pt idx="437">
                  <c:v>44274.208308043984</c:v>
                </c:pt>
                <c:pt idx="438">
                  <c:v>44274.249974652776</c:v>
                </c:pt>
                <c:pt idx="439">
                  <c:v>44274.291641261574</c:v>
                </c:pt>
                <c:pt idx="440">
                  <c:v>44274.333307870373</c:v>
                </c:pt>
                <c:pt idx="441">
                  <c:v>44274.374974479164</c:v>
                </c:pt>
                <c:pt idx="442">
                  <c:v>44274.416641087962</c:v>
                </c:pt>
                <c:pt idx="443">
                  <c:v>44274.458307696761</c:v>
                </c:pt>
                <c:pt idx="444">
                  <c:v>44274.499974305552</c:v>
                </c:pt>
                <c:pt idx="445">
                  <c:v>44274.541640914351</c:v>
                </c:pt>
                <c:pt idx="446">
                  <c:v>44274.583307523149</c:v>
                </c:pt>
                <c:pt idx="447">
                  <c:v>44274.624974131948</c:v>
                </c:pt>
                <c:pt idx="448">
                  <c:v>44274.666640740739</c:v>
                </c:pt>
                <c:pt idx="449">
                  <c:v>44274.708307349538</c:v>
                </c:pt>
                <c:pt idx="450">
                  <c:v>44274.749973958336</c:v>
                </c:pt>
                <c:pt idx="451">
                  <c:v>44274.791640567128</c:v>
                </c:pt>
                <c:pt idx="452">
                  <c:v>44274.833307175926</c:v>
                </c:pt>
                <c:pt idx="453">
                  <c:v>44274.874973784725</c:v>
                </c:pt>
                <c:pt idx="454">
                  <c:v>44274.916640393516</c:v>
                </c:pt>
                <c:pt idx="455">
                  <c:v>44274.958307002315</c:v>
                </c:pt>
                <c:pt idx="456">
                  <c:v>44274.999973611113</c:v>
                </c:pt>
                <c:pt idx="457">
                  <c:v>44275.041640219904</c:v>
                </c:pt>
                <c:pt idx="458">
                  <c:v>44275.083306828703</c:v>
                </c:pt>
                <c:pt idx="459">
                  <c:v>44275.124973437501</c:v>
                </c:pt>
                <c:pt idx="460">
                  <c:v>44275.166640046293</c:v>
                </c:pt>
                <c:pt idx="461">
                  <c:v>44275.208306655091</c:v>
                </c:pt>
                <c:pt idx="462">
                  <c:v>44275.24997326389</c:v>
                </c:pt>
                <c:pt idx="463">
                  <c:v>44275.291639872688</c:v>
                </c:pt>
                <c:pt idx="464">
                  <c:v>44275.33330648148</c:v>
                </c:pt>
                <c:pt idx="465">
                  <c:v>44275.374973090278</c:v>
                </c:pt>
                <c:pt idx="466">
                  <c:v>44275.416639699077</c:v>
                </c:pt>
                <c:pt idx="467">
                  <c:v>44275.458306307868</c:v>
                </c:pt>
                <c:pt idx="468">
                  <c:v>44275.499972916667</c:v>
                </c:pt>
                <c:pt idx="469">
                  <c:v>44275.541639525465</c:v>
                </c:pt>
                <c:pt idx="470">
                  <c:v>44275.583306134256</c:v>
                </c:pt>
                <c:pt idx="471">
                  <c:v>44275.624972743055</c:v>
                </c:pt>
                <c:pt idx="472">
                  <c:v>44275.666639351854</c:v>
                </c:pt>
                <c:pt idx="473">
                  <c:v>44275.708305960645</c:v>
                </c:pt>
                <c:pt idx="474">
                  <c:v>44275.749972569443</c:v>
                </c:pt>
                <c:pt idx="475">
                  <c:v>44275.791639178242</c:v>
                </c:pt>
                <c:pt idx="476">
                  <c:v>44275.83330578704</c:v>
                </c:pt>
                <c:pt idx="477">
                  <c:v>44275.874972395832</c:v>
                </c:pt>
                <c:pt idx="478">
                  <c:v>44275.91663900463</c:v>
                </c:pt>
                <c:pt idx="479">
                  <c:v>44275.958305613429</c:v>
                </c:pt>
                <c:pt idx="480">
                  <c:v>44275.99997222222</c:v>
                </c:pt>
                <c:pt idx="481">
                  <c:v>44276.041638831019</c:v>
                </c:pt>
                <c:pt idx="482">
                  <c:v>44276.083305439817</c:v>
                </c:pt>
                <c:pt idx="483">
                  <c:v>44276.124972048608</c:v>
                </c:pt>
                <c:pt idx="484">
                  <c:v>44276.166638657407</c:v>
                </c:pt>
                <c:pt idx="485">
                  <c:v>44276.208305266206</c:v>
                </c:pt>
                <c:pt idx="486">
                  <c:v>44276.249971874997</c:v>
                </c:pt>
                <c:pt idx="487">
                  <c:v>44276.291638483795</c:v>
                </c:pt>
                <c:pt idx="488">
                  <c:v>44276.333305092594</c:v>
                </c:pt>
                <c:pt idx="489">
                  <c:v>44276.374971701392</c:v>
                </c:pt>
                <c:pt idx="490">
                  <c:v>44276.416638310184</c:v>
                </c:pt>
                <c:pt idx="491">
                  <c:v>44276.458304918982</c:v>
                </c:pt>
                <c:pt idx="492">
                  <c:v>44276.499971527781</c:v>
                </c:pt>
                <c:pt idx="493">
                  <c:v>44276.541638136572</c:v>
                </c:pt>
                <c:pt idx="494">
                  <c:v>44276.583304745371</c:v>
                </c:pt>
                <c:pt idx="495">
                  <c:v>44276.624971354169</c:v>
                </c:pt>
                <c:pt idx="496">
                  <c:v>44276.666637962961</c:v>
                </c:pt>
                <c:pt idx="497">
                  <c:v>44276.708304571759</c:v>
                </c:pt>
                <c:pt idx="498">
                  <c:v>44276.749971180558</c:v>
                </c:pt>
                <c:pt idx="499">
                  <c:v>44276.791637789349</c:v>
                </c:pt>
                <c:pt idx="500">
                  <c:v>44276.833304398147</c:v>
                </c:pt>
                <c:pt idx="501">
                  <c:v>44276.874971006946</c:v>
                </c:pt>
                <c:pt idx="502">
                  <c:v>44276.916637615737</c:v>
                </c:pt>
                <c:pt idx="503">
                  <c:v>44276.958304224536</c:v>
                </c:pt>
                <c:pt idx="504">
                  <c:v>44276.999970833334</c:v>
                </c:pt>
                <c:pt idx="505">
                  <c:v>44277.041637442133</c:v>
                </c:pt>
                <c:pt idx="506">
                  <c:v>44277.083304050924</c:v>
                </c:pt>
                <c:pt idx="507">
                  <c:v>44277.124970659723</c:v>
                </c:pt>
                <c:pt idx="508">
                  <c:v>44277.166637268521</c:v>
                </c:pt>
                <c:pt idx="509">
                  <c:v>44277.208303877313</c:v>
                </c:pt>
                <c:pt idx="510">
                  <c:v>44277.249970486111</c:v>
                </c:pt>
                <c:pt idx="511">
                  <c:v>44277.29163709491</c:v>
                </c:pt>
                <c:pt idx="512">
                  <c:v>44277.333303703701</c:v>
                </c:pt>
                <c:pt idx="513">
                  <c:v>44277.374970312499</c:v>
                </c:pt>
                <c:pt idx="514">
                  <c:v>44277.416636921298</c:v>
                </c:pt>
                <c:pt idx="515">
                  <c:v>44277.458303530089</c:v>
                </c:pt>
                <c:pt idx="516">
                  <c:v>44277.499970138888</c:v>
                </c:pt>
                <c:pt idx="517">
                  <c:v>44277.541636747686</c:v>
                </c:pt>
                <c:pt idx="518">
                  <c:v>44277.583303356485</c:v>
                </c:pt>
                <c:pt idx="519">
                  <c:v>44277.624969965276</c:v>
                </c:pt>
                <c:pt idx="520">
                  <c:v>44277.666636574075</c:v>
                </c:pt>
                <c:pt idx="521">
                  <c:v>44277.708303182873</c:v>
                </c:pt>
                <c:pt idx="522">
                  <c:v>44277.749969791665</c:v>
                </c:pt>
                <c:pt idx="523">
                  <c:v>44277.791636400463</c:v>
                </c:pt>
                <c:pt idx="524">
                  <c:v>44277.833303009262</c:v>
                </c:pt>
                <c:pt idx="525">
                  <c:v>44277.874969618053</c:v>
                </c:pt>
                <c:pt idx="526">
                  <c:v>44277.916636226852</c:v>
                </c:pt>
                <c:pt idx="527">
                  <c:v>44277.95830283565</c:v>
                </c:pt>
                <c:pt idx="528">
                  <c:v>44277.999969444441</c:v>
                </c:pt>
                <c:pt idx="529">
                  <c:v>44278.04163605324</c:v>
                </c:pt>
                <c:pt idx="530">
                  <c:v>44278.083302662038</c:v>
                </c:pt>
                <c:pt idx="531">
                  <c:v>44278.12496927083</c:v>
                </c:pt>
                <c:pt idx="532">
                  <c:v>44278.166635879628</c:v>
                </c:pt>
                <c:pt idx="533">
                  <c:v>44278.208302488427</c:v>
                </c:pt>
                <c:pt idx="534">
                  <c:v>44278.249969097225</c:v>
                </c:pt>
                <c:pt idx="535">
                  <c:v>44278.291635706017</c:v>
                </c:pt>
                <c:pt idx="536">
                  <c:v>44278.333302314815</c:v>
                </c:pt>
                <c:pt idx="537">
                  <c:v>44278.374968923614</c:v>
                </c:pt>
                <c:pt idx="538">
                  <c:v>44278.416635532405</c:v>
                </c:pt>
                <c:pt idx="539">
                  <c:v>44278.458302141204</c:v>
                </c:pt>
                <c:pt idx="540">
                  <c:v>44278.499968750002</c:v>
                </c:pt>
                <c:pt idx="541">
                  <c:v>44278.541635358793</c:v>
                </c:pt>
                <c:pt idx="542">
                  <c:v>44278.583301967592</c:v>
                </c:pt>
                <c:pt idx="543">
                  <c:v>44278.624968576391</c:v>
                </c:pt>
                <c:pt idx="544">
                  <c:v>44278.666635185182</c:v>
                </c:pt>
                <c:pt idx="545">
                  <c:v>44278.70830179398</c:v>
                </c:pt>
                <c:pt idx="546">
                  <c:v>44278.749968402779</c:v>
                </c:pt>
                <c:pt idx="547">
                  <c:v>44278.791635011577</c:v>
                </c:pt>
                <c:pt idx="548">
                  <c:v>44278.833301620369</c:v>
                </c:pt>
                <c:pt idx="549">
                  <c:v>44278.874968229167</c:v>
                </c:pt>
                <c:pt idx="550">
                  <c:v>44278.916634837966</c:v>
                </c:pt>
                <c:pt idx="551">
                  <c:v>44278.958301446757</c:v>
                </c:pt>
                <c:pt idx="552">
                  <c:v>44278.999968055556</c:v>
                </c:pt>
                <c:pt idx="553">
                  <c:v>44279.041634664354</c:v>
                </c:pt>
                <c:pt idx="554">
                  <c:v>44279.083301273145</c:v>
                </c:pt>
                <c:pt idx="555">
                  <c:v>44279.124967881944</c:v>
                </c:pt>
                <c:pt idx="556">
                  <c:v>44279.166634490743</c:v>
                </c:pt>
                <c:pt idx="557">
                  <c:v>44279.208301099534</c:v>
                </c:pt>
                <c:pt idx="558">
                  <c:v>44279.249967708332</c:v>
                </c:pt>
                <c:pt idx="559">
                  <c:v>44279.291634317131</c:v>
                </c:pt>
                <c:pt idx="560">
                  <c:v>44279.33330092593</c:v>
                </c:pt>
                <c:pt idx="561">
                  <c:v>44279.374967534721</c:v>
                </c:pt>
                <c:pt idx="562">
                  <c:v>44279.416634143519</c:v>
                </c:pt>
                <c:pt idx="563">
                  <c:v>44279.458300752318</c:v>
                </c:pt>
                <c:pt idx="564">
                  <c:v>44279.499967361109</c:v>
                </c:pt>
                <c:pt idx="565">
                  <c:v>44279.541633969908</c:v>
                </c:pt>
                <c:pt idx="566">
                  <c:v>44279.583300578706</c:v>
                </c:pt>
                <c:pt idx="567">
                  <c:v>44279.624967187498</c:v>
                </c:pt>
                <c:pt idx="568">
                  <c:v>44279.666633796296</c:v>
                </c:pt>
                <c:pt idx="569">
                  <c:v>44279.708300405095</c:v>
                </c:pt>
                <c:pt idx="570">
                  <c:v>44279.749967013886</c:v>
                </c:pt>
                <c:pt idx="571">
                  <c:v>44279.791633622684</c:v>
                </c:pt>
                <c:pt idx="572">
                  <c:v>44279.833300231483</c:v>
                </c:pt>
                <c:pt idx="573">
                  <c:v>44279.874966840274</c:v>
                </c:pt>
                <c:pt idx="574">
                  <c:v>44279.916633449073</c:v>
                </c:pt>
                <c:pt idx="575">
                  <c:v>44279.958300057871</c:v>
                </c:pt>
                <c:pt idx="576">
                  <c:v>44279.99996666667</c:v>
                </c:pt>
                <c:pt idx="577">
                  <c:v>44280.041633275461</c:v>
                </c:pt>
                <c:pt idx="578">
                  <c:v>44280.08329988426</c:v>
                </c:pt>
                <c:pt idx="579">
                  <c:v>44280.124966493058</c:v>
                </c:pt>
                <c:pt idx="580">
                  <c:v>44280.16663310185</c:v>
                </c:pt>
                <c:pt idx="581">
                  <c:v>44280.208299710648</c:v>
                </c:pt>
                <c:pt idx="582">
                  <c:v>44280.249966319447</c:v>
                </c:pt>
                <c:pt idx="583">
                  <c:v>44280.291632928238</c:v>
                </c:pt>
                <c:pt idx="584">
                  <c:v>44280.333299537037</c:v>
                </c:pt>
                <c:pt idx="585">
                  <c:v>44280.374966145835</c:v>
                </c:pt>
                <c:pt idx="586">
                  <c:v>44280.416632754626</c:v>
                </c:pt>
                <c:pt idx="587">
                  <c:v>44280.458299363425</c:v>
                </c:pt>
                <c:pt idx="588">
                  <c:v>44280.499965972223</c:v>
                </c:pt>
                <c:pt idx="589">
                  <c:v>44280.541632581022</c:v>
                </c:pt>
                <c:pt idx="590">
                  <c:v>44280.583299189813</c:v>
                </c:pt>
                <c:pt idx="591">
                  <c:v>44280.624965798612</c:v>
                </c:pt>
                <c:pt idx="592">
                  <c:v>44280.66663240741</c:v>
                </c:pt>
                <c:pt idx="593">
                  <c:v>44280.708299016202</c:v>
                </c:pt>
                <c:pt idx="594">
                  <c:v>44280.749965625</c:v>
                </c:pt>
                <c:pt idx="595">
                  <c:v>44280.791632233799</c:v>
                </c:pt>
                <c:pt idx="596">
                  <c:v>44280.83329884259</c:v>
                </c:pt>
                <c:pt idx="597">
                  <c:v>44280.874965451389</c:v>
                </c:pt>
                <c:pt idx="598">
                  <c:v>44280.916632060187</c:v>
                </c:pt>
                <c:pt idx="599">
                  <c:v>44280.958298668978</c:v>
                </c:pt>
                <c:pt idx="600">
                  <c:v>44280.999965277777</c:v>
                </c:pt>
                <c:pt idx="601">
                  <c:v>44281.041631886575</c:v>
                </c:pt>
                <c:pt idx="602">
                  <c:v>44281.083298495367</c:v>
                </c:pt>
                <c:pt idx="603">
                  <c:v>44281.124965104165</c:v>
                </c:pt>
                <c:pt idx="604">
                  <c:v>44281.166631712964</c:v>
                </c:pt>
                <c:pt idx="605">
                  <c:v>44281.208298321762</c:v>
                </c:pt>
                <c:pt idx="606">
                  <c:v>44281.249964930554</c:v>
                </c:pt>
                <c:pt idx="607">
                  <c:v>44281.291631539352</c:v>
                </c:pt>
                <c:pt idx="608">
                  <c:v>44281.333298148151</c:v>
                </c:pt>
                <c:pt idx="609">
                  <c:v>44281.374964756942</c:v>
                </c:pt>
                <c:pt idx="610">
                  <c:v>44281.416631365741</c:v>
                </c:pt>
                <c:pt idx="611">
                  <c:v>44281.458297974539</c:v>
                </c:pt>
                <c:pt idx="612">
                  <c:v>44281.49996458333</c:v>
                </c:pt>
                <c:pt idx="613">
                  <c:v>44281.541631192129</c:v>
                </c:pt>
                <c:pt idx="614">
                  <c:v>44281.583297800928</c:v>
                </c:pt>
                <c:pt idx="615">
                  <c:v>44281.624964409719</c:v>
                </c:pt>
                <c:pt idx="616">
                  <c:v>44281.666631018517</c:v>
                </c:pt>
                <c:pt idx="617">
                  <c:v>44281.708297627316</c:v>
                </c:pt>
                <c:pt idx="618">
                  <c:v>44281.749964236114</c:v>
                </c:pt>
                <c:pt idx="619">
                  <c:v>44281.791630844906</c:v>
                </c:pt>
                <c:pt idx="620">
                  <c:v>44281.833297453704</c:v>
                </c:pt>
                <c:pt idx="621">
                  <c:v>44281.874964062503</c:v>
                </c:pt>
                <c:pt idx="622">
                  <c:v>44281.916630671294</c:v>
                </c:pt>
                <c:pt idx="623">
                  <c:v>44281.958297280093</c:v>
                </c:pt>
                <c:pt idx="624">
                  <c:v>44281.999963888891</c:v>
                </c:pt>
                <c:pt idx="625">
                  <c:v>44282.041630497682</c:v>
                </c:pt>
                <c:pt idx="626">
                  <c:v>44282.083297106481</c:v>
                </c:pt>
                <c:pt idx="627">
                  <c:v>44282.12496371528</c:v>
                </c:pt>
                <c:pt idx="628">
                  <c:v>44282.166630324071</c:v>
                </c:pt>
                <c:pt idx="629">
                  <c:v>44282.208296932869</c:v>
                </c:pt>
                <c:pt idx="630">
                  <c:v>44282.249963541668</c:v>
                </c:pt>
                <c:pt idx="631">
                  <c:v>44282.291630150467</c:v>
                </c:pt>
                <c:pt idx="632">
                  <c:v>44282.333296759258</c:v>
                </c:pt>
                <c:pt idx="633">
                  <c:v>44282.374963368056</c:v>
                </c:pt>
                <c:pt idx="634">
                  <c:v>44282.416629976855</c:v>
                </c:pt>
                <c:pt idx="635">
                  <c:v>44282.458296585646</c:v>
                </c:pt>
                <c:pt idx="636">
                  <c:v>44282.499963194445</c:v>
                </c:pt>
                <c:pt idx="637">
                  <c:v>44282.541629803243</c:v>
                </c:pt>
                <c:pt idx="638">
                  <c:v>44282.583296412035</c:v>
                </c:pt>
                <c:pt idx="639">
                  <c:v>44282.624963020833</c:v>
                </c:pt>
                <c:pt idx="640">
                  <c:v>44282.666629629632</c:v>
                </c:pt>
                <c:pt idx="641">
                  <c:v>44282.708296238423</c:v>
                </c:pt>
                <c:pt idx="642">
                  <c:v>44282.749962847221</c:v>
                </c:pt>
                <c:pt idx="643">
                  <c:v>44282.79162945602</c:v>
                </c:pt>
                <c:pt idx="644">
                  <c:v>44282.833296064811</c:v>
                </c:pt>
                <c:pt idx="645">
                  <c:v>44282.87496267361</c:v>
                </c:pt>
                <c:pt idx="646">
                  <c:v>44282.916629282408</c:v>
                </c:pt>
                <c:pt idx="647">
                  <c:v>44282.958295891207</c:v>
                </c:pt>
                <c:pt idx="648">
                  <c:v>44282.999962499998</c:v>
                </c:pt>
                <c:pt idx="649">
                  <c:v>44283.041629108797</c:v>
                </c:pt>
                <c:pt idx="650">
                  <c:v>44283.083295717595</c:v>
                </c:pt>
                <c:pt idx="651">
                  <c:v>44283.124962326387</c:v>
                </c:pt>
                <c:pt idx="652">
                  <c:v>44283.166628935185</c:v>
                </c:pt>
                <c:pt idx="653">
                  <c:v>44283.208295543984</c:v>
                </c:pt>
                <c:pt idx="654">
                  <c:v>44283.249962152775</c:v>
                </c:pt>
                <c:pt idx="655">
                  <c:v>44283.291628761574</c:v>
                </c:pt>
                <c:pt idx="656">
                  <c:v>44283.333295370372</c:v>
                </c:pt>
                <c:pt idx="657">
                  <c:v>44283.374961979163</c:v>
                </c:pt>
                <c:pt idx="658">
                  <c:v>44283.416628587962</c:v>
                </c:pt>
                <c:pt idx="659">
                  <c:v>44283.45829519676</c:v>
                </c:pt>
                <c:pt idx="660">
                  <c:v>44283.499961805559</c:v>
                </c:pt>
                <c:pt idx="661">
                  <c:v>44283.54162841435</c:v>
                </c:pt>
                <c:pt idx="662">
                  <c:v>44283.583295023149</c:v>
                </c:pt>
                <c:pt idx="663">
                  <c:v>44283.624961631947</c:v>
                </c:pt>
                <c:pt idx="664">
                  <c:v>44283.666628240739</c:v>
                </c:pt>
                <c:pt idx="665">
                  <c:v>44283.708294849537</c:v>
                </c:pt>
                <c:pt idx="666">
                  <c:v>44283.749961458336</c:v>
                </c:pt>
                <c:pt idx="667">
                  <c:v>44283.791628067127</c:v>
                </c:pt>
                <c:pt idx="668">
                  <c:v>44283.833294675926</c:v>
                </c:pt>
                <c:pt idx="669">
                  <c:v>44283.874961284724</c:v>
                </c:pt>
                <c:pt idx="670">
                  <c:v>44283.916627893515</c:v>
                </c:pt>
                <c:pt idx="671">
                  <c:v>44283.958294502314</c:v>
                </c:pt>
                <c:pt idx="672">
                  <c:v>44283.999961111112</c:v>
                </c:pt>
                <c:pt idx="673">
                  <c:v>44284.041627719911</c:v>
                </c:pt>
                <c:pt idx="674">
                  <c:v>44284.083294328702</c:v>
                </c:pt>
                <c:pt idx="675">
                  <c:v>44284.124960937501</c:v>
                </c:pt>
                <c:pt idx="676">
                  <c:v>44284.166627546299</c:v>
                </c:pt>
                <c:pt idx="677">
                  <c:v>44284.208294155091</c:v>
                </c:pt>
                <c:pt idx="678">
                  <c:v>44284.249960763889</c:v>
                </c:pt>
                <c:pt idx="679">
                  <c:v>44284.291627372688</c:v>
                </c:pt>
                <c:pt idx="680">
                  <c:v>44284.333293981479</c:v>
                </c:pt>
                <c:pt idx="681">
                  <c:v>44284.374960590278</c:v>
                </c:pt>
                <c:pt idx="682">
                  <c:v>44284.416627199076</c:v>
                </c:pt>
                <c:pt idx="683">
                  <c:v>44284.458293807867</c:v>
                </c:pt>
                <c:pt idx="684">
                  <c:v>44284.499960416666</c:v>
                </c:pt>
                <c:pt idx="685">
                  <c:v>44284.541627025465</c:v>
                </c:pt>
                <c:pt idx="686">
                  <c:v>44284.583293634256</c:v>
                </c:pt>
                <c:pt idx="687">
                  <c:v>44284.624960243054</c:v>
                </c:pt>
                <c:pt idx="688">
                  <c:v>44284.666626851853</c:v>
                </c:pt>
                <c:pt idx="689">
                  <c:v>44284.708293460651</c:v>
                </c:pt>
                <c:pt idx="690">
                  <c:v>44284.749960069443</c:v>
                </c:pt>
                <c:pt idx="691">
                  <c:v>44284.791626678241</c:v>
                </c:pt>
                <c:pt idx="692">
                  <c:v>44284.83329328704</c:v>
                </c:pt>
                <c:pt idx="693">
                  <c:v>44284.874959895831</c:v>
                </c:pt>
                <c:pt idx="694">
                  <c:v>44284.91662650463</c:v>
                </c:pt>
                <c:pt idx="695">
                  <c:v>44284.958293113428</c:v>
                </c:pt>
                <c:pt idx="696">
                  <c:v>44284.99995972222</c:v>
                </c:pt>
                <c:pt idx="697">
                  <c:v>44285.041626331018</c:v>
                </c:pt>
                <c:pt idx="698">
                  <c:v>44285.083292939817</c:v>
                </c:pt>
                <c:pt idx="699">
                  <c:v>44285.124959548608</c:v>
                </c:pt>
                <c:pt idx="700">
                  <c:v>44285.166626157406</c:v>
                </c:pt>
                <c:pt idx="701">
                  <c:v>44285.208292766205</c:v>
                </c:pt>
                <c:pt idx="702">
                  <c:v>44285.249959375004</c:v>
                </c:pt>
                <c:pt idx="703">
                  <c:v>44285.291625983795</c:v>
                </c:pt>
                <c:pt idx="704">
                  <c:v>44285.333292592593</c:v>
                </c:pt>
                <c:pt idx="705">
                  <c:v>44285.374959201392</c:v>
                </c:pt>
                <c:pt idx="706">
                  <c:v>44285.416625810183</c:v>
                </c:pt>
                <c:pt idx="707">
                  <c:v>44285.458292418982</c:v>
                </c:pt>
                <c:pt idx="708">
                  <c:v>44285.49995902778</c:v>
                </c:pt>
                <c:pt idx="709">
                  <c:v>44285.541625636572</c:v>
                </c:pt>
                <c:pt idx="710">
                  <c:v>44285.58329224537</c:v>
                </c:pt>
                <c:pt idx="711">
                  <c:v>44285.624958854169</c:v>
                </c:pt>
                <c:pt idx="712">
                  <c:v>44285.66662546296</c:v>
                </c:pt>
                <c:pt idx="713">
                  <c:v>44285.708292071758</c:v>
                </c:pt>
                <c:pt idx="714">
                  <c:v>44285.749958680557</c:v>
                </c:pt>
                <c:pt idx="715">
                  <c:v>44285.791625289348</c:v>
                </c:pt>
                <c:pt idx="716">
                  <c:v>44285.833291898147</c:v>
                </c:pt>
                <c:pt idx="717">
                  <c:v>44285.874958506945</c:v>
                </c:pt>
                <c:pt idx="718">
                  <c:v>44285.916625115744</c:v>
                </c:pt>
                <c:pt idx="719">
                  <c:v>44285.958291724535</c:v>
                </c:pt>
                <c:pt idx="720">
                  <c:v>44285.999958333334</c:v>
                </c:pt>
                <c:pt idx="721">
                  <c:v>44286.041624942132</c:v>
                </c:pt>
                <c:pt idx="722">
                  <c:v>44286.083291550924</c:v>
                </c:pt>
                <c:pt idx="723">
                  <c:v>44286.124958159722</c:v>
                </c:pt>
                <c:pt idx="724">
                  <c:v>44286.166624768521</c:v>
                </c:pt>
                <c:pt idx="725">
                  <c:v>44286.208291377312</c:v>
                </c:pt>
                <c:pt idx="726">
                  <c:v>44286.249957986111</c:v>
                </c:pt>
                <c:pt idx="727">
                  <c:v>44286.291624594909</c:v>
                </c:pt>
                <c:pt idx="728">
                  <c:v>44286.3332912037</c:v>
                </c:pt>
                <c:pt idx="729">
                  <c:v>44286.374957812499</c:v>
                </c:pt>
                <c:pt idx="730">
                  <c:v>44286.416624421297</c:v>
                </c:pt>
                <c:pt idx="731">
                  <c:v>44286.458291030096</c:v>
                </c:pt>
                <c:pt idx="732">
                  <c:v>44286.499957638887</c:v>
                </c:pt>
                <c:pt idx="733">
                  <c:v>44286.541624247686</c:v>
                </c:pt>
                <c:pt idx="734">
                  <c:v>44286.583290856484</c:v>
                </c:pt>
                <c:pt idx="735">
                  <c:v>44286.624957465276</c:v>
                </c:pt>
                <c:pt idx="736">
                  <c:v>44286.666624074074</c:v>
                </c:pt>
                <c:pt idx="737">
                  <c:v>44286.708290682873</c:v>
                </c:pt>
                <c:pt idx="738">
                  <c:v>44286.749957291664</c:v>
                </c:pt>
                <c:pt idx="739">
                  <c:v>44286.791623900463</c:v>
                </c:pt>
                <c:pt idx="740">
                  <c:v>44286.833290509261</c:v>
                </c:pt>
                <c:pt idx="741">
                  <c:v>44286.874957118052</c:v>
                </c:pt>
                <c:pt idx="742">
                  <c:v>44286.916623726851</c:v>
                </c:pt>
                <c:pt idx="743">
                  <c:v>44286.95829033565</c:v>
                </c:pt>
              </c:numCache>
            </c:numRef>
          </c:xVal>
          <c:yVal>
            <c:numRef>
              <c:f>Sheet1!$B$3:$B$745</c:f>
              <c:numCache>
                <c:formatCode>General</c:formatCode>
                <c:ptCount val="743"/>
                <c:pt idx="0">
                  <c:v>177398.640625</c:v>
                </c:pt>
                <c:pt idx="1">
                  <c:v>166438.359375</c:v>
                </c:pt>
                <c:pt idx="2">
                  <c:v>166430.59375</c:v>
                </c:pt>
                <c:pt idx="3">
                  <c:v>168808.046875</c:v>
                </c:pt>
                <c:pt idx="4">
                  <c:v>168975.8125</c:v>
                </c:pt>
                <c:pt idx="5">
                  <c:v>185242.734375</c:v>
                </c:pt>
                <c:pt idx="6">
                  <c:v>200587.78125</c:v>
                </c:pt>
                <c:pt idx="7">
                  <c:v>205748.078125</c:v>
                </c:pt>
                <c:pt idx="8">
                  <c:v>208540.390625</c:v>
                </c:pt>
                <c:pt idx="9">
                  <c:v>217668.578125</c:v>
                </c:pt>
                <c:pt idx="10">
                  <c:v>222544.859375</c:v>
                </c:pt>
                <c:pt idx="11">
                  <c:v>222523.15625</c:v>
                </c:pt>
                <c:pt idx="12">
                  <c:v>226947.609375</c:v>
                </c:pt>
                <c:pt idx="13">
                  <c:v>232673.203125</c:v>
                </c:pt>
                <c:pt idx="14">
                  <c:v>232505.796875</c:v>
                </c:pt>
                <c:pt idx="15">
                  <c:v>232505.796875</c:v>
                </c:pt>
                <c:pt idx="16">
                  <c:v>232699.515625</c:v>
                </c:pt>
                <c:pt idx="17">
                  <c:v>232821.515625</c:v>
                </c:pt>
                <c:pt idx="18">
                  <c:v>233064.828125</c:v>
                </c:pt>
                <c:pt idx="19">
                  <c:v>233064.828125</c:v>
                </c:pt>
                <c:pt idx="20">
                  <c:v>231803.265625</c:v>
                </c:pt>
                <c:pt idx="21">
                  <c:v>227327.21875</c:v>
                </c:pt>
                <c:pt idx="22">
                  <c:v>217087.484375</c:v>
                </c:pt>
                <c:pt idx="23">
                  <c:v>212912.125</c:v>
                </c:pt>
                <c:pt idx="24">
                  <c:v>209310.015625</c:v>
                </c:pt>
                <c:pt idx="25">
                  <c:v>208872.421875</c:v>
                </c:pt>
                <c:pt idx="26">
                  <c:v>208783.8125</c:v>
                </c:pt>
                <c:pt idx="27">
                  <c:v>212096.03125</c:v>
                </c:pt>
                <c:pt idx="28">
                  <c:v>214003.203125</c:v>
                </c:pt>
                <c:pt idx="29">
                  <c:v>230024.28125</c:v>
                </c:pt>
                <c:pt idx="30">
                  <c:v>231108.03125</c:v>
                </c:pt>
                <c:pt idx="31">
                  <c:v>231083.890625</c:v>
                </c:pt>
                <c:pt idx="32">
                  <c:v>231083.890625</c:v>
                </c:pt>
                <c:pt idx="33">
                  <c:v>231540.859375</c:v>
                </c:pt>
                <c:pt idx="34">
                  <c:v>228814.265625</c:v>
                </c:pt>
                <c:pt idx="35">
                  <c:v>226453.515625</c:v>
                </c:pt>
                <c:pt idx="36">
                  <c:v>225315.734375</c:v>
                </c:pt>
                <c:pt idx="37">
                  <c:v>224249.796875</c:v>
                </c:pt>
                <c:pt idx="38">
                  <c:v>221411.328125</c:v>
                </c:pt>
                <c:pt idx="39">
                  <c:v>215539.015625</c:v>
                </c:pt>
                <c:pt idx="40">
                  <c:v>215889.171875</c:v>
                </c:pt>
                <c:pt idx="41">
                  <c:v>215714.09375</c:v>
                </c:pt>
                <c:pt idx="42">
                  <c:v>214943.0625</c:v>
                </c:pt>
                <c:pt idx="43">
                  <c:v>213356.34375</c:v>
                </c:pt>
                <c:pt idx="44">
                  <c:v>203681.953125</c:v>
                </c:pt>
                <c:pt idx="45">
                  <c:v>194623.03125</c:v>
                </c:pt>
                <c:pt idx="46">
                  <c:v>188974.84375</c:v>
                </c:pt>
                <c:pt idx="47">
                  <c:v>180884.875</c:v>
                </c:pt>
                <c:pt idx="48">
                  <c:v>174530.265625</c:v>
                </c:pt>
                <c:pt idx="49">
                  <c:v>156314.71875</c:v>
                </c:pt>
                <c:pt idx="50">
                  <c:v>155362.8125</c:v>
                </c:pt>
                <c:pt idx="51">
                  <c:v>157540.65625</c:v>
                </c:pt>
                <c:pt idx="52">
                  <c:v>159817.109375</c:v>
                </c:pt>
                <c:pt idx="53">
                  <c:v>169518.84375</c:v>
                </c:pt>
                <c:pt idx="54">
                  <c:v>181955.390625</c:v>
                </c:pt>
                <c:pt idx="55">
                  <c:v>190270.125</c:v>
                </c:pt>
                <c:pt idx="56">
                  <c:v>195041.03125</c:v>
                </c:pt>
                <c:pt idx="57">
                  <c:v>195041.03125</c:v>
                </c:pt>
                <c:pt idx="58">
                  <c:v>201192.9375</c:v>
                </c:pt>
                <c:pt idx="59">
                  <c:v>201104.328125</c:v>
                </c:pt>
                <c:pt idx="60">
                  <c:v>201104.328125</c:v>
                </c:pt>
                <c:pt idx="61">
                  <c:v>196070.640625</c:v>
                </c:pt>
                <c:pt idx="62">
                  <c:v>193525.25</c:v>
                </c:pt>
                <c:pt idx="63">
                  <c:v>189591.859375</c:v>
                </c:pt>
                <c:pt idx="64">
                  <c:v>181217.640625</c:v>
                </c:pt>
                <c:pt idx="65">
                  <c:v>181217.640625</c:v>
                </c:pt>
                <c:pt idx="66">
                  <c:v>181392.71875</c:v>
                </c:pt>
                <c:pt idx="67">
                  <c:v>181621.125</c:v>
                </c:pt>
                <c:pt idx="68">
                  <c:v>178739.03125</c:v>
                </c:pt>
                <c:pt idx="69">
                  <c:v>175173.4375</c:v>
                </c:pt>
                <c:pt idx="70">
                  <c:v>170957.15625</c:v>
                </c:pt>
                <c:pt idx="71">
                  <c:v>167783.875</c:v>
                </c:pt>
                <c:pt idx="72">
                  <c:v>159323.265625</c:v>
                </c:pt>
                <c:pt idx="73">
                  <c:v>155004.03125</c:v>
                </c:pt>
                <c:pt idx="74">
                  <c:v>154915.421875</c:v>
                </c:pt>
                <c:pt idx="75">
                  <c:v>157093.28125</c:v>
                </c:pt>
                <c:pt idx="76">
                  <c:v>162406.609375</c:v>
                </c:pt>
                <c:pt idx="77">
                  <c:v>167478.53125</c:v>
                </c:pt>
                <c:pt idx="78">
                  <c:v>175642.03125</c:v>
                </c:pt>
                <c:pt idx="79">
                  <c:v>176842.859375</c:v>
                </c:pt>
                <c:pt idx="80">
                  <c:v>182512.765625</c:v>
                </c:pt>
                <c:pt idx="81">
                  <c:v>183644.1875</c:v>
                </c:pt>
                <c:pt idx="82">
                  <c:v>183644.1875</c:v>
                </c:pt>
                <c:pt idx="83">
                  <c:v>183555.578125</c:v>
                </c:pt>
                <c:pt idx="84">
                  <c:v>183555.578125</c:v>
                </c:pt>
                <c:pt idx="85">
                  <c:v>183555.578125</c:v>
                </c:pt>
                <c:pt idx="86">
                  <c:v>185775.78125</c:v>
                </c:pt>
                <c:pt idx="87">
                  <c:v>185775.78125</c:v>
                </c:pt>
                <c:pt idx="88">
                  <c:v>185775.78125</c:v>
                </c:pt>
                <c:pt idx="89">
                  <c:v>185842.6875</c:v>
                </c:pt>
                <c:pt idx="90">
                  <c:v>186061.53125</c:v>
                </c:pt>
                <c:pt idx="91">
                  <c:v>186039.3125</c:v>
                </c:pt>
                <c:pt idx="92">
                  <c:v>185994.65625</c:v>
                </c:pt>
                <c:pt idx="93">
                  <c:v>179422.421875</c:v>
                </c:pt>
                <c:pt idx="94">
                  <c:v>173600.078125</c:v>
                </c:pt>
                <c:pt idx="95">
                  <c:v>172892.390625</c:v>
                </c:pt>
                <c:pt idx="96">
                  <c:v>168845.484375</c:v>
                </c:pt>
                <c:pt idx="97">
                  <c:v>165321.078125</c:v>
                </c:pt>
                <c:pt idx="98">
                  <c:v>165232.46875</c:v>
                </c:pt>
                <c:pt idx="99">
                  <c:v>166467.28125</c:v>
                </c:pt>
                <c:pt idx="100">
                  <c:v>172951.8125</c:v>
                </c:pt>
                <c:pt idx="101">
                  <c:v>193535.28125</c:v>
                </c:pt>
                <c:pt idx="102">
                  <c:v>202727.296875</c:v>
                </c:pt>
                <c:pt idx="103">
                  <c:v>201677.5625</c:v>
                </c:pt>
                <c:pt idx="104">
                  <c:v>208269.78125</c:v>
                </c:pt>
                <c:pt idx="105">
                  <c:v>212219.484375</c:v>
                </c:pt>
                <c:pt idx="106">
                  <c:v>215156.84375</c:v>
                </c:pt>
                <c:pt idx="107">
                  <c:v>221699.09375</c:v>
                </c:pt>
                <c:pt idx="108">
                  <c:v>229225.453125</c:v>
                </c:pt>
                <c:pt idx="109">
                  <c:v>229933.453125</c:v>
                </c:pt>
                <c:pt idx="110">
                  <c:v>231023.453125</c:v>
                </c:pt>
                <c:pt idx="111">
                  <c:v>235134.03125</c:v>
                </c:pt>
                <c:pt idx="112">
                  <c:v>237935.640625</c:v>
                </c:pt>
                <c:pt idx="113">
                  <c:v>240068.328125</c:v>
                </c:pt>
                <c:pt idx="114">
                  <c:v>244217.375</c:v>
                </c:pt>
                <c:pt idx="115">
                  <c:v>244921.375</c:v>
                </c:pt>
                <c:pt idx="116">
                  <c:v>245781.65625</c:v>
                </c:pt>
                <c:pt idx="117">
                  <c:v>240823.515625</c:v>
                </c:pt>
                <c:pt idx="118">
                  <c:v>231899.1875</c:v>
                </c:pt>
                <c:pt idx="119">
                  <c:v>222086.96875</c:v>
                </c:pt>
                <c:pt idx="120">
                  <c:v>221247.875</c:v>
                </c:pt>
                <c:pt idx="121">
                  <c:v>220721.671875</c:v>
                </c:pt>
                <c:pt idx="122">
                  <c:v>220633.0625</c:v>
                </c:pt>
                <c:pt idx="123">
                  <c:v>220633.0625</c:v>
                </c:pt>
                <c:pt idx="124">
                  <c:v>220633.0625</c:v>
                </c:pt>
                <c:pt idx="125">
                  <c:v>224655.890625</c:v>
                </c:pt>
                <c:pt idx="126">
                  <c:v>230163.484375</c:v>
                </c:pt>
                <c:pt idx="127">
                  <c:v>231897.625</c:v>
                </c:pt>
                <c:pt idx="128">
                  <c:v>231721.578125</c:v>
                </c:pt>
                <c:pt idx="129">
                  <c:v>235115.109375</c:v>
                </c:pt>
                <c:pt idx="130">
                  <c:v>235115.109375</c:v>
                </c:pt>
                <c:pt idx="131">
                  <c:v>231456.90625</c:v>
                </c:pt>
                <c:pt idx="132">
                  <c:v>237146.890625</c:v>
                </c:pt>
                <c:pt idx="133">
                  <c:v>237243.765625</c:v>
                </c:pt>
                <c:pt idx="134">
                  <c:v>238765.234375</c:v>
                </c:pt>
                <c:pt idx="135">
                  <c:v>238145</c:v>
                </c:pt>
                <c:pt idx="136">
                  <c:v>238740.421875</c:v>
                </c:pt>
                <c:pt idx="137">
                  <c:v>237218.953125</c:v>
                </c:pt>
                <c:pt idx="138">
                  <c:v>233740.453125</c:v>
                </c:pt>
                <c:pt idx="139">
                  <c:v>233822.53125</c:v>
                </c:pt>
                <c:pt idx="140">
                  <c:v>233740.453125</c:v>
                </c:pt>
                <c:pt idx="141">
                  <c:v>231198.625</c:v>
                </c:pt>
                <c:pt idx="142">
                  <c:v>218888.921875</c:v>
                </c:pt>
                <c:pt idx="143">
                  <c:v>215587.828125</c:v>
                </c:pt>
                <c:pt idx="144">
                  <c:v>215587.828125</c:v>
                </c:pt>
                <c:pt idx="145">
                  <c:v>215061.625</c:v>
                </c:pt>
                <c:pt idx="146">
                  <c:v>215061.625</c:v>
                </c:pt>
                <c:pt idx="147">
                  <c:v>217413.796875</c:v>
                </c:pt>
                <c:pt idx="148">
                  <c:v>221021.921875</c:v>
                </c:pt>
                <c:pt idx="149">
                  <c:v>235733.03125</c:v>
                </c:pt>
                <c:pt idx="150">
                  <c:v>237359.15625</c:v>
                </c:pt>
                <c:pt idx="151">
                  <c:v>238743.65625</c:v>
                </c:pt>
                <c:pt idx="152">
                  <c:v>239093.8125</c:v>
                </c:pt>
                <c:pt idx="153">
                  <c:v>240949.46875</c:v>
                </c:pt>
                <c:pt idx="154">
                  <c:v>240239.46875</c:v>
                </c:pt>
                <c:pt idx="155">
                  <c:v>235332.203125</c:v>
                </c:pt>
                <c:pt idx="156">
                  <c:v>231813.328125</c:v>
                </c:pt>
                <c:pt idx="157">
                  <c:v>231045.328125</c:v>
                </c:pt>
                <c:pt idx="158">
                  <c:v>231045.328125</c:v>
                </c:pt>
                <c:pt idx="159">
                  <c:v>234310.828125</c:v>
                </c:pt>
                <c:pt idx="160">
                  <c:v>238467.5625</c:v>
                </c:pt>
                <c:pt idx="161">
                  <c:v>237028.46875</c:v>
                </c:pt>
                <c:pt idx="162">
                  <c:v>232107.671875</c:v>
                </c:pt>
                <c:pt idx="163">
                  <c:v>232107.671875</c:v>
                </c:pt>
                <c:pt idx="164">
                  <c:v>231949.328125</c:v>
                </c:pt>
                <c:pt idx="165">
                  <c:v>233165.046875</c:v>
                </c:pt>
                <c:pt idx="166">
                  <c:v>220846.75</c:v>
                </c:pt>
                <c:pt idx="167">
                  <c:v>209406.203125</c:v>
                </c:pt>
                <c:pt idx="168">
                  <c:v>207340.296875</c:v>
                </c:pt>
                <c:pt idx="169">
                  <c:v>197773.390625</c:v>
                </c:pt>
                <c:pt idx="170">
                  <c:v>197773.390625</c:v>
                </c:pt>
                <c:pt idx="171">
                  <c:v>195581.265625</c:v>
                </c:pt>
                <c:pt idx="172">
                  <c:v>201994.703125</c:v>
                </c:pt>
                <c:pt idx="173">
                  <c:v>207678.515625</c:v>
                </c:pt>
                <c:pt idx="174">
                  <c:v>211068.859375</c:v>
                </c:pt>
                <c:pt idx="175">
                  <c:v>212099.515625</c:v>
                </c:pt>
                <c:pt idx="176">
                  <c:v>212667.546875</c:v>
                </c:pt>
                <c:pt idx="177">
                  <c:v>211971.46875</c:v>
                </c:pt>
                <c:pt idx="178">
                  <c:v>209424.75</c:v>
                </c:pt>
                <c:pt idx="179">
                  <c:v>200481.265625</c:v>
                </c:pt>
                <c:pt idx="180">
                  <c:v>193046.4375</c:v>
                </c:pt>
                <c:pt idx="181">
                  <c:v>193192.359375</c:v>
                </c:pt>
                <c:pt idx="182">
                  <c:v>184399.40625</c:v>
                </c:pt>
                <c:pt idx="183">
                  <c:v>182744.25</c:v>
                </c:pt>
                <c:pt idx="184">
                  <c:v>182645.515625</c:v>
                </c:pt>
                <c:pt idx="185">
                  <c:v>182295.359375</c:v>
                </c:pt>
                <c:pt idx="186">
                  <c:v>182295.359375</c:v>
                </c:pt>
                <c:pt idx="187">
                  <c:v>182295.359375</c:v>
                </c:pt>
                <c:pt idx="188">
                  <c:v>177094.234375</c:v>
                </c:pt>
                <c:pt idx="189">
                  <c:v>174872.203125</c:v>
                </c:pt>
                <c:pt idx="190">
                  <c:v>174783.59375</c:v>
                </c:pt>
                <c:pt idx="191">
                  <c:v>172870.734375</c:v>
                </c:pt>
                <c:pt idx="192">
                  <c:v>158143.15625</c:v>
                </c:pt>
                <c:pt idx="193">
                  <c:v>151812.03125</c:v>
                </c:pt>
                <c:pt idx="194">
                  <c:v>147929.515625</c:v>
                </c:pt>
                <c:pt idx="195">
                  <c:v>147929.515625</c:v>
                </c:pt>
                <c:pt idx="196">
                  <c:v>155350.375</c:v>
                </c:pt>
                <c:pt idx="197">
                  <c:v>171866.5</c:v>
                </c:pt>
                <c:pt idx="198">
                  <c:v>182786.953125</c:v>
                </c:pt>
                <c:pt idx="199">
                  <c:v>191223.625</c:v>
                </c:pt>
                <c:pt idx="200">
                  <c:v>193561.78125</c:v>
                </c:pt>
                <c:pt idx="201">
                  <c:v>197125.4375</c:v>
                </c:pt>
                <c:pt idx="202">
                  <c:v>199847.34375</c:v>
                </c:pt>
                <c:pt idx="203">
                  <c:v>202342.15625</c:v>
                </c:pt>
                <c:pt idx="204">
                  <c:v>202342.15625</c:v>
                </c:pt>
                <c:pt idx="205">
                  <c:v>203784.6875</c:v>
                </c:pt>
                <c:pt idx="206">
                  <c:v>203476.03125</c:v>
                </c:pt>
                <c:pt idx="207">
                  <c:v>203793.21875</c:v>
                </c:pt>
                <c:pt idx="208">
                  <c:v>203881.828125</c:v>
                </c:pt>
                <c:pt idx="209">
                  <c:v>205064.234375</c:v>
                </c:pt>
                <c:pt idx="210">
                  <c:v>208609.96875</c:v>
                </c:pt>
                <c:pt idx="211">
                  <c:v>208434.875</c:v>
                </c:pt>
                <c:pt idx="212">
                  <c:v>202185.984375</c:v>
                </c:pt>
                <c:pt idx="213">
                  <c:v>196884.34375</c:v>
                </c:pt>
                <c:pt idx="214">
                  <c:v>187759.21875</c:v>
                </c:pt>
                <c:pt idx="215">
                  <c:v>180759.078125</c:v>
                </c:pt>
                <c:pt idx="216">
                  <c:v>173311.578125</c:v>
                </c:pt>
                <c:pt idx="217">
                  <c:v>173311.578125</c:v>
                </c:pt>
                <c:pt idx="218">
                  <c:v>173311.578125</c:v>
                </c:pt>
                <c:pt idx="219">
                  <c:v>175171.28125</c:v>
                </c:pt>
                <c:pt idx="220">
                  <c:v>178169.5</c:v>
                </c:pt>
                <c:pt idx="221">
                  <c:v>184023.09375</c:v>
                </c:pt>
                <c:pt idx="222">
                  <c:v>194002.734375</c:v>
                </c:pt>
                <c:pt idx="223">
                  <c:v>197693.859375</c:v>
                </c:pt>
                <c:pt idx="224">
                  <c:v>203435.125</c:v>
                </c:pt>
                <c:pt idx="225">
                  <c:v>217404.25</c:v>
                </c:pt>
                <c:pt idx="226">
                  <c:v>220471.859375</c:v>
                </c:pt>
                <c:pt idx="227">
                  <c:v>219263.25</c:v>
                </c:pt>
                <c:pt idx="228">
                  <c:v>219864.21875</c:v>
                </c:pt>
                <c:pt idx="229">
                  <c:v>229175.6875</c:v>
                </c:pt>
                <c:pt idx="230">
                  <c:v>230879.53125</c:v>
                </c:pt>
                <c:pt idx="231">
                  <c:v>230464.921875</c:v>
                </c:pt>
                <c:pt idx="232">
                  <c:v>230957.71875</c:v>
                </c:pt>
                <c:pt idx="233">
                  <c:v>229506.8125</c:v>
                </c:pt>
                <c:pt idx="234">
                  <c:v>229983.15625</c:v>
                </c:pt>
                <c:pt idx="235">
                  <c:v>229947.28125</c:v>
                </c:pt>
                <c:pt idx="236">
                  <c:v>220823.515625</c:v>
                </c:pt>
                <c:pt idx="237">
                  <c:v>213044.125</c:v>
                </c:pt>
                <c:pt idx="238">
                  <c:v>202922.96875</c:v>
                </c:pt>
                <c:pt idx="239">
                  <c:v>195283.875</c:v>
                </c:pt>
                <c:pt idx="240">
                  <c:v>176513.390625</c:v>
                </c:pt>
                <c:pt idx="241">
                  <c:v>174947.5</c:v>
                </c:pt>
                <c:pt idx="242">
                  <c:v>174947.5</c:v>
                </c:pt>
                <c:pt idx="243">
                  <c:v>169369.0625</c:v>
                </c:pt>
                <c:pt idx="244">
                  <c:v>166460.65625</c:v>
                </c:pt>
                <c:pt idx="245">
                  <c:v>167234.75</c:v>
                </c:pt>
                <c:pt idx="246">
                  <c:v>167234.75</c:v>
                </c:pt>
                <c:pt idx="247">
                  <c:v>167518</c:v>
                </c:pt>
                <c:pt idx="248">
                  <c:v>169374.390625</c:v>
                </c:pt>
                <c:pt idx="249">
                  <c:v>173305.71875</c:v>
                </c:pt>
                <c:pt idx="250">
                  <c:v>181691.90625</c:v>
                </c:pt>
                <c:pt idx="251">
                  <c:v>185437.1875</c:v>
                </c:pt>
                <c:pt idx="252">
                  <c:v>192386.875</c:v>
                </c:pt>
                <c:pt idx="253">
                  <c:v>195960.203125</c:v>
                </c:pt>
                <c:pt idx="254">
                  <c:v>195960.203125</c:v>
                </c:pt>
                <c:pt idx="255">
                  <c:v>194515.203125</c:v>
                </c:pt>
                <c:pt idx="256">
                  <c:v>199716.3125</c:v>
                </c:pt>
                <c:pt idx="257">
                  <c:v>199716.3125</c:v>
                </c:pt>
                <c:pt idx="258">
                  <c:v>199874.65625</c:v>
                </c:pt>
                <c:pt idx="259">
                  <c:v>199874.65625</c:v>
                </c:pt>
                <c:pt idx="260">
                  <c:v>199548.5</c:v>
                </c:pt>
                <c:pt idx="261">
                  <c:v>199266.15625</c:v>
                </c:pt>
                <c:pt idx="262">
                  <c:v>192744.359375</c:v>
                </c:pt>
                <c:pt idx="263">
                  <c:v>187464.046875</c:v>
                </c:pt>
                <c:pt idx="264">
                  <c:v>187464.046875</c:v>
                </c:pt>
                <c:pt idx="265">
                  <c:v>193951.765625</c:v>
                </c:pt>
                <c:pt idx="266">
                  <c:v>199732.828125</c:v>
                </c:pt>
                <c:pt idx="267">
                  <c:v>210118.359375</c:v>
                </c:pt>
                <c:pt idx="268">
                  <c:v>217627.171875</c:v>
                </c:pt>
                <c:pt idx="269">
                  <c:v>226406.75</c:v>
                </c:pt>
                <c:pt idx="270">
                  <c:v>233222.0625</c:v>
                </c:pt>
                <c:pt idx="271">
                  <c:v>237840.875</c:v>
                </c:pt>
                <c:pt idx="272">
                  <c:v>238567.15625</c:v>
                </c:pt>
                <c:pt idx="273">
                  <c:v>238227.921875</c:v>
                </c:pt>
                <c:pt idx="274">
                  <c:v>239671.671875</c:v>
                </c:pt>
                <c:pt idx="275">
                  <c:v>240310.109375</c:v>
                </c:pt>
                <c:pt idx="276">
                  <c:v>240310.109375</c:v>
                </c:pt>
                <c:pt idx="277">
                  <c:v>240310.109375</c:v>
                </c:pt>
                <c:pt idx="278">
                  <c:v>240310.109375</c:v>
                </c:pt>
                <c:pt idx="279">
                  <c:v>239678.203125</c:v>
                </c:pt>
                <c:pt idx="280">
                  <c:v>241373.796875</c:v>
                </c:pt>
                <c:pt idx="281">
                  <c:v>241922.875</c:v>
                </c:pt>
                <c:pt idx="282">
                  <c:v>241840.796875</c:v>
                </c:pt>
                <c:pt idx="283">
                  <c:v>241840.796875</c:v>
                </c:pt>
                <c:pt idx="284">
                  <c:v>241840.796875</c:v>
                </c:pt>
                <c:pt idx="285">
                  <c:v>236337.265625</c:v>
                </c:pt>
                <c:pt idx="286">
                  <c:v>226335.15625</c:v>
                </c:pt>
                <c:pt idx="287">
                  <c:v>222197.03125</c:v>
                </c:pt>
                <c:pt idx="288">
                  <c:v>220897.078125</c:v>
                </c:pt>
                <c:pt idx="289">
                  <c:v>220337.9375</c:v>
                </c:pt>
                <c:pt idx="290">
                  <c:v>220337.9375</c:v>
                </c:pt>
                <c:pt idx="291">
                  <c:v>221800.625</c:v>
                </c:pt>
                <c:pt idx="292">
                  <c:v>235483.609375</c:v>
                </c:pt>
                <c:pt idx="293">
                  <c:v>242846.765625</c:v>
                </c:pt>
                <c:pt idx="294">
                  <c:v>243980.34375</c:v>
                </c:pt>
                <c:pt idx="295">
                  <c:v>243986.3125</c:v>
                </c:pt>
                <c:pt idx="296">
                  <c:v>243967.34375</c:v>
                </c:pt>
                <c:pt idx="297">
                  <c:v>242750.90625</c:v>
                </c:pt>
                <c:pt idx="298">
                  <c:v>239967.609375</c:v>
                </c:pt>
                <c:pt idx="299">
                  <c:v>238146.421875</c:v>
                </c:pt>
                <c:pt idx="300">
                  <c:v>238061.171875</c:v>
                </c:pt>
                <c:pt idx="301">
                  <c:v>238061.171875</c:v>
                </c:pt>
                <c:pt idx="302">
                  <c:v>238061.171875</c:v>
                </c:pt>
                <c:pt idx="303">
                  <c:v>238084.4375</c:v>
                </c:pt>
                <c:pt idx="304">
                  <c:v>238084.4375</c:v>
                </c:pt>
                <c:pt idx="305">
                  <c:v>238084.4375</c:v>
                </c:pt>
                <c:pt idx="306">
                  <c:v>238640.6875</c:v>
                </c:pt>
                <c:pt idx="307">
                  <c:v>238475.03125</c:v>
                </c:pt>
                <c:pt idx="308">
                  <c:v>235799.859375</c:v>
                </c:pt>
                <c:pt idx="309">
                  <c:v>225967.296875</c:v>
                </c:pt>
                <c:pt idx="310">
                  <c:v>219765.90625</c:v>
                </c:pt>
                <c:pt idx="311">
                  <c:v>214149.546875</c:v>
                </c:pt>
                <c:pt idx="312">
                  <c:v>211971.6875</c:v>
                </c:pt>
                <c:pt idx="313">
                  <c:v>212093.203125</c:v>
                </c:pt>
                <c:pt idx="314">
                  <c:v>212037.5</c:v>
                </c:pt>
                <c:pt idx="315">
                  <c:v>212275.34375</c:v>
                </c:pt>
                <c:pt idx="316">
                  <c:v>218119.546875</c:v>
                </c:pt>
                <c:pt idx="317">
                  <c:v>223787.375</c:v>
                </c:pt>
                <c:pt idx="318">
                  <c:v>223754.46875</c:v>
                </c:pt>
                <c:pt idx="319">
                  <c:v>223806.34375</c:v>
                </c:pt>
                <c:pt idx="320">
                  <c:v>223746.03125</c:v>
                </c:pt>
                <c:pt idx="321">
                  <c:v>223217.234375</c:v>
                </c:pt>
                <c:pt idx="322">
                  <c:v>216110.9375</c:v>
                </c:pt>
                <c:pt idx="323">
                  <c:v>214700.90625</c:v>
                </c:pt>
                <c:pt idx="324">
                  <c:v>211356.625</c:v>
                </c:pt>
                <c:pt idx="325">
                  <c:v>210393.921875</c:v>
                </c:pt>
                <c:pt idx="326">
                  <c:v>208333.828125</c:v>
                </c:pt>
                <c:pt idx="327">
                  <c:v>201725.546875</c:v>
                </c:pt>
                <c:pt idx="328">
                  <c:v>196526.203125</c:v>
                </c:pt>
                <c:pt idx="329">
                  <c:v>196996.515625</c:v>
                </c:pt>
                <c:pt idx="330">
                  <c:v>198221.484375</c:v>
                </c:pt>
                <c:pt idx="331">
                  <c:v>195430.640625</c:v>
                </c:pt>
                <c:pt idx="332">
                  <c:v>190465.40625</c:v>
                </c:pt>
                <c:pt idx="333">
                  <c:v>177354.203125</c:v>
                </c:pt>
                <c:pt idx="334">
                  <c:v>170227.421875</c:v>
                </c:pt>
                <c:pt idx="335">
                  <c:v>155953.671875</c:v>
                </c:pt>
                <c:pt idx="336">
                  <c:v>148090.28125</c:v>
                </c:pt>
                <c:pt idx="337">
                  <c:v>148178.890625</c:v>
                </c:pt>
                <c:pt idx="338">
                  <c:v>148090.28125</c:v>
                </c:pt>
                <c:pt idx="339">
                  <c:v>148090.28125</c:v>
                </c:pt>
                <c:pt idx="340">
                  <c:v>155446.515625</c:v>
                </c:pt>
                <c:pt idx="341">
                  <c:v>168590.578125</c:v>
                </c:pt>
                <c:pt idx="342">
                  <c:v>168679.1875</c:v>
                </c:pt>
                <c:pt idx="343">
                  <c:v>169904.140625</c:v>
                </c:pt>
                <c:pt idx="344">
                  <c:v>169904.140625</c:v>
                </c:pt>
                <c:pt idx="345">
                  <c:v>169904.140625</c:v>
                </c:pt>
                <c:pt idx="346">
                  <c:v>169815.53125</c:v>
                </c:pt>
                <c:pt idx="347">
                  <c:v>169979.703125</c:v>
                </c:pt>
                <c:pt idx="348">
                  <c:v>172303.09375</c:v>
                </c:pt>
                <c:pt idx="349">
                  <c:v>171673.734375</c:v>
                </c:pt>
                <c:pt idx="350">
                  <c:v>172875.640625</c:v>
                </c:pt>
                <c:pt idx="351">
                  <c:v>172940.984375</c:v>
                </c:pt>
                <c:pt idx="352">
                  <c:v>173519.8125</c:v>
                </c:pt>
                <c:pt idx="353">
                  <c:v>173509.640625</c:v>
                </c:pt>
                <c:pt idx="354">
                  <c:v>174063.28125</c:v>
                </c:pt>
                <c:pt idx="355">
                  <c:v>174063.28125</c:v>
                </c:pt>
                <c:pt idx="356">
                  <c:v>174063.28125</c:v>
                </c:pt>
                <c:pt idx="357">
                  <c:v>162629.640625</c:v>
                </c:pt>
                <c:pt idx="358">
                  <c:v>158909.890625</c:v>
                </c:pt>
                <c:pt idx="359">
                  <c:v>155542.859375</c:v>
                </c:pt>
                <c:pt idx="360">
                  <c:v>152070.578125</c:v>
                </c:pt>
                <c:pt idx="361">
                  <c:v>155035.125</c:v>
                </c:pt>
                <c:pt idx="362">
                  <c:v>156085.015625</c:v>
                </c:pt>
                <c:pt idx="363">
                  <c:v>162266.328125</c:v>
                </c:pt>
                <c:pt idx="364">
                  <c:v>167495.953125</c:v>
                </c:pt>
                <c:pt idx="365">
                  <c:v>183385.03125</c:v>
                </c:pt>
                <c:pt idx="366">
                  <c:v>190333.609375</c:v>
                </c:pt>
                <c:pt idx="367">
                  <c:v>192049.34375</c:v>
                </c:pt>
                <c:pt idx="368">
                  <c:v>210444.34375</c:v>
                </c:pt>
                <c:pt idx="369">
                  <c:v>220415.453125</c:v>
                </c:pt>
                <c:pt idx="370">
                  <c:v>232325.109375</c:v>
                </c:pt>
                <c:pt idx="371">
                  <c:v>237062.96875</c:v>
                </c:pt>
                <c:pt idx="372">
                  <c:v>239263.421875</c:v>
                </c:pt>
                <c:pt idx="373">
                  <c:v>241923.65625</c:v>
                </c:pt>
                <c:pt idx="374">
                  <c:v>242382.6875</c:v>
                </c:pt>
                <c:pt idx="375">
                  <c:v>242485.84375</c:v>
                </c:pt>
                <c:pt idx="376">
                  <c:v>241736.203125</c:v>
                </c:pt>
                <c:pt idx="377">
                  <c:v>241561.125</c:v>
                </c:pt>
                <c:pt idx="378">
                  <c:v>239001.625</c:v>
                </c:pt>
                <c:pt idx="379">
                  <c:v>239001.625</c:v>
                </c:pt>
                <c:pt idx="380">
                  <c:v>231858.140625</c:v>
                </c:pt>
                <c:pt idx="381">
                  <c:v>227013.5625</c:v>
                </c:pt>
                <c:pt idx="382">
                  <c:v>210606.265625</c:v>
                </c:pt>
                <c:pt idx="383">
                  <c:v>202007.15625</c:v>
                </c:pt>
                <c:pt idx="384">
                  <c:v>200873.578125</c:v>
                </c:pt>
                <c:pt idx="385">
                  <c:v>200820.421875</c:v>
                </c:pt>
                <c:pt idx="386">
                  <c:v>199036.21875</c:v>
                </c:pt>
                <c:pt idx="387">
                  <c:v>199036.21875</c:v>
                </c:pt>
                <c:pt idx="388">
                  <c:v>203747.546875</c:v>
                </c:pt>
                <c:pt idx="389">
                  <c:v>209896.3125</c:v>
                </c:pt>
                <c:pt idx="390">
                  <c:v>214429.6875</c:v>
                </c:pt>
                <c:pt idx="391">
                  <c:v>226066.921875</c:v>
                </c:pt>
                <c:pt idx="392">
                  <c:v>228782.359375</c:v>
                </c:pt>
                <c:pt idx="393">
                  <c:v>233939.984375</c:v>
                </c:pt>
                <c:pt idx="394">
                  <c:v>241734.328125</c:v>
                </c:pt>
                <c:pt idx="395">
                  <c:v>243276.890625</c:v>
                </c:pt>
                <c:pt idx="396">
                  <c:v>246038.078125</c:v>
                </c:pt>
                <c:pt idx="397">
                  <c:v>246038.078125</c:v>
                </c:pt>
                <c:pt idx="398">
                  <c:v>248475.6875</c:v>
                </c:pt>
                <c:pt idx="399">
                  <c:v>253496.1875</c:v>
                </c:pt>
                <c:pt idx="400">
                  <c:v>248475.6875</c:v>
                </c:pt>
                <c:pt idx="401">
                  <c:v>248475.6875</c:v>
                </c:pt>
                <c:pt idx="402">
                  <c:v>248443</c:v>
                </c:pt>
                <c:pt idx="403">
                  <c:v>247300.640625</c:v>
                </c:pt>
                <c:pt idx="404">
                  <c:v>240688.59375</c:v>
                </c:pt>
                <c:pt idx="405">
                  <c:v>226763.421875</c:v>
                </c:pt>
                <c:pt idx="406">
                  <c:v>215765.546875</c:v>
                </c:pt>
                <c:pt idx="407">
                  <c:v>206631</c:v>
                </c:pt>
                <c:pt idx="408">
                  <c:v>199031.3125</c:v>
                </c:pt>
                <c:pt idx="409">
                  <c:v>199119.921875</c:v>
                </c:pt>
                <c:pt idx="410">
                  <c:v>199031.3125</c:v>
                </c:pt>
                <c:pt idx="411">
                  <c:v>199031.3125</c:v>
                </c:pt>
                <c:pt idx="412">
                  <c:v>199031.3125</c:v>
                </c:pt>
                <c:pt idx="413">
                  <c:v>200257.703125</c:v>
                </c:pt>
                <c:pt idx="414">
                  <c:v>200257.703125</c:v>
                </c:pt>
                <c:pt idx="415">
                  <c:v>208016.078125</c:v>
                </c:pt>
                <c:pt idx="416">
                  <c:v>211573.078125</c:v>
                </c:pt>
                <c:pt idx="417">
                  <c:v>214449.1875</c:v>
                </c:pt>
                <c:pt idx="418">
                  <c:v>218275.5625</c:v>
                </c:pt>
                <c:pt idx="419">
                  <c:v>222141.46875</c:v>
                </c:pt>
                <c:pt idx="420">
                  <c:v>223443.890625</c:v>
                </c:pt>
                <c:pt idx="421">
                  <c:v>223443.890625</c:v>
                </c:pt>
                <c:pt idx="422">
                  <c:v>224581.671875</c:v>
                </c:pt>
                <c:pt idx="423">
                  <c:v>224581.671875</c:v>
                </c:pt>
                <c:pt idx="424">
                  <c:v>224912.984375</c:v>
                </c:pt>
                <c:pt idx="425">
                  <c:v>223528.8125</c:v>
                </c:pt>
                <c:pt idx="426">
                  <c:v>223506.5625</c:v>
                </c:pt>
                <c:pt idx="427">
                  <c:v>222159.484375</c:v>
                </c:pt>
                <c:pt idx="428">
                  <c:v>219817.46875</c:v>
                </c:pt>
                <c:pt idx="429">
                  <c:v>204609.65625</c:v>
                </c:pt>
                <c:pt idx="430">
                  <c:v>193938.515625</c:v>
                </c:pt>
                <c:pt idx="431">
                  <c:v>176885.0625</c:v>
                </c:pt>
                <c:pt idx="432">
                  <c:v>175091.9375</c:v>
                </c:pt>
                <c:pt idx="433">
                  <c:v>175213.453125</c:v>
                </c:pt>
                <c:pt idx="434">
                  <c:v>175157.75</c:v>
                </c:pt>
                <c:pt idx="435">
                  <c:v>175765.921875</c:v>
                </c:pt>
                <c:pt idx="436">
                  <c:v>177187.140625</c:v>
                </c:pt>
                <c:pt idx="437">
                  <c:v>179469.5</c:v>
                </c:pt>
                <c:pt idx="438">
                  <c:v>179911.6875</c:v>
                </c:pt>
                <c:pt idx="439">
                  <c:v>179930.65625</c:v>
                </c:pt>
                <c:pt idx="440">
                  <c:v>185215.90625</c:v>
                </c:pt>
                <c:pt idx="441">
                  <c:v>190500.140625</c:v>
                </c:pt>
                <c:pt idx="442">
                  <c:v>196064.03125</c:v>
                </c:pt>
                <c:pt idx="443">
                  <c:v>203321.890625</c:v>
                </c:pt>
                <c:pt idx="444">
                  <c:v>204357.546875</c:v>
                </c:pt>
                <c:pt idx="445">
                  <c:v>207543.046875</c:v>
                </c:pt>
                <c:pt idx="446">
                  <c:v>215322.84375</c:v>
                </c:pt>
                <c:pt idx="447">
                  <c:v>216224.453125</c:v>
                </c:pt>
                <c:pt idx="448">
                  <c:v>216221.515625</c:v>
                </c:pt>
                <c:pt idx="449">
                  <c:v>216096.546875</c:v>
                </c:pt>
                <c:pt idx="450">
                  <c:v>212975.28125</c:v>
                </c:pt>
                <c:pt idx="451">
                  <c:v>216631.203125</c:v>
                </c:pt>
                <c:pt idx="452">
                  <c:v>214345.234375</c:v>
                </c:pt>
                <c:pt idx="453">
                  <c:v>204692.46875</c:v>
                </c:pt>
                <c:pt idx="454">
                  <c:v>192197.234375</c:v>
                </c:pt>
                <c:pt idx="455">
                  <c:v>188336.390625</c:v>
                </c:pt>
                <c:pt idx="456">
                  <c:v>188239.515625</c:v>
                </c:pt>
                <c:pt idx="457">
                  <c:v>188328.125</c:v>
                </c:pt>
                <c:pt idx="458">
                  <c:v>188239.515625</c:v>
                </c:pt>
                <c:pt idx="459">
                  <c:v>189012.3125</c:v>
                </c:pt>
                <c:pt idx="460">
                  <c:v>191922.265625</c:v>
                </c:pt>
                <c:pt idx="461">
                  <c:v>202916.40625</c:v>
                </c:pt>
                <c:pt idx="462">
                  <c:v>204546.328125</c:v>
                </c:pt>
                <c:pt idx="463">
                  <c:v>206156.03125</c:v>
                </c:pt>
                <c:pt idx="464">
                  <c:v>208741.625</c:v>
                </c:pt>
                <c:pt idx="465">
                  <c:v>212913.203125</c:v>
                </c:pt>
                <c:pt idx="466">
                  <c:v>217436.484375</c:v>
                </c:pt>
                <c:pt idx="467">
                  <c:v>232021.0625</c:v>
                </c:pt>
                <c:pt idx="468">
                  <c:v>236163.703125</c:v>
                </c:pt>
                <c:pt idx="469">
                  <c:v>236154.78125</c:v>
                </c:pt>
                <c:pt idx="470">
                  <c:v>236305.875</c:v>
                </c:pt>
                <c:pt idx="471">
                  <c:v>236543.71875</c:v>
                </c:pt>
                <c:pt idx="472">
                  <c:v>236641.140625</c:v>
                </c:pt>
                <c:pt idx="473">
                  <c:v>236537.984375</c:v>
                </c:pt>
                <c:pt idx="474">
                  <c:v>237571.625</c:v>
                </c:pt>
                <c:pt idx="475">
                  <c:v>240698.453125</c:v>
                </c:pt>
                <c:pt idx="476">
                  <c:v>241581.3125</c:v>
                </c:pt>
                <c:pt idx="477">
                  <c:v>222653.4375</c:v>
                </c:pt>
                <c:pt idx="478">
                  <c:v>199812.109375</c:v>
                </c:pt>
                <c:pt idx="479">
                  <c:v>178345.796875</c:v>
                </c:pt>
                <c:pt idx="480">
                  <c:v>177521.390625</c:v>
                </c:pt>
                <c:pt idx="481">
                  <c:v>177521.390625</c:v>
                </c:pt>
                <c:pt idx="482">
                  <c:v>177618.265625</c:v>
                </c:pt>
                <c:pt idx="483">
                  <c:v>177618.265625</c:v>
                </c:pt>
                <c:pt idx="484">
                  <c:v>178667.703125</c:v>
                </c:pt>
                <c:pt idx="485">
                  <c:v>184813.78125</c:v>
                </c:pt>
                <c:pt idx="486">
                  <c:v>190876.234375</c:v>
                </c:pt>
                <c:pt idx="487">
                  <c:v>190184.59375</c:v>
                </c:pt>
                <c:pt idx="488">
                  <c:v>187946.375</c:v>
                </c:pt>
                <c:pt idx="489">
                  <c:v>189788.75</c:v>
                </c:pt>
                <c:pt idx="490">
                  <c:v>188636.09375</c:v>
                </c:pt>
                <c:pt idx="491">
                  <c:v>188540.75</c:v>
                </c:pt>
                <c:pt idx="492">
                  <c:v>188952.6875</c:v>
                </c:pt>
                <c:pt idx="493">
                  <c:v>188347.125</c:v>
                </c:pt>
                <c:pt idx="494">
                  <c:v>188265.046875</c:v>
                </c:pt>
                <c:pt idx="495">
                  <c:v>188691.15625</c:v>
                </c:pt>
                <c:pt idx="496">
                  <c:v>188791.65625</c:v>
                </c:pt>
                <c:pt idx="497">
                  <c:v>188791.65625</c:v>
                </c:pt>
                <c:pt idx="498">
                  <c:v>188859.21875</c:v>
                </c:pt>
                <c:pt idx="499">
                  <c:v>187928.703125</c:v>
                </c:pt>
                <c:pt idx="500">
                  <c:v>189376.953125</c:v>
                </c:pt>
                <c:pt idx="501">
                  <c:v>180907.234375</c:v>
                </c:pt>
                <c:pt idx="502">
                  <c:v>161362.078125</c:v>
                </c:pt>
                <c:pt idx="503">
                  <c:v>160227.953125</c:v>
                </c:pt>
                <c:pt idx="504">
                  <c:v>154709.0625</c:v>
                </c:pt>
                <c:pt idx="505">
                  <c:v>153888.703125</c:v>
                </c:pt>
                <c:pt idx="506">
                  <c:v>153888.703125</c:v>
                </c:pt>
                <c:pt idx="507">
                  <c:v>155027.203125</c:v>
                </c:pt>
                <c:pt idx="508">
                  <c:v>164093.921875</c:v>
                </c:pt>
                <c:pt idx="509">
                  <c:v>170490.578125</c:v>
                </c:pt>
                <c:pt idx="510">
                  <c:v>171624.453125</c:v>
                </c:pt>
                <c:pt idx="511">
                  <c:v>174210.671875</c:v>
                </c:pt>
                <c:pt idx="512">
                  <c:v>179046.40625</c:v>
                </c:pt>
                <c:pt idx="513">
                  <c:v>183375.953125</c:v>
                </c:pt>
                <c:pt idx="514">
                  <c:v>185425.6875</c:v>
                </c:pt>
                <c:pt idx="515">
                  <c:v>190626.828125</c:v>
                </c:pt>
                <c:pt idx="516">
                  <c:v>195270.28125</c:v>
                </c:pt>
                <c:pt idx="517">
                  <c:v>200202.65625</c:v>
                </c:pt>
                <c:pt idx="518">
                  <c:v>200123.046875</c:v>
                </c:pt>
                <c:pt idx="519">
                  <c:v>198983.46875</c:v>
                </c:pt>
                <c:pt idx="520">
                  <c:v>199612.3125</c:v>
                </c:pt>
                <c:pt idx="521">
                  <c:v>199333.109375</c:v>
                </c:pt>
                <c:pt idx="522">
                  <c:v>196603.546875</c:v>
                </c:pt>
                <c:pt idx="523">
                  <c:v>188573.453125</c:v>
                </c:pt>
                <c:pt idx="524">
                  <c:v>187650.46875</c:v>
                </c:pt>
                <c:pt idx="525">
                  <c:v>177272.28125</c:v>
                </c:pt>
                <c:pt idx="526">
                  <c:v>156058.703125</c:v>
                </c:pt>
                <c:pt idx="527">
                  <c:v>156058.703125</c:v>
                </c:pt>
                <c:pt idx="528">
                  <c:v>151493.046875</c:v>
                </c:pt>
                <c:pt idx="529">
                  <c:v>151493.046875</c:v>
                </c:pt>
                <c:pt idx="530">
                  <c:v>153718.734375</c:v>
                </c:pt>
                <c:pt idx="531">
                  <c:v>153718.734375</c:v>
                </c:pt>
                <c:pt idx="532">
                  <c:v>163472.8125</c:v>
                </c:pt>
                <c:pt idx="533">
                  <c:v>169545.84375</c:v>
                </c:pt>
                <c:pt idx="534">
                  <c:v>173563.203125</c:v>
                </c:pt>
                <c:pt idx="535">
                  <c:v>175107.1875</c:v>
                </c:pt>
                <c:pt idx="536">
                  <c:v>178545.59375</c:v>
                </c:pt>
                <c:pt idx="537">
                  <c:v>179745.4375</c:v>
                </c:pt>
                <c:pt idx="538">
                  <c:v>181409.4375</c:v>
                </c:pt>
                <c:pt idx="539">
                  <c:v>190567.453125</c:v>
                </c:pt>
                <c:pt idx="540">
                  <c:v>195862.03125</c:v>
                </c:pt>
                <c:pt idx="541">
                  <c:v>194662.4375</c:v>
                </c:pt>
                <c:pt idx="542">
                  <c:v>196025.859375</c:v>
                </c:pt>
                <c:pt idx="543">
                  <c:v>196025.859375</c:v>
                </c:pt>
                <c:pt idx="544">
                  <c:v>195943.78125</c:v>
                </c:pt>
                <c:pt idx="545">
                  <c:v>195943.78125</c:v>
                </c:pt>
                <c:pt idx="546">
                  <c:v>193725.390625</c:v>
                </c:pt>
                <c:pt idx="547">
                  <c:v>190644.46875</c:v>
                </c:pt>
                <c:pt idx="548">
                  <c:v>187794.984375</c:v>
                </c:pt>
                <c:pt idx="549">
                  <c:v>180699.03125</c:v>
                </c:pt>
                <c:pt idx="550">
                  <c:v>177076.71875</c:v>
                </c:pt>
                <c:pt idx="551">
                  <c:v>173787.9375</c:v>
                </c:pt>
                <c:pt idx="552">
                  <c:v>171184.359375</c:v>
                </c:pt>
                <c:pt idx="553">
                  <c:v>171184.359375</c:v>
                </c:pt>
                <c:pt idx="554">
                  <c:v>175094.375</c:v>
                </c:pt>
                <c:pt idx="555">
                  <c:v>180448.09375</c:v>
                </c:pt>
                <c:pt idx="556">
                  <c:v>193812.234375</c:v>
                </c:pt>
                <c:pt idx="557">
                  <c:v>206523.765625</c:v>
                </c:pt>
                <c:pt idx="558">
                  <c:v>222726.484375</c:v>
                </c:pt>
                <c:pt idx="559">
                  <c:v>233531.640625</c:v>
                </c:pt>
                <c:pt idx="560">
                  <c:v>240835.53125</c:v>
                </c:pt>
                <c:pt idx="561">
                  <c:v>242981.703125</c:v>
                </c:pt>
                <c:pt idx="562">
                  <c:v>252065.40625</c:v>
                </c:pt>
                <c:pt idx="563">
                  <c:v>260050.625</c:v>
                </c:pt>
                <c:pt idx="564">
                  <c:v>261384.09375</c:v>
                </c:pt>
                <c:pt idx="565">
                  <c:v>261151.640625</c:v>
                </c:pt>
                <c:pt idx="566">
                  <c:v>262804.21875</c:v>
                </c:pt>
                <c:pt idx="567">
                  <c:v>262585.5625</c:v>
                </c:pt>
                <c:pt idx="568">
                  <c:v>262506.0625</c:v>
                </c:pt>
                <c:pt idx="569">
                  <c:v>262371.15625</c:v>
                </c:pt>
                <c:pt idx="570">
                  <c:v>259927.359375</c:v>
                </c:pt>
                <c:pt idx="571">
                  <c:v>256246.5625</c:v>
                </c:pt>
                <c:pt idx="572">
                  <c:v>250792.5625</c:v>
                </c:pt>
                <c:pt idx="573">
                  <c:v>236936.015625</c:v>
                </c:pt>
                <c:pt idx="574">
                  <c:v>220598.140625</c:v>
                </c:pt>
                <c:pt idx="575">
                  <c:v>200970.625</c:v>
                </c:pt>
                <c:pt idx="576">
                  <c:v>200290.28125</c:v>
                </c:pt>
                <c:pt idx="577">
                  <c:v>201712.4375</c:v>
                </c:pt>
                <c:pt idx="578">
                  <c:v>201712.453125</c:v>
                </c:pt>
                <c:pt idx="579">
                  <c:v>202576.296875</c:v>
                </c:pt>
                <c:pt idx="580">
                  <c:v>201873.3125</c:v>
                </c:pt>
                <c:pt idx="581">
                  <c:v>209199.21875</c:v>
                </c:pt>
                <c:pt idx="582">
                  <c:v>213344.78125</c:v>
                </c:pt>
                <c:pt idx="583">
                  <c:v>214572.828125</c:v>
                </c:pt>
                <c:pt idx="584">
                  <c:v>222407.234375</c:v>
                </c:pt>
                <c:pt idx="585">
                  <c:v>224881.09375</c:v>
                </c:pt>
                <c:pt idx="586">
                  <c:v>230858.4375</c:v>
                </c:pt>
                <c:pt idx="587">
                  <c:v>240256.578125</c:v>
                </c:pt>
                <c:pt idx="588">
                  <c:v>240608.3125</c:v>
                </c:pt>
                <c:pt idx="589">
                  <c:v>240637.765625</c:v>
                </c:pt>
                <c:pt idx="590">
                  <c:v>241322.140625</c:v>
                </c:pt>
                <c:pt idx="591">
                  <c:v>243910.125</c:v>
                </c:pt>
                <c:pt idx="592">
                  <c:v>242220.78125</c:v>
                </c:pt>
                <c:pt idx="593">
                  <c:v>242220.78125</c:v>
                </c:pt>
                <c:pt idx="594">
                  <c:v>241446.4375</c:v>
                </c:pt>
                <c:pt idx="595">
                  <c:v>240723.03125</c:v>
                </c:pt>
                <c:pt idx="596">
                  <c:v>237613.40625</c:v>
                </c:pt>
                <c:pt idx="597">
                  <c:v>225553.234375</c:v>
                </c:pt>
                <c:pt idx="598">
                  <c:v>197128.390625</c:v>
                </c:pt>
                <c:pt idx="599">
                  <c:v>193656.5625</c:v>
                </c:pt>
                <c:pt idx="600">
                  <c:v>188373.6875</c:v>
                </c:pt>
                <c:pt idx="601">
                  <c:v>186096.6875</c:v>
                </c:pt>
                <c:pt idx="602">
                  <c:v>186096.6875</c:v>
                </c:pt>
                <c:pt idx="603">
                  <c:v>186869.484375</c:v>
                </c:pt>
                <c:pt idx="604">
                  <c:v>193884.15625</c:v>
                </c:pt>
                <c:pt idx="605">
                  <c:v>202112.953125</c:v>
                </c:pt>
                <c:pt idx="606">
                  <c:v>202112.953125</c:v>
                </c:pt>
                <c:pt idx="607">
                  <c:v>204510.421875</c:v>
                </c:pt>
                <c:pt idx="608">
                  <c:v>217463.203125</c:v>
                </c:pt>
                <c:pt idx="609">
                  <c:v>217552</c:v>
                </c:pt>
                <c:pt idx="610">
                  <c:v>225945.484375</c:v>
                </c:pt>
                <c:pt idx="611">
                  <c:v>233336.75</c:v>
                </c:pt>
                <c:pt idx="612">
                  <c:v>242326.203125</c:v>
                </c:pt>
                <c:pt idx="613">
                  <c:v>246628.890625</c:v>
                </c:pt>
                <c:pt idx="614">
                  <c:v>248138.125</c:v>
                </c:pt>
                <c:pt idx="615">
                  <c:v>249371.6875</c:v>
                </c:pt>
                <c:pt idx="616">
                  <c:v>249855.625</c:v>
                </c:pt>
                <c:pt idx="617">
                  <c:v>250424.328125</c:v>
                </c:pt>
                <c:pt idx="618">
                  <c:v>249894.140625</c:v>
                </c:pt>
                <c:pt idx="619">
                  <c:v>248464.828125</c:v>
                </c:pt>
                <c:pt idx="620">
                  <c:v>251578.25</c:v>
                </c:pt>
                <c:pt idx="621">
                  <c:v>242353.765625</c:v>
                </c:pt>
                <c:pt idx="622">
                  <c:v>222827.65625</c:v>
                </c:pt>
                <c:pt idx="623">
                  <c:v>211348.328125</c:v>
                </c:pt>
                <c:pt idx="624">
                  <c:v>204761.015625</c:v>
                </c:pt>
                <c:pt idx="625">
                  <c:v>204761.015625</c:v>
                </c:pt>
                <c:pt idx="626">
                  <c:v>204761.015625</c:v>
                </c:pt>
                <c:pt idx="627">
                  <c:v>208221.953125</c:v>
                </c:pt>
                <c:pt idx="628">
                  <c:v>214334.421875</c:v>
                </c:pt>
                <c:pt idx="629">
                  <c:v>227882.890625</c:v>
                </c:pt>
                <c:pt idx="630">
                  <c:v>231282.640625</c:v>
                </c:pt>
                <c:pt idx="631">
                  <c:v>233045.203125</c:v>
                </c:pt>
                <c:pt idx="632">
                  <c:v>234096.484375</c:v>
                </c:pt>
                <c:pt idx="633">
                  <c:v>239809.25</c:v>
                </c:pt>
                <c:pt idx="634">
                  <c:v>239809.25</c:v>
                </c:pt>
                <c:pt idx="635">
                  <c:v>243024.8125</c:v>
                </c:pt>
                <c:pt idx="636">
                  <c:v>242963.8125</c:v>
                </c:pt>
                <c:pt idx="637">
                  <c:v>243113.421875</c:v>
                </c:pt>
                <c:pt idx="638">
                  <c:v>242803.9375</c:v>
                </c:pt>
                <c:pt idx="639">
                  <c:v>245613.625</c:v>
                </c:pt>
                <c:pt idx="640">
                  <c:v>245577.75</c:v>
                </c:pt>
                <c:pt idx="641">
                  <c:v>239211.15625</c:v>
                </c:pt>
                <c:pt idx="642">
                  <c:v>237733.375</c:v>
                </c:pt>
                <c:pt idx="643">
                  <c:v>237480.609375</c:v>
                </c:pt>
                <c:pt idx="644">
                  <c:v>233134.109375</c:v>
                </c:pt>
                <c:pt idx="645">
                  <c:v>228973.171875</c:v>
                </c:pt>
                <c:pt idx="646">
                  <c:v>205675.34375</c:v>
                </c:pt>
                <c:pt idx="647">
                  <c:v>203097.5625</c:v>
                </c:pt>
                <c:pt idx="648">
                  <c:v>201356.078125</c:v>
                </c:pt>
                <c:pt idx="649">
                  <c:v>204801.40625</c:v>
                </c:pt>
                <c:pt idx="650">
                  <c:v>206990.96875</c:v>
                </c:pt>
                <c:pt idx="651">
                  <c:v>206111.65625</c:v>
                </c:pt>
                <c:pt idx="652">
                  <c:v>206276.296875</c:v>
                </c:pt>
                <c:pt idx="653">
                  <c:v>224966.109375</c:v>
                </c:pt>
                <c:pt idx="654">
                  <c:v>230644</c:v>
                </c:pt>
                <c:pt idx="655">
                  <c:v>233255</c:v>
                </c:pt>
                <c:pt idx="656">
                  <c:v>235330.90625</c:v>
                </c:pt>
                <c:pt idx="657">
                  <c:v>235382.390625</c:v>
                </c:pt>
                <c:pt idx="658">
                  <c:v>236535.734375</c:v>
                </c:pt>
                <c:pt idx="659">
                  <c:v>237609.125</c:v>
                </c:pt>
                <c:pt idx="660">
                  <c:v>237581.515625</c:v>
                </c:pt>
                <c:pt idx="661">
                  <c:v>243671.109375</c:v>
                </c:pt>
                <c:pt idx="662">
                  <c:v>243574.234375</c:v>
                </c:pt>
                <c:pt idx="663">
                  <c:v>243574.234375</c:v>
                </c:pt>
                <c:pt idx="664">
                  <c:v>244716.609375</c:v>
                </c:pt>
                <c:pt idx="665">
                  <c:v>243639.578125</c:v>
                </c:pt>
                <c:pt idx="666">
                  <c:v>242444.859375</c:v>
                </c:pt>
                <c:pt idx="667">
                  <c:v>241319.859375</c:v>
                </c:pt>
                <c:pt idx="668">
                  <c:v>240208.171875</c:v>
                </c:pt>
                <c:pt idx="669">
                  <c:v>233004.546875</c:v>
                </c:pt>
                <c:pt idx="670">
                  <c:v>214074.484375</c:v>
                </c:pt>
                <c:pt idx="671">
                  <c:v>207076.375</c:v>
                </c:pt>
                <c:pt idx="672">
                  <c:v>195736.984375</c:v>
                </c:pt>
                <c:pt idx="673">
                  <c:v>195736.984375</c:v>
                </c:pt>
                <c:pt idx="674">
                  <c:v>195648.375</c:v>
                </c:pt>
                <c:pt idx="675">
                  <c:v>195338.625</c:v>
                </c:pt>
                <c:pt idx="676">
                  <c:v>198536.890625</c:v>
                </c:pt>
                <c:pt idx="677">
                  <c:v>206608.578125</c:v>
                </c:pt>
                <c:pt idx="678">
                  <c:v>207772.40625</c:v>
                </c:pt>
                <c:pt idx="679">
                  <c:v>210947.75</c:v>
                </c:pt>
                <c:pt idx="680">
                  <c:v>210392.265625</c:v>
                </c:pt>
                <c:pt idx="681">
                  <c:v>219013.65625</c:v>
                </c:pt>
                <c:pt idx="682">
                  <c:v>222532.6875</c:v>
                </c:pt>
                <c:pt idx="683">
                  <c:v>233575.03125</c:v>
                </c:pt>
                <c:pt idx="684">
                  <c:v>240337.640625</c:v>
                </c:pt>
                <c:pt idx="685">
                  <c:v>240695.25</c:v>
                </c:pt>
                <c:pt idx="686">
                  <c:v>245143.484375</c:v>
                </c:pt>
                <c:pt idx="687">
                  <c:v>249279.90625</c:v>
                </c:pt>
                <c:pt idx="688">
                  <c:v>249504.984375</c:v>
                </c:pt>
                <c:pt idx="689">
                  <c:v>249821.140625</c:v>
                </c:pt>
                <c:pt idx="690">
                  <c:v>251005.1875</c:v>
                </c:pt>
                <c:pt idx="691">
                  <c:v>250968.734375</c:v>
                </c:pt>
                <c:pt idx="692">
                  <c:v>246503.65625</c:v>
                </c:pt>
                <c:pt idx="693">
                  <c:v>237875.15625</c:v>
                </c:pt>
                <c:pt idx="694">
                  <c:v>224125.4375</c:v>
                </c:pt>
                <c:pt idx="695">
                  <c:v>209235.046875</c:v>
                </c:pt>
                <c:pt idx="696">
                  <c:v>200105.984375</c:v>
                </c:pt>
                <c:pt idx="697">
                  <c:v>200105.984375</c:v>
                </c:pt>
                <c:pt idx="698">
                  <c:v>200105.984375</c:v>
                </c:pt>
                <c:pt idx="699">
                  <c:v>200105.984375</c:v>
                </c:pt>
                <c:pt idx="700">
                  <c:v>206083.90625</c:v>
                </c:pt>
                <c:pt idx="701">
                  <c:v>219062.046875</c:v>
                </c:pt>
                <c:pt idx="702">
                  <c:v>224174.5625</c:v>
                </c:pt>
                <c:pt idx="703">
                  <c:v>225405.53125</c:v>
                </c:pt>
                <c:pt idx="704">
                  <c:v>225405.53125</c:v>
                </c:pt>
                <c:pt idx="705">
                  <c:v>225405.53125</c:v>
                </c:pt>
                <c:pt idx="706">
                  <c:v>224220.609375</c:v>
                </c:pt>
                <c:pt idx="707">
                  <c:v>225317.59375</c:v>
                </c:pt>
                <c:pt idx="708">
                  <c:v>229521.734375</c:v>
                </c:pt>
                <c:pt idx="709">
                  <c:v>229521.734375</c:v>
                </c:pt>
                <c:pt idx="710">
                  <c:v>229521.734375</c:v>
                </c:pt>
                <c:pt idx="711">
                  <c:v>229521.734375</c:v>
                </c:pt>
                <c:pt idx="712">
                  <c:v>229521.734375</c:v>
                </c:pt>
                <c:pt idx="713">
                  <c:v>222710.984375</c:v>
                </c:pt>
                <c:pt idx="714">
                  <c:v>212586.5</c:v>
                </c:pt>
                <c:pt idx="715">
                  <c:v>208964.1875</c:v>
                </c:pt>
                <c:pt idx="716">
                  <c:v>208964.1875</c:v>
                </c:pt>
                <c:pt idx="717">
                  <c:v>199919.015625</c:v>
                </c:pt>
                <c:pt idx="718">
                  <c:v>181760.90625</c:v>
                </c:pt>
                <c:pt idx="719">
                  <c:v>174770.28125</c:v>
                </c:pt>
                <c:pt idx="720">
                  <c:v>163102.09375</c:v>
                </c:pt>
                <c:pt idx="721">
                  <c:v>160192.5</c:v>
                </c:pt>
                <c:pt idx="722">
                  <c:v>160103.90625</c:v>
                </c:pt>
                <c:pt idx="723">
                  <c:v>160103.90625</c:v>
                </c:pt>
                <c:pt idx="724">
                  <c:v>166242.96875</c:v>
                </c:pt>
                <c:pt idx="725">
                  <c:v>171096.75</c:v>
                </c:pt>
                <c:pt idx="726">
                  <c:v>174142.4375</c:v>
                </c:pt>
                <c:pt idx="727">
                  <c:v>175533.46875</c:v>
                </c:pt>
                <c:pt idx="728">
                  <c:v>181201.6875</c:v>
                </c:pt>
                <c:pt idx="729">
                  <c:v>190078.40625</c:v>
                </c:pt>
                <c:pt idx="730">
                  <c:v>199651.5625</c:v>
                </c:pt>
                <c:pt idx="731">
                  <c:v>208712.109375</c:v>
                </c:pt>
                <c:pt idx="732">
                  <c:v>219440.125</c:v>
                </c:pt>
                <c:pt idx="733">
                  <c:v>222754.875</c:v>
                </c:pt>
                <c:pt idx="734">
                  <c:v>224355.5</c:v>
                </c:pt>
                <c:pt idx="735">
                  <c:v>226612.765625</c:v>
                </c:pt>
                <c:pt idx="736">
                  <c:v>227403.03125</c:v>
                </c:pt>
                <c:pt idx="737">
                  <c:v>228327.96875</c:v>
                </c:pt>
                <c:pt idx="738">
                  <c:v>222889.8125</c:v>
                </c:pt>
                <c:pt idx="739">
                  <c:v>221413.734375</c:v>
                </c:pt>
                <c:pt idx="740">
                  <c:v>218041.8125</c:v>
                </c:pt>
                <c:pt idx="741">
                  <c:v>194568.296875</c:v>
                </c:pt>
                <c:pt idx="742">
                  <c:v>186828.46875</c:v>
                </c:pt>
              </c:numCache>
            </c:numRef>
          </c:yVal>
          <c:smooth val="1"/>
          <c:extLst>
            <c:ext xmlns:c16="http://schemas.microsoft.com/office/drawing/2014/chart" uri="{C3380CC4-5D6E-409C-BE32-E72D297353CC}">
              <c16:uniqueId val="{00000003-D730-4376-A9A2-504EE26C8ECA}"/>
            </c:ext>
          </c:extLst>
        </c:ser>
        <c:dLbls>
          <c:showLegendKey val="0"/>
          <c:showVal val="0"/>
          <c:showCatName val="0"/>
          <c:showSerName val="0"/>
          <c:showPercent val="0"/>
          <c:showBubbleSize val="0"/>
        </c:dLbls>
        <c:axId val="149704847"/>
        <c:axId val="149705263"/>
      </c:scatterChart>
      <c:valAx>
        <c:axId val="149704847"/>
        <c:scaling>
          <c:orientation val="minMax"/>
          <c:max val="44285"/>
          <c:min val="44256"/>
        </c:scaling>
        <c:delete val="0"/>
        <c:axPos val="b"/>
        <c:majorGridlines>
          <c:spPr>
            <a:ln w="9525" cap="flat" cmpd="sng" algn="ctr">
              <a:solidFill>
                <a:schemeClr val="tx1">
                  <a:lumMod val="15000"/>
                  <a:lumOff val="85000"/>
                </a:schemeClr>
              </a:solidFill>
              <a:round/>
            </a:ln>
            <a:effectLst/>
          </c:spPr>
        </c:majorGridlines>
        <c:numFmt formatCode="m/d\ h:mm"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49705263"/>
        <c:crosses val="autoZero"/>
        <c:crossBetween val="midCat"/>
        <c:majorUnit val="3"/>
      </c:valAx>
      <c:valAx>
        <c:axId val="1497052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b="1" dirty="0"/>
                  <a:t>Inertia (MWs)</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49704847"/>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'Duration Curve'!$D$1</c:f>
              <c:strCache>
                <c:ptCount val="1"/>
                <c:pt idx="0">
                  <c:v>2021NetLoad</c:v>
                </c:pt>
              </c:strCache>
            </c:strRef>
          </c:tx>
          <c:spPr>
            <a:ln w="34925" cap="rnd">
              <a:solidFill>
                <a:schemeClr val="accent1"/>
              </a:solidFill>
              <a:round/>
            </a:ln>
            <a:effectLst/>
          </c:spPr>
          <c:marker>
            <c:symbol val="none"/>
          </c:marker>
          <c:xVal>
            <c:numRef>
              <c:f>'Duration Curve'!$B$2:$B$763</c:f>
              <c:numCache>
                <c:formatCode>0.00%</c:formatCode>
                <c:ptCount val="762"/>
                <c:pt idx="0">
                  <c:v>1.3458950201884253E-3</c:v>
                </c:pt>
                <c:pt idx="1">
                  <c:v>2.6917900403768506E-3</c:v>
                </c:pt>
                <c:pt idx="2">
                  <c:v>4.0376850605652759E-3</c:v>
                </c:pt>
                <c:pt idx="3">
                  <c:v>5.3835800807537013E-3</c:v>
                </c:pt>
                <c:pt idx="4">
                  <c:v>6.7294751009421266E-3</c:v>
                </c:pt>
                <c:pt idx="5">
                  <c:v>8.0753701211305519E-3</c:v>
                </c:pt>
                <c:pt idx="6">
                  <c:v>9.4212651413189772E-3</c:v>
                </c:pt>
                <c:pt idx="7">
                  <c:v>1.0767160161507403E-2</c:v>
                </c:pt>
                <c:pt idx="8">
                  <c:v>1.2113055181695828E-2</c:v>
                </c:pt>
                <c:pt idx="9">
                  <c:v>1.3458950201884253E-2</c:v>
                </c:pt>
                <c:pt idx="10">
                  <c:v>1.4804845222072678E-2</c:v>
                </c:pt>
                <c:pt idx="11">
                  <c:v>1.6150740242261104E-2</c:v>
                </c:pt>
                <c:pt idx="12">
                  <c:v>1.7496635262449527E-2</c:v>
                </c:pt>
                <c:pt idx="13">
                  <c:v>1.8842530282637954E-2</c:v>
                </c:pt>
                <c:pt idx="14">
                  <c:v>2.0188425302826378E-2</c:v>
                </c:pt>
                <c:pt idx="15">
                  <c:v>2.1534320323014805E-2</c:v>
                </c:pt>
                <c:pt idx="16">
                  <c:v>2.2880215343203229E-2</c:v>
                </c:pt>
                <c:pt idx="17">
                  <c:v>2.4226110363391656E-2</c:v>
                </c:pt>
                <c:pt idx="18">
                  <c:v>2.5572005383580079E-2</c:v>
                </c:pt>
                <c:pt idx="19">
                  <c:v>2.6917900403768506E-2</c:v>
                </c:pt>
                <c:pt idx="20">
                  <c:v>2.826379542395693E-2</c:v>
                </c:pt>
                <c:pt idx="21">
                  <c:v>2.9609690444145357E-2</c:v>
                </c:pt>
                <c:pt idx="22">
                  <c:v>3.095558546433378E-2</c:v>
                </c:pt>
                <c:pt idx="23">
                  <c:v>3.2301480484522208E-2</c:v>
                </c:pt>
                <c:pt idx="24">
                  <c:v>3.3647375504710635E-2</c:v>
                </c:pt>
                <c:pt idx="25">
                  <c:v>3.4993270524899055E-2</c:v>
                </c:pt>
                <c:pt idx="26">
                  <c:v>3.6339165545087482E-2</c:v>
                </c:pt>
                <c:pt idx="27">
                  <c:v>3.7685060565275909E-2</c:v>
                </c:pt>
                <c:pt idx="28">
                  <c:v>3.9030955585464336E-2</c:v>
                </c:pt>
                <c:pt idx="29">
                  <c:v>4.0376850605652756E-2</c:v>
                </c:pt>
                <c:pt idx="30">
                  <c:v>4.1722745625841183E-2</c:v>
                </c:pt>
                <c:pt idx="31">
                  <c:v>4.306864064602961E-2</c:v>
                </c:pt>
                <c:pt idx="32">
                  <c:v>4.4414535666218037E-2</c:v>
                </c:pt>
                <c:pt idx="33">
                  <c:v>4.5760430686406457E-2</c:v>
                </c:pt>
                <c:pt idx="34">
                  <c:v>4.7106325706594884E-2</c:v>
                </c:pt>
                <c:pt idx="35">
                  <c:v>4.8452220726783311E-2</c:v>
                </c:pt>
                <c:pt idx="36">
                  <c:v>4.9798115746971738E-2</c:v>
                </c:pt>
                <c:pt idx="37">
                  <c:v>5.1144010767160158E-2</c:v>
                </c:pt>
                <c:pt idx="38">
                  <c:v>5.2489905787348586E-2</c:v>
                </c:pt>
                <c:pt idx="39">
                  <c:v>5.3835800807537013E-2</c:v>
                </c:pt>
                <c:pt idx="40">
                  <c:v>5.518169582772544E-2</c:v>
                </c:pt>
                <c:pt idx="41">
                  <c:v>5.652759084791386E-2</c:v>
                </c:pt>
                <c:pt idx="42">
                  <c:v>5.7873485868102287E-2</c:v>
                </c:pt>
                <c:pt idx="43">
                  <c:v>5.9219380888290714E-2</c:v>
                </c:pt>
                <c:pt idx="44">
                  <c:v>6.0565275908479141E-2</c:v>
                </c:pt>
                <c:pt idx="45">
                  <c:v>6.1911170928667561E-2</c:v>
                </c:pt>
                <c:pt idx="46">
                  <c:v>6.3257065948855995E-2</c:v>
                </c:pt>
                <c:pt idx="47">
                  <c:v>6.4602960969044415E-2</c:v>
                </c:pt>
                <c:pt idx="48">
                  <c:v>6.5948855989232835E-2</c:v>
                </c:pt>
                <c:pt idx="49">
                  <c:v>6.7294751009421269E-2</c:v>
                </c:pt>
                <c:pt idx="50">
                  <c:v>6.8640646029609689E-2</c:v>
                </c:pt>
                <c:pt idx="51">
                  <c:v>6.9986541049798109E-2</c:v>
                </c:pt>
                <c:pt idx="52">
                  <c:v>7.1332436069986543E-2</c:v>
                </c:pt>
                <c:pt idx="53">
                  <c:v>7.2678331090174964E-2</c:v>
                </c:pt>
                <c:pt idx="54">
                  <c:v>7.4024226110363398E-2</c:v>
                </c:pt>
                <c:pt idx="55">
                  <c:v>7.5370121130551818E-2</c:v>
                </c:pt>
                <c:pt idx="56">
                  <c:v>7.6716016150740238E-2</c:v>
                </c:pt>
                <c:pt idx="57">
                  <c:v>7.8061911170928672E-2</c:v>
                </c:pt>
                <c:pt idx="58">
                  <c:v>7.9407806191117092E-2</c:v>
                </c:pt>
                <c:pt idx="59">
                  <c:v>8.0753701211305512E-2</c:v>
                </c:pt>
                <c:pt idx="60">
                  <c:v>8.2099596231493946E-2</c:v>
                </c:pt>
                <c:pt idx="61">
                  <c:v>8.3445491251682366E-2</c:v>
                </c:pt>
                <c:pt idx="62">
                  <c:v>8.47913862718708E-2</c:v>
                </c:pt>
                <c:pt idx="63">
                  <c:v>8.613728129205922E-2</c:v>
                </c:pt>
                <c:pt idx="64">
                  <c:v>8.748317631224764E-2</c:v>
                </c:pt>
                <c:pt idx="65">
                  <c:v>8.8829071332436074E-2</c:v>
                </c:pt>
                <c:pt idx="66">
                  <c:v>9.0174966352624494E-2</c:v>
                </c:pt>
                <c:pt idx="67">
                  <c:v>9.1520861372812914E-2</c:v>
                </c:pt>
                <c:pt idx="68">
                  <c:v>9.2866756393001348E-2</c:v>
                </c:pt>
                <c:pt idx="69">
                  <c:v>9.4212651413189769E-2</c:v>
                </c:pt>
                <c:pt idx="70">
                  <c:v>9.5558546433378203E-2</c:v>
                </c:pt>
                <c:pt idx="71">
                  <c:v>9.6904441453566623E-2</c:v>
                </c:pt>
                <c:pt idx="72">
                  <c:v>9.8250336473755043E-2</c:v>
                </c:pt>
                <c:pt idx="73">
                  <c:v>9.9596231493943477E-2</c:v>
                </c:pt>
                <c:pt idx="74">
                  <c:v>0.1009421265141319</c:v>
                </c:pt>
                <c:pt idx="75">
                  <c:v>0.10228802153432032</c:v>
                </c:pt>
                <c:pt idx="76">
                  <c:v>0.10363391655450875</c:v>
                </c:pt>
                <c:pt idx="77">
                  <c:v>0.10497981157469717</c:v>
                </c:pt>
                <c:pt idx="78">
                  <c:v>0.10632570659488561</c:v>
                </c:pt>
                <c:pt idx="79">
                  <c:v>0.10767160161507403</c:v>
                </c:pt>
                <c:pt idx="80">
                  <c:v>0.10901749663526245</c:v>
                </c:pt>
                <c:pt idx="81">
                  <c:v>0.11036339165545088</c:v>
                </c:pt>
                <c:pt idx="82">
                  <c:v>0.1117092866756393</c:v>
                </c:pt>
                <c:pt idx="83">
                  <c:v>0.11305518169582772</c:v>
                </c:pt>
                <c:pt idx="84">
                  <c:v>0.11440107671601615</c:v>
                </c:pt>
                <c:pt idx="85">
                  <c:v>0.11574697173620457</c:v>
                </c:pt>
                <c:pt idx="86">
                  <c:v>0.11709286675639301</c:v>
                </c:pt>
                <c:pt idx="87">
                  <c:v>0.11843876177658143</c:v>
                </c:pt>
                <c:pt idx="88">
                  <c:v>0.11978465679676985</c:v>
                </c:pt>
                <c:pt idx="89">
                  <c:v>0.12113055181695828</c:v>
                </c:pt>
                <c:pt idx="90">
                  <c:v>0.1224764468371467</c:v>
                </c:pt>
                <c:pt idx="91">
                  <c:v>0.12382234185733512</c:v>
                </c:pt>
                <c:pt idx="92">
                  <c:v>0.12516823687752354</c:v>
                </c:pt>
                <c:pt idx="93">
                  <c:v>0.12651413189771199</c:v>
                </c:pt>
                <c:pt idx="94">
                  <c:v>0.12786002691790041</c:v>
                </c:pt>
                <c:pt idx="95">
                  <c:v>0.12920592193808883</c:v>
                </c:pt>
                <c:pt idx="96">
                  <c:v>0.13055181695827725</c:v>
                </c:pt>
                <c:pt idx="97">
                  <c:v>0.13189771197846567</c:v>
                </c:pt>
                <c:pt idx="98">
                  <c:v>0.13324360699865412</c:v>
                </c:pt>
                <c:pt idx="99">
                  <c:v>0.13458950201884254</c:v>
                </c:pt>
                <c:pt idx="100">
                  <c:v>0.13593539703903096</c:v>
                </c:pt>
                <c:pt idx="101">
                  <c:v>0.13728129205921938</c:v>
                </c:pt>
                <c:pt idx="102">
                  <c:v>0.1386271870794078</c:v>
                </c:pt>
                <c:pt idx="103">
                  <c:v>0.13997308209959622</c:v>
                </c:pt>
                <c:pt idx="104">
                  <c:v>0.14131897711978467</c:v>
                </c:pt>
                <c:pt idx="105">
                  <c:v>0.14266487213997309</c:v>
                </c:pt>
                <c:pt idx="106">
                  <c:v>0.14401076716016151</c:v>
                </c:pt>
                <c:pt idx="107">
                  <c:v>0.14535666218034993</c:v>
                </c:pt>
                <c:pt idx="108">
                  <c:v>0.14670255720053835</c:v>
                </c:pt>
                <c:pt idx="109">
                  <c:v>0.1480484522207268</c:v>
                </c:pt>
                <c:pt idx="110">
                  <c:v>0.14939434724091522</c:v>
                </c:pt>
                <c:pt idx="111">
                  <c:v>0.15074024226110364</c:v>
                </c:pt>
                <c:pt idx="112">
                  <c:v>0.15208613728129206</c:v>
                </c:pt>
                <c:pt idx="113">
                  <c:v>0.15343203230148048</c:v>
                </c:pt>
                <c:pt idx="114">
                  <c:v>0.15477792732166892</c:v>
                </c:pt>
                <c:pt idx="115">
                  <c:v>0.15612382234185734</c:v>
                </c:pt>
                <c:pt idx="116">
                  <c:v>0.15746971736204576</c:v>
                </c:pt>
                <c:pt idx="117">
                  <c:v>0.15881561238223418</c:v>
                </c:pt>
                <c:pt idx="118">
                  <c:v>0.1601615074024226</c:v>
                </c:pt>
                <c:pt idx="119">
                  <c:v>0.16150740242261102</c:v>
                </c:pt>
                <c:pt idx="120">
                  <c:v>0.16285329744279947</c:v>
                </c:pt>
                <c:pt idx="121">
                  <c:v>0.16419919246298789</c:v>
                </c:pt>
                <c:pt idx="122">
                  <c:v>0.16554508748317631</c:v>
                </c:pt>
                <c:pt idx="123">
                  <c:v>0.16689098250336473</c:v>
                </c:pt>
                <c:pt idx="124">
                  <c:v>0.16823687752355315</c:v>
                </c:pt>
                <c:pt idx="125">
                  <c:v>0.1695827725437416</c:v>
                </c:pt>
                <c:pt idx="126">
                  <c:v>0.17092866756393002</c:v>
                </c:pt>
                <c:pt idx="127">
                  <c:v>0.17227456258411844</c:v>
                </c:pt>
                <c:pt idx="128">
                  <c:v>0.17362045760430686</c:v>
                </c:pt>
                <c:pt idx="129">
                  <c:v>0.17496635262449528</c:v>
                </c:pt>
                <c:pt idx="130">
                  <c:v>0.17631224764468373</c:v>
                </c:pt>
                <c:pt idx="131">
                  <c:v>0.17765814266487215</c:v>
                </c:pt>
                <c:pt idx="132">
                  <c:v>0.17900403768506057</c:v>
                </c:pt>
                <c:pt idx="133">
                  <c:v>0.18034993270524899</c:v>
                </c:pt>
                <c:pt idx="134">
                  <c:v>0.18169582772543741</c:v>
                </c:pt>
                <c:pt idx="135">
                  <c:v>0.18304172274562583</c:v>
                </c:pt>
                <c:pt idx="136">
                  <c:v>0.18438761776581428</c:v>
                </c:pt>
                <c:pt idx="137">
                  <c:v>0.1857335127860027</c:v>
                </c:pt>
                <c:pt idx="138">
                  <c:v>0.18707940780619112</c:v>
                </c:pt>
                <c:pt idx="139">
                  <c:v>0.18842530282637954</c:v>
                </c:pt>
                <c:pt idx="140">
                  <c:v>0.18977119784656796</c:v>
                </c:pt>
                <c:pt idx="141">
                  <c:v>0.19111709286675641</c:v>
                </c:pt>
                <c:pt idx="142">
                  <c:v>0.19246298788694483</c:v>
                </c:pt>
                <c:pt idx="143">
                  <c:v>0.19380888290713325</c:v>
                </c:pt>
                <c:pt idx="144">
                  <c:v>0.19515477792732167</c:v>
                </c:pt>
                <c:pt idx="145">
                  <c:v>0.19650067294751009</c:v>
                </c:pt>
                <c:pt idx="146">
                  <c:v>0.19784656796769853</c:v>
                </c:pt>
                <c:pt idx="147">
                  <c:v>0.19919246298788695</c:v>
                </c:pt>
                <c:pt idx="148">
                  <c:v>0.20053835800807537</c:v>
                </c:pt>
                <c:pt idx="149">
                  <c:v>0.20188425302826379</c:v>
                </c:pt>
                <c:pt idx="150">
                  <c:v>0.20323014804845221</c:v>
                </c:pt>
                <c:pt idx="151">
                  <c:v>0.20457604306864063</c:v>
                </c:pt>
                <c:pt idx="152">
                  <c:v>0.20592193808882908</c:v>
                </c:pt>
                <c:pt idx="153">
                  <c:v>0.2072678331090175</c:v>
                </c:pt>
                <c:pt idx="154">
                  <c:v>0.20861372812920592</c:v>
                </c:pt>
                <c:pt idx="155">
                  <c:v>0.20995962314939434</c:v>
                </c:pt>
                <c:pt idx="156">
                  <c:v>0.21130551816958276</c:v>
                </c:pt>
                <c:pt idx="157">
                  <c:v>0.21265141318977121</c:v>
                </c:pt>
                <c:pt idx="158">
                  <c:v>0.21399730820995963</c:v>
                </c:pt>
                <c:pt idx="159">
                  <c:v>0.21534320323014805</c:v>
                </c:pt>
                <c:pt idx="160">
                  <c:v>0.21668909825033647</c:v>
                </c:pt>
                <c:pt idx="161">
                  <c:v>0.21803499327052489</c:v>
                </c:pt>
                <c:pt idx="162">
                  <c:v>0.21938088829071331</c:v>
                </c:pt>
                <c:pt idx="163">
                  <c:v>0.22072678331090176</c:v>
                </c:pt>
                <c:pt idx="164">
                  <c:v>0.22207267833109018</c:v>
                </c:pt>
                <c:pt idx="165">
                  <c:v>0.2234185733512786</c:v>
                </c:pt>
                <c:pt idx="166">
                  <c:v>0.22476446837146702</c:v>
                </c:pt>
                <c:pt idx="167">
                  <c:v>0.22611036339165544</c:v>
                </c:pt>
                <c:pt idx="168">
                  <c:v>0.22745625841184389</c:v>
                </c:pt>
                <c:pt idx="169">
                  <c:v>0.22880215343203231</c:v>
                </c:pt>
                <c:pt idx="170">
                  <c:v>0.23014804845222073</c:v>
                </c:pt>
                <c:pt idx="171">
                  <c:v>0.23149394347240915</c:v>
                </c:pt>
                <c:pt idx="172">
                  <c:v>0.23283983849259757</c:v>
                </c:pt>
                <c:pt idx="173">
                  <c:v>0.23418573351278602</c:v>
                </c:pt>
                <c:pt idx="174">
                  <c:v>0.23553162853297444</c:v>
                </c:pt>
                <c:pt idx="175">
                  <c:v>0.23687752355316286</c:v>
                </c:pt>
                <c:pt idx="176">
                  <c:v>0.23822341857335128</c:v>
                </c:pt>
                <c:pt idx="177">
                  <c:v>0.2395693135935397</c:v>
                </c:pt>
                <c:pt idx="178">
                  <c:v>0.24091520861372812</c:v>
                </c:pt>
                <c:pt idx="179">
                  <c:v>0.24226110363391656</c:v>
                </c:pt>
                <c:pt idx="180">
                  <c:v>0.24360699865410498</c:v>
                </c:pt>
                <c:pt idx="181">
                  <c:v>0.2449528936742934</c:v>
                </c:pt>
                <c:pt idx="182">
                  <c:v>0.24629878869448182</c:v>
                </c:pt>
                <c:pt idx="183">
                  <c:v>0.24764468371467024</c:v>
                </c:pt>
                <c:pt idx="184">
                  <c:v>0.24899057873485869</c:v>
                </c:pt>
                <c:pt idx="185">
                  <c:v>0.25033647375504708</c:v>
                </c:pt>
                <c:pt idx="186">
                  <c:v>0.25168236877523553</c:v>
                </c:pt>
                <c:pt idx="187">
                  <c:v>0.25302826379542398</c:v>
                </c:pt>
                <c:pt idx="188">
                  <c:v>0.25437415881561237</c:v>
                </c:pt>
                <c:pt idx="189">
                  <c:v>0.25572005383580082</c:v>
                </c:pt>
                <c:pt idx="190">
                  <c:v>0.25706594885598921</c:v>
                </c:pt>
                <c:pt idx="191">
                  <c:v>0.25841184387617766</c:v>
                </c:pt>
                <c:pt idx="192">
                  <c:v>0.25975773889636611</c:v>
                </c:pt>
                <c:pt idx="193">
                  <c:v>0.2611036339165545</c:v>
                </c:pt>
                <c:pt idx="194">
                  <c:v>0.26244952893674295</c:v>
                </c:pt>
                <c:pt idx="195">
                  <c:v>0.26379542395693134</c:v>
                </c:pt>
                <c:pt idx="196">
                  <c:v>0.26514131897711979</c:v>
                </c:pt>
                <c:pt idx="197">
                  <c:v>0.26648721399730824</c:v>
                </c:pt>
                <c:pt idx="198">
                  <c:v>0.26783310901749663</c:v>
                </c:pt>
                <c:pt idx="199">
                  <c:v>0.26917900403768508</c:v>
                </c:pt>
                <c:pt idx="200">
                  <c:v>0.27052489905787347</c:v>
                </c:pt>
                <c:pt idx="201">
                  <c:v>0.27187079407806192</c:v>
                </c:pt>
                <c:pt idx="202">
                  <c:v>0.27321668909825031</c:v>
                </c:pt>
                <c:pt idx="203">
                  <c:v>0.27456258411843876</c:v>
                </c:pt>
                <c:pt idx="204">
                  <c:v>0.27590847913862721</c:v>
                </c:pt>
                <c:pt idx="205">
                  <c:v>0.2772543741588156</c:v>
                </c:pt>
                <c:pt idx="206">
                  <c:v>0.27860026917900405</c:v>
                </c:pt>
                <c:pt idx="207">
                  <c:v>0.27994616419919244</c:v>
                </c:pt>
                <c:pt idx="208">
                  <c:v>0.28129205921938089</c:v>
                </c:pt>
                <c:pt idx="209">
                  <c:v>0.28263795423956933</c:v>
                </c:pt>
                <c:pt idx="210">
                  <c:v>0.28398384925975773</c:v>
                </c:pt>
                <c:pt idx="211">
                  <c:v>0.28532974427994617</c:v>
                </c:pt>
                <c:pt idx="212">
                  <c:v>0.28667563930013457</c:v>
                </c:pt>
                <c:pt idx="213">
                  <c:v>0.28802153432032301</c:v>
                </c:pt>
                <c:pt idx="214">
                  <c:v>0.28936742934051146</c:v>
                </c:pt>
                <c:pt idx="215">
                  <c:v>0.29071332436069985</c:v>
                </c:pt>
                <c:pt idx="216">
                  <c:v>0.2920592193808883</c:v>
                </c:pt>
                <c:pt idx="217">
                  <c:v>0.29340511440107669</c:v>
                </c:pt>
                <c:pt idx="218">
                  <c:v>0.29475100942126514</c:v>
                </c:pt>
                <c:pt idx="219">
                  <c:v>0.29609690444145359</c:v>
                </c:pt>
                <c:pt idx="220">
                  <c:v>0.29744279946164198</c:v>
                </c:pt>
                <c:pt idx="221">
                  <c:v>0.29878869448183043</c:v>
                </c:pt>
                <c:pt idx="222">
                  <c:v>0.30013458950201882</c:v>
                </c:pt>
                <c:pt idx="223">
                  <c:v>0.30148048452220727</c:v>
                </c:pt>
                <c:pt idx="224">
                  <c:v>0.30282637954239572</c:v>
                </c:pt>
                <c:pt idx="225">
                  <c:v>0.30417227456258411</c:v>
                </c:pt>
                <c:pt idx="226">
                  <c:v>0.30551816958277256</c:v>
                </c:pt>
                <c:pt idx="227">
                  <c:v>0.30686406460296095</c:v>
                </c:pt>
                <c:pt idx="228">
                  <c:v>0.3082099596231494</c:v>
                </c:pt>
                <c:pt idx="229">
                  <c:v>0.30955585464333785</c:v>
                </c:pt>
                <c:pt idx="230">
                  <c:v>0.31090174966352624</c:v>
                </c:pt>
                <c:pt idx="231">
                  <c:v>0.31224764468371469</c:v>
                </c:pt>
                <c:pt idx="232">
                  <c:v>0.31359353970390308</c:v>
                </c:pt>
                <c:pt idx="233">
                  <c:v>0.31493943472409153</c:v>
                </c:pt>
                <c:pt idx="234">
                  <c:v>0.31628532974427992</c:v>
                </c:pt>
                <c:pt idx="235">
                  <c:v>0.31763122476446837</c:v>
                </c:pt>
                <c:pt idx="236">
                  <c:v>0.31897711978465682</c:v>
                </c:pt>
                <c:pt idx="237">
                  <c:v>0.32032301480484521</c:v>
                </c:pt>
                <c:pt idx="238">
                  <c:v>0.32166890982503366</c:v>
                </c:pt>
                <c:pt idx="239">
                  <c:v>0.32301480484522205</c:v>
                </c:pt>
                <c:pt idx="240">
                  <c:v>0.3243606998654105</c:v>
                </c:pt>
                <c:pt idx="241">
                  <c:v>0.32570659488559894</c:v>
                </c:pt>
                <c:pt idx="242">
                  <c:v>0.32705248990578734</c:v>
                </c:pt>
                <c:pt idx="243">
                  <c:v>0.32839838492597578</c:v>
                </c:pt>
                <c:pt idx="244">
                  <c:v>0.32974427994616418</c:v>
                </c:pt>
                <c:pt idx="245">
                  <c:v>0.33109017496635262</c:v>
                </c:pt>
                <c:pt idx="246">
                  <c:v>0.33243606998654107</c:v>
                </c:pt>
                <c:pt idx="247">
                  <c:v>0.33378196500672946</c:v>
                </c:pt>
                <c:pt idx="248">
                  <c:v>0.33512786002691791</c:v>
                </c:pt>
                <c:pt idx="249">
                  <c:v>0.3364737550471063</c:v>
                </c:pt>
                <c:pt idx="250">
                  <c:v>0.33781965006729475</c:v>
                </c:pt>
                <c:pt idx="251">
                  <c:v>0.3391655450874832</c:v>
                </c:pt>
                <c:pt idx="252">
                  <c:v>0.34051144010767159</c:v>
                </c:pt>
                <c:pt idx="253">
                  <c:v>0.34185733512786004</c:v>
                </c:pt>
                <c:pt idx="254">
                  <c:v>0.34320323014804843</c:v>
                </c:pt>
                <c:pt idx="255">
                  <c:v>0.34454912516823688</c:v>
                </c:pt>
                <c:pt idx="256">
                  <c:v>0.34589502018842533</c:v>
                </c:pt>
                <c:pt idx="257">
                  <c:v>0.34724091520861372</c:v>
                </c:pt>
                <c:pt idx="258">
                  <c:v>0.34858681022880217</c:v>
                </c:pt>
                <c:pt idx="259">
                  <c:v>0.34993270524899056</c:v>
                </c:pt>
                <c:pt idx="260">
                  <c:v>0.35127860026917901</c:v>
                </c:pt>
                <c:pt idx="261">
                  <c:v>0.35262449528936746</c:v>
                </c:pt>
                <c:pt idx="262">
                  <c:v>0.35397039030955585</c:v>
                </c:pt>
                <c:pt idx="263">
                  <c:v>0.3553162853297443</c:v>
                </c:pt>
                <c:pt idx="264">
                  <c:v>0.35666218034993269</c:v>
                </c:pt>
                <c:pt idx="265">
                  <c:v>0.35800807537012114</c:v>
                </c:pt>
                <c:pt idx="266">
                  <c:v>0.35935397039030953</c:v>
                </c:pt>
                <c:pt idx="267">
                  <c:v>0.36069986541049798</c:v>
                </c:pt>
                <c:pt idx="268">
                  <c:v>0.36204576043068643</c:v>
                </c:pt>
                <c:pt idx="269">
                  <c:v>0.36339165545087482</c:v>
                </c:pt>
                <c:pt idx="270">
                  <c:v>0.36473755047106327</c:v>
                </c:pt>
                <c:pt idx="271">
                  <c:v>0.36608344549125166</c:v>
                </c:pt>
                <c:pt idx="272">
                  <c:v>0.36742934051144011</c:v>
                </c:pt>
                <c:pt idx="273">
                  <c:v>0.36877523553162855</c:v>
                </c:pt>
                <c:pt idx="274">
                  <c:v>0.37012113055181695</c:v>
                </c:pt>
                <c:pt idx="275">
                  <c:v>0.37146702557200539</c:v>
                </c:pt>
                <c:pt idx="276">
                  <c:v>0.37281292059219379</c:v>
                </c:pt>
                <c:pt idx="277">
                  <c:v>0.37415881561238223</c:v>
                </c:pt>
                <c:pt idx="278">
                  <c:v>0.37550471063257068</c:v>
                </c:pt>
                <c:pt idx="279">
                  <c:v>0.37685060565275907</c:v>
                </c:pt>
                <c:pt idx="280">
                  <c:v>0.37819650067294752</c:v>
                </c:pt>
                <c:pt idx="281">
                  <c:v>0.37954239569313591</c:v>
                </c:pt>
                <c:pt idx="282">
                  <c:v>0.38088829071332436</c:v>
                </c:pt>
                <c:pt idx="283">
                  <c:v>0.38223418573351281</c:v>
                </c:pt>
                <c:pt idx="284">
                  <c:v>0.3835800807537012</c:v>
                </c:pt>
                <c:pt idx="285">
                  <c:v>0.38492597577388965</c:v>
                </c:pt>
                <c:pt idx="286">
                  <c:v>0.38627187079407804</c:v>
                </c:pt>
                <c:pt idx="287">
                  <c:v>0.38761776581426649</c:v>
                </c:pt>
                <c:pt idx="288">
                  <c:v>0.38896366083445494</c:v>
                </c:pt>
                <c:pt idx="289">
                  <c:v>0.39030955585464333</c:v>
                </c:pt>
                <c:pt idx="290">
                  <c:v>0.39165545087483178</c:v>
                </c:pt>
                <c:pt idx="291">
                  <c:v>0.39300134589502017</c:v>
                </c:pt>
                <c:pt idx="292">
                  <c:v>0.39434724091520862</c:v>
                </c:pt>
                <c:pt idx="293">
                  <c:v>0.39569313593539707</c:v>
                </c:pt>
                <c:pt idx="294">
                  <c:v>0.39703903095558546</c:v>
                </c:pt>
                <c:pt idx="295">
                  <c:v>0.39838492597577391</c:v>
                </c:pt>
                <c:pt idx="296">
                  <c:v>0.3997308209959623</c:v>
                </c:pt>
                <c:pt idx="297">
                  <c:v>0.40107671601615075</c:v>
                </c:pt>
                <c:pt idx="298">
                  <c:v>0.40242261103633914</c:v>
                </c:pt>
                <c:pt idx="299">
                  <c:v>0.40376850605652759</c:v>
                </c:pt>
                <c:pt idx="300">
                  <c:v>0.40511440107671604</c:v>
                </c:pt>
                <c:pt idx="301">
                  <c:v>0.40646029609690443</c:v>
                </c:pt>
                <c:pt idx="302">
                  <c:v>0.40780619111709288</c:v>
                </c:pt>
                <c:pt idx="303">
                  <c:v>0.40915208613728127</c:v>
                </c:pt>
                <c:pt idx="304">
                  <c:v>0.41049798115746972</c:v>
                </c:pt>
                <c:pt idx="305">
                  <c:v>0.41184387617765816</c:v>
                </c:pt>
                <c:pt idx="306">
                  <c:v>0.41318977119784656</c:v>
                </c:pt>
                <c:pt idx="307">
                  <c:v>0.414535666218035</c:v>
                </c:pt>
                <c:pt idx="308">
                  <c:v>0.4158815612382234</c:v>
                </c:pt>
                <c:pt idx="309">
                  <c:v>0.41722745625841184</c:v>
                </c:pt>
                <c:pt idx="310">
                  <c:v>0.41857335127860029</c:v>
                </c:pt>
                <c:pt idx="311">
                  <c:v>0.41991924629878868</c:v>
                </c:pt>
                <c:pt idx="312">
                  <c:v>0.42126514131897713</c:v>
                </c:pt>
                <c:pt idx="313">
                  <c:v>0.42261103633916552</c:v>
                </c:pt>
                <c:pt idx="314">
                  <c:v>0.42395693135935397</c:v>
                </c:pt>
                <c:pt idx="315">
                  <c:v>0.42530282637954242</c:v>
                </c:pt>
                <c:pt idx="316">
                  <c:v>0.42664872139973081</c:v>
                </c:pt>
                <c:pt idx="317">
                  <c:v>0.42799461641991926</c:v>
                </c:pt>
                <c:pt idx="318">
                  <c:v>0.42934051144010765</c:v>
                </c:pt>
                <c:pt idx="319">
                  <c:v>0.4306864064602961</c:v>
                </c:pt>
                <c:pt idx="320">
                  <c:v>0.43203230148048455</c:v>
                </c:pt>
                <c:pt idx="321">
                  <c:v>0.43337819650067294</c:v>
                </c:pt>
                <c:pt idx="322">
                  <c:v>0.43472409152086139</c:v>
                </c:pt>
                <c:pt idx="323">
                  <c:v>0.43606998654104978</c:v>
                </c:pt>
                <c:pt idx="324">
                  <c:v>0.43741588156123823</c:v>
                </c:pt>
                <c:pt idx="325">
                  <c:v>0.43876177658142662</c:v>
                </c:pt>
                <c:pt idx="326">
                  <c:v>0.44010767160161507</c:v>
                </c:pt>
                <c:pt idx="327">
                  <c:v>0.44145356662180352</c:v>
                </c:pt>
                <c:pt idx="328">
                  <c:v>0.44279946164199191</c:v>
                </c:pt>
                <c:pt idx="329">
                  <c:v>0.44414535666218036</c:v>
                </c:pt>
                <c:pt idx="330">
                  <c:v>0.44549125168236875</c:v>
                </c:pt>
                <c:pt idx="331">
                  <c:v>0.4468371467025572</c:v>
                </c:pt>
                <c:pt idx="332">
                  <c:v>0.44818304172274565</c:v>
                </c:pt>
                <c:pt idx="333">
                  <c:v>0.44952893674293404</c:v>
                </c:pt>
                <c:pt idx="334">
                  <c:v>0.45087483176312249</c:v>
                </c:pt>
                <c:pt idx="335">
                  <c:v>0.45222072678331088</c:v>
                </c:pt>
                <c:pt idx="336">
                  <c:v>0.45356662180349933</c:v>
                </c:pt>
                <c:pt idx="337">
                  <c:v>0.45491251682368777</c:v>
                </c:pt>
                <c:pt idx="338">
                  <c:v>0.45625841184387617</c:v>
                </c:pt>
                <c:pt idx="339">
                  <c:v>0.45760430686406461</c:v>
                </c:pt>
                <c:pt idx="340">
                  <c:v>0.45895020188425301</c:v>
                </c:pt>
                <c:pt idx="341">
                  <c:v>0.46029609690444145</c:v>
                </c:pt>
                <c:pt idx="342">
                  <c:v>0.4616419919246299</c:v>
                </c:pt>
                <c:pt idx="343">
                  <c:v>0.46298788694481829</c:v>
                </c:pt>
                <c:pt idx="344">
                  <c:v>0.46433378196500674</c:v>
                </c:pt>
                <c:pt idx="345">
                  <c:v>0.46567967698519513</c:v>
                </c:pt>
                <c:pt idx="346">
                  <c:v>0.46702557200538358</c:v>
                </c:pt>
                <c:pt idx="347">
                  <c:v>0.46837146702557203</c:v>
                </c:pt>
                <c:pt idx="348">
                  <c:v>0.46971736204576042</c:v>
                </c:pt>
                <c:pt idx="349">
                  <c:v>0.47106325706594887</c:v>
                </c:pt>
                <c:pt idx="350">
                  <c:v>0.47240915208613726</c:v>
                </c:pt>
                <c:pt idx="351">
                  <c:v>0.47375504710632571</c:v>
                </c:pt>
                <c:pt idx="352">
                  <c:v>0.47510094212651416</c:v>
                </c:pt>
                <c:pt idx="353">
                  <c:v>0.47644683714670255</c:v>
                </c:pt>
                <c:pt idx="354">
                  <c:v>0.477792732166891</c:v>
                </c:pt>
                <c:pt idx="355">
                  <c:v>0.47913862718707939</c:v>
                </c:pt>
                <c:pt idx="356">
                  <c:v>0.48048452220726784</c:v>
                </c:pt>
                <c:pt idx="357">
                  <c:v>0.48183041722745623</c:v>
                </c:pt>
                <c:pt idx="358">
                  <c:v>0.48317631224764468</c:v>
                </c:pt>
                <c:pt idx="359">
                  <c:v>0.48452220726783313</c:v>
                </c:pt>
                <c:pt idx="360">
                  <c:v>0.48586810228802152</c:v>
                </c:pt>
                <c:pt idx="361">
                  <c:v>0.48721399730820997</c:v>
                </c:pt>
                <c:pt idx="362">
                  <c:v>0.48855989232839836</c:v>
                </c:pt>
                <c:pt idx="363">
                  <c:v>0.48990578734858681</c:v>
                </c:pt>
                <c:pt idx="364">
                  <c:v>0.49125168236877526</c:v>
                </c:pt>
                <c:pt idx="365">
                  <c:v>0.49259757738896365</c:v>
                </c:pt>
                <c:pt idx="366">
                  <c:v>0.4939434724091521</c:v>
                </c:pt>
                <c:pt idx="367">
                  <c:v>0.49528936742934049</c:v>
                </c:pt>
                <c:pt idx="368">
                  <c:v>0.49663526244952894</c:v>
                </c:pt>
                <c:pt idx="369">
                  <c:v>0.49798115746971738</c:v>
                </c:pt>
                <c:pt idx="370">
                  <c:v>0.49932705248990578</c:v>
                </c:pt>
                <c:pt idx="371">
                  <c:v>0.50067294751009417</c:v>
                </c:pt>
                <c:pt idx="372">
                  <c:v>0.50201884253028262</c:v>
                </c:pt>
                <c:pt idx="373">
                  <c:v>0.50336473755047106</c:v>
                </c:pt>
                <c:pt idx="374">
                  <c:v>0.50471063257065951</c:v>
                </c:pt>
                <c:pt idx="375">
                  <c:v>0.50605652759084796</c:v>
                </c:pt>
                <c:pt idx="376">
                  <c:v>0.5074024226110363</c:v>
                </c:pt>
                <c:pt idx="377">
                  <c:v>0.50874831763122474</c:v>
                </c:pt>
                <c:pt idx="378">
                  <c:v>0.51009421265141319</c:v>
                </c:pt>
                <c:pt idx="379">
                  <c:v>0.51144010767160164</c:v>
                </c:pt>
                <c:pt idx="380">
                  <c:v>0.51278600269179009</c:v>
                </c:pt>
                <c:pt idx="381">
                  <c:v>0.51413189771197843</c:v>
                </c:pt>
                <c:pt idx="382">
                  <c:v>0.51547779273216687</c:v>
                </c:pt>
                <c:pt idx="383">
                  <c:v>0.51682368775235532</c:v>
                </c:pt>
                <c:pt idx="384">
                  <c:v>0.51816958277254377</c:v>
                </c:pt>
                <c:pt idx="385">
                  <c:v>0.51951547779273222</c:v>
                </c:pt>
                <c:pt idx="386">
                  <c:v>0.52086137281292055</c:v>
                </c:pt>
                <c:pt idx="387">
                  <c:v>0.522207267833109</c:v>
                </c:pt>
                <c:pt idx="388">
                  <c:v>0.52355316285329745</c:v>
                </c:pt>
                <c:pt idx="389">
                  <c:v>0.5248990578734859</c:v>
                </c:pt>
                <c:pt idx="390">
                  <c:v>0.52624495289367434</c:v>
                </c:pt>
                <c:pt idx="391">
                  <c:v>0.52759084791386268</c:v>
                </c:pt>
                <c:pt idx="392">
                  <c:v>0.52893674293405113</c:v>
                </c:pt>
                <c:pt idx="393">
                  <c:v>0.53028263795423958</c:v>
                </c:pt>
                <c:pt idx="394">
                  <c:v>0.53162853297442803</c:v>
                </c:pt>
                <c:pt idx="395">
                  <c:v>0.53297442799461647</c:v>
                </c:pt>
                <c:pt idx="396">
                  <c:v>0.53432032301480481</c:v>
                </c:pt>
                <c:pt idx="397">
                  <c:v>0.53566621803499326</c:v>
                </c:pt>
                <c:pt idx="398">
                  <c:v>0.53701211305518171</c:v>
                </c:pt>
                <c:pt idx="399">
                  <c:v>0.53835800807537015</c:v>
                </c:pt>
                <c:pt idx="400">
                  <c:v>0.5397039030955586</c:v>
                </c:pt>
                <c:pt idx="401">
                  <c:v>0.54104979811574694</c:v>
                </c:pt>
                <c:pt idx="402">
                  <c:v>0.54239569313593539</c:v>
                </c:pt>
                <c:pt idx="403">
                  <c:v>0.54374158815612383</c:v>
                </c:pt>
                <c:pt idx="404">
                  <c:v>0.54508748317631228</c:v>
                </c:pt>
                <c:pt idx="405">
                  <c:v>0.54643337819650062</c:v>
                </c:pt>
                <c:pt idx="406">
                  <c:v>0.54777927321668907</c:v>
                </c:pt>
                <c:pt idx="407">
                  <c:v>0.54912516823687751</c:v>
                </c:pt>
                <c:pt idx="408">
                  <c:v>0.55047106325706596</c:v>
                </c:pt>
                <c:pt idx="409">
                  <c:v>0.55181695827725441</c:v>
                </c:pt>
                <c:pt idx="410">
                  <c:v>0.55316285329744275</c:v>
                </c:pt>
                <c:pt idx="411">
                  <c:v>0.55450874831763119</c:v>
                </c:pt>
                <c:pt idx="412">
                  <c:v>0.55585464333781964</c:v>
                </c:pt>
                <c:pt idx="413">
                  <c:v>0.55720053835800809</c:v>
                </c:pt>
                <c:pt idx="414">
                  <c:v>0.55854643337819654</c:v>
                </c:pt>
                <c:pt idx="415">
                  <c:v>0.55989232839838488</c:v>
                </c:pt>
                <c:pt idx="416">
                  <c:v>0.56123822341857332</c:v>
                </c:pt>
                <c:pt idx="417">
                  <c:v>0.56258411843876177</c:v>
                </c:pt>
                <c:pt idx="418">
                  <c:v>0.56393001345895022</c:v>
                </c:pt>
                <c:pt idx="419">
                  <c:v>0.56527590847913867</c:v>
                </c:pt>
                <c:pt idx="420">
                  <c:v>0.566621803499327</c:v>
                </c:pt>
                <c:pt idx="421">
                  <c:v>0.56796769851951545</c:v>
                </c:pt>
                <c:pt idx="422">
                  <c:v>0.5693135935397039</c:v>
                </c:pt>
                <c:pt idx="423">
                  <c:v>0.57065948855989235</c:v>
                </c:pt>
                <c:pt idx="424">
                  <c:v>0.5720053835800808</c:v>
                </c:pt>
                <c:pt idx="425">
                  <c:v>0.57335127860026913</c:v>
                </c:pt>
                <c:pt idx="426">
                  <c:v>0.57469717362045758</c:v>
                </c:pt>
                <c:pt idx="427">
                  <c:v>0.57604306864064603</c:v>
                </c:pt>
                <c:pt idx="428">
                  <c:v>0.57738896366083448</c:v>
                </c:pt>
                <c:pt idx="429">
                  <c:v>0.57873485868102292</c:v>
                </c:pt>
                <c:pt idx="430">
                  <c:v>0.58008075370121126</c:v>
                </c:pt>
                <c:pt idx="431">
                  <c:v>0.58142664872139971</c:v>
                </c:pt>
                <c:pt idx="432">
                  <c:v>0.58277254374158816</c:v>
                </c:pt>
                <c:pt idx="433">
                  <c:v>0.5841184387617766</c:v>
                </c:pt>
                <c:pt idx="434">
                  <c:v>0.58546433378196505</c:v>
                </c:pt>
                <c:pt idx="435">
                  <c:v>0.58681022880215339</c:v>
                </c:pt>
                <c:pt idx="436">
                  <c:v>0.58815612382234184</c:v>
                </c:pt>
                <c:pt idx="437">
                  <c:v>0.58950201884253028</c:v>
                </c:pt>
                <c:pt idx="438">
                  <c:v>0.59084791386271873</c:v>
                </c:pt>
                <c:pt idx="439">
                  <c:v>0.59219380888290718</c:v>
                </c:pt>
                <c:pt idx="440">
                  <c:v>0.59353970390309552</c:v>
                </c:pt>
                <c:pt idx="441">
                  <c:v>0.59488559892328396</c:v>
                </c:pt>
                <c:pt idx="442">
                  <c:v>0.59623149394347241</c:v>
                </c:pt>
                <c:pt idx="443">
                  <c:v>0.59757738896366086</c:v>
                </c:pt>
                <c:pt idx="444">
                  <c:v>0.59892328398384931</c:v>
                </c:pt>
                <c:pt idx="445">
                  <c:v>0.60026917900403765</c:v>
                </c:pt>
                <c:pt idx="446">
                  <c:v>0.60161507402422609</c:v>
                </c:pt>
                <c:pt idx="447">
                  <c:v>0.60296096904441454</c:v>
                </c:pt>
                <c:pt idx="448">
                  <c:v>0.60430686406460299</c:v>
                </c:pt>
                <c:pt idx="449">
                  <c:v>0.60565275908479144</c:v>
                </c:pt>
                <c:pt idx="450">
                  <c:v>0.60699865410497977</c:v>
                </c:pt>
                <c:pt idx="451">
                  <c:v>0.60834454912516822</c:v>
                </c:pt>
                <c:pt idx="452">
                  <c:v>0.60969044414535667</c:v>
                </c:pt>
                <c:pt idx="453">
                  <c:v>0.61103633916554512</c:v>
                </c:pt>
                <c:pt idx="454">
                  <c:v>0.61238223418573356</c:v>
                </c:pt>
                <c:pt idx="455">
                  <c:v>0.6137281292059219</c:v>
                </c:pt>
                <c:pt idx="456">
                  <c:v>0.61507402422611035</c:v>
                </c:pt>
                <c:pt idx="457">
                  <c:v>0.6164199192462988</c:v>
                </c:pt>
                <c:pt idx="458">
                  <c:v>0.61776581426648725</c:v>
                </c:pt>
                <c:pt idx="459">
                  <c:v>0.61911170928667569</c:v>
                </c:pt>
                <c:pt idx="460">
                  <c:v>0.62045760430686403</c:v>
                </c:pt>
                <c:pt idx="461">
                  <c:v>0.62180349932705248</c:v>
                </c:pt>
                <c:pt idx="462">
                  <c:v>0.62314939434724093</c:v>
                </c:pt>
                <c:pt idx="463">
                  <c:v>0.62449528936742937</c:v>
                </c:pt>
                <c:pt idx="464">
                  <c:v>0.62584118438761771</c:v>
                </c:pt>
                <c:pt idx="465">
                  <c:v>0.62718707940780616</c:v>
                </c:pt>
                <c:pt idx="466">
                  <c:v>0.62853297442799461</c:v>
                </c:pt>
                <c:pt idx="467">
                  <c:v>0.62987886944818305</c:v>
                </c:pt>
                <c:pt idx="468">
                  <c:v>0.6312247644683715</c:v>
                </c:pt>
                <c:pt idx="469">
                  <c:v>0.63257065948855984</c:v>
                </c:pt>
                <c:pt idx="470">
                  <c:v>0.63391655450874829</c:v>
                </c:pt>
                <c:pt idx="471">
                  <c:v>0.63526244952893673</c:v>
                </c:pt>
                <c:pt idx="472">
                  <c:v>0.63660834454912518</c:v>
                </c:pt>
                <c:pt idx="473">
                  <c:v>0.63795423956931363</c:v>
                </c:pt>
                <c:pt idx="474">
                  <c:v>0.63930013458950197</c:v>
                </c:pt>
                <c:pt idx="475">
                  <c:v>0.64064602960969042</c:v>
                </c:pt>
                <c:pt idx="476">
                  <c:v>0.64199192462987886</c:v>
                </c:pt>
                <c:pt idx="477">
                  <c:v>0.64333781965006731</c:v>
                </c:pt>
                <c:pt idx="478">
                  <c:v>0.64468371467025576</c:v>
                </c:pt>
                <c:pt idx="479">
                  <c:v>0.6460296096904441</c:v>
                </c:pt>
                <c:pt idx="480">
                  <c:v>0.64737550471063254</c:v>
                </c:pt>
                <c:pt idx="481">
                  <c:v>0.64872139973082099</c:v>
                </c:pt>
                <c:pt idx="482">
                  <c:v>0.65006729475100944</c:v>
                </c:pt>
                <c:pt idx="483">
                  <c:v>0.65141318977119789</c:v>
                </c:pt>
                <c:pt idx="484">
                  <c:v>0.65275908479138622</c:v>
                </c:pt>
                <c:pt idx="485">
                  <c:v>0.65410497981157467</c:v>
                </c:pt>
                <c:pt idx="486">
                  <c:v>0.65545087483176312</c:v>
                </c:pt>
                <c:pt idx="487">
                  <c:v>0.65679676985195157</c:v>
                </c:pt>
                <c:pt idx="488">
                  <c:v>0.65814266487214002</c:v>
                </c:pt>
                <c:pt idx="489">
                  <c:v>0.65948855989232835</c:v>
                </c:pt>
                <c:pt idx="490">
                  <c:v>0.6608344549125168</c:v>
                </c:pt>
                <c:pt idx="491">
                  <c:v>0.66218034993270525</c:v>
                </c:pt>
                <c:pt idx="492">
                  <c:v>0.6635262449528937</c:v>
                </c:pt>
                <c:pt idx="493">
                  <c:v>0.66487213997308214</c:v>
                </c:pt>
                <c:pt idx="494">
                  <c:v>0.66621803499327048</c:v>
                </c:pt>
                <c:pt idx="495">
                  <c:v>0.66756393001345893</c:v>
                </c:pt>
                <c:pt idx="496">
                  <c:v>0.66890982503364738</c:v>
                </c:pt>
                <c:pt idx="497">
                  <c:v>0.67025572005383582</c:v>
                </c:pt>
                <c:pt idx="498">
                  <c:v>0.67160161507402427</c:v>
                </c:pt>
                <c:pt idx="499">
                  <c:v>0.67294751009421261</c:v>
                </c:pt>
                <c:pt idx="500">
                  <c:v>0.67429340511440106</c:v>
                </c:pt>
                <c:pt idx="501">
                  <c:v>0.6756393001345895</c:v>
                </c:pt>
                <c:pt idx="502">
                  <c:v>0.67698519515477795</c:v>
                </c:pt>
                <c:pt idx="503">
                  <c:v>0.6783310901749664</c:v>
                </c:pt>
                <c:pt idx="504">
                  <c:v>0.67967698519515474</c:v>
                </c:pt>
                <c:pt idx="505">
                  <c:v>0.68102288021534318</c:v>
                </c:pt>
                <c:pt idx="506">
                  <c:v>0.68236877523553163</c:v>
                </c:pt>
                <c:pt idx="507">
                  <c:v>0.68371467025572008</c:v>
                </c:pt>
                <c:pt idx="508">
                  <c:v>0.68506056527590853</c:v>
                </c:pt>
                <c:pt idx="509">
                  <c:v>0.68640646029609687</c:v>
                </c:pt>
                <c:pt idx="510">
                  <c:v>0.68775235531628531</c:v>
                </c:pt>
                <c:pt idx="511">
                  <c:v>0.68909825033647376</c:v>
                </c:pt>
                <c:pt idx="512">
                  <c:v>0.69044414535666221</c:v>
                </c:pt>
                <c:pt idx="513">
                  <c:v>0.69179004037685066</c:v>
                </c:pt>
                <c:pt idx="514">
                  <c:v>0.69313593539703899</c:v>
                </c:pt>
                <c:pt idx="515">
                  <c:v>0.69448183041722744</c:v>
                </c:pt>
                <c:pt idx="516">
                  <c:v>0.69582772543741589</c:v>
                </c:pt>
                <c:pt idx="517">
                  <c:v>0.69717362045760434</c:v>
                </c:pt>
                <c:pt idx="518">
                  <c:v>0.69851951547779279</c:v>
                </c:pt>
                <c:pt idx="519">
                  <c:v>0.69986541049798112</c:v>
                </c:pt>
                <c:pt idx="520">
                  <c:v>0.70121130551816957</c:v>
                </c:pt>
                <c:pt idx="521">
                  <c:v>0.70255720053835802</c:v>
                </c:pt>
                <c:pt idx="522">
                  <c:v>0.70390309555854647</c:v>
                </c:pt>
                <c:pt idx="523">
                  <c:v>0.70524899057873491</c:v>
                </c:pt>
                <c:pt idx="524">
                  <c:v>0.70659488559892325</c:v>
                </c:pt>
                <c:pt idx="525">
                  <c:v>0.7079407806191117</c:v>
                </c:pt>
                <c:pt idx="526">
                  <c:v>0.70928667563930015</c:v>
                </c:pt>
                <c:pt idx="527">
                  <c:v>0.71063257065948859</c:v>
                </c:pt>
                <c:pt idx="528">
                  <c:v>0.71197846567967693</c:v>
                </c:pt>
                <c:pt idx="529">
                  <c:v>0.71332436069986538</c:v>
                </c:pt>
                <c:pt idx="530">
                  <c:v>0.71467025572005383</c:v>
                </c:pt>
                <c:pt idx="531">
                  <c:v>0.71601615074024227</c:v>
                </c:pt>
                <c:pt idx="532">
                  <c:v>0.71736204576043072</c:v>
                </c:pt>
                <c:pt idx="533">
                  <c:v>0.71870794078061906</c:v>
                </c:pt>
                <c:pt idx="534">
                  <c:v>0.72005383580080751</c:v>
                </c:pt>
                <c:pt idx="535">
                  <c:v>0.72139973082099595</c:v>
                </c:pt>
                <c:pt idx="536">
                  <c:v>0.7227456258411844</c:v>
                </c:pt>
                <c:pt idx="537">
                  <c:v>0.72409152086137285</c:v>
                </c:pt>
                <c:pt idx="538">
                  <c:v>0.72543741588156119</c:v>
                </c:pt>
                <c:pt idx="539">
                  <c:v>0.72678331090174964</c:v>
                </c:pt>
                <c:pt idx="540">
                  <c:v>0.72812920592193808</c:v>
                </c:pt>
                <c:pt idx="541">
                  <c:v>0.72947510094212653</c:v>
                </c:pt>
                <c:pt idx="542">
                  <c:v>0.73082099596231498</c:v>
                </c:pt>
                <c:pt idx="543">
                  <c:v>0.73216689098250332</c:v>
                </c:pt>
                <c:pt idx="544">
                  <c:v>0.73351278600269176</c:v>
                </c:pt>
                <c:pt idx="545">
                  <c:v>0.73485868102288021</c:v>
                </c:pt>
                <c:pt idx="546">
                  <c:v>0.73620457604306866</c:v>
                </c:pt>
                <c:pt idx="547">
                  <c:v>0.73755047106325711</c:v>
                </c:pt>
                <c:pt idx="548">
                  <c:v>0.73889636608344544</c:v>
                </c:pt>
                <c:pt idx="549">
                  <c:v>0.74024226110363389</c:v>
                </c:pt>
                <c:pt idx="550">
                  <c:v>0.74158815612382234</c:v>
                </c:pt>
                <c:pt idx="551">
                  <c:v>0.74293405114401079</c:v>
                </c:pt>
                <c:pt idx="552">
                  <c:v>0.74427994616419924</c:v>
                </c:pt>
                <c:pt idx="553">
                  <c:v>0.74562584118438757</c:v>
                </c:pt>
                <c:pt idx="554">
                  <c:v>0.74697173620457602</c:v>
                </c:pt>
                <c:pt idx="555">
                  <c:v>0.74831763122476447</c:v>
                </c:pt>
                <c:pt idx="556">
                  <c:v>0.74966352624495292</c:v>
                </c:pt>
                <c:pt idx="557">
                  <c:v>0.75100942126514136</c:v>
                </c:pt>
                <c:pt idx="558">
                  <c:v>0.7523553162853297</c:v>
                </c:pt>
                <c:pt idx="559">
                  <c:v>0.75370121130551815</c:v>
                </c:pt>
                <c:pt idx="560">
                  <c:v>0.7550471063257066</c:v>
                </c:pt>
                <c:pt idx="561">
                  <c:v>0.75639300134589504</c:v>
                </c:pt>
                <c:pt idx="562">
                  <c:v>0.75773889636608349</c:v>
                </c:pt>
                <c:pt idx="563">
                  <c:v>0.75908479138627183</c:v>
                </c:pt>
                <c:pt idx="564">
                  <c:v>0.76043068640646028</c:v>
                </c:pt>
                <c:pt idx="565">
                  <c:v>0.76177658142664872</c:v>
                </c:pt>
                <c:pt idx="566">
                  <c:v>0.76312247644683717</c:v>
                </c:pt>
                <c:pt idx="567">
                  <c:v>0.76446837146702562</c:v>
                </c:pt>
                <c:pt idx="568">
                  <c:v>0.76581426648721396</c:v>
                </c:pt>
                <c:pt idx="569">
                  <c:v>0.7671601615074024</c:v>
                </c:pt>
                <c:pt idx="570">
                  <c:v>0.76850605652759085</c:v>
                </c:pt>
                <c:pt idx="571">
                  <c:v>0.7698519515477793</c:v>
                </c:pt>
                <c:pt idx="572">
                  <c:v>0.77119784656796775</c:v>
                </c:pt>
                <c:pt idx="573">
                  <c:v>0.77254374158815609</c:v>
                </c:pt>
                <c:pt idx="574">
                  <c:v>0.77388963660834453</c:v>
                </c:pt>
                <c:pt idx="575">
                  <c:v>0.77523553162853298</c:v>
                </c:pt>
                <c:pt idx="576">
                  <c:v>0.77658142664872143</c:v>
                </c:pt>
                <c:pt idx="577">
                  <c:v>0.77792732166890988</c:v>
                </c:pt>
                <c:pt idx="578">
                  <c:v>0.77927321668909821</c:v>
                </c:pt>
                <c:pt idx="579">
                  <c:v>0.78061911170928666</c:v>
                </c:pt>
                <c:pt idx="580">
                  <c:v>0.78196500672947511</c:v>
                </c:pt>
                <c:pt idx="581">
                  <c:v>0.78331090174966356</c:v>
                </c:pt>
                <c:pt idx="582">
                  <c:v>0.78465679676985201</c:v>
                </c:pt>
                <c:pt idx="583">
                  <c:v>0.78600269179004034</c:v>
                </c:pt>
                <c:pt idx="584">
                  <c:v>0.78734858681022879</c:v>
                </c:pt>
                <c:pt idx="585">
                  <c:v>0.78869448183041724</c:v>
                </c:pt>
                <c:pt idx="586">
                  <c:v>0.79004037685060569</c:v>
                </c:pt>
                <c:pt idx="587">
                  <c:v>0.79138627187079413</c:v>
                </c:pt>
                <c:pt idx="588">
                  <c:v>0.79273216689098247</c:v>
                </c:pt>
                <c:pt idx="589">
                  <c:v>0.79407806191117092</c:v>
                </c:pt>
                <c:pt idx="590">
                  <c:v>0.79542395693135937</c:v>
                </c:pt>
                <c:pt idx="591">
                  <c:v>0.79676985195154781</c:v>
                </c:pt>
                <c:pt idx="592">
                  <c:v>0.79811574697173615</c:v>
                </c:pt>
                <c:pt idx="593">
                  <c:v>0.7994616419919246</c:v>
                </c:pt>
                <c:pt idx="594">
                  <c:v>0.80080753701211305</c:v>
                </c:pt>
                <c:pt idx="595">
                  <c:v>0.80215343203230149</c:v>
                </c:pt>
                <c:pt idx="596">
                  <c:v>0.80349932705248994</c:v>
                </c:pt>
                <c:pt idx="597">
                  <c:v>0.80484522207267828</c:v>
                </c:pt>
                <c:pt idx="598">
                  <c:v>0.80619111709286673</c:v>
                </c:pt>
                <c:pt idx="599">
                  <c:v>0.80753701211305517</c:v>
                </c:pt>
                <c:pt idx="600">
                  <c:v>0.80888290713324362</c:v>
                </c:pt>
                <c:pt idx="601">
                  <c:v>0.81022880215343207</c:v>
                </c:pt>
                <c:pt idx="602">
                  <c:v>0.81157469717362041</c:v>
                </c:pt>
                <c:pt idx="603">
                  <c:v>0.81292059219380886</c:v>
                </c:pt>
                <c:pt idx="604">
                  <c:v>0.8142664872139973</c:v>
                </c:pt>
                <c:pt idx="605">
                  <c:v>0.81561238223418575</c:v>
                </c:pt>
                <c:pt idx="606">
                  <c:v>0.8169582772543742</c:v>
                </c:pt>
                <c:pt idx="607">
                  <c:v>0.81830417227456254</c:v>
                </c:pt>
                <c:pt idx="608">
                  <c:v>0.81965006729475098</c:v>
                </c:pt>
                <c:pt idx="609">
                  <c:v>0.82099596231493943</c:v>
                </c:pt>
                <c:pt idx="610">
                  <c:v>0.82234185733512788</c:v>
                </c:pt>
                <c:pt idx="611">
                  <c:v>0.82368775235531633</c:v>
                </c:pt>
                <c:pt idx="612">
                  <c:v>0.82503364737550466</c:v>
                </c:pt>
                <c:pt idx="613">
                  <c:v>0.82637954239569311</c:v>
                </c:pt>
                <c:pt idx="614">
                  <c:v>0.82772543741588156</c:v>
                </c:pt>
                <c:pt idx="615">
                  <c:v>0.82907133243607001</c:v>
                </c:pt>
                <c:pt idx="616">
                  <c:v>0.83041722745625846</c:v>
                </c:pt>
                <c:pt idx="617">
                  <c:v>0.83176312247644679</c:v>
                </c:pt>
                <c:pt idx="618">
                  <c:v>0.83310901749663524</c:v>
                </c:pt>
                <c:pt idx="619">
                  <c:v>0.83445491251682369</c:v>
                </c:pt>
                <c:pt idx="620">
                  <c:v>0.83580080753701214</c:v>
                </c:pt>
                <c:pt idx="621">
                  <c:v>0.83714670255720058</c:v>
                </c:pt>
                <c:pt idx="622">
                  <c:v>0.83849259757738892</c:v>
                </c:pt>
                <c:pt idx="623">
                  <c:v>0.83983849259757737</c:v>
                </c:pt>
                <c:pt idx="624">
                  <c:v>0.84118438761776582</c:v>
                </c:pt>
                <c:pt idx="625">
                  <c:v>0.84253028263795426</c:v>
                </c:pt>
                <c:pt idx="626">
                  <c:v>0.84387617765814271</c:v>
                </c:pt>
                <c:pt idx="627">
                  <c:v>0.84522207267833105</c:v>
                </c:pt>
                <c:pt idx="628">
                  <c:v>0.8465679676985195</c:v>
                </c:pt>
                <c:pt idx="629">
                  <c:v>0.84791386271870794</c:v>
                </c:pt>
                <c:pt idx="630">
                  <c:v>0.84925975773889639</c:v>
                </c:pt>
                <c:pt idx="631">
                  <c:v>0.85060565275908484</c:v>
                </c:pt>
                <c:pt idx="632">
                  <c:v>0.85195154777927318</c:v>
                </c:pt>
                <c:pt idx="633">
                  <c:v>0.85329744279946163</c:v>
                </c:pt>
                <c:pt idx="634">
                  <c:v>0.85464333781965007</c:v>
                </c:pt>
                <c:pt idx="635">
                  <c:v>0.85598923283983852</c:v>
                </c:pt>
                <c:pt idx="636">
                  <c:v>0.85733512786002697</c:v>
                </c:pt>
                <c:pt idx="637">
                  <c:v>0.85868102288021531</c:v>
                </c:pt>
                <c:pt idx="638">
                  <c:v>0.86002691790040375</c:v>
                </c:pt>
                <c:pt idx="639">
                  <c:v>0.8613728129205922</c:v>
                </c:pt>
                <c:pt idx="640">
                  <c:v>0.86271870794078065</c:v>
                </c:pt>
                <c:pt idx="641">
                  <c:v>0.8640646029609691</c:v>
                </c:pt>
                <c:pt idx="642">
                  <c:v>0.86541049798115743</c:v>
                </c:pt>
                <c:pt idx="643">
                  <c:v>0.86675639300134588</c:v>
                </c:pt>
                <c:pt idx="644">
                  <c:v>0.86810228802153433</c:v>
                </c:pt>
                <c:pt idx="645">
                  <c:v>0.86944818304172278</c:v>
                </c:pt>
                <c:pt idx="646">
                  <c:v>0.87079407806191123</c:v>
                </c:pt>
                <c:pt idx="647">
                  <c:v>0.87213997308209956</c:v>
                </c:pt>
                <c:pt idx="648">
                  <c:v>0.87348586810228801</c:v>
                </c:pt>
                <c:pt idx="649">
                  <c:v>0.87483176312247646</c:v>
                </c:pt>
                <c:pt idx="650">
                  <c:v>0.87617765814266491</c:v>
                </c:pt>
                <c:pt idx="651">
                  <c:v>0.87752355316285324</c:v>
                </c:pt>
                <c:pt idx="652">
                  <c:v>0.87886944818304169</c:v>
                </c:pt>
                <c:pt idx="653">
                  <c:v>0.88021534320323014</c:v>
                </c:pt>
                <c:pt idx="654">
                  <c:v>0.88156123822341859</c:v>
                </c:pt>
                <c:pt idx="655">
                  <c:v>0.88290713324360703</c:v>
                </c:pt>
                <c:pt idx="656">
                  <c:v>0.88425302826379537</c:v>
                </c:pt>
                <c:pt idx="657">
                  <c:v>0.88559892328398382</c:v>
                </c:pt>
                <c:pt idx="658">
                  <c:v>0.88694481830417227</c:v>
                </c:pt>
                <c:pt idx="659">
                  <c:v>0.88829071332436071</c:v>
                </c:pt>
                <c:pt idx="660">
                  <c:v>0.88963660834454916</c:v>
                </c:pt>
                <c:pt idx="661">
                  <c:v>0.8909825033647375</c:v>
                </c:pt>
                <c:pt idx="662">
                  <c:v>0.89232839838492595</c:v>
                </c:pt>
                <c:pt idx="663">
                  <c:v>0.89367429340511439</c:v>
                </c:pt>
                <c:pt idx="664">
                  <c:v>0.89502018842530284</c:v>
                </c:pt>
                <c:pt idx="665">
                  <c:v>0.89636608344549129</c:v>
                </c:pt>
                <c:pt idx="666">
                  <c:v>0.89771197846567963</c:v>
                </c:pt>
                <c:pt idx="667">
                  <c:v>0.89905787348586808</c:v>
                </c:pt>
                <c:pt idx="668">
                  <c:v>0.90040376850605652</c:v>
                </c:pt>
                <c:pt idx="669">
                  <c:v>0.90174966352624497</c:v>
                </c:pt>
                <c:pt idx="670">
                  <c:v>0.90309555854643342</c:v>
                </c:pt>
                <c:pt idx="671">
                  <c:v>0.90444145356662176</c:v>
                </c:pt>
                <c:pt idx="672">
                  <c:v>0.9057873485868102</c:v>
                </c:pt>
                <c:pt idx="673">
                  <c:v>0.90713324360699865</c:v>
                </c:pt>
                <c:pt idx="674">
                  <c:v>0.9084791386271871</c:v>
                </c:pt>
                <c:pt idx="675">
                  <c:v>0.90982503364737555</c:v>
                </c:pt>
                <c:pt idx="676">
                  <c:v>0.91117092866756388</c:v>
                </c:pt>
                <c:pt idx="677">
                  <c:v>0.91251682368775233</c:v>
                </c:pt>
                <c:pt idx="678">
                  <c:v>0.91386271870794078</c:v>
                </c:pt>
                <c:pt idx="679">
                  <c:v>0.91520861372812923</c:v>
                </c:pt>
                <c:pt idx="680">
                  <c:v>0.91655450874831768</c:v>
                </c:pt>
                <c:pt idx="681">
                  <c:v>0.91790040376850601</c:v>
                </c:pt>
                <c:pt idx="682">
                  <c:v>0.91924629878869446</c:v>
                </c:pt>
                <c:pt idx="683">
                  <c:v>0.92059219380888291</c:v>
                </c:pt>
                <c:pt idx="684">
                  <c:v>0.92193808882907136</c:v>
                </c:pt>
                <c:pt idx="685">
                  <c:v>0.9232839838492598</c:v>
                </c:pt>
                <c:pt idx="686">
                  <c:v>0.92462987886944814</c:v>
                </c:pt>
                <c:pt idx="687">
                  <c:v>0.92597577388963659</c:v>
                </c:pt>
                <c:pt idx="688">
                  <c:v>0.92732166890982504</c:v>
                </c:pt>
                <c:pt idx="689">
                  <c:v>0.92866756393001348</c:v>
                </c:pt>
                <c:pt idx="690">
                  <c:v>0.93001345895020193</c:v>
                </c:pt>
                <c:pt idx="691">
                  <c:v>0.93135935397039027</c:v>
                </c:pt>
                <c:pt idx="692">
                  <c:v>0.93270524899057872</c:v>
                </c:pt>
                <c:pt idx="693">
                  <c:v>0.93405114401076716</c:v>
                </c:pt>
                <c:pt idx="694">
                  <c:v>0.93539703903095561</c:v>
                </c:pt>
                <c:pt idx="695">
                  <c:v>0.93674293405114406</c:v>
                </c:pt>
                <c:pt idx="696">
                  <c:v>0.9380888290713324</c:v>
                </c:pt>
                <c:pt idx="697">
                  <c:v>0.93943472409152085</c:v>
                </c:pt>
                <c:pt idx="698">
                  <c:v>0.94078061911170929</c:v>
                </c:pt>
                <c:pt idx="699">
                  <c:v>0.94212651413189774</c:v>
                </c:pt>
                <c:pt idx="700">
                  <c:v>0.94347240915208619</c:v>
                </c:pt>
                <c:pt idx="701">
                  <c:v>0.94481830417227453</c:v>
                </c:pt>
                <c:pt idx="702">
                  <c:v>0.94616419919246297</c:v>
                </c:pt>
                <c:pt idx="703">
                  <c:v>0.94751009421265142</c:v>
                </c:pt>
                <c:pt idx="704">
                  <c:v>0.94885598923283987</c:v>
                </c:pt>
                <c:pt idx="705">
                  <c:v>0.95020188425302832</c:v>
                </c:pt>
                <c:pt idx="706">
                  <c:v>0.95154777927321665</c:v>
                </c:pt>
                <c:pt idx="707">
                  <c:v>0.9528936742934051</c:v>
                </c:pt>
                <c:pt idx="708">
                  <c:v>0.95423956931359355</c:v>
                </c:pt>
                <c:pt idx="709">
                  <c:v>0.955585464333782</c:v>
                </c:pt>
                <c:pt idx="710">
                  <c:v>0.95693135935397045</c:v>
                </c:pt>
                <c:pt idx="711">
                  <c:v>0.95827725437415878</c:v>
                </c:pt>
                <c:pt idx="712">
                  <c:v>0.95962314939434723</c:v>
                </c:pt>
                <c:pt idx="713">
                  <c:v>0.96096904441453568</c:v>
                </c:pt>
                <c:pt idx="714">
                  <c:v>0.96231493943472413</c:v>
                </c:pt>
                <c:pt idx="715">
                  <c:v>0.96366083445491246</c:v>
                </c:pt>
                <c:pt idx="716">
                  <c:v>0.96500672947510091</c:v>
                </c:pt>
                <c:pt idx="717">
                  <c:v>0.96635262449528936</c:v>
                </c:pt>
                <c:pt idx="718">
                  <c:v>0.96769851951547781</c:v>
                </c:pt>
                <c:pt idx="719">
                  <c:v>0.96904441453566625</c:v>
                </c:pt>
                <c:pt idx="720">
                  <c:v>0.97039030955585459</c:v>
                </c:pt>
                <c:pt idx="721">
                  <c:v>0.97173620457604304</c:v>
                </c:pt>
                <c:pt idx="722">
                  <c:v>0.97308209959623149</c:v>
                </c:pt>
                <c:pt idx="723">
                  <c:v>0.97442799461641993</c:v>
                </c:pt>
                <c:pt idx="724">
                  <c:v>0.97577388963660838</c:v>
                </c:pt>
                <c:pt idx="725">
                  <c:v>0.97711978465679672</c:v>
                </c:pt>
                <c:pt idx="726">
                  <c:v>0.97846567967698517</c:v>
                </c:pt>
                <c:pt idx="727">
                  <c:v>0.97981157469717362</c:v>
                </c:pt>
                <c:pt idx="728">
                  <c:v>0.98115746971736206</c:v>
                </c:pt>
                <c:pt idx="729">
                  <c:v>0.98250336473755051</c:v>
                </c:pt>
                <c:pt idx="730">
                  <c:v>0.98384925975773885</c:v>
                </c:pt>
                <c:pt idx="731">
                  <c:v>0.9851951547779273</c:v>
                </c:pt>
                <c:pt idx="732">
                  <c:v>0.98654104979811574</c:v>
                </c:pt>
                <c:pt idx="733">
                  <c:v>0.98788694481830419</c:v>
                </c:pt>
                <c:pt idx="734">
                  <c:v>0.98923283983849264</c:v>
                </c:pt>
                <c:pt idx="735">
                  <c:v>0.99057873485868098</c:v>
                </c:pt>
                <c:pt idx="736">
                  <c:v>0.99192462987886942</c:v>
                </c:pt>
                <c:pt idx="737">
                  <c:v>0.99327052489905787</c:v>
                </c:pt>
                <c:pt idx="738">
                  <c:v>0.99461641991924632</c:v>
                </c:pt>
                <c:pt idx="739">
                  <c:v>0.99596231493943477</c:v>
                </c:pt>
                <c:pt idx="740">
                  <c:v>0.9973082099596231</c:v>
                </c:pt>
                <c:pt idx="741">
                  <c:v>0.99865410497981155</c:v>
                </c:pt>
                <c:pt idx="742">
                  <c:v>1</c:v>
                </c:pt>
              </c:numCache>
            </c:numRef>
          </c:xVal>
          <c:yVal>
            <c:numRef>
              <c:f>'Duration Curve'!$D$2:$D$763</c:f>
              <c:numCache>
                <c:formatCode>General</c:formatCode>
                <c:ptCount val="762"/>
                <c:pt idx="0">
                  <c:v>10664.621840322663</c:v>
                </c:pt>
                <c:pt idx="1">
                  <c:v>10692.084237241066</c:v>
                </c:pt>
                <c:pt idx="2">
                  <c:v>10701.902084463287</c:v>
                </c:pt>
                <c:pt idx="3">
                  <c:v>10905.419593143844</c:v>
                </c:pt>
                <c:pt idx="4">
                  <c:v>11033.329088586554</c:v>
                </c:pt>
                <c:pt idx="5">
                  <c:v>11856.1105195294</c:v>
                </c:pt>
                <c:pt idx="6">
                  <c:v>11939.612740666551</c:v>
                </c:pt>
                <c:pt idx="7">
                  <c:v>11964.421803166551</c:v>
                </c:pt>
                <c:pt idx="8">
                  <c:v>12105.460660852179</c:v>
                </c:pt>
                <c:pt idx="9">
                  <c:v>12206.793608017229</c:v>
                </c:pt>
                <c:pt idx="10">
                  <c:v>12282.174154093216</c:v>
                </c:pt>
                <c:pt idx="11">
                  <c:v>12368.454542966901</c:v>
                </c:pt>
                <c:pt idx="12">
                  <c:v>12532.600388292783</c:v>
                </c:pt>
                <c:pt idx="13">
                  <c:v>12564.900116263754</c:v>
                </c:pt>
                <c:pt idx="14">
                  <c:v>12578.142796005093</c:v>
                </c:pt>
                <c:pt idx="15">
                  <c:v>12619.120604545005</c:v>
                </c:pt>
                <c:pt idx="16">
                  <c:v>12661.627587935509</c:v>
                </c:pt>
                <c:pt idx="17">
                  <c:v>12826.316388138192</c:v>
                </c:pt>
                <c:pt idx="18">
                  <c:v>12968.481363137857</c:v>
                </c:pt>
                <c:pt idx="19">
                  <c:v>13019.597137696401</c:v>
                </c:pt>
                <c:pt idx="20">
                  <c:v>13069.172772686805</c:v>
                </c:pt>
                <c:pt idx="21">
                  <c:v>13119.619961955512</c:v>
                </c:pt>
                <c:pt idx="22">
                  <c:v>13255.900942858294</c:v>
                </c:pt>
                <c:pt idx="23">
                  <c:v>13328.464857637038</c:v>
                </c:pt>
                <c:pt idx="24">
                  <c:v>13368.156006020698</c:v>
                </c:pt>
                <c:pt idx="25">
                  <c:v>13400.87301494285</c:v>
                </c:pt>
                <c:pt idx="26">
                  <c:v>13414.887902895138</c:v>
                </c:pt>
                <c:pt idx="27">
                  <c:v>13498.505476278431</c:v>
                </c:pt>
                <c:pt idx="28">
                  <c:v>13504.321893379125</c:v>
                </c:pt>
                <c:pt idx="29">
                  <c:v>13546.058790464042</c:v>
                </c:pt>
                <c:pt idx="30">
                  <c:v>13579.20828243303</c:v>
                </c:pt>
                <c:pt idx="31">
                  <c:v>13582.526265289578</c:v>
                </c:pt>
                <c:pt idx="32">
                  <c:v>13591.240645987025</c:v>
                </c:pt>
                <c:pt idx="33">
                  <c:v>13599.122772883498</c:v>
                </c:pt>
                <c:pt idx="34">
                  <c:v>13618.692892904739</c:v>
                </c:pt>
                <c:pt idx="35">
                  <c:v>13631.619531620705</c:v>
                </c:pt>
                <c:pt idx="36">
                  <c:v>13648.486866429041</c:v>
                </c:pt>
                <c:pt idx="37">
                  <c:v>13671.764758027351</c:v>
                </c:pt>
                <c:pt idx="38">
                  <c:v>13684.903493704744</c:v>
                </c:pt>
                <c:pt idx="39">
                  <c:v>13742.922575834684</c:v>
                </c:pt>
                <c:pt idx="40">
                  <c:v>13774.568580727007</c:v>
                </c:pt>
                <c:pt idx="41">
                  <c:v>13776.776429034297</c:v>
                </c:pt>
                <c:pt idx="42">
                  <c:v>13804.184519475562</c:v>
                </c:pt>
                <c:pt idx="43">
                  <c:v>13834.226100258256</c:v>
                </c:pt>
                <c:pt idx="44">
                  <c:v>13837.527536101547</c:v>
                </c:pt>
                <c:pt idx="45">
                  <c:v>13923.562959437666</c:v>
                </c:pt>
                <c:pt idx="46">
                  <c:v>13969.285727367238</c:v>
                </c:pt>
                <c:pt idx="47">
                  <c:v>14070.831349075692</c:v>
                </c:pt>
                <c:pt idx="48">
                  <c:v>14080.439237705035</c:v>
                </c:pt>
                <c:pt idx="49">
                  <c:v>14086.947201976611</c:v>
                </c:pt>
                <c:pt idx="50">
                  <c:v>14136.308824802734</c:v>
                </c:pt>
                <c:pt idx="51">
                  <c:v>14254.765277104212</c:v>
                </c:pt>
                <c:pt idx="52">
                  <c:v>14307.507004534767</c:v>
                </c:pt>
                <c:pt idx="53">
                  <c:v>14308.907428140308</c:v>
                </c:pt>
                <c:pt idx="54">
                  <c:v>14320.196212022565</c:v>
                </c:pt>
                <c:pt idx="55">
                  <c:v>14333.463590906293</c:v>
                </c:pt>
                <c:pt idx="56">
                  <c:v>14357.546119401935</c:v>
                </c:pt>
                <c:pt idx="57">
                  <c:v>14382.232412107216</c:v>
                </c:pt>
                <c:pt idx="58">
                  <c:v>14419.217533798477</c:v>
                </c:pt>
                <c:pt idx="59">
                  <c:v>14469.052268813153</c:v>
                </c:pt>
                <c:pt idx="60">
                  <c:v>14503.199372584753</c:v>
                </c:pt>
                <c:pt idx="61">
                  <c:v>14503.463367820643</c:v>
                </c:pt>
                <c:pt idx="62">
                  <c:v>14514.004740449534</c:v>
                </c:pt>
                <c:pt idx="63">
                  <c:v>14530.439660172247</c:v>
                </c:pt>
                <c:pt idx="64">
                  <c:v>14545.034646538625</c:v>
                </c:pt>
                <c:pt idx="65">
                  <c:v>14549.561837906622</c:v>
                </c:pt>
                <c:pt idx="66">
                  <c:v>14551.281774972595</c:v>
                </c:pt>
                <c:pt idx="67">
                  <c:v>14554.274756324221</c:v>
                </c:pt>
                <c:pt idx="68">
                  <c:v>14568.294516523607</c:v>
                </c:pt>
                <c:pt idx="69">
                  <c:v>14620.71910047743</c:v>
                </c:pt>
                <c:pt idx="70">
                  <c:v>14651.935940353746</c:v>
                </c:pt>
                <c:pt idx="71">
                  <c:v>14681.769957780472</c:v>
                </c:pt>
                <c:pt idx="72">
                  <c:v>14694.17731855849</c:v>
                </c:pt>
                <c:pt idx="73">
                  <c:v>14810.485827234417</c:v>
                </c:pt>
                <c:pt idx="74">
                  <c:v>14831.045751998008</c:v>
                </c:pt>
                <c:pt idx="75">
                  <c:v>14861.028721626526</c:v>
                </c:pt>
                <c:pt idx="76">
                  <c:v>14886.841466135194</c:v>
                </c:pt>
                <c:pt idx="77">
                  <c:v>14887.783145073781</c:v>
                </c:pt>
                <c:pt idx="78">
                  <c:v>14932.225873509902</c:v>
                </c:pt>
                <c:pt idx="79">
                  <c:v>14948.280756048294</c:v>
                </c:pt>
                <c:pt idx="80">
                  <c:v>14951.411606334656</c:v>
                </c:pt>
                <c:pt idx="81">
                  <c:v>14976.249397141886</c:v>
                </c:pt>
                <c:pt idx="82">
                  <c:v>14982.035382794598</c:v>
                </c:pt>
                <c:pt idx="83">
                  <c:v>15027.055266295309</c:v>
                </c:pt>
                <c:pt idx="84">
                  <c:v>15070.767631564668</c:v>
                </c:pt>
                <c:pt idx="85">
                  <c:v>15078.152942641278</c:v>
                </c:pt>
                <c:pt idx="86">
                  <c:v>15099.426619978869</c:v>
                </c:pt>
                <c:pt idx="87">
                  <c:v>15115.812782549932</c:v>
                </c:pt>
                <c:pt idx="88">
                  <c:v>15138.704394508333</c:v>
                </c:pt>
                <c:pt idx="89">
                  <c:v>15143.205466378844</c:v>
                </c:pt>
                <c:pt idx="90">
                  <c:v>15214.347509112431</c:v>
                </c:pt>
                <c:pt idx="91">
                  <c:v>15245.487656658252</c:v>
                </c:pt>
                <c:pt idx="92">
                  <c:v>15256.417364937362</c:v>
                </c:pt>
                <c:pt idx="93">
                  <c:v>15282.759545084635</c:v>
                </c:pt>
                <c:pt idx="94">
                  <c:v>15293.452739952101</c:v>
                </c:pt>
                <c:pt idx="95">
                  <c:v>15317.26818770518</c:v>
                </c:pt>
                <c:pt idx="96">
                  <c:v>15318.595755750863</c:v>
                </c:pt>
                <c:pt idx="97">
                  <c:v>15319.392849173495</c:v>
                </c:pt>
                <c:pt idx="98">
                  <c:v>15331.267293861267</c:v>
                </c:pt>
                <c:pt idx="99">
                  <c:v>15376.290597897727</c:v>
                </c:pt>
                <c:pt idx="100">
                  <c:v>15419.569969649438</c:v>
                </c:pt>
                <c:pt idx="101">
                  <c:v>15422.37625596788</c:v>
                </c:pt>
                <c:pt idx="102">
                  <c:v>15427.577831802402</c:v>
                </c:pt>
                <c:pt idx="103">
                  <c:v>15470.220532920852</c:v>
                </c:pt>
                <c:pt idx="104">
                  <c:v>15475.802281683622</c:v>
                </c:pt>
                <c:pt idx="105">
                  <c:v>15502.440223548769</c:v>
                </c:pt>
                <c:pt idx="106">
                  <c:v>15502.607157796221</c:v>
                </c:pt>
                <c:pt idx="107">
                  <c:v>15519.087929009331</c:v>
                </c:pt>
                <c:pt idx="108">
                  <c:v>15521.777607756248</c:v>
                </c:pt>
                <c:pt idx="109">
                  <c:v>15540.222085034682</c:v>
                </c:pt>
                <c:pt idx="110">
                  <c:v>15551.082715683715</c:v>
                </c:pt>
                <c:pt idx="111">
                  <c:v>15572.66447349621</c:v>
                </c:pt>
                <c:pt idx="112">
                  <c:v>15589.369140353736</c:v>
                </c:pt>
                <c:pt idx="113">
                  <c:v>15591.066947743133</c:v>
                </c:pt>
                <c:pt idx="114">
                  <c:v>15593.675444450942</c:v>
                </c:pt>
                <c:pt idx="115">
                  <c:v>15610.589444215595</c:v>
                </c:pt>
                <c:pt idx="116">
                  <c:v>15615.965739385585</c:v>
                </c:pt>
                <c:pt idx="117">
                  <c:v>15647.462690905169</c:v>
                </c:pt>
                <c:pt idx="118">
                  <c:v>15671.449443730082</c:v>
                </c:pt>
                <c:pt idx="119">
                  <c:v>15694.897001977586</c:v>
                </c:pt>
                <c:pt idx="120">
                  <c:v>15768.290673963762</c:v>
                </c:pt>
                <c:pt idx="121">
                  <c:v>15769.148016602652</c:v>
                </c:pt>
                <c:pt idx="122">
                  <c:v>15771.043664044601</c:v>
                </c:pt>
                <c:pt idx="123">
                  <c:v>15791.787780099672</c:v>
                </c:pt>
                <c:pt idx="124">
                  <c:v>15806.568549397783</c:v>
                </c:pt>
                <c:pt idx="125">
                  <c:v>15818.26181522291</c:v>
                </c:pt>
                <c:pt idx="126">
                  <c:v>15853.210181367926</c:v>
                </c:pt>
                <c:pt idx="127">
                  <c:v>15853.351642523874</c:v>
                </c:pt>
                <c:pt idx="128">
                  <c:v>15864.146411539718</c:v>
                </c:pt>
                <c:pt idx="129">
                  <c:v>15865.208579668557</c:v>
                </c:pt>
                <c:pt idx="130">
                  <c:v>15881.580488517107</c:v>
                </c:pt>
                <c:pt idx="131">
                  <c:v>15962.218795844183</c:v>
                </c:pt>
                <c:pt idx="132">
                  <c:v>15967.898307949206</c:v>
                </c:pt>
                <c:pt idx="133">
                  <c:v>15968.087335905453</c:v>
                </c:pt>
                <c:pt idx="134">
                  <c:v>15984.70809419053</c:v>
                </c:pt>
                <c:pt idx="135">
                  <c:v>15993.474256053863</c:v>
                </c:pt>
                <c:pt idx="136">
                  <c:v>16030.709166664505</c:v>
                </c:pt>
                <c:pt idx="137">
                  <c:v>16046.040680499864</c:v>
                </c:pt>
                <c:pt idx="138">
                  <c:v>16085.781649034288</c:v>
                </c:pt>
                <c:pt idx="139">
                  <c:v>16104.719166259762</c:v>
                </c:pt>
                <c:pt idx="140">
                  <c:v>16112.402733289935</c:v>
                </c:pt>
                <c:pt idx="141">
                  <c:v>16125.9760219005</c:v>
                </c:pt>
                <c:pt idx="142">
                  <c:v>16147.003457511562</c:v>
                </c:pt>
                <c:pt idx="143">
                  <c:v>16163.871105710226</c:v>
                </c:pt>
                <c:pt idx="144">
                  <c:v>16201.176869387815</c:v>
                </c:pt>
                <c:pt idx="145">
                  <c:v>16205.901319105365</c:v>
                </c:pt>
                <c:pt idx="146">
                  <c:v>16220.039532486824</c:v>
                </c:pt>
                <c:pt idx="147">
                  <c:v>16230.330400724997</c:v>
                </c:pt>
                <c:pt idx="148">
                  <c:v>16236.775305219799</c:v>
                </c:pt>
                <c:pt idx="149">
                  <c:v>16250.13611303614</c:v>
                </c:pt>
                <c:pt idx="150">
                  <c:v>16264.807875949484</c:v>
                </c:pt>
                <c:pt idx="151">
                  <c:v>16280.949258224005</c:v>
                </c:pt>
                <c:pt idx="152">
                  <c:v>16336.222719615904</c:v>
                </c:pt>
                <c:pt idx="153">
                  <c:v>16337.555708213227</c:v>
                </c:pt>
                <c:pt idx="154">
                  <c:v>16345.999102799324</c:v>
                </c:pt>
                <c:pt idx="155">
                  <c:v>16367.10873083946</c:v>
                </c:pt>
                <c:pt idx="156">
                  <c:v>16378.381826416064</c:v>
                </c:pt>
                <c:pt idx="157">
                  <c:v>16385.295664918718</c:v>
                </c:pt>
                <c:pt idx="158">
                  <c:v>16402.765622885625</c:v>
                </c:pt>
                <c:pt idx="159">
                  <c:v>16429.653505045579</c:v>
                </c:pt>
                <c:pt idx="160">
                  <c:v>16430.591379739541</c:v>
                </c:pt>
                <c:pt idx="161">
                  <c:v>16444.848735938984</c:v>
                </c:pt>
                <c:pt idx="162">
                  <c:v>16445.199176220369</c:v>
                </c:pt>
                <c:pt idx="163">
                  <c:v>16445.502753363715</c:v>
                </c:pt>
                <c:pt idx="164">
                  <c:v>16488.865654568141</c:v>
                </c:pt>
                <c:pt idx="165">
                  <c:v>16489.102368842232</c:v>
                </c:pt>
                <c:pt idx="166">
                  <c:v>16515.449072046758</c:v>
                </c:pt>
                <c:pt idx="167">
                  <c:v>16517.966154497466</c:v>
                </c:pt>
                <c:pt idx="168">
                  <c:v>16522.700133234688</c:v>
                </c:pt>
                <c:pt idx="169">
                  <c:v>16523.084433526692</c:v>
                </c:pt>
                <c:pt idx="170">
                  <c:v>16526.627787074613</c:v>
                </c:pt>
                <c:pt idx="171">
                  <c:v>16528.191393028152</c:v>
                </c:pt>
                <c:pt idx="172">
                  <c:v>16536.770216360695</c:v>
                </c:pt>
                <c:pt idx="173">
                  <c:v>16554.321896524565</c:v>
                </c:pt>
                <c:pt idx="174">
                  <c:v>16569.714403010788</c:v>
                </c:pt>
                <c:pt idx="175">
                  <c:v>16578.415877143012</c:v>
                </c:pt>
                <c:pt idx="176">
                  <c:v>16589.161453590015</c:v>
                </c:pt>
                <c:pt idx="177">
                  <c:v>16663.442025282111</c:v>
                </c:pt>
                <c:pt idx="178">
                  <c:v>16666.160303819441</c:v>
                </c:pt>
                <c:pt idx="179">
                  <c:v>16676.686030967725</c:v>
                </c:pt>
                <c:pt idx="180">
                  <c:v>16730.094220552008</c:v>
                </c:pt>
                <c:pt idx="181">
                  <c:v>16770.536022271048</c:v>
                </c:pt>
                <c:pt idx="182">
                  <c:v>16791.730377875436</c:v>
                </c:pt>
                <c:pt idx="183">
                  <c:v>16830.535951254431</c:v>
                </c:pt>
                <c:pt idx="184">
                  <c:v>16838.335655573013</c:v>
                </c:pt>
                <c:pt idx="185">
                  <c:v>16894.448559341461</c:v>
                </c:pt>
                <c:pt idx="186">
                  <c:v>16910.352524414062</c:v>
                </c:pt>
                <c:pt idx="187">
                  <c:v>16924.847141384547</c:v>
                </c:pt>
                <c:pt idx="188">
                  <c:v>16950.783027495501</c:v>
                </c:pt>
                <c:pt idx="189">
                  <c:v>16950.955762261288</c:v>
                </c:pt>
                <c:pt idx="190">
                  <c:v>17001.365346408416</c:v>
                </c:pt>
                <c:pt idx="191">
                  <c:v>17010.054849284948</c:v>
                </c:pt>
                <c:pt idx="192">
                  <c:v>17013.441091731263</c:v>
                </c:pt>
                <c:pt idx="193">
                  <c:v>17036.234904758079</c:v>
                </c:pt>
                <c:pt idx="194">
                  <c:v>17058.362333957295</c:v>
                </c:pt>
                <c:pt idx="195">
                  <c:v>17118.867812432942</c:v>
                </c:pt>
                <c:pt idx="196">
                  <c:v>17124.319368270717</c:v>
                </c:pt>
                <c:pt idx="197">
                  <c:v>17140.736693564551</c:v>
                </c:pt>
                <c:pt idx="198">
                  <c:v>17151.852227296098</c:v>
                </c:pt>
                <c:pt idx="199">
                  <c:v>17174.222937825518</c:v>
                </c:pt>
                <c:pt idx="200">
                  <c:v>17204.888636610242</c:v>
                </c:pt>
                <c:pt idx="201">
                  <c:v>17263.839564887156</c:v>
                </c:pt>
                <c:pt idx="202">
                  <c:v>17280.914870876739</c:v>
                </c:pt>
                <c:pt idx="203">
                  <c:v>17286.789244159889</c:v>
                </c:pt>
                <c:pt idx="204">
                  <c:v>17288.594095865887</c:v>
                </c:pt>
                <c:pt idx="205">
                  <c:v>17300.192183837891</c:v>
                </c:pt>
                <c:pt idx="206">
                  <c:v>17303.576875813804</c:v>
                </c:pt>
                <c:pt idx="207">
                  <c:v>17347.230635240347</c:v>
                </c:pt>
                <c:pt idx="208">
                  <c:v>17353.361995307077</c:v>
                </c:pt>
                <c:pt idx="209">
                  <c:v>17353.659183213975</c:v>
                </c:pt>
                <c:pt idx="210">
                  <c:v>17355.281522352434</c:v>
                </c:pt>
                <c:pt idx="211">
                  <c:v>17388.040431352845</c:v>
                </c:pt>
                <c:pt idx="212">
                  <c:v>17403.063906365001</c:v>
                </c:pt>
                <c:pt idx="213">
                  <c:v>17411.405172542993</c:v>
                </c:pt>
                <c:pt idx="214">
                  <c:v>17434.543405151366</c:v>
                </c:pt>
                <c:pt idx="215">
                  <c:v>17440.056357489695</c:v>
                </c:pt>
                <c:pt idx="216">
                  <c:v>17456.839972521797</c:v>
                </c:pt>
                <c:pt idx="217">
                  <c:v>17459.652946579819</c:v>
                </c:pt>
                <c:pt idx="218">
                  <c:v>17487.361506279842</c:v>
                </c:pt>
                <c:pt idx="219">
                  <c:v>17489.779527316623</c:v>
                </c:pt>
                <c:pt idx="220">
                  <c:v>17494.469112887909</c:v>
                </c:pt>
                <c:pt idx="221">
                  <c:v>17503.156649712459</c:v>
                </c:pt>
                <c:pt idx="222">
                  <c:v>17516.246348726894</c:v>
                </c:pt>
                <c:pt idx="223">
                  <c:v>17517.407598765785</c:v>
                </c:pt>
                <c:pt idx="224">
                  <c:v>17529.94276670822</c:v>
                </c:pt>
                <c:pt idx="225">
                  <c:v>17532.891744249133</c:v>
                </c:pt>
                <c:pt idx="226">
                  <c:v>17538.252374606665</c:v>
                </c:pt>
                <c:pt idx="227">
                  <c:v>17538.668313666447</c:v>
                </c:pt>
                <c:pt idx="228">
                  <c:v>17540.386137296235</c:v>
                </c:pt>
                <c:pt idx="229">
                  <c:v>17565.994491200883</c:v>
                </c:pt>
                <c:pt idx="230">
                  <c:v>17595.474401881627</c:v>
                </c:pt>
                <c:pt idx="231">
                  <c:v>17596.809080403647</c:v>
                </c:pt>
                <c:pt idx="232">
                  <c:v>17642.185655653211</c:v>
                </c:pt>
                <c:pt idx="233">
                  <c:v>17644.351723700631</c:v>
                </c:pt>
                <c:pt idx="234">
                  <c:v>17679.134814025594</c:v>
                </c:pt>
                <c:pt idx="235">
                  <c:v>17698.599839680992</c:v>
                </c:pt>
                <c:pt idx="236">
                  <c:v>17701.72317627801</c:v>
                </c:pt>
                <c:pt idx="237">
                  <c:v>17703.73818878418</c:v>
                </c:pt>
                <c:pt idx="238">
                  <c:v>17720.348896077474</c:v>
                </c:pt>
                <c:pt idx="239">
                  <c:v>17721.550590404047</c:v>
                </c:pt>
                <c:pt idx="240">
                  <c:v>17740.7103374566</c:v>
                </c:pt>
                <c:pt idx="241">
                  <c:v>17749.806936035155</c:v>
                </c:pt>
                <c:pt idx="242">
                  <c:v>17794.723152533639</c:v>
                </c:pt>
                <c:pt idx="243">
                  <c:v>17815.725196558891</c:v>
                </c:pt>
                <c:pt idx="244">
                  <c:v>17820.673517523872</c:v>
                </c:pt>
                <c:pt idx="245">
                  <c:v>17825.40145996094</c:v>
                </c:pt>
                <c:pt idx="246">
                  <c:v>17852.278862575949</c:v>
                </c:pt>
                <c:pt idx="247">
                  <c:v>17858.744221640671</c:v>
                </c:pt>
                <c:pt idx="248">
                  <c:v>17885.90520483302</c:v>
                </c:pt>
                <c:pt idx="249">
                  <c:v>17886.428421145723</c:v>
                </c:pt>
                <c:pt idx="250">
                  <c:v>17914.358736165363</c:v>
                </c:pt>
                <c:pt idx="251">
                  <c:v>17927.378810696831</c:v>
                </c:pt>
                <c:pt idx="252">
                  <c:v>17955.061179119017</c:v>
                </c:pt>
                <c:pt idx="253">
                  <c:v>17957.743397454156</c:v>
                </c:pt>
                <c:pt idx="254">
                  <c:v>17990.709163979423</c:v>
                </c:pt>
                <c:pt idx="255">
                  <c:v>17993.813675455382</c:v>
                </c:pt>
                <c:pt idx="256">
                  <c:v>18038.92054578993</c:v>
                </c:pt>
                <c:pt idx="257">
                  <c:v>18055.326062258187</c:v>
                </c:pt>
                <c:pt idx="258">
                  <c:v>18064.497219136552</c:v>
                </c:pt>
                <c:pt idx="259">
                  <c:v>18095.029010959202</c:v>
                </c:pt>
                <c:pt idx="260">
                  <c:v>18102.156090494795</c:v>
                </c:pt>
                <c:pt idx="261">
                  <c:v>18107.844500548017</c:v>
                </c:pt>
                <c:pt idx="262">
                  <c:v>18120.086851552329</c:v>
                </c:pt>
                <c:pt idx="263">
                  <c:v>18120.562229817711</c:v>
                </c:pt>
                <c:pt idx="264">
                  <c:v>18120.827981551964</c:v>
                </c:pt>
                <c:pt idx="265">
                  <c:v>18126.890078741282</c:v>
                </c:pt>
                <c:pt idx="266">
                  <c:v>18198.622290717234</c:v>
                </c:pt>
                <c:pt idx="267">
                  <c:v>18218.104982028533</c:v>
                </c:pt>
                <c:pt idx="268">
                  <c:v>18221.922625325522</c:v>
                </c:pt>
                <c:pt idx="269">
                  <c:v>18243.105225830077</c:v>
                </c:pt>
                <c:pt idx="270">
                  <c:v>18253.903330944329</c:v>
                </c:pt>
                <c:pt idx="271">
                  <c:v>18268.394644508728</c:v>
                </c:pt>
                <c:pt idx="272">
                  <c:v>18269.901547444664</c:v>
                </c:pt>
                <c:pt idx="273">
                  <c:v>18273.682557237411</c:v>
                </c:pt>
                <c:pt idx="274">
                  <c:v>18282.456804470483</c:v>
                </c:pt>
                <c:pt idx="275">
                  <c:v>18375.985677354598</c:v>
                </c:pt>
                <c:pt idx="276">
                  <c:v>18415.310348171661</c:v>
                </c:pt>
                <c:pt idx="277">
                  <c:v>18441.109642317027</c:v>
                </c:pt>
                <c:pt idx="278">
                  <c:v>18446.483205837678</c:v>
                </c:pt>
                <c:pt idx="279">
                  <c:v>18446.91335211389</c:v>
                </c:pt>
                <c:pt idx="280">
                  <c:v>18485.62037163652</c:v>
                </c:pt>
                <c:pt idx="281">
                  <c:v>18506.44852092658</c:v>
                </c:pt>
                <c:pt idx="282">
                  <c:v>18509.025612446083</c:v>
                </c:pt>
                <c:pt idx="283">
                  <c:v>18521.193480928494</c:v>
                </c:pt>
                <c:pt idx="284">
                  <c:v>18522.923783094619</c:v>
                </c:pt>
                <c:pt idx="285">
                  <c:v>18523.603128020295</c:v>
                </c:pt>
                <c:pt idx="286">
                  <c:v>18552.642276627448</c:v>
                </c:pt>
                <c:pt idx="287">
                  <c:v>18571.856322778553</c:v>
                </c:pt>
                <c:pt idx="288">
                  <c:v>18615.464421037599</c:v>
                </c:pt>
                <c:pt idx="289">
                  <c:v>18637.554036593967</c:v>
                </c:pt>
                <c:pt idx="290">
                  <c:v>18640.166620093449</c:v>
                </c:pt>
                <c:pt idx="291">
                  <c:v>18671.748287642346</c:v>
                </c:pt>
                <c:pt idx="292">
                  <c:v>18694.054001193581</c:v>
                </c:pt>
                <c:pt idx="293">
                  <c:v>18715.077309393644</c:v>
                </c:pt>
                <c:pt idx="294">
                  <c:v>18726.439883355033</c:v>
                </c:pt>
                <c:pt idx="295">
                  <c:v>18773.403079424923</c:v>
                </c:pt>
                <c:pt idx="296">
                  <c:v>18782.546158337347</c:v>
                </c:pt>
                <c:pt idx="297">
                  <c:v>18785.022201377058</c:v>
                </c:pt>
                <c:pt idx="298">
                  <c:v>18797.07502149609</c:v>
                </c:pt>
                <c:pt idx="299">
                  <c:v>18879.567810601129</c:v>
                </c:pt>
                <c:pt idx="300">
                  <c:v>18889.593147998188</c:v>
                </c:pt>
                <c:pt idx="301">
                  <c:v>18892.986958279078</c:v>
                </c:pt>
                <c:pt idx="302">
                  <c:v>18914.299156901045</c:v>
                </c:pt>
                <c:pt idx="303">
                  <c:v>18922.850938856333</c:v>
                </c:pt>
                <c:pt idx="304">
                  <c:v>18926.947479926217</c:v>
                </c:pt>
                <c:pt idx="305">
                  <c:v>18972.813475884326</c:v>
                </c:pt>
                <c:pt idx="306">
                  <c:v>18989.927544189501</c:v>
                </c:pt>
                <c:pt idx="307">
                  <c:v>19001.945020989311</c:v>
                </c:pt>
                <c:pt idx="308">
                  <c:v>19009.746685729126</c:v>
                </c:pt>
                <c:pt idx="309">
                  <c:v>19042.86038352262</c:v>
                </c:pt>
                <c:pt idx="310">
                  <c:v>19061.13747629325</c:v>
                </c:pt>
                <c:pt idx="311">
                  <c:v>19095.885110786683</c:v>
                </c:pt>
                <c:pt idx="312">
                  <c:v>19111.473388453011</c:v>
                </c:pt>
                <c:pt idx="313">
                  <c:v>19141.296908365886</c:v>
                </c:pt>
                <c:pt idx="314">
                  <c:v>19168.570570176911</c:v>
                </c:pt>
                <c:pt idx="315">
                  <c:v>19169.732735214959</c:v>
                </c:pt>
                <c:pt idx="316">
                  <c:v>19185.050631508257</c:v>
                </c:pt>
                <c:pt idx="317">
                  <c:v>19190.965833095972</c:v>
                </c:pt>
                <c:pt idx="318">
                  <c:v>19222.295092662778</c:v>
                </c:pt>
                <c:pt idx="319">
                  <c:v>19245.896907009548</c:v>
                </c:pt>
                <c:pt idx="320">
                  <c:v>19278.145718451604</c:v>
                </c:pt>
                <c:pt idx="321">
                  <c:v>19283.609283426635</c:v>
                </c:pt>
                <c:pt idx="322">
                  <c:v>19367.016735907662</c:v>
                </c:pt>
                <c:pt idx="323">
                  <c:v>19385.49777958167</c:v>
                </c:pt>
                <c:pt idx="324">
                  <c:v>19386.732124288654</c:v>
                </c:pt>
                <c:pt idx="325">
                  <c:v>19399.97208215902</c:v>
                </c:pt>
                <c:pt idx="326">
                  <c:v>19429.960387912324</c:v>
                </c:pt>
                <c:pt idx="327">
                  <c:v>19437.971036809569</c:v>
                </c:pt>
                <c:pt idx="328">
                  <c:v>19445.348252902564</c:v>
                </c:pt>
                <c:pt idx="329">
                  <c:v>19446.924453766973</c:v>
                </c:pt>
                <c:pt idx="330">
                  <c:v>19460.341486542973</c:v>
                </c:pt>
                <c:pt idx="331">
                  <c:v>19465.179312175394</c:v>
                </c:pt>
                <c:pt idx="332">
                  <c:v>19471.477097167968</c:v>
                </c:pt>
                <c:pt idx="333">
                  <c:v>19473.261412332886</c:v>
                </c:pt>
                <c:pt idx="334">
                  <c:v>19519.108216959634</c:v>
                </c:pt>
                <c:pt idx="335">
                  <c:v>19594.478670951255</c:v>
                </c:pt>
                <c:pt idx="336">
                  <c:v>19620.469213867189</c:v>
                </c:pt>
                <c:pt idx="337">
                  <c:v>19627.362205403646</c:v>
                </c:pt>
                <c:pt idx="338">
                  <c:v>19652.839980197481</c:v>
                </c:pt>
                <c:pt idx="339">
                  <c:v>19672.512489581182</c:v>
                </c:pt>
                <c:pt idx="340">
                  <c:v>19680.375667826331</c:v>
                </c:pt>
                <c:pt idx="341">
                  <c:v>19717.48280653212</c:v>
                </c:pt>
                <c:pt idx="342">
                  <c:v>19725.17961290148</c:v>
                </c:pt>
                <c:pt idx="343">
                  <c:v>19736.023167860239</c:v>
                </c:pt>
                <c:pt idx="344">
                  <c:v>19778.33562949203</c:v>
                </c:pt>
                <c:pt idx="345">
                  <c:v>19778.382998318142</c:v>
                </c:pt>
                <c:pt idx="346">
                  <c:v>19784.090771484378</c:v>
                </c:pt>
                <c:pt idx="347">
                  <c:v>19802.125786474331</c:v>
                </c:pt>
                <c:pt idx="348">
                  <c:v>19809.091704101564</c:v>
                </c:pt>
                <c:pt idx="349">
                  <c:v>19817.749105019037</c:v>
                </c:pt>
                <c:pt idx="350">
                  <c:v>19833.990567813446</c:v>
                </c:pt>
                <c:pt idx="351">
                  <c:v>19841.673098757317</c:v>
                </c:pt>
                <c:pt idx="352">
                  <c:v>19845.822023266683</c:v>
                </c:pt>
                <c:pt idx="353">
                  <c:v>19942.125513237846</c:v>
                </c:pt>
                <c:pt idx="354">
                  <c:v>19967.951336629016</c:v>
                </c:pt>
                <c:pt idx="355">
                  <c:v>19994.252911822696</c:v>
                </c:pt>
                <c:pt idx="356">
                  <c:v>20008.921589109919</c:v>
                </c:pt>
                <c:pt idx="357">
                  <c:v>20026.270496955447</c:v>
                </c:pt>
                <c:pt idx="358">
                  <c:v>20069.104920228849</c:v>
                </c:pt>
                <c:pt idx="359">
                  <c:v>20109.327462309349</c:v>
                </c:pt>
                <c:pt idx="360">
                  <c:v>20114.435698513458</c:v>
                </c:pt>
                <c:pt idx="361">
                  <c:v>20127.59647912981</c:v>
                </c:pt>
                <c:pt idx="362">
                  <c:v>20133.285663450435</c:v>
                </c:pt>
                <c:pt idx="363">
                  <c:v>20133.684929368763</c:v>
                </c:pt>
                <c:pt idx="364">
                  <c:v>20171.368319225272</c:v>
                </c:pt>
                <c:pt idx="365">
                  <c:v>20239.735006243915</c:v>
                </c:pt>
                <c:pt idx="366">
                  <c:v>20273.925540364588</c:v>
                </c:pt>
                <c:pt idx="367">
                  <c:v>20296.726976386177</c:v>
                </c:pt>
                <c:pt idx="368">
                  <c:v>20324.094621634435</c:v>
                </c:pt>
                <c:pt idx="369">
                  <c:v>20326.285044318305</c:v>
                </c:pt>
                <c:pt idx="370">
                  <c:v>20340.507780626085</c:v>
                </c:pt>
                <c:pt idx="371">
                  <c:v>20362.661761177304</c:v>
                </c:pt>
                <c:pt idx="372">
                  <c:v>20435.580081750912</c:v>
                </c:pt>
                <c:pt idx="373">
                  <c:v>20455.024199835028</c:v>
                </c:pt>
                <c:pt idx="374">
                  <c:v>20474.357255113391</c:v>
                </c:pt>
                <c:pt idx="375">
                  <c:v>20523.827264874308</c:v>
                </c:pt>
                <c:pt idx="376">
                  <c:v>20541.887286686713</c:v>
                </c:pt>
                <c:pt idx="377">
                  <c:v>20543.46462095929</c:v>
                </c:pt>
                <c:pt idx="378">
                  <c:v>20606.419754107144</c:v>
                </c:pt>
                <c:pt idx="379">
                  <c:v>20608.149524843393</c:v>
                </c:pt>
                <c:pt idx="380">
                  <c:v>20611.169165394891</c:v>
                </c:pt>
                <c:pt idx="381">
                  <c:v>20623.015861946853</c:v>
                </c:pt>
                <c:pt idx="382">
                  <c:v>20623.124183388107</c:v>
                </c:pt>
                <c:pt idx="383">
                  <c:v>20633.05028300895</c:v>
                </c:pt>
                <c:pt idx="384">
                  <c:v>20639.856828884545</c:v>
                </c:pt>
                <c:pt idx="385">
                  <c:v>20643.430368923615</c:v>
                </c:pt>
                <c:pt idx="386">
                  <c:v>20677.538894613685</c:v>
                </c:pt>
                <c:pt idx="387">
                  <c:v>20691.628881942699</c:v>
                </c:pt>
                <c:pt idx="388">
                  <c:v>20701.987349717881</c:v>
                </c:pt>
                <c:pt idx="389">
                  <c:v>20738.106074557832</c:v>
                </c:pt>
                <c:pt idx="390">
                  <c:v>20749.393794759115</c:v>
                </c:pt>
                <c:pt idx="391">
                  <c:v>20778.110188802086</c:v>
                </c:pt>
                <c:pt idx="392">
                  <c:v>20814.037335578068</c:v>
                </c:pt>
                <c:pt idx="393">
                  <c:v>20824.678580109932</c:v>
                </c:pt>
                <c:pt idx="394">
                  <c:v>20840.575092230902</c:v>
                </c:pt>
                <c:pt idx="395">
                  <c:v>20860.920899346031</c:v>
                </c:pt>
                <c:pt idx="396">
                  <c:v>20925.819564418365</c:v>
                </c:pt>
                <c:pt idx="397">
                  <c:v>20949.308533280368</c:v>
                </c:pt>
                <c:pt idx="398">
                  <c:v>20954.638360433171</c:v>
                </c:pt>
                <c:pt idx="399">
                  <c:v>20955.419861135575</c:v>
                </c:pt>
                <c:pt idx="400">
                  <c:v>21075.239131699334</c:v>
                </c:pt>
                <c:pt idx="401">
                  <c:v>21098.455202391171</c:v>
                </c:pt>
                <c:pt idx="402">
                  <c:v>21106.003457573781</c:v>
                </c:pt>
                <c:pt idx="403">
                  <c:v>21107.379754525027</c:v>
                </c:pt>
                <c:pt idx="404">
                  <c:v>21135.882759874137</c:v>
                </c:pt>
                <c:pt idx="405">
                  <c:v>21177.325571541794</c:v>
                </c:pt>
                <c:pt idx="406">
                  <c:v>21199.886266391048</c:v>
                </c:pt>
                <c:pt idx="407">
                  <c:v>21203.082308388104</c:v>
                </c:pt>
                <c:pt idx="408">
                  <c:v>21210.664031575518</c:v>
                </c:pt>
                <c:pt idx="409">
                  <c:v>21229.489692314994</c:v>
                </c:pt>
                <c:pt idx="410">
                  <c:v>21235.074214952256</c:v>
                </c:pt>
                <c:pt idx="411">
                  <c:v>21253.290042698649</c:v>
                </c:pt>
                <c:pt idx="412">
                  <c:v>21299.408472222221</c:v>
                </c:pt>
                <c:pt idx="413">
                  <c:v>21310.40572825995</c:v>
                </c:pt>
                <c:pt idx="414">
                  <c:v>21311.073946221026</c:v>
                </c:pt>
                <c:pt idx="415">
                  <c:v>21313.20157552083</c:v>
                </c:pt>
                <c:pt idx="416">
                  <c:v>21339.664228515623</c:v>
                </c:pt>
                <c:pt idx="417">
                  <c:v>21345.445566558003</c:v>
                </c:pt>
                <c:pt idx="418">
                  <c:v>21351.375245862953</c:v>
                </c:pt>
                <c:pt idx="419">
                  <c:v>21377.096258680554</c:v>
                </c:pt>
                <c:pt idx="420">
                  <c:v>21388.240602756079</c:v>
                </c:pt>
                <c:pt idx="421">
                  <c:v>21399.236556532123</c:v>
                </c:pt>
                <c:pt idx="422">
                  <c:v>21420.937625440525</c:v>
                </c:pt>
                <c:pt idx="423">
                  <c:v>21437.037531238162</c:v>
                </c:pt>
                <c:pt idx="424">
                  <c:v>21502.499342758521</c:v>
                </c:pt>
                <c:pt idx="425">
                  <c:v>21530.555680332713</c:v>
                </c:pt>
                <c:pt idx="426">
                  <c:v>21549.144674610161</c:v>
                </c:pt>
                <c:pt idx="427">
                  <c:v>21553.114081488719</c:v>
                </c:pt>
                <c:pt idx="428">
                  <c:v>21587.851184798692</c:v>
                </c:pt>
                <c:pt idx="429">
                  <c:v>21628.146046905778</c:v>
                </c:pt>
                <c:pt idx="430">
                  <c:v>21640.814232855904</c:v>
                </c:pt>
                <c:pt idx="431">
                  <c:v>21681.331908402237</c:v>
                </c:pt>
                <c:pt idx="432">
                  <c:v>21692.604013436961</c:v>
                </c:pt>
                <c:pt idx="433">
                  <c:v>21696.703648546012</c:v>
                </c:pt>
                <c:pt idx="434">
                  <c:v>21700.380134887695</c:v>
                </c:pt>
                <c:pt idx="435">
                  <c:v>21736.714777492947</c:v>
                </c:pt>
                <c:pt idx="436">
                  <c:v>21854.788955078126</c:v>
                </c:pt>
                <c:pt idx="437">
                  <c:v>21870.973177083331</c:v>
                </c:pt>
                <c:pt idx="438">
                  <c:v>21881.845935601126</c:v>
                </c:pt>
                <c:pt idx="439">
                  <c:v>21915.162718098964</c:v>
                </c:pt>
                <c:pt idx="440">
                  <c:v>21930.572360207902</c:v>
                </c:pt>
                <c:pt idx="441">
                  <c:v>21939.239721408416</c:v>
                </c:pt>
                <c:pt idx="442">
                  <c:v>21963.766005859376</c:v>
                </c:pt>
                <c:pt idx="443">
                  <c:v>21965.732746134221</c:v>
                </c:pt>
                <c:pt idx="444">
                  <c:v>21969.267396104598</c:v>
                </c:pt>
                <c:pt idx="445">
                  <c:v>21984.207217339412</c:v>
                </c:pt>
                <c:pt idx="446">
                  <c:v>21986.7304812283</c:v>
                </c:pt>
                <c:pt idx="447">
                  <c:v>21992.581863972766</c:v>
                </c:pt>
                <c:pt idx="448">
                  <c:v>21994.864207356772</c:v>
                </c:pt>
                <c:pt idx="449">
                  <c:v>22002.100539008243</c:v>
                </c:pt>
                <c:pt idx="450">
                  <c:v>22010.775975206161</c:v>
                </c:pt>
                <c:pt idx="451">
                  <c:v>22017.441553993573</c:v>
                </c:pt>
                <c:pt idx="452">
                  <c:v>22054.783975124832</c:v>
                </c:pt>
                <c:pt idx="453">
                  <c:v>22057.357993231883</c:v>
                </c:pt>
                <c:pt idx="454">
                  <c:v>22081.196395534938</c:v>
                </c:pt>
                <c:pt idx="455">
                  <c:v>22227.928548753524</c:v>
                </c:pt>
                <c:pt idx="456">
                  <c:v>22241.024931233726</c:v>
                </c:pt>
                <c:pt idx="457">
                  <c:v>22248.781009772123</c:v>
                </c:pt>
                <c:pt idx="458">
                  <c:v>22323.534939236113</c:v>
                </c:pt>
                <c:pt idx="459">
                  <c:v>22346.35511003741</c:v>
                </c:pt>
                <c:pt idx="460">
                  <c:v>22373.227564968533</c:v>
                </c:pt>
                <c:pt idx="461">
                  <c:v>22394.781781030841</c:v>
                </c:pt>
                <c:pt idx="462">
                  <c:v>22400.747312888463</c:v>
                </c:pt>
                <c:pt idx="463">
                  <c:v>22403.410304904512</c:v>
                </c:pt>
                <c:pt idx="464">
                  <c:v>22429.75931315104</c:v>
                </c:pt>
                <c:pt idx="465">
                  <c:v>22442.922832056967</c:v>
                </c:pt>
                <c:pt idx="466">
                  <c:v>22449.456719970705</c:v>
                </c:pt>
                <c:pt idx="467">
                  <c:v>22500.81463385688</c:v>
                </c:pt>
                <c:pt idx="468">
                  <c:v>22504.919072265624</c:v>
                </c:pt>
                <c:pt idx="469">
                  <c:v>22515.202084418401</c:v>
                </c:pt>
                <c:pt idx="470">
                  <c:v>22515.537818196619</c:v>
                </c:pt>
                <c:pt idx="471">
                  <c:v>22569.381784396701</c:v>
                </c:pt>
                <c:pt idx="472">
                  <c:v>22580.456129353843</c:v>
                </c:pt>
                <c:pt idx="473">
                  <c:v>22581.405252549914</c:v>
                </c:pt>
                <c:pt idx="474">
                  <c:v>22590.870052218968</c:v>
                </c:pt>
                <c:pt idx="475">
                  <c:v>22626.879252186132</c:v>
                </c:pt>
                <c:pt idx="476">
                  <c:v>22627.080368923613</c:v>
                </c:pt>
                <c:pt idx="477">
                  <c:v>22627.902024902934</c:v>
                </c:pt>
                <c:pt idx="478">
                  <c:v>22665.72345964679</c:v>
                </c:pt>
                <c:pt idx="479">
                  <c:v>22701.562714843752</c:v>
                </c:pt>
                <c:pt idx="480">
                  <c:v>22743.227182404204</c:v>
                </c:pt>
                <c:pt idx="481">
                  <c:v>22748.966586282288</c:v>
                </c:pt>
                <c:pt idx="482">
                  <c:v>22771.720210289401</c:v>
                </c:pt>
                <c:pt idx="483">
                  <c:v>22776.086649921832</c:v>
                </c:pt>
                <c:pt idx="484">
                  <c:v>22788.925463867185</c:v>
                </c:pt>
                <c:pt idx="485">
                  <c:v>22842.687932400171</c:v>
                </c:pt>
                <c:pt idx="486">
                  <c:v>22846.633916558167</c:v>
                </c:pt>
                <c:pt idx="487">
                  <c:v>22850.199852211692</c:v>
                </c:pt>
                <c:pt idx="488">
                  <c:v>22874.156265530059</c:v>
                </c:pt>
                <c:pt idx="489">
                  <c:v>22891.152910156248</c:v>
                </c:pt>
                <c:pt idx="490">
                  <c:v>22941.413117675784</c:v>
                </c:pt>
                <c:pt idx="491">
                  <c:v>22979.003438042535</c:v>
                </c:pt>
                <c:pt idx="492">
                  <c:v>23018.076788756622</c:v>
                </c:pt>
                <c:pt idx="493">
                  <c:v>23022.527184838189</c:v>
                </c:pt>
                <c:pt idx="494">
                  <c:v>23027.784174262153</c:v>
                </c:pt>
                <c:pt idx="495">
                  <c:v>23125.386847749429</c:v>
                </c:pt>
                <c:pt idx="496">
                  <c:v>23133.89225450304</c:v>
                </c:pt>
                <c:pt idx="497">
                  <c:v>23138.636067291998</c:v>
                </c:pt>
                <c:pt idx="498">
                  <c:v>23167.875652126742</c:v>
                </c:pt>
                <c:pt idx="499">
                  <c:v>23184.009333767361</c:v>
                </c:pt>
                <c:pt idx="500">
                  <c:v>23240.783882201933</c:v>
                </c:pt>
                <c:pt idx="501">
                  <c:v>23262.59833052352</c:v>
                </c:pt>
                <c:pt idx="502">
                  <c:v>23265.815869291415</c:v>
                </c:pt>
                <c:pt idx="503">
                  <c:v>23284.339010071188</c:v>
                </c:pt>
                <c:pt idx="504">
                  <c:v>23294.997536252686</c:v>
                </c:pt>
                <c:pt idx="505">
                  <c:v>23320.244910353045</c:v>
                </c:pt>
                <c:pt idx="506">
                  <c:v>23331.815968424475</c:v>
                </c:pt>
                <c:pt idx="507">
                  <c:v>23355.4447831369</c:v>
                </c:pt>
                <c:pt idx="508">
                  <c:v>23368.892765491724</c:v>
                </c:pt>
                <c:pt idx="509">
                  <c:v>23376.031470133468</c:v>
                </c:pt>
                <c:pt idx="510">
                  <c:v>23416.863897705076</c:v>
                </c:pt>
                <c:pt idx="511">
                  <c:v>23443.164526774086</c:v>
                </c:pt>
                <c:pt idx="512">
                  <c:v>23443.241188871929</c:v>
                </c:pt>
                <c:pt idx="513">
                  <c:v>23469.649666707137</c:v>
                </c:pt>
                <c:pt idx="514">
                  <c:v>23480.679888780374</c:v>
                </c:pt>
                <c:pt idx="515">
                  <c:v>23484.875716824001</c:v>
                </c:pt>
                <c:pt idx="516">
                  <c:v>23623.82731282552</c:v>
                </c:pt>
                <c:pt idx="517">
                  <c:v>23706.793194595233</c:v>
                </c:pt>
                <c:pt idx="518">
                  <c:v>23717.061515351881</c:v>
                </c:pt>
                <c:pt idx="519">
                  <c:v>23728.264883490665</c:v>
                </c:pt>
                <c:pt idx="520">
                  <c:v>23883.704402669275</c:v>
                </c:pt>
                <c:pt idx="521">
                  <c:v>23889.630138626097</c:v>
                </c:pt>
                <c:pt idx="522">
                  <c:v>23925.470260215647</c:v>
                </c:pt>
                <c:pt idx="523">
                  <c:v>23941.406909179688</c:v>
                </c:pt>
                <c:pt idx="524">
                  <c:v>23956.44163872613</c:v>
                </c:pt>
                <c:pt idx="525">
                  <c:v>23960.720051364257</c:v>
                </c:pt>
                <c:pt idx="526">
                  <c:v>23979.170725197095</c:v>
                </c:pt>
                <c:pt idx="527">
                  <c:v>24004.765673899459</c:v>
                </c:pt>
                <c:pt idx="528">
                  <c:v>24011.348615222541</c:v>
                </c:pt>
                <c:pt idx="529">
                  <c:v>24043.887728949652</c:v>
                </c:pt>
                <c:pt idx="530">
                  <c:v>24047.624535861549</c:v>
                </c:pt>
                <c:pt idx="531">
                  <c:v>24134.92618655735</c:v>
                </c:pt>
                <c:pt idx="532">
                  <c:v>24149.045180799694</c:v>
                </c:pt>
                <c:pt idx="533">
                  <c:v>24179.053850519711</c:v>
                </c:pt>
                <c:pt idx="534">
                  <c:v>24182.483884006077</c:v>
                </c:pt>
                <c:pt idx="535">
                  <c:v>24214.099607763754</c:v>
                </c:pt>
                <c:pt idx="536">
                  <c:v>24230.949181857643</c:v>
                </c:pt>
                <c:pt idx="537">
                  <c:v>24261.915542644321</c:v>
                </c:pt>
                <c:pt idx="538">
                  <c:v>24265.438199501041</c:v>
                </c:pt>
                <c:pt idx="539">
                  <c:v>24374.773371879019</c:v>
                </c:pt>
                <c:pt idx="540">
                  <c:v>24379.596027153864</c:v>
                </c:pt>
                <c:pt idx="541">
                  <c:v>24423.715744086367</c:v>
                </c:pt>
                <c:pt idx="542">
                  <c:v>24496.717711046003</c:v>
                </c:pt>
                <c:pt idx="543">
                  <c:v>24525.327070292533</c:v>
                </c:pt>
                <c:pt idx="544">
                  <c:v>24553.388430214276</c:v>
                </c:pt>
                <c:pt idx="545">
                  <c:v>24579.781847460003</c:v>
                </c:pt>
                <c:pt idx="546">
                  <c:v>24600.024653862845</c:v>
                </c:pt>
                <c:pt idx="547">
                  <c:v>24604.740802137581</c:v>
                </c:pt>
                <c:pt idx="548">
                  <c:v>24612.956426866323</c:v>
                </c:pt>
                <c:pt idx="549">
                  <c:v>24632.4029953342</c:v>
                </c:pt>
                <c:pt idx="550">
                  <c:v>24655.910736786616</c:v>
                </c:pt>
                <c:pt idx="551">
                  <c:v>24661.195088413191</c:v>
                </c:pt>
                <c:pt idx="552">
                  <c:v>24670.127163696292</c:v>
                </c:pt>
                <c:pt idx="553">
                  <c:v>24678.210532497833</c:v>
                </c:pt>
                <c:pt idx="554">
                  <c:v>24719.464882015651</c:v>
                </c:pt>
                <c:pt idx="555">
                  <c:v>24854.922640109588</c:v>
                </c:pt>
                <c:pt idx="556">
                  <c:v>24894.993536392103</c:v>
                </c:pt>
                <c:pt idx="557">
                  <c:v>24918.985663645595</c:v>
                </c:pt>
                <c:pt idx="558">
                  <c:v>24922.284505208336</c:v>
                </c:pt>
                <c:pt idx="559">
                  <c:v>24938.857788764104</c:v>
                </c:pt>
                <c:pt idx="560">
                  <c:v>24977.069493543841</c:v>
                </c:pt>
                <c:pt idx="561">
                  <c:v>25040.144734157984</c:v>
                </c:pt>
                <c:pt idx="562">
                  <c:v>25064.347246616318</c:v>
                </c:pt>
                <c:pt idx="563">
                  <c:v>25067.695160861545</c:v>
                </c:pt>
                <c:pt idx="564">
                  <c:v>25087.889975857204</c:v>
                </c:pt>
                <c:pt idx="565">
                  <c:v>25090.682257431006</c:v>
                </c:pt>
                <c:pt idx="566">
                  <c:v>25142.076467013889</c:v>
                </c:pt>
                <c:pt idx="567">
                  <c:v>25159.037671440972</c:v>
                </c:pt>
                <c:pt idx="568">
                  <c:v>25179.481032624772</c:v>
                </c:pt>
                <c:pt idx="569">
                  <c:v>25281.742145724824</c:v>
                </c:pt>
                <c:pt idx="570">
                  <c:v>25389.923660210508</c:v>
                </c:pt>
                <c:pt idx="571">
                  <c:v>25403.810772549474</c:v>
                </c:pt>
                <c:pt idx="572">
                  <c:v>25498.870462239582</c:v>
                </c:pt>
                <c:pt idx="573">
                  <c:v>25503.67923835398</c:v>
                </c:pt>
                <c:pt idx="574">
                  <c:v>25575.711701539673</c:v>
                </c:pt>
                <c:pt idx="575">
                  <c:v>25608.005571831593</c:v>
                </c:pt>
                <c:pt idx="576">
                  <c:v>25635.382554821721</c:v>
                </c:pt>
                <c:pt idx="577">
                  <c:v>25660.230359984504</c:v>
                </c:pt>
                <c:pt idx="578">
                  <c:v>25665.367227072693</c:v>
                </c:pt>
                <c:pt idx="579">
                  <c:v>25677.974760581121</c:v>
                </c:pt>
                <c:pt idx="580">
                  <c:v>25716.345547417539</c:v>
                </c:pt>
                <c:pt idx="581">
                  <c:v>25725.597121383493</c:v>
                </c:pt>
                <c:pt idx="582">
                  <c:v>25750.225020073784</c:v>
                </c:pt>
                <c:pt idx="583">
                  <c:v>25764.87863457574</c:v>
                </c:pt>
                <c:pt idx="584">
                  <c:v>25770.505614936032</c:v>
                </c:pt>
                <c:pt idx="585">
                  <c:v>25817.493174893225</c:v>
                </c:pt>
                <c:pt idx="586">
                  <c:v>25856.883869181096</c:v>
                </c:pt>
                <c:pt idx="587">
                  <c:v>25886.207652524987</c:v>
                </c:pt>
                <c:pt idx="588">
                  <c:v>25893.750683593749</c:v>
                </c:pt>
                <c:pt idx="589">
                  <c:v>25902.720468750005</c:v>
                </c:pt>
                <c:pt idx="590">
                  <c:v>25904.161299370662</c:v>
                </c:pt>
                <c:pt idx="591">
                  <c:v>25936.242835828994</c:v>
                </c:pt>
                <c:pt idx="592">
                  <c:v>25951.383000488284</c:v>
                </c:pt>
                <c:pt idx="593">
                  <c:v>25969.399331325956</c:v>
                </c:pt>
                <c:pt idx="594">
                  <c:v>26088.065017263973</c:v>
                </c:pt>
                <c:pt idx="595">
                  <c:v>26089.273017578125</c:v>
                </c:pt>
                <c:pt idx="596">
                  <c:v>26091.713427734376</c:v>
                </c:pt>
                <c:pt idx="597">
                  <c:v>26134.672401123051</c:v>
                </c:pt>
                <c:pt idx="598">
                  <c:v>26141.676597222224</c:v>
                </c:pt>
                <c:pt idx="599">
                  <c:v>26146.654911358677</c:v>
                </c:pt>
                <c:pt idx="600">
                  <c:v>26286.256616753471</c:v>
                </c:pt>
                <c:pt idx="601">
                  <c:v>26303.341520201833</c:v>
                </c:pt>
                <c:pt idx="602">
                  <c:v>26351.101796875002</c:v>
                </c:pt>
                <c:pt idx="603">
                  <c:v>26351.186462131074</c:v>
                </c:pt>
                <c:pt idx="604">
                  <c:v>26379.163092083734</c:v>
                </c:pt>
                <c:pt idx="605">
                  <c:v>26422.883824214121</c:v>
                </c:pt>
                <c:pt idx="606">
                  <c:v>26474.716226108503</c:v>
                </c:pt>
                <c:pt idx="607">
                  <c:v>26500.098472353613</c:v>
                </c:pt>
                <c:pt idx="608">
                  <c:v>26626.232616102428</c:v>
                </c:pt>
                <c:pt idx="609">
                  <c:v>26633.17465472905</c:v>
                </c:pt>
                <c:pt idx="610">
                  <c:v>26634.602616916229</c:v>
                </c:pt>
                <c:pt idx="611">
                  <c:v>26673.799379340278</c:v>
                </c:pt>
                <c:pt idx="612">
                  <c:v>26697.842791883675</c:v>
                </c:pt>
                <c:pt idx="613">
                  <c:v>26705.905122143042</c:v>
                </c:pt>
                <c:pt idx="614">
                  <c:v>26712.513938061013</c:v>
                </c:pt>
                <c:pt idx="615">
                  <c:v>26735.817369452929</c:v>
                </c:pt>
                <c:pt idx="616">
                  <c:v>26819.106494954423</c:v>
                </c:pt>
                <c:pt idx="617">
                  <c:v>26837.014464416505</c:v>
                </c:pt>
                <c:pt idx="618">
                  <c:v>26837.486984123221</c:v>
                </c:pt>
                <c:pt idx="619">
                  <c:v>26858.720706108939</c:v>
                </c:pt>
                <c:pt idx="620">
                  <c:v>26867.330275149889</c:v>
                </c:pt>
                <c:pt idx="621">
                  <c:v>26908.80413411458</c:v>
                </c:pt>
                <c:pt idx="622">
                  <c:v>26948.818586697049</c:v>
                </c:pt>
                <c:pt idx="623">
                  <c:v>26963.358624825269</c:v>
                </c:pt>
                <c:pt idx="624">
                  <c:v>26974.426927294597</c:v>
                </c:pt>
                <c:pt idx="625">
                  <c:v>26981.948122176669</c:v>
                </c:pt>
                <c:pt idx="626">
                  <c:v>27027.614600151908</c:v>
                </c:pt>
                <c:pt idx="627">
                  <c:v>27028.363705607975</c:v>
                </c:pt>
                <c:pt idx="628">
                  <c:v>27030.555257312244</c:v>
                </c:pt>
                <c:pt idx="629">
                  <c:v>27243.277592403982</c:v>
                </c:pt>
                <c:pt idx="630">
                  <c:v>27293.448450500862</c:v>
                </c:pt>
                <c:pt idx="631">
                  <c:v>27341.062877604167</c:v>
                </c:pt>
                <c:pt idx="632">
                  <c:v>27362.225965983078</c:v>
                </c:pt>
                <c:pt idx="633">
                  <c:v>27437.912985475326</c:v>
                </c:pt>
                <c:pt idx="634">
                  <c:v>27516.194774330019</c:v>
                </c:pt>
                <c:pt idx="635">
                  <c:v>27613.297028808593</c:v>
                </c:pt>
                <c:pt idx="636">
                  <c:v>27680.978808435022</c:v>
                </c:pt>
                <c:pt idx="637">
                  <c:v>27819.997803819439</c:v>
                </c:pt>
                <c:pt idx="638">
                  <c:v>27861.520713433158</c:v>
                </c:pt>
                <c:pt idx="639">
                  <c:v>27929.150494249137</c:v>
                </c:pt>
                <c:pt idx="640">
                  <c:v>27950.387787806198</c:v>
                </c:pt>
                <c:pt idx="641">
                  <c:v>27962.320398472675</c:v>
                </c:pt>
                <c:pt idx="642">
                  <c:v>28017.709224717881</c:v>
                </c:pt>
                <c:pt idx="643">
                  <c:v>28085.401932237415</c:v>
                </c:pt>
                <c:pt idx="644">
                  <c:v>28146.311583416202</c:v>
                </c:pt>
                <c:pt idx="645">
                  <c:v>28155.687941678363</c:v>
                </c:pt>
                <c:pt idx="646">
                  <c:v>28159.46201128581</c:v>
                </c:pt>
                <c:pt idx="647">
                  <c:v>28202.543061048716</c:v>
                </c:pt>
                <c:pt idx="648">
                  <c:v>28287.419927029077</c:v>
                </c:pt>
                <c:pt idx="649">
                  <c:v>28289.223044777587</c:v>
                </c:pt>
                <c:pt idx="650">
                  <c:v>28337.478576543599</c:v>
                </c:pt>
                <c:pt idx="651">
                  <c:v>28341.744198133678</c:v>
                </c:pt>
                <c:pt idx="652">
                  <c:v>28361.113920881482</c:v>
                </c:pt>
                <c:pt idx="653">
                  <c:v>28372.698199055987</c:v>
                </c:pt>
                <c:pt idx="654">
                  <c:v>28372.971381564665</c:v>
                </c:pt>
                <c:pt idx="655">
                  <c:v>28433.657649177079</c:v>
                </c:pt>
                <c:pt idx="656">
                  <c:v>28464.503877495663</c:v>
                </c:pt>
                <c:pt idx="657">
                  <c:v>28515.82728081258</c:v>
                </c:pt>
                <c:pt idx="658">
                  <c:v>28559.032314453121</c:v>
                </c:pt>
                <c:pt idx="659">
                  <c:v>28591.61401378606</c:v>
                </c:pt>
                <c:pt idx="660">
                  <c:v>28598.961915011932</c:v>
                </c:pt>
                <c:pt idx="661">
                  <c:v>28606.740363498266</c:v>
                </c:pt>
                <c:pt idx="662">
                  <c:v>28612.728074001741</c:v>
                </c:pt>
                <c:pt idx="663">
                  <c:v>28660.337200520829</c:v>
                </c:pt>
                <c:pt idx="664">
                  <c:v>28679.603537553197</c:v>
                </c:pt>
                <c:pt idx="665">
                  <c:v>28827.983215840657</c:v>
                </c:pt>
                <c:pt idx="666">
                  <c:v>28875.109908447263</c:v>
                </c:pt>
                <c:pt idx="667">
                  <c:v>28903.126041463216</c:v>
                </c:pt>
                <c:pt idx="668">
                  <c:v>28963.039004177517</c:v>
                </c:pt>
                <c:pt idx="669">
                  <c:v>28981.093226996527</c:v>
                </c:pt>
                <c:pt idx="670">
                  <c:v>28996.677973567188</c:v>
                </c:pt>
                <c:pt idx="671">
                  <c:v>29019.549673801001</c:v>
                </c:pt>
                <c:pt idx="672">
                  <c:v>29108.317186983186</c:v>
                </c:pt>
                <c:pt idx="673">
                  <c:v>29215.150192675766</c:v>
                </c:pt>
                <c:pt idx="674">
                  <c:v>29243.731333623073</c:v>
                </c:pt>
                <c:pt idx="675">
                  <c:v>29257.152431640621</c:v>
                </c:pt>
                <c:pt idx="676">
                  <c:v>29314.269464294113</c:v>
                </c:pt>
                <c:pt idx="677">
                  <c:v>29338.093249782982</c:v>
                </c:pt>
                <c:pt idx="678">
                  <c:v>29399.528620876732</c:v>
                </c:pt>
                <c:pt idx="679">
                  <c:v>29495.454459092885</c:v>
                </c:pt>
                <c:pt idx="680">
                  <c:v>29567.299014585118</c:v>
                </c:pt>
                <c:pt idx="681">
                  <c:v>29572.019850260414</c:v>
                </c:pt>
                <c:pt idx="682">
                  <c:v>29584.49574960045</c:v>
                </c:pt>
                <c:pt idx="683">
                  <c:v>29591.432186414931</c:v>
                </c:pt>
                <c:pt idx="684">
                  <c:v>29661.533732638887</c:v>
                </c:pt>
                <c:pt idx="685">
                  <c:v>29672.634738701716</c:v>
                </c:pt>
                <c:pt idx="686">
                  <c:v>29676.767528211803</c:v>
                </c:pt>
                <c:pt idx="687">
                  <c:v>29716.994601101345</c:v>
                </c:pt>
                <c:pt idx="688">
                  <c:v>29733.43754301103</c:v>
                </c:pt>
                <c:pt idx="689">
                  <c:v>29792.085640106205</c:v>
                </c:pt>
                <c:pt idx="690">
                  <c:v>29800.274155951611</c:v>
                </c:pt>
                <c:pt idx="691">
                  <c:v>29942.319640001137</c:v>
                </c:pt>
                <c:pt idx="692">
                  <c:v>29945.265375011852</c:v>
                </c:pt>
                <c:pt idx="693">
                  <c:v>30005.303672688802</c:v>
                </c:pt>
                <c:pt idx="694">
                  <c:v>30006.376827236978</c:v>
                </c:pt>
                <c:pt idx="695">
                  <c:v>30016.071507161454</c:v>
                </c:pt>
                <c:pt idx="696">
                  <c:v>30028.444599130416</c:v>
                </c:pt>
                <c:pt idx="697">
                  <c:v>30052.208683403856</c:v>
                </c:pt>
                <c:pt idx="698">
                  <c:v>30099.972011815182</c:v>
                </c:pt>
                <c:pt idx="699">
                  <c:v>30224.627460394964</c:v>
                </c:pt>
                <c:pt idx="700">
                  <c:v>30265.901939169882</c:v>
                </c:pt>
                <c:pt idx="701">
                  <c:v>30353.365537109377</c:v>
                </c:pt>
                <c:pt idx="702">
                  <c:v>30426.203371039497</c:v>
                </c:pt>
                <c:pt idx="703">
                  <c:v>30447.438730197486</c:v>
                </c:pt>
                <c:pt idx="704">
                  <c:v>30484.793926052516</c:v>
                </c:pt>
                <c:pt idx="705">
                  <c:v>30777.038764683617</c:v>
                </c:pt>
                <c:pt idx="706">
                  <c:v>30823.973698531925</c:v>
                </c:pt>
                <c:pt idx="707">
                  <c:v>30829.053517795131</c:v>
                </c:pt>
                <c:pt idx="708">
                  <c:v>30905.470596580031</c:v>
                </c:pt>
                <c:pt idx="709">
                  <c:v>31009.051068250868</c:v>
                </c:pt>
                <c:pt idx="710">
                  <c:v>31028.367399902345</c:v>
                </c:pt>
                <c:pt idx="711">
                  <c:v>31120.475190656198</c:v>
                </c:pt>
                <c:pt idx="712">
                  <c:v>31269.559842393664</c:v>
                </c:pt>
                <c:pt idx="713">
                  <c:v>31297.102773437506</c:v>
                </c:pt>
                <c:pt idx="714">
                  <c:v>31302.188257196849</c:v>
                </c:pt>
                <c:pt idx="715">
                  <c:v>31430.887393256293</c:v>
                </c:pt>
                <c:pt idx="716">
                  <c:v>31914.93716772589</c:v>
                </c:pt>
                <c:pt idx="717">
                  <c:v>32012.723911293349</c:v>
                </c:pt>
                <c:pt idx="718">
                  <c:v>32058.124832085501</c:v>
                </c:pt>
                <c:pt idx="719">
                  <c:v>32242.338225640193</c:v>
                </c:pt>
                <c:pt idx="720">
                  <c:v>32393.094049410884</c:v>
                </c:pt>
                <c:pt idx="721">
                  <c:v>32467.923050202935</c:v>
                </c:pt>
                <c:pt idx="722">
                  <c:v>32558.11997936566</c:v>
                </c:pt>
                <c:pt idx="723">
                  <c:v>32578.004105928499</c:v>
                </c:pt>
                <c:pt idx="724">
                  <c:v>32651.955624186194</c:v>
                </c:pt>
                <c:pt idx="725">
                  <c:v>32773.772656589834</c:v>
                </c:pt>
                <c:pt idx="726">
                  <c:v>32924.273051730735</c:v>
                </c:pt>
                <c:pt idx="727">
                  <c:v>32955.226829427083</c:v>
                </c:pt>
                <c:pt idx="728">
                  <c:v>33031.250380389567</c:v>
                </c:pt>
                <c:pt idx="729">
                  <c:v>33408.064053480361</c:v>
                </c:pt>
                <c:pt idx="730">
                  <c:v>33480.844497590188</c:v>
                </c:pt>
                <c:pt idx="731">
                  <c:v>33514.622157118058</c:v>
                </c:pt>
                <c:pt idx="732">
                  <c:v>33663.909582040047</c:v>
                </c:pt>
                <c:pt idx="733">
                  <c:v>33746.904322102855</c:v>
                </c:pt>
                <c:pt idx="734">
                  <c:v>33753.00101693887</c:v>
                </c:pt>
                <c:pt idx="735">
                  <c:v>34028.214448204235</c:v>
                </c:pt>
                <c:pt idx="736">
                  <c:v>34265.808605957034</c:v>
                </c:pt>
                <c:pt idx="737">
                  <c:v>34559.996846780959</c:v>
                </c:pt>
                <c:pt idx="738">
                  <c:v>35092.299401150223</c:v>
                </c:pt>
                <c:pt idx="739">
                  <c:v>35501.416302625868</c:v>
                </c:pt>
                <c:pt idx="740">
                  <c:v>35544.195510456237</c:v>
                </c:pt>
                <c:pt idx="741">
                  <c:v>35607.64145994369</c:v>
                </c:pt>
                <c:pt idx="742">
                  <c:v>36687.050515287192</c:v>
                </c:pt>
              </c:numCache>
            </c:numRef>
          </c:yVal>
          <c:smooth val="1"/>
          <c:extLst>
            <c:ext xmlns:c16="http://schemas.microsoft.com/office/drawing/2014/chart" uri="{C3380CC4-5D6E-409C-BE32-E72D297353CC}">
              <c16:uniqueId val="{00000000-AF62-4F7D-9F02-6F4BB60BA215}"/>
            </c:ext>
          </c:extLst>
        </c:ser>
        <c:ser>
          <c:idx val="1"/>
          <c:order val="1"/>
          <c:tx>
            <c:strRef>
              <c:f>'Duration Curve'!$I$1</c:f>
              <c:strCache>
                <c:ptCount val="1"/>
                <c:pt idx="0">
                  <c:v>2020NetLoad</c:v>
                </c:pt>
              </c:strCache>
            </c:strRef>
          </c:tx>
          <c:spPr>
            <a:ln w="19050" cap="rnd">
              <a:solidFill>
                <a:schemeClr val="accent2"/>
              </a:solidFill>
              <a:round/>
            </a:ln>
            <a:effectLst/>
          </c:spPr>
          <c:marker>
            <c:symbol val="none"/>
          </c:marker>
          <c:xVal>
            <c:numRef>
              <c:f>'Duration Curve'!$B$2:$B$763</c:f>
              <c:numCache>
                <c:formatCode>0.00%</c:formatCode>
                <c:ptCount val="762"/>
                <c:pt idx="0">
                  <c:v>1.3458950201884253E-3</c:v>
                </c:pt>
                <c:pt idx="1">
                  <c:v>2.6917900403768506E-3</c:v>
                </c:pt>
                <c:pt idx="2">
                  <c:v>4.0376850605652759E-3</c:v>
                </c:pt>
                <c:pt idx="3">
                  <c:v>5.3835800807537013E-3</c:v>
                </c:pt>
                <c:pt idx="4">
                  <c:v>6.7294751009421266E-3</c:v>
                </c:pt>
                <c:pt idx="5">
                  <c:v>8.0753701211305519E-3</c:v>
                </c:pt>
                <c:pt idx="6">
                  <c:v>9.4212651413189772E-3</c:v>
                </c:pt>
                <c:pt idx="7">
                  <c:v>1.0767160161507403E-2</c:v>
                </c:pt>
                <c:pt idx="8">
                  <c:v>1.2113055181695828E-2</c:v>
                </c:pt>
                <c:pt idx="9">
                  <c:v>1.3458950201884253E-2</c:v>
                </c:pt>
                <c:pt idx="10">
                  <c:v>1.4804845222072678E-2</c:v>
                </c:pt>
                <c:pt idx="11">
                  <c:v>1.6150740242261104E-2</c:v>
                </c:pt>
                <c:pt idx="12">
                  <c:v>1.7496635262449527E-2</c:v>
                </c:pt>
                <c:pt idx="13">
                  <c:v>1.8842530282637954E-2</c:v>
                </c:pt>
                <c:pt idx="14">
                  <c:v>2.0188425302826378E-2</c:v>
                </c:pt>
                <c:pt idx="15">
                  <c:v>2.1534320323014805E-2</c:v>
                </c:pt>
                <c:pt idx="16">
                  <c:v>2.2880215343203229E-2</c:v>
                </c:pt>
                <c:pt idx="17">
                  <c:v>2.4226110363391656E-2</c:v>
                </c:pt>
                <c:pt idx="18">
                  <c:v>2.5572005383580079E-2</c:v>
                </c:pt>
                <c:pt idx="19">
                  <c:v>2.6917900403768506E-2</c:v>
                </c:pt>
                <c:pt idx="20">
                  <c:v>2.826379542395693E-2</c:v>
                </c:pt>
                <c:pt idx="21">
                  <c:v>2.9609690444145357E-2</c:v>
                </c:pt>
                <c:pt idx="22">
                  <c:v>3.095558546433378E-2</c:v>
                </c:pt>
                <c:pt idx="23">
                  <c:v>3.2301480484522208E-2</c:v>
                </c:pt>
                <c:pt idx="24">
                  <c:v>3.3647375504710635E-2</c:v>
                </c:pt>
                <c:pt idx="25">
                  <c:v>3.4993270524899055E-2</c:v>
                </c:pt>
                <c:pt idx="26">
                  <c:v>3.6339165545087482E-2</c:v>
                </c:pt>
                <c:pt idx="27">
                  <c:v>3.7685060565275909E-2</c:v>
                </c:pt>
                <c:pt idx="28">
                  <c:v>3.9030955585464336E-2</c:v>
                </c:pt>
                <c:pt idx="29">
                  <c:v>4.0376850605652756E-2</c:v>
                </c:pt>
                <c:pt idx="30">
                  <c:v>4.1722745625841183E-2</c:v>
                </c:pt>
                <c:pt idx="31">
                  <c:v>4.306864064602961E-2</c:v>
                </c:pt>
                <c:pt idx="32">
                  <c:v>4.4414535666218037E-2</c:v>
                </c:pt>
                <c:pt idx="33">
                  <c:v>4.5760430686406457E-2</c:v>
                </c:pt>
                <c:pt idx="34">
                  <c:v>4.7106325706594884E-2</c:v>
                </c:pt>
                <c:pt idx="35">
                  <c:v>4.8452220726783311E-2</c:v>
                </c:pt>
                <c:pt idx="36">
                  <c:v>4.9798115746971738E-2</c:v>
                </c:pt>
                <c:pt idx="37">
                  <c:v>5.1144010767160158E-2</c:v>
                </c:pt>
                <c:pt idx="38">
                  <c:v>5.2489905787348586E-2</c:v>
                </c:pt>
                <c:pt idx="39">
                  <c:v>5.3835800807537013E-2</c:v>
                </c:pt>
                <c:pt idx="40">
                  <c:v>5.518169582772544E-2</c:v>
                </c:pt>
                <c:pt idx="41">
                  <c:v>5.652759084791386E-2</c:v>
                </c:pt>
                <c:pt idx="42">
                  <c:v>5.7873485868102287E-2</c:v>
                </c:pt>
                <c:pt idx="43">
                  <c:v>5.9219380888290714E-2</c:v>
                </c:pt>
                <c:pt idx="44">
                  <c:v>6.0565275908479141E-2</c:v>
                </c:pt>
                <c:pt idx="45">
                  <c:v>6.1911170928667561E-2</c:v>
                </c:pt>
                <c:pt idx="46">
                  <c:v>6.3257065948855995E-2</c:v>
                </c:pt>
                <c:pt idx="47">
                  <c:v>6.4602960969044415E-2</c:v>
                </c:pt>
                <c:pt idx="48">
                  <c:v>6.5948855989232835E-2</c:v>
                </c:pt>
                <c:pt idx="49">
                  <c:v>6.7294751009421269E-2</c:v>
                </c:pt>
                <c:pt idx="50">
                  <c:v>6.8640646029609689E-2</c:v>
                </c:pt>
                <c:pt idx="51">
                  <c:v>6.9986541049798109E-2</c:v>
                </c:pt>
                <c:pt idx="52">
                  <c:v>7.1332436069986543E-2</c:v>
                </c:pt>
                <c:pt idx="53">
                  <c:v>7.2678331090174964E-2</c:v>
                </c:pt>
                <c:pt idx="54">
                  <c:v>7.4024226110363398E-2</c:v>
                </c:pt>
                <c:pt idx="55">
                  <c:v>7.5370121130551818E-2</c:v>
                </c:pt>
                <c:pt idx="56">
                  <c:v>7.6716016150740238E-2</c:v>
                </c:pt>
                <c:pt idx="57">
                  <c:v>7.8061911170928672E-2</c:v>
                </c:pt>
                <c:pt idx="58">
                  <c:v>7.9407806191117092E-2</c:v>
                </c:pt>
                <c:pt idx="59">
                  <c:v>8.0753701211305512E-2</c:v>
                </c:pt>
                <c:pt idx="60">
                  <c:v>8.2099596231493946E-2</c:v>
                </c:pt>
                <c:pt idx="61">
                  <c:v>8.3445491251682366E-2</c:v>
                </c:pt>
                <c:pt idx="62">
                  <c:v>8.47913862718708E-2</c:v>
                </c:pt>
                <c:pt idx="63">
                  <c:v>8.613728129205922E-2</c:v>
                </c:pt>
                <c:pt idx="64">
                  <c:v>8.748317631224764E-2</c:v>
                </c:pt>
                <c:pt idx="65">
                  <c:v>8.8829071332436074E-2</c:v>
                </c:pt>
                <c:pt idx="66">
                  <c:v>9.0174966352624494E-2</c:v>
                </c:pt>
                <c:pt idx="67">
                  <c:v>9.1520861372812914E-2</c:v>
                </c:pt>
                <c:pt idx="68">
                  <c:v>9.2866756393001348E-2</c:v>
                </c:pt>
                <c:pt idx="69">
                  <c:v>9.4212651413189769E-2</c:v>
                </c:pt>
                <c:pt idx="70">
                  <c:v>9.5558546433378203E-2</c:v>
                </c:pt>
                <c:pt idx="71">
                  <c:v>9.6904441453566623E-2</c:v>
                </c:pt>
                <c:pt idx="72">
                  <c:v>9.8250336473755043E-2</c:v>
                </c:pt>
                <c:pt idx="73">
                  <c:v>9.9596231493943477E-2</c:v>
                </c:pt>
                <c:pt idx="74">
                  <c:v>0.1009421265141319</c:v>
                </c:pt>
                <c:pt idx="75">
                  <c:v>0.10228802153432032</c:v>
                </c:pt>
                <c:pt idx="76">
                  <c:v>0.10363391655450875</c:v>
                </c:pt>
                <c:pt idx="77">
                  <c:v>0.10497981157469717</c:v>
                </c:pt>
                <c:pt idx="78">
                  <c:v>0.10632570659488561</c:v>
                </c:pt>
                <c:pt idx="79">
                  <c:v>0.10767160161507403</c:v>
                </c:pt>
                <c:pt idx="80">
                  <c:v>0.10901749663526245</c:v>
                </c:pt>
                <c:pt idx="81">
                  <c:v>0.11036339165545088</c:v>
                </c:pt>
                <c:pt idx="82">
                  <c:v>0.1117092866756393</c:v>
                </c:pt>
                <c:pt idx="83">
                  <c:v>0.11305518169582772</c:v>
                </c:pt>
                <c:pt idx="84">
                  <c:v>0.11440107671601615</c:v>
                </c:pt>
                <c:pt idx="85">
                  <c:v>0.11574697173620457</c:v>
                </c:pt>
                <c:pt idx="86">
                  <c:v>0.11709286675639301</c:v>
                </c:pt>
                <c:pt idx="87">
                  <c:v>0.11843876177658143</c:v>
                </c:pt>
                <c:pt idx="88">
                  <c:v>0.11978465679676985</c:v>
                </c:pt>
                <c:pt idx="89">
                  <c:v>0.12113055181695828</c:v>
                </c:pt>
                <c:pt idx="90">
                  <c:v>0.1224764468371467</c:v>
                </c:pt>
                <c:pt idx="91">
                  <c:v>0.12382234185733512</c:v>
                </c:pt>
                <c:pt idx="92">
                  <c:v>0.12516823687752354</c:v>
                </c:pt>
                <c:pt idx="93">
                  <c:v>0.12651413189771199</c:v>
                </c:pt>
                <c:pt idx="94">
                  <c:v>0.12786002691790041</c:v>
                </c:pt>
                <c:pt idx="95">
                  <c:v>0.12920592193808883</c:v>
                </c:pt>
                <c:pt idx="96">
                  <c:v>0.13055181695827725</c:v>
                </c:pt>
                <c:pt idx="97">
                  <c:v>0.13189771197846567</c:v>
                </c:pt>
                <c:pt idx="98">
                  <c:v>0.13324360699865412</c:v>
                </c:pt>
                <c:pt idx="99">
                  <c:v>0.13458950201884254</c:v>
                </c:pt>
                <c:pt idx="100">
                  <c:v>0.13593539703903096</c:v>
                </c:pt>
                <c:pt idx="101">
                  <c:v>0.13728129205921938</c:v>
                </c:pt>
                <c:pt idx="102">
                  <c:v>0.1386271870794078</c:v>
                </c:pt>
                <c:pt idx="103">
                  <c:v>0.13997308209959622</c:v>
                </c:pt>
                <c:pt idx="104">
                  <c:v>0.14131897711978467</c:v>
                </c:pt>
                <c:pt idx="105">
                  <c:v>0.14266487213997309</c:v>
                </c:pt>
                <c:pt idx="106">
                  <c:v>0.14401076716016151</c:v>
                </c:pt>
                <c:pt idx="107">
                  <c:v>0.14535666218034993</c:v>
                </c:pt>
                <c:pt idx="108">
                  <c:v>0.14670255720053835</c:v>
                </c:pt>
                <c:pt idx="109">
                  <c:v>0.1480484522207268</c:v>
                </c:pt>
                <c:pt idx="110">
                  <c:v>0.14939434724091522</c:v>
                </c:pt>
                <c:pt idx="111">
                  <c:v>0.15074024226110364</c:v>
                </c:pt>
                <c:pt idx="112">
                  <c:v>0.15208613728129206</c:v>
                </c:pt>
                <c:pt idx="113">
                  <c:v>0.15343203230148048</c:v>
                </c:pt>
                <c:pt idx="114">
                  <c:v>0.15477792732166892</c:v>
                </c:pt>
                <c:pt idx="115">
                  <c:v>0.15612382234185734</c:v>
                </c:pt>
                <c:pt idx="116">
                  <c:v>0.15746971736204576</c:v>
                </c:pt>
                <c:pt idx="117">
                  <c:v>0.15881561238223418</c:v>
                </c:pt>
                <c:pt idx="118">
                  <c:v>0.1601615074024226</c:v>
                </c:pt>
                <c:pt idx="119">
                  <c:v>0.16150740242261102</c:v>
                </c:pt>
                <c:pt idx="120">
                  <c:v>0.16285329744279947</c:v>
                </c:pt>
                <c:pt idx="121">
                  <c:v>0.16419919246298789</c:v>
                </c:pt>
                <c:pt idx="122">
                  <c:v>0.16554508748317631</c:v>
                </c:pt>
                <c:pt idx="123">
                  <c:v>0.16689098250336473</c:v>
                </c:pt>
                <c:pt idx="124">
                  <c:v>0.16823687752355315</c:v>
                </c:pt>
                <c:pt idx="125">
                  <c:v>0.1695827725437416</c:v>
                </c:pt>
                <c:pt idx="126">
                  <c:v>0.17092866756393002</c:v>
                </c:pt>
                <c:pt idx="127">
                  <c:v>0.17227456258411844</c:v>
                </c:pt>
                <c:pt idx="128">
                  <c:v>0.17362045760430686</c:v>
                </c:pt>
                <c:pt idx="129">
                  <c:v>0.17496635262449528</c:v>
                </c:pt>
                <c:pt idx="130">
                  <c:v>0.17631224764468373</c:v>
                </c:pt>
                <c:pt idx="131">
                  <c:v>0.17765814266487215</c:v>
                </c:pt>
                <c:pt idx="132">
                  <c:v>0.17900403768506057</c:v>
                </c:pt>
                <c:pt idx="133">
                  <c:v>0.18034993270524899</c:v>
                </c:pt>
                <c:pt idx="134">
                  <c:v>0.18169582772543741</c:v>
                </c:pt>
                <c:pt idx="135">
                  <c:v>0.18304172274562583</c:v>
                </c:pt>
                <c:pt idx="136">
                  <c:v>0.18438761776581428</c:v>
                </c:pt>
                <c:pt idx="137">
                  <c:v>0.1857335127860027</c:v>
                </c:pt>
                <c:pt idx="138">
                  <c:v>0.18707940780619112</c:v>
                </c:pt>
                <c:pt idx="139">
                  <c:v>0.18842530282637954</c:v>
                </c:pt>
                <c:pt idx="140">
                  <c:v>0.18977119784656796</c:v>
                </c:pt>
                <c:pt idx="141">
                  <c:v>0.19111709286675641</c:v>
                </c:pt>
                <c:pt idx="142">
                  <c:v>0.19246298788694483</c:v>
                </c:pt>
                <c:pt idx="143">
                  <c:v>0.19380888290713325</c:v>
                </c:pt>
                <c:pt idx="144">
                  <c:v>0.19515477792732167</c:v>
                </c:pt>
                <c:pt idx="145">
                  <c:v>0.19650067294751009</c:v>
                </c:pt>
                <c:pt idx="146">
                  <c:v>0.19784656796769853</c:v>
                </c:pt>
                <c:pt idx="147">
                  <c:v>0.19919246298788695</c:v>
                </c:pt>
                <c:pt idx="148">
                  <c:v>0.20053835800807537</c:v>
                </c:pt>
                <c:pt idx="149">
                  <c:v>0.20188425302826379</c:v>
                </c:pt>
                <c:pt idx="150">
                  <c:v>0.20323014804845221</c:v>
                </c:pt>
                <c:pt idx="151">
                  <c:v>0.20457604306864063</c:v>
                </c:pt>
                <c:pt idx="152">
                  <c:v>0.20592193808882908</c:v>
                </c:pt>
                <c:pt idx="153">
                  <c:v>0.2072678331090175</c:v>
                </c:pt>
                <c:pt idx="154">
                  <c:v>0.20861372812920592</c:v>
                </c:pt>
                <c:pt idx="155">
                  <c:v>0.20995962314939434</c:v>
                </c:pt>
                <c:pt idx="156">
                  <c:v>0.21130551816958276</c:v>
                </c:pt>
                <c:pt idx="157">
                  <c:v>0.21265141318977121</c:v>
                </c:pt>
                <c:pt idx="158">
                  <c:v>0.21399730820995963</c:v>
                </c:pt>
                <c:pt idx="159">
                  <c:v>0.21534320323014805</c:v>
                </c:pt>
                <c:pt idx="160">
                  <c:v>0.21668909825033647</c:v>
                </c:pt>
                <c:pt idx="161">
                  <c:v>0.21803499327052489</c:v>
                </c:pt>
                <c:pt idx="162">
                  <c:v>0.21938088829071331</c:v>
                </c:pt>
                <c:pt idx="163">
                  <c:v>0.22072678331090176</c:v>
                </c:pt>
                <c:pt idx="164">
                  <c:v>0.22207267833109018</c:v>
                </c:pt>
                <c:pt idx="165">
                  <c:v>0.2234185733512786</c:v>
                </c:pt>
                <c:pt idx="166">
                  <c:v>0.22476446837146702</c:v>
                </c:pt>
                <c:pt idx="167">
                  <c:v>0.22611036339165544</c:v>
                </c:pt>
                <c:pt idx="168">
                  <c:v>0.22745625841184389</c:v>
                </c:pt>
                <c:pt idx="169">
                  <c:v>0.22880215343203231</c:v>
                </c:pt>
                <c:pt idx="170">
                  <c:v>0.23014804845222073</c:v>
                </c:pt>
                <c:pt idx="171">
                  <c:v>0.23149394347240915</c:v>
                </c:pt>
                <c:pt idx="172">
                  <c:v>0.23283983849259757</c:v>
                </c:pt>
                <c:pt idx="173">
                  <c:v>0.23418573351278602</c:v>
                </c:pt>
                <c:pt idx="174">
                  <c:v>0.23553162853297444</c:v>
                </c:pt>
                <c:pt idx="175">
                  <c:v>0.23687752355316286</c:v>
                </c:pt>
                <c:pt idx="176">
                  <c:v>0.23822341857335128</c:v>
                </c:pt>
                <c:pt idx="177">
                  <c:v>0.2395693135935397</c:v>
                </c:pt>
                <c:pt idx="178">
                  <c:v>0.24091520861372812</c:v>
                </c:pt>
                <c:pt idx="179">
                  <c:v>0.24226110363391656</c:v>
                </c:pt>
                <c:pt idx="180">
                  <c:v>0.24360699865410498</c:v>
                </c:pt>
                <c:pt idx="181">
                  <c:v>0.2449528936742934</c:v>
                </c:pt>
                <c:pt idx="182">
                  <c:v>0.24629878869448182</c:v>
                </c:pt>
                <c:pt idx="183">
                  <c:v>0.24764468371467024</c:v>
                </c:pt>
                <c:pt idx="184">
                  <c:v>0.24899057873485869</c:v>
                </c:pt>
                <c:pt idx="185">
                  <c:v>0.25033647375504708</c:v>
                </c:pt>
                <c:pt idx="186">
                  <c:v>0.25168236877523553</c:v>
                </c:pt>
                <c:pt idx="187">
                  <c:v>0.25302826379542398</c:v>
                </c:pt>
                <c:pt idx="188">
                  <c:v>0.25437415881561237</c:v>
                </c:pt>
                <c:pt idx="189">
                  <c:v>0.25572005383580082</c:v>
                </c:pt>
                <c:pt idx="190">
                  <c:v>0.25706594885598921</c:v>
                </c:pt>
                <c:pt idx="191">
                  <c:v>0.25841184387617766</c:v>
                </c:pt>
                <c:pt idx="192">
                  <c:v>0.25975773889636611</c:v>
                </c:pt>
                <c:pt idx="193">
                  <c:v>0.2611036339165545</c:v>
                </c:pt>
                <c:pt idx="194">
                  <c:v>0.26244952893674295</c:v>
                </c:pt>
                <c:pt idx="195">
                  <c:v>0.26379542395693134</c:v>
                </c:pt>
                <c:pt idx="196">
                  <c:v>0.26514131897711979</c:v>
                </c:pt>
                <c:pt idx="197">
                  <c:v>0.26648721399730824</c:v>
                </c:pt>
                <c:pt idx="198">
                  <c:v>0.26783310901749663</c:v>
                </c:pt>
                <c:pt idx="199">
                  <c:v>0.26917900403768508</c:v>
                </c:pt>
                <c:pt idx="200">
                  <c:v>0.27052489905787347</c:v>
                </c:pt>
                <c:pt idx="201">
                  <c:v>0.27187079407806192</c:v>
                </c:pt>
                <c:pt idx="202">
                  <c:v>0.27321668909825031</c:v>
                </c:pt>
                <c:pt idx="203">
                  <c:v>0.27456258411843876</c:v>
                </c:pt>
                <c:pt idx="204">
                  <c:v>0.27590847913862721</c:v>
                </c:pt>
                <c:pt idx="205">
                  <c:v>0.2772543741588156</c:v>
                </c:pt>
                <c:pt idx="206">
                  <c:v>0.27860026917900405</c:v>
                </c:pt>
                <c:pt idx="207">
                  <c:v>0.27994616419919244</c:v>
                </c:pt>
                <c:pt idx="208">
                  <c:v>0.28129205921938089</c:v>
                </c:pt>
                <c:pt idx="209">
                  <c:v>0.28263795423956933</c:v>
                </c:pt>
                <c:pt idx="210">
                  <c:v>0.28398384925975773</c:v>
                </c:pt>
                <c:pt idx="211">
                  <c:v>0.28532974427994617</c:v>
                </c:pt>
                <c:pt idx="212">
                  <c:v>0.28667563930013457</c:v>
                </c:pt>
                <c:pt idx="213">
                  <c:v>0.28802153432032301</c:v>
                </c:pt>
                <c:pt idx="214">
                  <c:v>0.28936742934051146</c:v>
                </c:pt>
                <c:pt idx="215">
                  <c:v>0.29071332436069985</c:v>
                </c:pt>
                <c:pt idx="216">
                  <c:v>0.2920592193808883</c:v>
                </c:pt>
                <c:pt idx="217">
                  <c:v>0.29340511440107669</c:v>
                </c:pt>
                <c:pt idx="218">
                  <c:v>0.29475100942126514</c:v>
                </c:pt>
                <c:pt idx="219">
                  <c:v>0.29609690444145359</c:v>
                </c:pt>
                <c:pt idx="220">
                  <c:v>0.29744279946164198</c:v>
                </c:pt>
                <c:pt idx="221">
                  <c:v>0.29878869448183043</c:v>
                </c:pt>
                <c:pt idx="222">
                  <c:v>0.30013458950201882</c:v>
                </c:pt>
                <c:pt idx="223">
                  <c:v>0.30148048452220727</c:v>
                </c:pt>
                <c:pt idx="224">
                  <c:v>0.30282637954239572</c:v>
                </c:pt>
                <c:pt idx="225">
                  <c:v>0.30417227456258411</c:v>
                </c:pt>
                <c:pt idx="226">
                  <c:v>0.30551816958277256</c:v>
                </c:pt>
                <c:pt idx="227">
                  <c:v>0.30686406460296095</c:v>
                </c:pt>
                <c:pt idx="228">
                  <c:v>0.3082099596231494</c:v>
                </c:pt>
                <c:pt idx="229">
                  <c:v>0.30955585464333785</c:v>
                </c:pt>
                <c:pt idx="230">
                  <c:v>0.31090174966352624</c:v>
                </c:pt>
                <c:pt idx="231">
                  <c:v>0.31224764468371469</c:v>
                </c:pt>
                <c:pt idx="232">
                  <c:v>0.31359353970390308</c:v>
                </c:pt>
                <c:pt idx="233">
                  <c:v>0.31493943472409153</c:v>
                </c:pt>
                <c:pt idx="234">
                  <c:v>0.31628532974427992</c:v>
                </c:pt>
                <c:pt idx="235">
                  <c:v>0.31763122476446837</c:v>
                </c:pt>
                <c:pt idx="236">
                  <c:v>0.31897711978465682</c:v>
                </c:pt>
                <c:pt idx="237">
                  <c:v>0.32032301480484521</c:v>
                </c:pt>
                <c:pt idx="238">
                  <c:v>0.32166890982503366</c:v>
                </c:pt>
                <c:pt idx="239">
                  <c:v>0.32301480484522205</c:v>
                </c:pt>
                <c:pt idx="240">
                  <c:v>0.3243606998654105</c:v>
                </c:pt>
                <c:pt idx="241">
                  <c:v>0.32570659488559894</c:v>
                </c:pt>
                <c:pt idx="242">
                  <c:v>0.32705248990578734</c:v>
                </c:pt>
                <c:pt idx="243">
                  <c:v>0.32839838492597578</c:v>
                </c:pt>
                <c:pt idx="244">
                  <c:v>0.32974427994616418</c:v>
                </c:pt>
                <c:pt idx="245">
                  <c:v>0.33109017496635262</c:v>
                </c:pt>
                <c:pt idx="246">
                  <c:v>0.33243606998654107</c:v>
                </c:pt>
                <c:pt idx="247">
                  <c:v>0.33378196500672946</c:v>
                </c:pt>
                <c:pt idx="248">
                  <c:v>0.33512786002691791</c:v>
                </c:pt>
                <c:pt idx="249">
                  <c:v>0.3364737550471063</c:v>
                </c:pt>
                <c:pt idx="250">
                  <c:v>0.33781965006729475</c:v>
                </c:pt>
                <c:pt idx="251">
                  <c:v>0.3391655450874832</c:v>
                </c:pt>
                <c:pt idx="252">
                  <c:v>0.34051144010767159</c:v>
                </c:pt>
                <c:pt idx="253">
                  <c:v>0.34185733512786004</c:v>
                </c:pt>
                <c:pt idx="254">
                  <c:v>0.34320323014804843</c:v>
                </c:pt>
                <c:pt idx="255">
                  <c:v>0.34454912516823688</c:v>
                </c:pt>
                <c:pt idx="256">
                  <c:v>0.34589502018842533</c:v>
                </c:pt>
                <c:pt idx="257">
                  <c:v>0.34724091520861372</c:v>
                </c:pt>
                <c:pt idx="258">
                  <c:v>0.34858681022880217</c:v>
                </c:pt>
                <c:pt idx="259">
                  <c:v>0.34993270524899056</c:v>
                </c:pt>
                <c:pt idx="260">
                  <c:v>0.35127860026917901</c:v>
                </c:pt>
                <c:pt idx="261">
                  <c:v>0.35262449528936746</c:v>
                </c:pt>
                <c:pt idx="262">
                  <c:v>0.35397039030955585</c:v>
                </c:pt>
                <c:pt idx="263">
                  <c:v>0.3553162853297443</c:v>
                </c:pt>
                <c:pt idx="264">
                  <c:v>0.35666218034993269</c:v>
                </c:pt>
                <c:pt idx="265">
                  <c:v>0.35800807537012114</c:v>
                </c:pt>
                <c:pt idx="266">
                  <c:v>0.35935397039030953</c:v>
                </c:pt>
                <c:pt idx="267">
                  <c:v>0.36069986541049798</c:v>
                </c:pt>
                <c:pt idx="268">
                  <c:v>0.36204576043068643</c:v>
                </c:pt>
                <c:pt idx="269">
                  <c:v>0.36339165545087482</c:v>
                </c:pt>
                <c:pt idx="270">
                  <c:v>0.36473755047106327</c:v>
                </c:pt>
                <c:pt idx="271">
                  <c:v>0.36608344549125166</c:v>
                </c:pt>
                <c:pt idx="272">
                  <c:v>0.36742934051144011</c:v>
                </c:pt>
                <c:pt idx="273">
                  <c:v>0.36877523553162855</c:v>
                </c:pt>
                <c:pt idx="274">
                  <c:v>0.37012113055181695</c:v>
                </c:pt>
                <c:pt idx="275">
                  <c:v>0.37146702557200539</c:v>
                </c:pt>
                <c:pt idx="276">
                  <c:v>0.37281292059219379</c:v>
                </c:pt>
                <c:pt idx="277">
                  <c:v>0.37415881561238223</c:v>
                </c:pt>
                <c:pt idx="278">
                  <c:v>0.37550471063257068</c:v>
                </c:pt>
                <c:pt idx="279">
                  <c:v>0.37685060565275907</c:v>
                </c:pt>
                <c:pt idx="280">
                  <c:v>0.37819650067294752</c:v>
                </c:pt>
                <c:pt idx="281">
                  <c:v>0.37954239569313591</c:v>
                </c:pt>
                <c:pt idx="282">
                  <c:v>0.38088829071332436</c:v>
                </c:pt>
                <c:pt idx="283">
                  <c:v>0.38223418573351281</c:v>
                </c:pt>
                <c:pt idx="284">
                  <c:v>0.3835800807537012</c:v>
                </c:pt>
                <c:pt idx="285">
                  <c:v>0.38492597577388965</c:v>
                </c:pt>
                <c:pt idx="286">
                  <c:v>0.38627187079407804</c:v>
                </c:pt>
                <c:pt idx="287">
                  <c:v>0.38761776581426649</c:v>
                </c:pt>
                <c:pt idx="288">
                  <c:v>0.38896366083445494</c:v>
                </c:pt>
                <c:pt idx="289">
                  <c:v>0.39030955585464333</c:v>
                </c:pt>
                <c:pt idx="290">
                  <c:v>0.39165545087483178</c:v>
                </c:pt>
                <c:pt idx="291">
                  <c:v>0.39300134589502017</c:v>
                </c:pt>
                <c:pt idx="292">
                  <c:v>0.39434724091520862</c:v>
                </c:pt>
                <c:pt idx="293">
                  <c:v>0.39569313593539707</c:v>
                </c:pt>
                <c:pt idx="294">
                  <c:v>0.39703903095558546</c:v>
                </c:pt>
                <c:pt idx="295">
                  <c:v>0.39838492597577391</c:v>
                </c:pt>
                <c:pt idx="296">
                  <c:v>0.3997308209959623</c:v>
                </c:pt>
                <c:pt idx="297">
                  <c:v>0.40107671601615075</c:v>
                </c:pt>
                <c:pt idx="298">
                  <c:v>0.40242261103633914</c:v>
                </c:pt>
                <c:pt idx="299">
                  <c:v>0.40376850605652759</c:v>
                </c:pt>
                <c:pt idx="300">
                  <c:v>0.40511440107671604</c:v>
                </c:pt>
                <c:pt idx="301">
                  <c:v>0.40646029609690443</c:v>
                </c:pt>
                <c:pt idx="302">
                  <c:v>0.40780619111709288</c:v>
                </c:pt>
                <c:pt idx="303">
                  <c:v>0.40915208613728127</c:v>
                </c:pt>
                <c:pt idx="304">
                  <c:v>0.41049798115746972</c:v>
                </c:pt>
                <c:pt idx="305">
                  <c:v>0.41184387617765816</c:v>
                </c:pt>
                <c:pt idx="306">
                  <c:v>0.41318977119784656</c:v>
                </c:pt>
                <c:pt idx="307">
                  <c:v>0.414535666218035</c:v>
                </c:pt>
                <c:pt idx="308">
                  <c:v>0.4158815612382234</c:v>
                </c:pt>
                <c:pt idx="309">
                  <c:v>0.41722745625841184</c:v>
                </c:pt>
                <c:pt idx="310">
                  <c:v>0.41857335127860029</c:v>
                </c:pt>
                <c:pt idx="311">
                  <c:v>0.41991924629878868</c:v>
                </c:pt>
                <c:pt idx="312">
                  <c:v>0.42126514131897713</c:v>
                </c:pt>
                <c:pt idx="313">
                  <c:v>0.42261103633916552</c:v>
                </c:pt>
                <c:pt idx="314">
                  <c:v>0.42395693135935397</c:v>
                </c:pt>
                <c:pt idx="315">
                  <c:v>0.42530282637954242</c:v>
                </c:pt>
                <c:pt idx="316">
                  <c:v>0.42664872139973081</c:v>
                </c:pt>
                <c:pt idx="317">
                  <c:v>0.42799461641991926</c:v>
                </c:pt>
                <c:pt idx="318">
                  <c:v>0.42934051144010765</c:v>
                </c:pt>
                <c:pt idx="319">
                  <c:v>0.4306864064602961</c:v>
                </c:pt>
                <c:pt idx="320">
                  <c:v>0.43203230148048455</c:v>
                </c:pt>
                <c:pt idx="321">
                  <c:v>0.43337819650067294</c:v>
                </c:pt>
                <c:pt idx="322">
                  <c:v>0.43472409152086139</c:v>
                </c:pt>
                <c:pt idx="323">
                  <c:v>0.43606998654104978</c:v>
                </c:pt>
                <c:pt idx="324">
                  <c:v>0.43741588156123823</c:v>
                </c:pt>
                <c:pt idx="325">
                  <c:v>0.43876177658142662</c:v>
                </c:pt>
                <c:pt idx="326">
                  <c:v>0.44010767160161507</c:v>
                </c:pt>
                <c:pt idx="327">
                  <c:v>0.44145356662180352</c:v>
                </c:pt>
                <c:pt idx="328">
                  <c:v>0.44279946164199191</c:v>
                </c:pt>
                <c:pt idx="329">
                  <c:v>0.44414535666218036</c:v>
                </c:pt>
                <c:pt idx="330">
                  <c:v>0.44549125168236875</c:v>
                </c:pt>
                <c:pt idx="331">
                  <c:v>0.4468371467025572</c:v>
                </c:pt>
                <c:pt idx="332">
                  <c:v>0.44818304172274565</c:v>
                </c:pt>
                <c:pt idx="333">
                  <c:v>0.44952893674293404</c:v>
                </c:pt>
                <c:pt idx="334">
                  <c:v>0.45087483176312249</c:v>
                </c:pt>
                <c:pt idx="335">
                  <c:v>0.45222072678331088</c:v>
                </c:pt>
                <c:pt idx="336">
                  <c:v>0.45356662180349933</c:v>
                </c:pt>
                <c:pt idx="337">
                  <c:v>0.45491251682368777</c:v>
                </c:pt>
                <c:pt idx="338">
                  <c:v>0.45625841184387617</c:v>
                </c:pt>
                <c:pt idx="339">
                  <c:v>0.45760430686406461</c:v>
                </c:pt>
                <c:pt idx="340">
                  <c:v>0.45895020188425301</c:v>
                </c:pt>
                <c:pt idx="341">
                  <c:v>0.46029609690444145</c:v>
                </c:pt>
                <c:pt idx="342">
                  <c:v>0.4616419919246299</c:v>
                </c:pt>
                <c:pt idx="343">
                  <c:v>0.46298788694481829</c:v>
                </c:pt>
                <c:pt idx="344">
                  <c:v>0.46433378196500674</c:v>
                </c:pt>
                <c:pt idx="345">
                  <c:v>0.46567967698519513</c:v>
                </c:pt>
                <c:pt idx="346">
                  <c:v>0.46702557200538358</c:v>
                </c:pt>
                <c:pt idx="347">
                  <c:v>0.46837146702557203</c:v>
                </c:pt>
                <c:pt idx="348">
                  <c:v>0.46971736204576042</c:v>
                </c:pt>
                <c:pt idx="349">
                  <c:v>0.47106325706594887</c:v>
                </c:pt>
                <c:pt idx="350">
                  <c:v>0.47240915208613726</c:v>
                </c:pt>
                <c:pt idx="351">
                  <c:v>0.47375504710632571</c:v>
                </c:pt>
                <c:pt idx="352">
                  <c:v>0.47510094212651416</c:v>
                </c:pt>
                <c:pt idx="353">
                  <c:v>0.47644683714670255</c:v>
                </c:pt>
                <c:pt idx="354">
                  <c:v>0.477792732166891</c:v>
                </c:pt>
                <c:pt idx="355">
                  <c:v>0.47913862718707939</c:v>
                </c:pt>
                <c:pt idx="356">
                  <c:v>0.48048452220726784</c:v>
                </c:pt>
                <c:pt idx="357">
                  <c:v>0.48183041722745623</c:v>
                </c:pt>
                <c:pt idx="358">
                  <c:v>0.48317631224764468</c:v>
                </c:pt>
                <c:pt idx="359">
                  <c:v>0.48452220726783313</c:v>
                </c:pt>
                <c:pt idx="360">
                  <c:v>0.48586810228802152</c:v>
                </c:pt>
                <c:pt idx="361">
                  <c:v>0.48721399730820997</c:v>
                </c:pt>
                <c:pt idx="362">
                  <c:v>0.48855989232839836</c:v>
                </c:pt>
                <c:pt idx="363">
                  <c:v>0.48990578734858681</c:v>
                </c:pt>
                <c:pt idx="364">
                  <c:v>0.49125168236877526</c:v>
                </c:pt>
                <c:pt idx="365">
                  <c:v>0.49259757738896365</c:v>
                </c:pt>
                <c:pt idx="366">
                  <c:v>0.4939434724091521</c:v>
                </c:pt>
                <c:pt idx="367">
                  <c:v>0.49528936742934049</c:v>
                </c:pt>
                <c:pt idx="368">
                  <c:v>0.49663526244952894</c:v>
                </c:pt>
                <c:pt idx="369">
                  <c:v>0.49798115746971738</c:v>
                </c:pt>
                <c:pt idx="370">
                  <c:v>0.49932705248990578</c:v>
                </c:pt>
                <c:pt idx="371">
                  <c:v>0.50067294751009417</c:v>
                </c:pt>
                <c:pt idx="372">
                  <c:v>0.50201884253028262</c:v>
                </c:pt>
                <c:pt idx="373">
                  <c:v>0.50336473755047106</c:v>
                </c:pt>
                <c:pt idx="374">
                  <c:v>0.50471063257065951</c:v>
                </c:pt>
                <c:pt idx="375">
                  <c:v>0.50605652759084796</c:v>
                </c:pt>
                <c:pt idx="376">
                  <c:v>0.5074024226110363</c:v>
                </c:pt>
                <c:pt idx="377">
                  <c:v>0.50874831763122474</c:v>
                </c:pt>
                <c:pt idx="378">
                  <c:v>0.51009421265141319</c:v>
                </c:pt>
                <c:pt idx="379">
                  <c:v>0.51144010767160164</c:v>
                </c:pt>
                <c:pt idx="380">
                  <c:v>0.51278600269179009</c:v>
                </c:pt>
                <c:pt idx="381">
                  <c:v>0.51413189771197843</c:v>
                </c:pt>
                <c:pt idx="382">
                  <c:v>0.51547779273216687</c:v>
                </c:pt>
                <c:pt idx="383">
                  <c:v>0.51682368775235532</c:v>
                </c:pt>
                <c:pt idx="384">
                  <c:v>0.51816958277254377</c:v>
                </c:pt>
                <c:pt idx="385">
                  <c:v>0.51951547779273222</c:v>
                </c:pt>
                <c:pt idx="386">
                  <c:v>0.52086137281292055</c:v>
                </c:pt>
                <c:pt idx="387">
                  <c:v>0.522207267833109</c:v>
                </c:pt>
                <c:pt idx="388">
                  <c:v>0.52355316285329745</c:v>
                </c:pt>
                <c:pt idx="389">
                  <c:v>0.5248990578734859</c:v>
                </c:pt>
                <c:pt idx="390">
                  <c:v>0.52624495289367434</c:v>
                </c:pt>
                <c:pt idx="391">
                  <c:v>0.52759084791386268</c:v>
                </c:pt>
                <c:pt idx="392">
                  <c:v>0.52893674293405113</c:v>
                </c:pt>
                <c:pt idx="393">
                  <c:v>0.53028263795423958</c:v>
                </c:pt>
                <c:pt idx="394">
                  <c:v>0.53162853297442803</c:v>
                </c:pt>
                <c:pt idx="395">
                  <c:v>0.53297442799461647</c:v>
                </c:pt>
                <c:pt idx="396">
                  <c:v>0.53432032301480481</c:v>
                </c:pt>
                <c:pt idx="397">
                  <c:v>0.53566621803499326</c:v>
                </c:pt>
                <c:pt idx="398">
                  <c:v>0.53701211305518171</c:v>
                </c:pt>
                <c:pt idx="399">
                  <c:v>0.53835800807537015</c:v>
                </c:pt>
                <c:pt idx="400">
                  <c:v>0.5397039030955586</c:v>
                </c:pt>
                <c:pt idx="401">
                  <c:v>0.54104979811574694</c:v>
                </c:pt>
                <c:pt idx="402">
                  <c:v>0.54239569313593539</c:v>
                </c:pt>
                <c:pt idx="403">
                  <c:v>0.54374158815612383</c:v>
                </c:pt>
                <c:pt idx="404">
                  <c:v>0.54508748317631228</c:v>
                </c:pt>
                <c:pt idx="405">
                  <c:v>0.54643337819650062</c:v>
                </c:pt>
                <c:pt idx="406">
                  <c:v>0.54777927321668907</c:v>
                </c:pt>
                <c:pt idx="407">
                  <c:v>0.54912516823687751</c:v>
                </c:pt>
                <c:pt idx="408">
                  <c:v>0.55047106325706596</c:v>
                </c:pt>
                <c:pt idx="409">
                  <c:v>0.55181695827725441</c:v>
                </c:pt>
                <c:pt idx="410">
                  <c:v>0.55316285329744275</c:v>
                </c:pt>
                <c:pt idx="411">
                  <c:v>0.55450874831763119</c:v>
                </c:pt>
                <c:pt idx="412">
                  <c:v>0.55585464333781964</c:v>
                </c:pt>
                <c:pt idx="413">
                  <c:v>0.55720053835800809</c:v>
                </c:pt>
                <c:pt idx="414">
                  <c:v>0.55854643337819654</c:v>
                </c:pt>
                <c:pt idx="415">
                  <c:v>0.55989232839838488</c:v>
                </c:pt>
                <c:pt idx="416">
                  <c:v>0.56123822341857332</c:v>
                </c:pt>
                <c:pt idx="417">
                  <c:v>0.56258411843876177</c:v>
                </c:pt>
                <c:pt idx="418">
                  <c:v>0.56393001345895022</c:v>
                </c:pt>
                <c:pt idx="419">
                  <c:v>0.56527590847913867</c:v>
                </c:pt>
                <c:pt idx="420">
                  <c:v>0.566621803499327</c:v>
                </c:pt>
                <c:pt idx="421">
                  <c:v>0.56796769851951545</c:v>
                </c:pt>
                <c:pt idx="422">
                  <c:v>0.5693135935397039</c:v>
                </c:pt>
                <c:pt idx="423">
                  <c:v>0.57065948855989235</c:v>
                </c:pt>
                <c:pt idx="424">
                  <c:v>0.5720053835800808</c:v>
                </c:pt>
                <c:pt idx="425">
                  <c:v>0.57335127860026913</c:v>
                </c:pt>
                <c:pt idx="426">
                  <c:v>0.57469717362045758</c:v>
                </c:pt>
                <c:pt idx="427">
                  <c:v>0.57604306864064603</c:v>
                </c:pt>
                <c:pt idx="428">
                  <c:v>0.57738896366083448</c:v>
                </c:pt>
                <c:pt idx="429">
                  <c:v>0.57873485868102292</c:v>
                </c:pt>
                <c:pt idx="430">
                  <c:v>0.58008075370121126</c:v>
                </c:pt>
                <c:pt idx="431">
                  <c:v>0.58142664872139971</c:v>
                </c:pt>
                <c:pt idx="432">
                  <c:v>0.58277254374158816</c:v>
                </c:pt>
                <c:pt idx="433">
                  <c:v>0.5841184387617766</c:v>
                </c:pt>
                <c:pt idx="434">
                  <c:v>0.58546433378196505</c:v>
                </c:pt>
                <c:pt idx="435">
                  <c:v>0.58681022880215339</c:v>
                </c:pt>
                <c:pt idx="436">
                  <c:v>0.58815612382234184</c:v>
                </c:pt>
                <c:pt idx="437">
                  <c:v>0.58950201884253028</c:v>
                </c:pt>
                <c:pt idx="438">
                  <c:v>0.59084791386271873</c:v>
                </c:pt>
                <c:pt idx="439">
                  <c:v>0.59219380888290718</c:v>
                </c:pt>
                <c:pt idx="440">
                  <c:v>0.59353970390309552</c:v>
                </c:pt>
                <c:pt idx="441">
                  <c:v>0.59488559892328396</c:v>
                </c:pt>
                <c:pt idx="442">
                  <c:v>0.59623149394347241</c:v>
                </c:pt>
                <c:pt idx="443">
                  <c:v>0.59757738896366086</c:v>
                </c:pt>
                <c:pt idx="444">
                  <c:v>0.59892328398384931</c:v>
                </c:pt>
                <c:pt idx="445">
                  <c:v>0.60026917900403765</c:v>
                </c:pt>
                <c:pt idx="446">
                  <c:v>0.60161507402422609</c:v>
                </c:pt>
                <c:pt idx="447">
                  <c:v>0.60296096904441454</c:v>
                </c:pt>
                <c:pt idx="448">
                  <c:v>0.60430686406460299</c:v>
                </c:pt>
                <c:pt idx="449">
                  <c:v>0.60565275908479144</c:v>
                </c:pt>
                <c:pt idx="450">
                  <c:v>0.60699865410497977</c:v>
                </c:pt>
                <c:pt idx="451">
                  <c:v>0.60834454912516822</c:v>
                </c:pt>
                <c:pt idx="452">
                  <c:v>0.60969044414535667</c:v>
                </c:pt>
                <c:pt idx="453">
                  <c:v>0.61103633916554512</c:v>
                </c:pt>
                <c:pt idx="454">
                  <c:v>0.61238223418573356</c:v>
                </c:pt>
                <c:pt idx="455">
                  <c:v>0.6137281292059219</c:v>
                </c:pt>
                <c:pt idx="456">
                  <c:v>0.61507402422611035</c:v>
                </c:pt>
                <c:pt idx="457">
                  <c:v>0.6164199192462988</c:v>
                </c:pt>
                <c:pt idx="458">
                  <c:v>0.61776581426648725</c:v>
                </c:pt>
                <c:pt idx="459">
                  <c:v>0.61911170928667569</c:v>
                </c:pt>
                <c:pt idx="460">
                  <c:v>0.62045760430686403</c:v>
                </c:pt>
                <c:pt idx="461">
                  <c:v>0.62180349932705248</c:v>
                </c:pt>
                <c:pt idx="462">
                  <c:v>0.62314939434724093</c:v>
                </c:pt>
                <c:pt idx="463">
                  <c:v>0.62449528936742937</c:v>
                </c:pt>
                <c:pt idx="464">
                  <c:v>0.62584118438761771</c:v>
                </c:pt>
                <c:pt idx="465">
                  <c:v>0.62718707940780616</c:v>
                </c:pt>
                <c:pt idx="466">
                  <c:v>0.62853297442799461</c:v>
                </c:pt>
                <c:pt idx="467">
                  <c:v>0.62987886944818305</c:v>
                </c:pt>
                <c:pt idx="468">
                  <c:v>0.6312247644683715</c:v>
                </c:pt>
                <c:pt idx="469">
                  <c:v>0.63257065948855984</c:v>
                </c:pt>
                <c:pt idx="470">
                  <c:v>0.63391655450874829</c:v>
                </c:pt>
                <c:pt idx="471">
                  <c:v>0.63526244952893673</c:v>
                </c:pt>
                <c:pt idx="472">
                  <c:v>0.63660834454912518</c:v>
                </c:pt>
                <c:pt idx="473">
                  <c:v>0.63795423956931363</c:v>
                </c:pt>
                <c:pt idx="474">
                  <c:v>0.63930013458950197</c:v>
                </c:pt>
                <c:pt idx="475">
                  <c:v>0.64064602960969042</c:v>
                </c:pt>
                <c:pt idx="476">
                  <c:v>0.64199192462987886</c:v>
                </c:pt>
                <c:pt idx="477">
                  <c:v>0.64333781965006731</c:v>
                </c:pt>
                <c:pt idx="478">
                  <c:v>0.64468371467025576</c:v>
                </c:pt>
                <c:pt idx="479">
                  <c:v>0.6460296096904441</c:v>
                </c:pt>
                <c:pt idx="480">
                  <c:v>0.64737550471063254</c:v>
                </c:pt>
                <c:pt idx="481">
                  <c:v>0.64872139973082099</c:v>
                </c:pt>
                <c:pt idx="482">
                  <c:v>0.65006729475100944</c:v>
                </c:pt>
                <c:pt idx="483">
                  <c:v>0.65141318977119789</c:v>
                </c:pt>
                <c:pt idx="484">
                  <c:v>0.65275908479138622</c:v>
                </c:pt>
                <c:pt idx="485">
                  <c:v>0.65410497981157467</c:v>
                </c:pt>
                <c:pt idx="486">
                  <c:v>0.65545087483176312</c:v>
                </c:pt>
                <c:pt idx="487">
                  <c:v>0.65679676985195157</c:v>
                </c:pt>
                <c:pt idx="488">
                  <c:v>0.65814266487214002</c:v>
                </c:pt>
                <c:pt idx="489">
                  <c:v>0.65948855989232835</c:v>
                </c:pt>
                <c:pt idx="490">
                  <c:v>0.6608344549125168</c:v>
                </c:pt>
                <c:pt idx="491">
                  <c:v>0.66218034993270525</c:v>
                </c:pt>
                <c:pt idx="492">
                  <c:v>0.6635262449528937</c:v>
                </c:pt>
                <c:pt idx="493">
                  <c:v>0.66487213997308214</c:v>
                </c:pt>
                <c:pt idx="494">
                  <c:v>0.66621803499327048</c:v>
                </c:pt>
                <c:pt idx="495">
                  <c:v>0.66756393001345893</c:v>
                </c:pt>
                <c:pt idx="496">
                  <c:v>0.66890982503364738</c:v>
                </c:pt>
                <c:pt idx="497">
                  <c:v>0.67025572005383582</c:v>
                </c:pt>
                <c:pt idx="498">
                  <c:v>0.67160161507402427</c:v>
                </c:pt>
                <c:pt idx="499">
                  <c:v>0.67294751009421261</c:v>
                </c:pt>
                <c:pt idx="500">
                  <c:v>0.67429340511440106</c:v>
                </c:pt>
                <c:pt idx="501">
                  <c:v>0.6756393001345895</c:v>
                </c:pt>
                <c:pt idx="502">
                  <c:v>0.67698519515477795</c:v>
                </c:pt>
                <c:pt idx="503">
                  <c:v>0.6783310901749664</c:v>
                </c:pt>
                <c:pt idx="504">
                  <c:v>0.67967698519515474</c:v>
                </c:pt>
                <c:pt idx="505">
                  <c:v>0.68102288021534318</c:v>
                </c:pt>
                <c:pt idx="506">
                  <c:v>0.68236877523553163</c:v>
                </c:pt>
                <c:pt idx="507">
                  <c:v>0.68371467025572008</c:v>
                </c:pt>
                <c:pt idx="508">
                  <c:v>0.68506056527590853</c:v>
                </c:pt>
                <c:pt idx="509">
                  <c:v>0.68640646029609687</c:v>
                </c:pt>
                <c:pt idx="510">
                  <c:v>0.68775235531628531</c:v>
                </c:pt>
                <c:pt idx="511">
                  <c:v>0.68909825033647376</c:v>
                </c:pt>
                <c:pt idx="512">
                  <c:v>0.69044414535666221</c:v>
                </c:pt>
                <c:pt idx="513">
                  <c:v>0.69179004037685066</c:v>
                </c:pt>
                <c:pt idx="514">
                  <c:v>0.69313593539703899</c:v>
                </c:pt>
                <c:pt idx="515">
                  <c:v>0.69448183041722744</c:v>
                </c:pt>
                <c:pt idx="516">
                  <c:v>0.69582772543741589</c:v>
                </c:pt>
                <c:pt idx="517">
                  <c:v>0.69717362045760434</c:v>
                </c:pt>
                <c:pt idx="518">
                  <c:v>0.69851951547779279</c:v>
                </c:pt>
                <c:pt idx="519">
                  <c:v>0.69986541049798112</c:v>
                </c:pt>
                <c:pt idx="520">
                  <c:v>0.70121130551816957</c:v>
                </c:pt>
                <c:pt idx="521">
                  <c:v>0.70255720053835802</c:v>
                </c:pt>
                <c:pt idx="522">
                  <c:v>0.70390309555854647</c:v>
                </c:pt>
                <c:pt idx="523">
                  <c:v>0.70524899057873491</c:v>
                </c:pt>
                <c:pt idx="524">
                  <c:v>0.70659488559892325</c:v>
                </c:pt>
                <c:pt idx="525">
                  <c:v>0.7079407806191117</c:v>
                </c:pt>
                <c:pt idx="526">
                  <c:v>0.70928667563930015</c:v>
                </c:pt>
                <c:pt idx="527">
                  <c:v>0.71063257065948859</c:v>
                </c:pt>
                <c:pt idx="528">
                  <c:v>0.71197846567967693</c:v>
                </c:pt>
                <c:pt idx="529">
                  <c:v>0.71332436069986538</c:v>
                </c:pt>
                <c:pt idx="530">
                  <c:v>0.71467025572005383</c:v>
                </c:pt>
                <c:pt idx="531">
                  <c:v>0.71601615074024227</c:v>
                </c:pt>
                <c:pt idx="532">
                  <c:v>0.71736204576043072</c:v>
                </c:pt>
                <c:pt idx="533">
                  <c:v>0.71870794078061906</c:v>
                </c:pt>
                <c:pt idx="534">
                  <c:v>0.72005383580080751</c:v>
                </c:pt>
                <c:pt idx="535">
                  <c:v>0.72139973082099595</c:v>
                </c:pt>
                <c:pt idx="536">
                  <c:v>0.7227456258411844</c:v>
                </c:pt>
                <c:pt idx="537">
                  <c:v>0.72409152086137285</c:v>
                </c:pt>
                <c:pt idx="538">
                  <c:v>0.72543741588156119</c:v>
                </c:pt>
                <c:pt idx="539">
                  <c:v>0.72678331090174964</c:v>
                </c:pt>
                <c:pt idx="540">
                  <c:v>0.72812920592193808</c:v>
                </c:pt>
                <c:pt idx="541">
                  <c:v>0.72947510094212653</c:v>
                </c:pt>
                <c:pt idx="542">
                  <c:v>0.73082099596231498</c:v>
                </c:pt>
                <c:pt idx="543">
                  <c:v>0.73216689098250332</c:v>
                </c:pt>
                <c:pt idx="544">
                  <c:v>0.73351278600269176</c:v>
                </c:pt>
                <c:pt idx="545">
                  <c:v>0.73485868102288021</c:v>
                </c:pt>
                <c:pt idx="546">
                  <c:v>0.73620457604306866</c:v>
                </c:pt>
                <c:pt idx="547">
                  <c:v>0.73755047106325711</c:v>
                </c:pt>
                <c:pt idx="548">
                  <c:v>0.73889636608344544</c:v>
                </c:pt>
                <c:pt idx="549">
                  <c:v>0.74024226110363389</c:v>
                </c:pt>
                <c:pt idx="550">
                  <c:v>0.74158815612382234</c:v>
                </c:pt>
                <c:pt idx="551">
                  <c:v>0.74293405114401079</c:v>
                </c:pt>
                <c:pt idx="552">
                  <c:v>0.74427994616419924</c:v>
                </c:pt>
                <c:pt idx="553">
                  <c:v>0.74562584118438757</c:v>
                </c:pt>
                <c:pt idx="554">
                  <c:v>0.74697173620457602</c:v>
                </c:pt>
                <c:pt idx="555">
                  <c:v>0.74831763122476447</c:v>
                </c:pt>
                <c:pt idx="556">
                  <c:v>0.74966352624495292</c:v>
                </c:pt>
                <c:pt idx="557">
                  <c:v>0.75100942126514136</c:v>
                </c:pt>
                <c:pt idx="558">
                  <c:v>0.7523553162853297</c:v>
                </c:pt>
                <c:pt idx="559">
                  <c:v>0.75370121130551815</c:v>
                </c:pt>
                <c:pt idx="560">
                  <c:v>0.7550471063257066</c:v>
                </c:pt>
                <c:pt idx="561">
                  <c:v>0.75639300134589504</c:v>
                </c:pt>
                <c:pt idx="562">
                  <c:v>0.75773889636608349</c:v>
                </c:pt>
                <c:pt idx="563">
                  <c:v>0.75908479138627183</c:v>
                </c:pt>
                <c:pt idx="564">
                  <c:v>0.76043068640646028</c:v>
                </c:pt>
                <c:pt idx="565">
                  <c:v>0.76177658142664872</c:v>
                </c:pt>
                <c:pt idx="566">
                  <c:v>0.76312247644683717</c:v>
                </c:pt>
                <c:pt idx="567">
                  <c:v>0.76446837146702562</c:v>
                </c:pt>
                <c:pt idx="568">
                  <c:v>0.76581426648721396</c:v>
                </c:pt>
                <c:pt idx="569">
                  <c:v>0.7671601615074024</c:v>
                </c:pt>
                <c:pt idx="570">
                  <c:v>0.76850605652759085</c:v>
                </c:pt>
                <c:pt idx="571">
                  <c:v>0.7698519515477793</c:v>
                </c:pt>
                <c:pt idx="572">
                  <c:v>0.77119784656796775</c:v>
                </c:pt>
                <c:pt idx="573">
                  <c:v>0.77254374158815609</c:v>
                </c:pt>
                <c:pt idx="574">
                  <c:v>0.77388963660834453</c:v>
                </c:pt>
                <c:pt idx="575">
                  <c:v>0.77523553162853298</c:v>
                </c:pt>
                <c:pt idx="576">
                  <c:v>0.77658142664872143</c:v>
                </c:pt>
                <c:pt idx="577">
                  <c:v>0.77792732166890988</c:v>
                </c:pt>
                <c:pt idx="578">
                  <c:v>0.77927321668909821</c:v>
                </c:pt>
                <c:pt idx="579">
                  <c:v>0.78061911170928666</c:v>
                </c:pt>
                <c:pt idx="580">
                  <c:v>0.78196500672947511</c:v>
                </c:pt>
                <c:pt idx="581">
                  <c:v>0.78331090174966356</c:v>
                </c:pt>
                <c:pt idx="582">
                  <c:v>0.78465679676985201</c:v>
                </c:pt>
                <c:pt idx="583">
                  <c:v>0.78600269179004034</c:v>
                </c:pt>
                <c:pt idx="584">
                  <c:v>0.78734858681022879</c:v>
                </c:pt>
                <c:pt idx="585">
                  <c:v>0.78869448183041724</c:v>
                </c:pt>
                <c:pt idx="586">
                  <c:v>0.79004037685060569</c:v>
                </c:pt>
                <c:pt idx="587">
                  <c:v>0.79138627187079413</c:v>
                </c:pt>
                <c:pt idx="588">
                  <c:v>0.79273216689098247</c:v>
                </c:pt>
                <c:pt idx="589">
                  <c:v>0.79407806191117092</c:v>
                </c:pt>
                <c:pt idx="590">
                  <c:v>0.79542395693135937</c:v>
                </c:pt>
                <c:pt idx="591">
                  <c:v>0.79676985195154781</c:v>
                </c:pt>
                <c:pt idx="592">
                  <c:v>0.79811574697173615</c:v>
                </c:pt>
                <c:pt idx="593">
                  <c:v>0.7994616419919246</c:v>
                </c:pt>
                <c:pt idx="594">
                  <c:v>0.80080753701211305</c:v>
                </c:pt>
                <c:pt idx="595">
                  <c:v>0.80215343203230149</c:v>
                </c:pt>
                <c:pt idx="596">
                  <c:v>0.80349932705248994</c:v>
                </c:pt>
                <c:pt idx="597">
                  <c:v>0.80484522207267828</c:v>
                </c:pt>
                <c:pt idx="598">
                  <c:v>0.80619111709286673</c:v>
                </c:pt>
                <c:pt idx="599">
                  <c:v>0.80753701211305517</c:v>
                </c:pt>
                <c:pt idx="600">
                  <c:v>0.80888290713324362</c:v>
                </c:pt>
                <c:pt idx="601">
                  <c:v>0.81022880215343207</c:v>
                </c:pt>
                <c:pt idx="602">
                  <c:v>0.81157469717362041</c:v>
                </c:pt>
                <c:pt idx="603">
                  <c:v>0.81292059219380886</c:v>
                </c:pt>
                <c:pt idx="604">
                  <c:v>0.8142664872139973</c:v>
                </c:pt>
                <c:pt idx="605">
                  <c:v>0.81561238223418575</c:v>
                </c:pt>
                <c:pt idx="606">
                  <c:v>0.8169582772543742</c:v>
                </c:pt>
                <c:pt idx="607">
                  <c:v>0.81830417227456254</c:v>
                </c:pt>
                <c:pt idx="608">
                  <c:v>0.81965006729475098</c:v>
                </c:pt>
                <c:pt idx="609">
                  <c:v>0.82099596231493943</c:v>
                </c:pt>
                <c:pt idx="610">
                  <c:v>0.82234185733512788</c:v>
                </c:pt>
                <c:pt idx="611">
                  <c:v>0.82368775235531633</c:v>
                </c:pt>
                <c:pt idx="612">
                  <c:v>0.82503364737550466</c:v>
                </c:pt>
                <c:pt idx="613">
                  <c:v>0.82637954239569311</c:v>
                </c:pt>
                <c:pt idx="614">
                  <c:v>0.82772543741588156</c:v>
                </c:pt>
                <c:pt idx="615">
                  <c:v>0.82907133243607001</c:v>
                </c:pt>
                <c:pt idx="616">
                  <c:v>0.83041722745625846</c:v>
                </c:pt>
                <c:pt idx="617">
                  <c:v>0.83176312247644679</c:v>
                </c:pt>
                <c:pt idx="618">
                  <c:v>0.83310901749663524</c:v>
                </c:pt>
                <c:pt idx="619">
                  <c:v>0.83445491251682369</c:v>
                </c:pt>
                <c:pt idx="620">
                  <c:v>0.83580080753701214</c:v>
                </c:pt>
                <c:pt idx="621">
                  <c:v>0.83714670255720058</c:v>
                </c:pt>
                <c:pt idx="622">
                  <c:v>0.83849259757738892</c:v>
                </c:pt>
                <c:pt idx="623">
                  <c:v>0.83983849259757737</c:v>
                </c:pt>
                <c:pt idx="624">
                  <c:v>0.84118438761776582</c:v>
                </c:pt>
                <c:pt idx="625">
                  <c:v>0.84253028263795426</c:v>
                </c:pt>
                <c:pt idx="626">
                  <c:v>0.84387617765814271</c:v>
                </c:pt>
                <c:pt idx="627">
                  <c:v>0.84522207267833105</c:v>
                </c:pt>
                <c:pt idx="628">
                  <c:v>0.8465679676985195</c:v>
                </c:pt>
                <c:pt idx="629">
                  <c:v>0.84791386271870794</c:v>
                </c:pt>
                <c:pt idx="630">
                  <c:v>0.84925975773889639</c:v>
                </c:pt>
                <c:pt idx="631">
                  <c:v>0.85060565275908484</c:v>
                </c:pt>
                <c:pt idx="632">
                  <c:v>0.85195154777927318</c:v>
                </c:pt>
                <c:pt idx="633">
                  <c:v>0.85329744279946163</c:v>
                </c:pt>
                <c:pt idx="634">
                  <c:v>0.85464333781965007</c:v>
                </c:pt>
                <c:pt idx="635">
                  <c:v>0.85598923283983852</c:v>
                </c:pt>
                <c:pt idx="636">
                  <c:v>0.85733512786002697</c:v>
                </c:pt>
                <c:pt idx="637">
                  <c:v>0.85868102288021531</c:v>
                </c:pt>
                <c:pt idx="638">
                  <c:v>0.86002691790040375</c:v>
                </c:pt>
                <c:pt idx="639">
                  <c:v>0.8613728129205922</c:v>
                </c:pt>
                <c:pt idx="640">
                  <c:v>0.86271870794078065</c:v>
                </c:pt>
                <c:pt idx="641">
                  <c:v>0.8640646029609691</c:v>
                </c:pt>
                <c:pt idx="642">
                  <c:v>0.86541049798115743</c:v>
                </c:pt>
                <c:pt idx="643">
                  <c:v>0.86675639300134588</c:v>
                </c:pt>
                <c:pt idx="644">
                  <c:v>0.86810228802153433</c:v>
                </c:pt>
                <c:pt idx="645">
                  <c:v>0.86944818304172278</c:v>
                </c:pt>
                <c:pt idx="646">
                  <c:v>0.87079407806191123</c:v>
                </c:pt>
                <c:pt idx="647">
                  <c:v>0.87213997308209956</c:v>
                </c:pt>
                <c:pt idx="648">
                  <c:v>0.87348586810228801</c:v>
                </c:pt>
                <c:pt idx="649">
                  <c:v>0.87483176312247646</c:v>
                </c:pt>
                <c:pt idx="650">
                  <c:v>0.87617765814266491</c:v>
                </c:pt>
                <c:pt idx="651">
                  <c:v>0.87752355316285324</c:v>
                </c:pt>
                <c:pt idx="652">
                  <c:v>0.87886944818304169</c:v>
                </c:pt>
                <c:pt idx="653">
                  <c:v>0.88021534320323014</c:v>
                </c:pt>
                <c:pt idx="654">
                  <c:v>0.88156123822341859</c:v>
                </c:pt>
                <c:pt idx="655">
                  <c:v>0.88290713324360703</c:v>
                </c:pt>
                <c:pt idx="656">
                  <c:v>0.88425302826379537</c:v>
                </c:pt>
                <c:pt idx="657">
                  <c:v>0.88559892328398382</c:v>
                </c:pt>
                <c:pt idx="658">
                  <c:v>0.88694481830417227</c:v>
                </c:pt>
                <c:pt idx="659">
                  <c:v>0.88829071332436071</c:v>
                </c:pt>
                <c:pt idx="660">
                  <c:v>0.88963660834454916</c:v>
                </c:pt>
                <c:pt idx="661">
                  <c:v>0.8909825033647375</c:v>
                </c:pt>
                <c:pt idx="662">
                  <c:v>0.89232839838492595</c:v>
                </c:pt>
                <c:pt idx="663">
                  <c:v>0.89367429340511439</c:v>
                </c:pt>
                <c:pt idx="664">
                  <c:v>0.89502018842530284</c:v>
                </c:pt>
                <c:pt idx="665">
                  <c:v>0.89636608344549129</c:v>
                </c:pt>
                <c:pt idx="666">
                  <c:v>0.89771197846567963</c:v>
                </c:pt>
                <c:pt idx="667">
                  <c:v>0.89905787348586808</c:v>
                </c:pt>
                <c:pt idx="668">
                  <c:v>0.90040376850605652</c:v>
                </c:pt>
                <c:pt idx="669">
                  <c:v>0.90174966352624497</c:v>
                </c:pt>
                <c:pt idx="670">
                  <c:v>0.90309555854643342</c:v>
                </c:pt>
                <c:pt idx="671">
                  <c:v>0.90444145356662176</c:v>
                </c:pt>
                <c:pt idx="672">
                  <c:v>0.9057873485868102</c:v>
                </c:pt>
                <c:pt idx="673">
                  <c:v>0.90713324360699865</c:v>
                </c:pt>
                <c:pt idx="674">
                  <c:v>0.9084791386271871</c:v>
                </c:pt>
                <c:pt idx="675">
                  <c:v>0.90982503364737555</c:v>
                </c:pt>
                <c:pt idx="676">
                  <c:v>0.91117092866756388</c:v>
                </c:pt>
                <c:pt idx="677">
                  <c:v>0.91251682368775233</c:v>
                </c:pt>
                <c:pt idx="678">
                  <c:v>0.91386271870794078</c:v>
                </c:pt>
                <c:pt idx="679">
                  <c:v>0.91520861372812923</c:v>
                </c:pt>
                <c:pt idx="680">
                  <c:v>0.91655450874831768</c:v>
                </c:pt>
                <c:pt idx="681">
                  <c:v>0.91790040376850601</c:v>
                </c:pt>
                <c:pt idx="682">
                  <c:v>0.91924629878869446</c:v>
                </c:pt>
                <c:pt idx="683">
                  <c:v>0.92059219380888291</c:v>
                </c:pt>
                <c:pt idx="684">
                  <c:v>0.92193808882907136</c:v>
                </c:pt>
                <c:pt idx="685">
                  <c:v>0.9232839838492598</c:v>
                </c:pt>
                <c:pt idx="686">
                  <c:v>0.92462987886944814</c:v>
                </c:pt>
                <c:pt idx="687">
                  <c:v>0.92597577388963659</c:v>
                </c:pt>
                <c:pt idx="688">
                  <c:v>0.92732166890982504</c:v>
                </c:pt>
                <c:pt idx="689">
                  <c:v>0.92866756393001348</c:v>
                </c:pt>
                <c:pt idx="690">
                  <c:v>0.93001345895020193</c:v>
                </c:pt>
                <c:pt idx="691">
                  <c:v>0.93135935397039027</c:v>
                </c:pt>
                <c:pt idx="692">
                  <c:v>0.93270524899057872</c:v>
                </c:pt>
                <c:pt idx="693">
                  <c:v>0.93405114401076716</c:v>
                </c:pt>
                <c:pt idx="694">
                  <c:v>0.93539703903095561</c:v>
                </c:pt>
                <c:pt idx="695">
                  <c:v>0.93674293405114406</c:v>
                </c:pt>
                <c:pt idx="696">
                  <c:v>0.9380888290713324</c:v>
                </c:pt>
                <c:pt idx="697">
                  <c:v>0.93943472409152085</c:v>
                </c:pt>
                <c:pt idx="698">
                  <c:v>0.94078061911170929</c:v>
                </c:pt>
                <c:pt idx="699">
                  <c:v>0.94212651413189774</c:v>
                </c:pt>
                <c:pt idx="700">
                  <c:v>0.94347240915208619</c:v>
                </c:pt>
                <c:pt idx="701">
                  <c:v>0.94481830417227453</c:v>
                </c:pt>
                <c:pt idx="702">
                  <c:v>0.94616419919246297</c:v>
                </c:pt>
                <c:pt idx="703">
                  <c:v>0.94751009421265142</c:v>
                </c:pt>
                <c:pt idx="704">
                  <c:v>0.94885598923283987</c:v>
                </c:pt>
                <c:pt idx="705">
                  <c:v>0.95020188425302832</c:v>
                </c:pt>
                <c:pt idx="706">
                  <c:v>0.95154777927321665</c:v>
                </c:pt>
                <c:pt idx="707">
                  <c:v>0.9528936742934051</c:v>
                </c:pt>
                <c:pt idx="708">
                  <c:v>0.95423956931359355</c:v>
                </c:pt>
                <c:pt idx="709">
                  <c:v>0.955585464333782</c:v>
                </c:pt>
                <c:pt idx="710">
                  <c:v>0.95693135935397045</c:v>
                </c:pt>
                <c:pt idx="711">
                  <c:v>0.95827725437415878</c:v>
                </c:pt>
                <c:pt idx="712">
                  <c:v>0.95962314939434723</c:v>
                </c:pt>
                <c:pt idx="713">
                  <c:v>0.96096904441453568</c:v>
                </c:pt>
                <c:pt idx="714">
                  <c:v>0.96231493943472413</c:v>
                </c:pt>
                <c:pt idx="715">
                  <c:v>0.96366083445491246</c:v>
                </c:pt>
                <c:pt idx="716">
                  <c:v>0.96500672947510091</c:v>
                </c:pt>
                <c:pt idx="717">
                  <c:v>0.96635262449528936</c:v>
                </c:pt>
                <c:pt idx="718">
                  <c:v>0.96769851951547781</c:v>
                </c:pt>
                <c:pt idx="719">
                  <c:v>0.96904441453566625</c:v>
                </c:pt>
                <c:pt idx="720">
                  <c:v>0.97039030955585459</c:v>
                </c:pt>
                <c:pt idx="721">
                  <c:v>0.97173620457604304</c:v>
                </c:pt>
                <c:pt idx="722">
                  <c:v>0.97308209959623149</c:v>
                </c:pt>
                <c:pt idx="723">
                  <c:v>0.97442799461641993</c:v>
                </c:pt>
                <c:pt idx="724">
                  <c:v>0.97577388963660838</c:v>
                </c:pt>
                <c:pt idx="725">
                  <c:v>0.97711978465679672</c:v>
                </c:pt>
                <c:pt idx="726">
                  <c:v>0.97846567967698517</c:v>
                </c:pt>
                <c:pt idx="727">
                  <c:v>0.97981157469717362</c:v>
                </c:pt>
                <c:pt idx="728">
                  <c:v>0.98115746971736206</c:v>
                </c:pt>
                <c:pt idx="729">
                  <c:v>0.98250336473755051</c:v>
                </c:pt>
                <c:pt idx="730">
                  <c:v>0.98384925975773885</c:v>
                </c:pt>
                <c:pt idx="731">
                  <c:v>0.9851951547779273</c:v>
                </c:pt>
                <c:pt idx="732">
                  <c:v>0.98654104979811574</c:v>
                </c:pt>
                <c:pt idx="733">
                  <c:v>0.98788694481830419</c:v>
                </c:pt>
                <c:pt idx="734">
                  <c:v>0.98923283983849264</c:v>
                </c:pt>
                <c:pt idx="735">
                  <c:v>0.99057873485868098</c:v>
                </c:pt>
                <c:pt idx="736">
                  <c:v>0.99192462987886942</c:v>
                </c:pt>
                <c:pt idx="737">
                  <c:v>0.99327052489905787</c:v>
                </c:pt>
                <c:pt idx="738">
                  <c:v>0.99461641991924632</c:v>
                </c:pt>
                <c:pt idx="739">
                  <c:v>0.99596231493943477</c:v>
                </c:pt>
                <c:pt idx="740">
                  <c:v>0.9973082099596231</c:v>
                </c:pt>
                <c:pt idx="741">
                  <c:v>0.99865410497981155</c:v>
                </c:pt>
                <c:pt idx="742">
                  <c:v>1</c:v>
                </c:pt>
              </c:numCache>
            </c:numRef>
          </c:xVal>
          <c:yVal>
            <c:numRef>
              <c:f>'Duration Curve'!$I$2:$I$763</c:f>
              <c:numCache>
                <c:formatCode>General</c:formatCode>
                <c:ptCount val="762"/>
                <c:pt idx="0">
                  <c:v>14108.118349920884</c:v>
                </c:pt>
                <c:pt idx="1">
                  <c:v>14142.144763226512</c:v>
                </c:pt>
                <c:pt idx="2">
                  <c:v>14172.786934697353</c:v>
                </c:pt>
                <c:pt idx="3">
                  <c:v>14305.87886912929</c:v>
                </c:pt>
                <c:pt idx="4">
                  <c:v>14310.003038983379</c:v>
                </c:pt>
                <c:pt idx="5">
                  <c:v>14446.458138335021</c:v>
                </c:pt>
                <c:pt idx="6">
                  <c:v>14480.173424252171</c:v>
                </c:pt>
                <c:pt idx="7">
                  <c:v>14826.710044259498</c:v>
                </c:pt>
                <c:pt idx="8">
                  <c:v>15095.21647800249</c:v>
                </c:pt>
                <c:pt idx="9">
                  <c:v>15273.52719486714</c:v>
                </c:pt>
                <c:pt idx="10">
                  <c:v>15410.571203113666</c:v>
                </c:pt>
                <c:pt idx="11">
                  <c:v>15662.264050438394</c:v>
                </c:pt>
                <c:pt idx="12">
                  <c:v>15819.245672733128</c:v>
                </c:pt>
                <c:pt idx="13">
                  <c:v>15925.311632999728</c:v>
                </c:pt>
                <c:pt idx="14">
                  <c:v>15991.30148181858</c:v>
                </c:pt>
                <c:pt idx="15">
                  <c:v>16039.924064596693</c:v>
                </c:pt>
                <c:pt idx="16">
                  <c:v>16087.513920152356</c:v>
                </c:pt>
                <c:pt idx="17">
                  <c:v>16148.419950351616</c:v>
                </c:pt>
                <c:pt idx="18">
                  <c:v>16169.849000754355</c:v>
                </c:pt>
                <c:pt idx="19">
                  <c:v>16220.638946440487</c:v>
                </c:pt>
                <c:pt idx="20">
                  <c:v>16231.513942453015</c:v>
                </c:pt>
                <c:pt idx="21">
                  <c:v>16389.137283479668</c:v>
                </c:pt>
                <c:pt idx="22">
                  <c:v>16444.456900942776</c:v>
                </c:pt>
                <c:pt idx="23">
                  <c:v>16454.781259612784</c:v>
                </c:pt>
                <c:pt idx="24">
                  <c:v>16503.991527617432</c:v>
                </c:pt>
                <c:pt idx="25">
                  <c:v>16629.134970673596</c:v>
                </c:pt>
                <c:pt idx="26">
                  <c:v>16651.496073415288</c:v>
                </c:pt>
                <c:pt idx="27">
                  <c:v>16710.776468310891</c:v>
                </c:pt>
                <c:pt idx="28">
                  <c:v>16858.081886867945</c:v>
                </c:pt>
                <c:pt idx="29">
                  <c:v>16894.370572768847</c:v>
                </c:pt>
                <c:pt idx="30">
                  <c:v>16940.51251478407</c:v>
                </c:pt>
                <c:pt idx="31">
                  <c:v>16968.919051174591</c:v>
                </c:pt>
                <c:pt idx="32">
                  <c:v>16983.437641355544</c:v>
                </c:pt>
                <c:pt idx="33">
                  <c:v>17002.173763381139</c:v>
                </c:pt>
                <c:pt idx="34">
                  <c:v>17011.851295927831</c:v>
                </c:pt>
                <c:pt idx="35">
                  <c:v>17035.807179478012</c:v>
                </c:pt>
                <c:pt idx="36">
                  <c:v>17105.158752405907</c:v>
                </c:pt>
                <c:pt idx="37">
                  <c:v>17127.740585322936</c:v>
                </c:pt>
                <c:pt idx="38">
                  <c:v>17147.571198798287</c:v>
                </c:pt>
                <c:pt idx="39">
                  <c:v>17185.28819871238</c:v>
                </c:pt>
                <c:pt idx="40">
                  <c:v>17243.730063434305</c:v>
                </c:pt>
                <c:pt idx="41">
                  <c:v>17305.503200220781</c:v>
                </c:pt>
                <c:pt idx="42">
                  <c:v>17333.932265031603</c:v>
                </c:pt>
                <c:pt idx="43">
                  <c:v>17394.463329850962</c:v>
                </c:pt>
                <c:pt idx="44">
                  <c:v>17399.195851944343</c:v>
                </c:pt>
                <c:pt idx="45">
                  <c:v>17508.702145250107</c:v>
                </c:pt>
                <c:pt idx="46">
                  <c:v>17531.347722704228</c:v>
                </c:pt>
                <c:pt idx="47">
                  <c:v>17593.325599042044</c:v>
                </c:pt>
                <c:pt idx="48">
                  <c:v>17652.6771532692</c:v>
                </c:pt>
                <c:pt idx="49">
                  <c:v>17772.090249031917</c:v>
                </c:pt>
                <c:pt idx="50">
                  <c:v>17781.834547409471</c:v>
                </c:pt>
                <c:pt idx="51">
                  <c:v>17792.503775535264</c:v>
                </c:pt>
                <c:pt idx="52">
                  <c:v>17797.731467380847</c:v>
                </c:pt>
                <c:pt idx="53">
                  <c:v>17816.398550367656</c:v>
                </c:pt>
                <c:pt idx="54">
                  <c:v>17927.134717636327</c:v>
                </c:pt>
                <c:pt idx="55">
                  <c:v>17933.204978139227</c:v>
                </c:pt>
                <c:pt idx="56">
                  <c:v>17997.679635959197</c:v>
                </c:pt>
                <c:pt idx="57">
                  <c:v>18003.712095794683</c:v>
                </c:pt>
                <c:pt idx="58">
                  <c:v>18092.506937069109</c:v>
                </c:pt>
                <c:pt idx="59">
                  <c:v>18112.682343374356</c:v>
                </c:pt>
                <c:pt idx="60">
                  <c:v>18198.535097062602</c:v>
                </c:pt>
                <c:pt idx="61">
                  <c:v>18212.13642940512</c:v>
                </c:pt>
                <c:pt idx="62">
                  <c:v>18238.971025602554</c:v>
                </c:pt>
                <c:pt idx="63">
                  <c:v>18300.840679266857</c:v>
                </c:pt>
                <c:pt idx="64">
                  <c:v>18346.115522003169</c:v>
                </c:pt>
                <c:pt idx="65">
                  <c:v>18365.565692198012</c:v>
                </c:pt>
                <c:pt idx="66">
                  <c:v>18371.089874755144</c:v>
                </c:pt>
                <c:pt idx="67">
                  <c:v>18401.792306043833</c:v>
                </c:pt>
                <c:pt idx="68">
                  <c:v>18440.62775224866</c:v>
                </c:pt>
                <c:pt idx="69">
                  <c:v>18450.887399648029</c:v>
                </c:pt>
                <c:pt idx="70">
                  <c:v>18459.796146979599</c:v>
                </c:pt>
                <c:pt idx="71">
                  <c:v>18479.108516356151</c:v>
                </c:pt>
                <c:pt idx="72">
                  <c:v>18546.841705135514</c:v>
                </c:pt>
                <c:pt idx="73">
                  <c:v>18676.826946983078</c:v>
                </c:pt>
                <c:pt idx="74">
                  <c:v>18810.560069694904</c:v>
                </c:pt>
                <c:pt idx="75">
                  <c:v>18810.794757660773</c:v>
                </c:pt>
                <c:pt idx="76">
                  <c:v>18904.879161552824</c:v>
                </c:pt>
                <c:pt idx="77">
                  <c:v>18909.766813286678</c:v>
                </c:pt>
                <c:pt idx="78">
                  <c:v>18960.052747150901</c:v>
                </c:pt>
                <c:pt idx="79">
                  <c:v>18972.347171601607</c:v>
                </c:pt>
                <c:pt idx="80">
                  <c:v>19005.026832712862</c:v>
                </c:pt>
                <c:pt idx="81">
                  <c:v>19030.90481413982</c:v>
                </c:pt>
                <c:pt idx="82">
                  <c:v>19056.274112992494</c:v>
                </c:pt>
                <c:pt idx="83">
                  <c:v>19094.384375122918</c:v>
                </c:pt>
                <c:pt idx="84">
                  <c:v>19094.394146855673</c:v>
                </c:pt>
                <c:pt idx="85">
                  <c:v>19149.422382904915</c:v>
                </c:pt>
                <c:pt idx="86">
                  <c:v>19150.517353785715</c:v>
                </c:pt>
                <c:pt idx="87">
                  <c:v>19248.472471080771</c:v>
                </c:pt>
                <c:pt idx="88">
                  <c:v>19282.340295177997</c:v>
                </c:pt>
                <c:pt idx="89">
                  <c:v>19284.228660617402</c:v>
                </c:pt>
                <c:pt idx="90">
                  <c:v>19379.623241127865</c:v>
                </c:pt>
                <c:pt idx="91">
                  <c:v>19382.391811143742</c:v>
                </c:pt>
                <c:pt idx="92">
                  <c:v>19410.088329320781</c:v>
                </c:pt>
                <c:pt idx="93">
                  <c:v>19490.672735214706</c:v>
                </c:pt>
                <c:pt idx="94">
                  <c:v>19525.033797413995</c:v>
                </c:pt>
                <c:pt idx="95">
                  <c:v>19613.127686731827</c:v>
                </c:pt>
                <c:pt idx="96">
                  <c:v>19677.951086701451</c:v>
                </c:pt>
                <c:pt idx="97">
                  <c:v>19699.245416342019</c:v>
                </c:pt>
                <c:pt idx="98">
                  <c:v>19701.993777618154</c:v>
                </c:pt>
                <c:pt idx="99">
                  <c:v>19738.296454461171</c:v>
                </c:pt>
                <c:pt idx="100">
                  <c:v>19870.204646888815</c:v>
                </c:pt>
                <c:pt idx="101">
                  <c:v>19924.936569837559</c:v>
                </c:pt>
                <c:pt idx="102">
                  <c:v>19983.433254397711</c:v>
                </c:pt>
                <c:pt idx="103">
                  <c:v>20030.81818311903</c:v>
                </c:pt>
                <c:pt idx="104">
                  <c:v>20120.610992131122</c:v>
                </c:pt>
                <c:pt idx="105">
                  <c:v>20132.1754270811</c:v>
                </c:pt>
                <c:pt idx="106">
                  <c:v>20150.008572794595</c:v>
                </c:pt>
                <c:pt idx="107">
                  <c:v>20198.232111590703</c:v>
                </c:pt>
                <c:pt idx="108">
                  <c:v>20240.98400114246</c:v>
                </c:pt>
                <c:pt idx="109">
                  <c:v>20264.526059171123</c:v>
                </c:pt>
                <c:pt idx="110">
                  <c:v>20287.135428665722</c:v>
                </c:pt>
                <c:pt idx="111">
                  <c:v>20302.03858400133</c:v>
                </c:pt>
                <c:pt idx="112">
                  <c:v>20311.968018683841</c:v>
                </c:pt>
                <c:pt idx="113">
                  <c:v>20438.49326424969</c:v>
                </c:pt>
                <c:pt idx="114">
                  <c:v>20493.307071586627</c:v>
                </c:pt>
                <c:pt idx="115">
                  <c:v>20619.347458784316</c:v>
                </c:pt>
                <c:pt idx="116">
                  <c:v>20634.872015029243</c:v>
                </c:pt>
                <c:pt idx="117">
                  <c:v>20693.603915441039</c:v>
                </c:pt>
                <c:pt idx="118">
                  <c:v>20693.759147322628</c:v>
                </c:pt>
                <c:pt idx="119">
                  <c:v>20694.907182210285</c:v>
                </c:pt>
                <c:pt idx="120">
                  <c:v>20747.318209522411</c:v>
                </c:pt>
                <c:pt idx="121">
                  <c:v>20805.362585013063</c:v>
                </c:pt>
                <c:pt idx="122">
                  <c:v>20813.569680160133</c:v>
                </c:pt>
                <c:pt idx="123">
                  <c:v>20818.774737295869</c:v>
                </c:pt>
                <c:pt idx="124">
                  <c:v>20869.432128839351</c:v>
                </c:pt>
                <c:pt idx="125">
                  <c:v>20896.118574101423</c:v>
                </c:pt>
                <c:pt idx="126">
                  <c:v>20958.150645671602</c:v>
                </c:pt>
                <c:pt idx="127">
                  <c:v>20959.768946154385</c:v>
                </c:pt>
                <c:pt idx="128">
                  <c:v>20997.040861002606</c:v>
                </c:pt>
                <c:pt idx="129">
                  <c:v>21022.690608988269</c:v>
                </c:pt>
                <c:pt idx="130">
                  <c:v>21055.361642220552</c:v>
                </c:pt>
                <c:pt idx="131">
                  <c:v>21090.354473532134</c:v>
                </c:pt>
                <c:pt idx="132">
                  <c:v>21105.912837967076</c:v>
                </c:pt>
                <c:pt idx="133">
                  <c:v>21112.481404368082</c:v>
                </c:pt>
                <c:pt idx="134">
                  <c:v>21126.783875186829</c:v>
                </c:pt>
                <c:pt idx="135">
                  <c:v>21137.690584038628</c:v>
                </c:pt>
                <c:pt idx="136">
                  <c:v>21138.001257973134</c:v>
                </c:pt>
                <c:pt idx="137">
                  <c:v>21153.656575576118</c:v>
                </c:pt>
                <c:pt idx="138">
                  <c:v>21227.446771935356</c:v>
                </c:pt>
                <c:pt idx="139">
                  <c:v>21266.005539076559</c:v>
                </c:pt>
                <c:pt idx="140">
                  <c:v>21306.933301385227</c:v>
                </c:pt>
                <c:pt idx="141">
                  <c:v>21335.058494891353</c:v>
                </c:pt>
                <c:pt idx="142">
                  <c:v>21449.097449909113</c:v>
                </c:pt>
                <c:pt idx="143">
                  <c:v>21461.942120061587</c:v>
                </c:pt>
                <c:pt idx="144">
                  <c:v>21540.021848841003</c:v>
                </c:pt>
                <c:pt idx="145">
                  <c:v>21628.900889220586</c:v>
                </c:pt>
                <c:pt idx="146">
                  <c:v>21650.44945403207</c:v>
                </c:pt>
                <c:pt idx="147">
                  <c:v>21699.23139111431</c:v>
                </c:pt>
                <c:pt idx="148">
                  <c:v>21812.56181030273</c:v>
                </c:pt>
                <c:pt idx="149">
                  <c:v>21873.08420785475</c:v>
                </c:pt>
                <c:pt idx="150">
                  <c:v>21879.200282185877</c:v>
                </c:pt>
                <c:pt idx="151">
                  <c:v>21902.092327575683</c:v>
                </c:pt>
                <c:pt idx="152">
                  <c:v>21937.391918992205</c:v>
                </c:pt>
                <c:pt idx="153">
                  <c:v>22077.211956276617</c:v>
                </c:pt>
                <c:pt idx="154">
                  <c:v>22092.563443071715</c:v>
                </c:pt>
                <c:pt idx="155">
                  <c:v>22160.001553972987</c:v>
                </c:pt>
                <c:pt idx="156">
                  <c:v>22225.767597062601</c:v>
                </c:pt>
                <c:pt idx="157">
                  <c:v>22243.421633335616</c:v>
                </c:pt>
                <c:pt idx="158">
                  <c:v>22243.904479677149</c:v>
                </c:pt>
                <c:pt idx="159">
                  <c:v>22258.989557732479</c:v>
                </c:pt>
                <c:pt idx="160">
                  <c:v>22261.449656531939</c:v>
                </c:pt>
                <c:pt idx="161">
                  <c:v>22329.368464626732</c:v>
                </c:pt>
                <c:pt idx="162">
                  <c:v>22339.694044048672</c:v>
                </c:pt>
                <c:pt idx="163">
                  <c:v>22386.961662847727</c:v>
                </c:pt>
                <c:pt idx="164">
                  <c:v>22392.189251522235</c:v>
                </c:pt>
                <c:pt idx="165">
                  <c:v>22469.2173675042</c:v>
                </c:pt>
                <c:pt idx="166">
                  <c:v>22480.641432359487</c:v>
                </c:pt>
                <c:pt idx="167">
                  <c:v>22619.443909437396</c:v>
                </c:pt>
                <c:pt idx="168">
                  <c:v>22619.545627138083</c:v>
                </c:pt>
                <c:pt idx="169">
                  <c:v>22638.520747316146</c:v>
                </c:pt>
                <c:pt idx="170">
                  <c:v>22691.876954702122</c:v>
                </c:pt>
                <c:pt idx="171">
                  <c:v>22710.297152794734</c:v>
                </c:pt>
                <c:pt idx="172">
                  <c:v>22749.672338519889</c:v>
                </c:pt>
                <c:pt idx="173">
                  <c:v>22758.941091239289</c:v>
                </c:pt>
                <c:pt idx="174">
                  <c:v>22765.648037047482</c:v>
                </c:pt>
                <c:pt idx="175">
                  <c:v>22771.885746575987</c:v>
                </c:pt>
                <c:pt idx="176">
                  <c:v>22784.47997433909</c:v>
                </c:pt>
                <c:pt idx="177">
                  <c:v>22851.888922252798</c:v>
                </c:pt>
                <c:pt idx="178">
                  <c:v>22911.095605010989</c:v>
                </c:pt>
                <c:pt idx="179">
                  <c:v>22912.446368186738</c:v>
                </c:pt>
                <c:pt idx="180">
                  <c:v>22942.672011826868</c:v>
                </c:pt>
                <c:pt idx="181">
                  <c:v>22973.817202012804</c:v>
                </c:pt>
                <c:pt idx="182">
                  <c:v>22997.08878870745</c:v>
                </c:pt>
                <c:pt idx="183">
                  <c:v>23021.571861220054</c:v>
                </c:pt>
                <c:pt idx="184">
                  <c:v>23024.876219109428</c:v>
                </c:pt>
                <c:pt idx="185">
                  <c:v>23029.126688002281</c:v>
                </c:pt>
                <c:pt idx="186">
                  <c:v>23100.553796333323</c:v>
                </c:pt>
                <c:pt idx="187">
                  <c:v>23115.544649386939</c:v>
                </c:pt>
                <c:pt idx="188">
                  <c:v>23116.870904964868</c:v>
                </c:pt>
                <c:pt idx="189">
                  <c:v>23127.676994424131</c:v>
                </c:pt>
                <c:pt idx="190">
                  <c:v>23158.275256795685</c:v>
                </c:pt>
                <c:pt idx="191">
                  <c:v>23185.236234656208</c:v>
                </c:pt>
                <c:pt idx="192">
                  <c:v>23203.980468242906</c:v>
                </c:pt>
                <c:pt idx="193">
                  <c:v>23211.415648505754</c:v>
                </c:pt>
                <c:pt idx="194">
                  <c:v>23217.076564764855</c:v>
                </c:pt>
                <c:pt idx="195">
                  <c:v>23289.513639729819</c:v>
                </c:pt>
                <c:pt idx="196">
                  <c:v>23295.483519279165</c:v>
                </c:pt>
                <c:pt idx="197">
                  <c:v>23299.980365960866</c:v>
                </c:pt>
                <c:pt idx="198">
                  <c:v>23336.374878527506</c:v>
                </c:pt>
                <c:pt idx="199">
                  <c:v>23359.992649126172</c:v>
                </c:pt>
                <c:pt idx="200">
                  <c:v>23367.455178012318</c:v>
                </c:pt>
                <c:pt idx="201">
                  <c:v>23388.04636973529</c:v>
                </c:pt>
                <c:pt idx="202">
                  <c:v>23394.014668216441</c:v>
                </c:pt>
                <c:pt idx="203">
                  <c:v>23464.847340347787</c:v>
                </c:pt>
                <c:pt idx="204">
                  <c:v>23490.997555347549</c:v>
                </c:pt>
                <c:pt idx="205">
                  <c:v>23501.448007697665</c:v>
                </c:pt>
                <c:pt idx="206">
                  <c:v>23544.358941921662</c:v>
                </c:pt>
                <c:pt idx="207">
                  <c:v>23554.238072930639</c:v>
                </c:pt>
                <c:pt idx="208">
                  <c:v>23590.309964057076</c:v>
                </c:pt>
                <c:pt idx="209">
                  <c:v>23600.047658088915</c:v>
                </c:pt>
                <c:pt idx="210">
                  <c:v>23616.298747422956</c:v>
                </c:pt>
                <c:pt idx="211">
                  <c:v>23623.831816960675</c:v>
                </c:pt>
                <c:pt idx="212">
                  <c:v>23630.427389797631</c:v>
                </c:pt>
                <c:pt idx="213">
                  <c:v>23674.6111431561</c:v>
                </c:pt>
                <c:pt idx="214">
                  <c:v>23781.429333822642</c:v>
                </c:pt>
                <c:pt idx="215">
                  <c:v>23820.777056784573</c:v>
                </c:pt>
                <c:pt idx="216">
                  <c:v>23885.576937109796</c:v>
                </c:pt>
                <c:pt idx="217">
                  <c:v>23900.475863994288</c:v>
                </c:pt>
                <c:pt idx="218">
                  <c:v>23902.759899136454</c:v>
                </c:pt>
                <c:pt idx="219">
                  <c:v>23919.936714927353</c:v>
                </c:pt>
                <c:pt idx="220">
                  <c:v>23935.933765910268</c:v>
                </c:pt>
                <c:pt idx="221">
                  <c:v>24018.344033665126</c:v>
                </c:pt>
                <c:pt idx="222">
                  <c:v>24035.502123152368</c:v>
                </c:pt>
                <c:pt idx="223">
                  <c:v>24090.235727239709</c:v>
                </c:pt>
                <c:pt idx="224">
                  <c:v>24093.825176515802</c:v>
                </c:pt>
                <c:pt idx="225">
                  <c:v>24115.209077811691</c:v>
                </c:pt>
                <c:pt idx="226">
                  <c:v>24126.494929606117</c:v>
                </c:pt>
                <c:pt idx="227">
                  <c:v>24161.852757043667</c:v>
                </c:pt>
                <c:pt idx="228">
                  <c:v>24176.015274562502</c:v>
                </c:pt>
                <c:pt idx="229">
                  <c:v>24211.533271256882</c:v>
                </c:pt>
                <c:pt idx="230">
                  <c:v>24225.165652840929</c:v>
                </c:pt>
                <c:pt idx="231">
                  <c:v>24244.406151413914</c:v>
                </c:pt>
                <c:pt idx="232">
                  <c:v>24310.165091552735</c:v>
                </c:pt>
                <c:pt idx="233">
                  <c:v>24310.49233456235</c:v>
                </c:pt>
                <c:pt idx="234">
                  <c:v>24315.898769511194</c:v>
                </c:pt>
                <c:pt idx="235">
                  <c:v>24328.777854277825</c:v>
                </c:pt>
                <c:pt idx="236">
                  <c:v>24330.706937798393</c:v>
                </c:pt>
                <c:pt idx="237">
                  <c:v>24331.239937836675</c:v>
                </c:pt>
                <c:pt idx="238">
                  <c:v>24408.536540018718</c:v>
                </c:pt>
                <c:pt idx="239">
                  <c:v>24439.111407439603</c:v>
                </c:pt>
                <c:pt idx="240">
                  <c:v>24456.977639973957</c:v>
                </c:pt>
                <c:pt idx="241">
                  <c:v>24458.853371704343</c:v>
                </c:pt>
                <c:pt idx="242">
                  <c:v>24463.299608715137</c:v>
                </c:pt>
                <c:pt idx="243">
                  <c:v>24571.418439796671</c:v>
                </c:pt>
                <c:pt idx="244">
                  <c:v>24573.737709753252</c:v>
                </c:pt>
                <c:pt idx="245">
                  <c:v>24653.849252794054</c:v>
                </c:pt>
                <c:pt idx="246">
                  <c:v>24657.018224248168</c:v>
                </c:pt>
                <c:pt idx="247">
                  <c:v>24676.440523274738</c:v>
                </c:pt>
                <c:pt idx="248">
                  <c:v>24723.070072046219</c:v>
                </c:pt>
                <c:pt idx="249">
                  <c:v>24741.549364142942</c:v>
                </c:pt>
                <c:pt idx="250">
                  <c:v>24750.008466603314</c:v>
                </c:pt>
                <c:pt idx="251">
                  <c:v>24750.887762917413</c:v>
                </c:pt>
                <c:pt idx="252">
                  <c:v>24768.76132188585</c:v>
                </c:pt>
                <c:pt idx="253">
                  <c:v>24901.249776668552</c:v>
                </c:pt>
                <c:pt idx="254">
                  <c:v>24930.927070803918</c:v>
                </c:pt>
                <c:pt idx="255">
                  <c:v>24955.439783888127</c:v>
                </c:pt>
                <c:pt idx="256">
                  <c:v>24969.44892899986</c:v>
                </c:pt>
                <c:pt idx="257">
                  <c:v>24973.315621340975</c:v>
                </c:pt>
                <c:pt idx="258">
                  <c:v>24974.292039429634</c:v>
                </c:pt>
                <c:pt idx="259">
                  <c:v>25003.506246170204</c:v>
                </c:pt>
                <c:pt idx="260">
                  <c:v>25021.212892252606</c:v>
                </c:pt>
                <c:pt idx="261">
                  <c:v>25073.315127672424</c:v>
                </c:pt>
                <c:pt idx="262">
                  <c:v>25183.741301966005</c:v>
                </c:pt>
                <c:pt idx="263">
                  <c:v>25203.726684866484</c:v>
                </c:pt>
                <c:pt idx="264">
                  <c:v>25221.145424533421</c:v>
                </c:pt>
                <c:pt idx="265">
                  <c:v>25262.331275574685</c:v>
                </c:pt>
                <c:pt idx="266">
                  <c:v>25368.754726841202</c:v>
                </c:pt>
                <c:pt idx="267">
                  <c:v>25385.180154755199</c:v>
                </c:pt>
                <c:pt idx="268">
                  <c:v>25400.090231391059</c:v>
                </c:pt>
                <c:pt idx="269">
                  <c:v>25415.953070475258</c:v>
                </c:pt>
                <c:pt idx="270">
                  <c:v>25429.68232536528</c:v>
                </c:pt>
                <c:pt idx="271">
                  <c:v>25455.582648790143</c:v>
                </c:pt>
                <c:pt idx="272">
                  <c:v>25526.316277708676</c:v>
                </c:pt>
                <c:pt idx="273">
                  <c:v>25540.354793294267</c:v>
                </c:pt>
                <c:pt idx="274">
                  <c:v>25544.952917243769</c:v>
                </c:pt>
                <c:pt idx="275">
                  <c:v>25556.001593846449</c:v>
                </c:pt>
                <c:pt idx="276">
                  <c:v>25579.054628851776</c:v>
                </c:pt>
                <c:pt idx="277">
                  <c:v>25590.222631530225</c:v>
                </c:pt>
                <c:pt idx="278">
                  <c:v>25602.669193151261</c:v>
                </c:pt>
                <c:pt idx="279">
                  <c:v>25611.385648505755</c:v>
                </c:pt>
                <c:pt idx="280">
                  <c:v>25616.483003200952</c:v>
                </c:pt>
                <c:pt idx="281">
                  <c:v>25656.080220064065</c:v>
                </c:pt>
                <c:pt idx="282">
                  <c:v>25666.394801923714</c:v>
                </c:pt>
                <c:pt idx="283">
                  <c:v>25690.553874409994</c:v>
                </c:pt>
                <c:pt idx="284">
                  <c:v>25698.529986472073</c:v>
                </c:pt>
                <c:pt idx="285">
                  <c:v>25799.636937710442</c:v>
                </c:pt>
                <c:pt idx="286">
                  <c:v>25804.822224114785</c:v>
                </c:pt>
                <c:pt idx="287">
                  <c:v>25824.271430799698</c:v>
                </c:pt>
                <c:pt idx="288">
                  <c:v>25852.489843703141</c:v>
                </c:pt>
                <c:pt idx="289">
                  <c:v>25869.39794725657</c:v>
                </c:pt>
                <c:pt idx="290">
                  <c:v>25876.530514882408</c:v>
                </c:pt>
                <c:pt idx="291">
                  <c:v>25888.657167001831</c:v>
                </c:pt>
                <c:pt idx="292">
                  <c:v>25909.226099975669</c:v>
                </c:pt>
                <c:pt idx="293">
                  <c:v>25914.516252848305</c:v>
                </c:pt>
                <c:pt idx="294">
                  <c:v>25932.384167480472</c:v>
                </c:pt>
                <c:pt idx="295">
                  <c:v>25970.097220762302</c:v>
                </c:pt>
                <c:pt idx="296">
                  <c:v>25998.416896916871</c:v>
                </c:pt>
                <c:pt idx="297">
                  <c:v>26032.982555050319</c:v>
                </c:pt>
                <c:pt idx="298">
                  <c:v>26068.33990386963</c:v>
                </c:pt>
                <c:pt idx="299">
                  <c:v>26140.996012714899</c:v>
                </c:pt>
                <c:pt idx="300">
                  <c:v>26149.064004287833</c:v>
                </c:pt>
                <c:pt idx="301">
                  <c:v>26180.436075655616</c:v>
                </c:pt>
                <c:pt idx="302">
                  <c:v>26182.150068900923</c:v>
                </c:pt>
                <c:pt idx="303">
                  <c:v>26198.571720750595</c:v>
                </c:pt>
                <c:pt idx="304">
                  <c:v>26211.640955436145</c:v>
                </c:pt>
                <c:pt idx="305">
                  <c:v>26235.49170900133</c:v>
                </c:pt>
                <c:pt idx="306">
                  <c:v>26242.710989065625</c:v>
                </c:pt>
                <c:pt idx="307">
                  <c:v>26262.107670933878</c:v>
                </c:pt>
                <c:pt idx="308">
                  <c:v>26270.182189839681</c:v>
                </c:pt>
                <c:pt idx="309">
                  <c:v>26275.014912380644</c:v>
                </c:pt>
                <c:pt idx="310">
                  <c:v>26278.797729601021</c:v>
                </c:pt>
                <c:pt idx="311">
                  <c:v>26340.972839626735</c:v>
                </c:pt>
                <c:pt idx="312">
                  <c:v>26357.702053256569</c:v>
                </c:pt>
                <c:pt idx="313">
                  <c:v>26361.356730219522</c:v>
                </c:pt>
                <c:pt idx="314">
                  <c:v>26363.788398928918</c:v>
                </c:pt>
                <c:pt idx="315">
                  <c:v>26367.713360701262</c:v>
                </c:pt>
                <c:pt idx="316">
                  <c:v>26419.888363968606</c:v>
                </c:pt>
                <c:pt idx="317">
                  <c:v>26422.672311176393</c:v>
                </c:pt>
                <c:pt idx="318">
                  <c:v>26431.91329676149</c:v>
                </c:pt>
                <c:pt idx="319">
                  <c:v>26434.486016166276</c:v>
                </c:pt>
                <c:pt idx="320">
                  <c:v>26440.516969910295</c:v>
                </c:pt>
                <c:pt idx="321">
                  <c:v>26462.237607599895</c:v>
                </c:pt>
                <c:pt idx="322">
                  <c:v>26475.785030589042</c:v>
                </c:pt>
                <c:pt idx="323">
                  <c:v>26490.02835074973</c:v>
                </c:pt>
                <c:pt idx="324">
                  <c:v>26502.294686563684</c:v>
                </c:pt>
                <c:pt idx="325">
                  <c:v>26535.892239192141</c:v>
                </c:pt>
                <c:pt idx="326">
                  <c:v>26652.065713449585</c:v>
                </c:pt>
                <c:pt idx="327">
                  <c:v>26656.588471272782</c:v>
                </c:pt>
                <c:pt idx="328">
                  <c:v>26667.830328201457</c:v>
                </c:pt>
                <c:pt idx="329">
                  <c:v>26751.991465099123</c:v>
                </c:pt>
                <c:pt idx="330">
                  <c:v>26768.537720610035</c:v>
                </c:pt>
                <c:pt idx="331">
                  <c:v>26773.880734592018</c:v>
                </c:pt>
                <c:pt idx="332">
                  <c:v>26779.525619479286</c:v>
                </c:pt>
                <c:pt idx="333">
                  <c:v>26793.901423068579</c:v>
                </c:pt>
                <c:pt idx="334">
                  <c:v>26819.746365395011</c:v>
                </c:pt>
                <c:pt idx="335">
                  <c:v>26871.967783949109</c:v>
                </c:pt>
                <c:pt idx="336">
                  <c:v>26908.339206563625</c:v>
                </c:pt>
                <c:pt idx="337">
                  <c:v>26917.445849265681</c:v>
                </c:pt>
                <c:pt idx="338">
                  <c:v>26948.533192821611</c:v>
                </c:pt>
                <c:pt idx="339">
                  <c:v>27032.42162707444</c:v>
                </c:pt>
                <c:pt idx="340">
                  <c:v>27049.275020043635</c:v>
                </c:pt>
                <c:pt idx="341">
                  <c:v>27061.315771280926</c:v>
                </c:pt>
                <c:pt idx="342">
                  <c:v>27076.347903172387</c:v>
                </c:pt>
                <c:pt idx="343">
                  <c:v>27116.558282877606</c:v>
                </c:pt>
                <c:pt idx="344">
                  <c:v>27155.496334228515</c:v>
                </c:pt>
                <c:pt idx="345">
                  <c:v>27199.741893634757</c:v>
                </c:pt>
                <c:pt idx="346">
                  <c:v>27216.00095323351</c:v>
                </c:pt>
                <c:pt idx="347">
                  <c:v>27217.818732574782</c:v>
                </c:pt>
                <c:pt idx="348">
                  <c:v>27220.710085466173</c:v>
                </c:pt>
                <c:pt idx="349">
                  <c:v>27225.431906825816</c:v>
                </c:pt>
                <c:pt idx="350">
                  <c:v>27250.290576891166</c:v>
                </c:pt>
                <c:pt idx="351">
                  <c:v>27262.882351752385</c:v>
                </c:pt>
                <c:pt idx="352">
                  <c:v>27266.267493930398</c:v>
                </c:pt>
                <c:pt idx="353">
                  <c:v>27296.849208984378</c:v>
                </c:pt>
                <c:pt idx="354">
                  <c:v>27323.333562977325</c:v>
                </c:pt>
                <c:pt idx="355">
                  <c:v>27357.494756155178</c:v>
                </c:pt>
                <c:pt idx="356">
                  <c:v>27360.745391082764</c:v>
                </c:pt>
                <c:pt idx="357">
                  <c:v>27374.80510263973</c:v>
                </c:pt>
                <c:pt idx="358">
                  <c:v>27407.846496540147</c:v>
                </c:pt>
                <c:pt idx="359">
                  <c:v>27422.4101495912</c:v>
                </c:pt>
                <c:pt idx="360">
                  <c:v>27429.400118379799</c:v>
                </c:pt>
                <c:pt idx="361">
                  <c:v>27468.418435089319</c:v>
                </c:pt>
                <c:pt idx="362">
                  <c:v>27497.331160074871</c:v>
                </c:pt>
                <c:pt idx="363">
                  <c:v>27515.827730702291</c:v>
                </c:pt>
                <c:pt idx="364">
                  <c:v>27546.112569702862</c:v>
                </c:pt>
                <c:pt idx="365">
                  <c:v>27549.24464008291</c:v>
                </c:pt>
                <c:pt idx="366">
                  <c:v>27556.007661191092</c:v>
                </c:pt>
                <c:pt idx="367">
                  <c:v>27564.521279055276</c:v>
                </c:pt>
                <c:pt idx="368">
                  <c:v>27581.133468153213</c:v>
                </c:pt>
                <c:pt idx="369">
                  <c:v>27600.563066202802</c:v>
                </c:pt>
                <c:pt idx="370">
                  <c:v>27634.189323798284</c:v>
                </c:pt>
                <c:pt idx="371">
                  <c:v>27636.674165852866</c:v>
                </c:pt>
                <c:pt idx="372">
                  <c:v>27661.072026494483</c:v>
                </c:pt>
                <c:pt idx="373">
                  <c:v>27670.613385257315</c:v>
                </c:pt>
                <c:pt idx="374">
                  <c:v>27674.655291612413</c:v>
                </c:pt>
                <c:pt idx="375">
                  <c:v>27697.152710220595</c:v>
                </c:pt>
                <c:pt idx="376">
                  <c:v>27789.932637532558</c:v>
                </c:pt>
                <c:pt idx="377">
                  <c:v>27796.653992177922</c:v>
                </c:pt>
                <c:pt idx="378">
                  <c:v>27804.88226453993</c:v>
                </c:pt>
                <c:pt idx="379">
                  <c:v>27842.909627278645</c:v>
                </c:pt>
                <c:pt idx="380">
                  <c:v>27876.956485731334</c:v>
                </c:pt>
                <c:pt idx="381">
                  <c:v>27909.381047092011</c:v>
                </c:pt>
                <c:pt idx="382">
                  <c:v>27922.706347774929</c:v>
                </c:pt>
                <c:pt idx="383">
                  <c:v>27923.964421420624</c:v>
                </c:pt>
                <c:pt idx="384">
                  <c:v>27954.810285780164</c:v>
                </c:pt>
                <c:pt idx="385">
                  <c:v>27973.233576388891</c:v>
                </c:pt>
                <c:pt idx="386">
                  <c:v>27982.629479166666</c:v>
                </c:pt>
                <c:pt idx="387">
                  <c:v>28000.373899129234</c:v>
                </c:pt>
                <c:pt idx="388">
                  <c:v>28025.682083918975</c:v>
                </c:pt>
                <c:pt idx="389">
                  <c:v>28027.474519314237</c:v>
                </c:pt>
                <c:pt idx="390">
                  <c:v>28073.945891108244</c:v>
                </c:pt>
                <c:pt idx="391">
                  <c:v>28088.095968644884</c:v>
                </c:pt>
                <c:pt idx="392">
                  <c:v>28125.973759223089</c:v>
                </c:pt>
                <c:pt idx="393">
                  <c:v>28155.692985907659</c:v>
                </c:pt>
                <c:pt idx="394">
                  <c:v>28172.76701989221</c:v>
                </c:pt>
                <c:pt idx="395">
                  <c:v>28195.302400598819</c:v>
                </c:pt>
                <c:pt idx="396">
                  <c:v>28209.909846598308</c:v>
                </c:pt>
                <c:pt idx="397">
                  <c:v>28212.249873665765</c:v>
                </c:pt>
                <c:pt idx="398">
                  <c:v>28241.422586941189</c:v>
                </c:pt>
                <c:pt idx="399">
                  <c:v>28246.659901836654</c:v>
                </c:pt>
                <c:pt idx="400">
                  <c:v>28262.868448122535</c:v>
                </c:pt>
                <c:pt idx="401">
                  <c:v>28263.74259592692</c:v>
                </c:pt>
                <c:pt idx="402">
                  <c:v>28277.197143875532</c:v>
                </c:pt>
                <c:pt idx="403">
                  <c:v>28322.021683281793</c:v>
                </c:pt>
                <c:pt idx="404">
                  <c:v>28346.754033406578</c:v>
                </c:pt>
                <c:pt idx="405">
                  <c:v>28349.165337427985</c:v>
                </c:pt>
                <c:pt idx="406">
                  <c:v>28375.562353287463</c:v>
                </c:pt>
                <c:pt idx="407">
                  <c:v>28407.121778293185</c:v>
                </c:pt>
                <c:pt idx="408">
                  <c:v>28408.814403483077</c:v>
                </c:pt>
                <c:pt idx="409">
                  <c:v>28420.995330056085</c:v>
                </c:pt>
                <c:pt idx="410">
                  <c:v>28522.973250207579</c:v>
                </c:pt>
                <c:pt idx="411">
                  <c:v>28543.027641601562</c:v>
                </c:pt>
                <c:pt idx="412">
                  <c:v>28549.154169582791</c:v>
                </c:pt>
                <c:pt idx="413">
                  <c:v>28566.671507700772</c:v>
                </c:pt>
                <c:pt idx="414">
                  <c:v>28581.27117584203</c:v>
                </c:pt>
                <c:pt idx="415">
                  <c:v>28591.439154156316</c:v>
                </c:pt>
                <c:pt idx="416">
                  <c:v>28604.802294828627</c:v>
                </c:pt>
                <c:pt idx="417">
                  <c:v>28634.514019177586</c:v>
                </c:pt>
                <c:pt idx="418">
                  <c:v>28647.085674099391</c:v>
                </c:pt>
                <c:pt idx="419">
                  <c:v>28664.236406385633</c:v>
                </c:pt>
                <c:pt idx="420">
                  <c:v>28719.628825728221</c:v>
                </c:pt>
                <c:pt idx="421">
                  <c:v>28730.76289103007</c:v>
                </c:pt>
                <c:pt idx="422">
                  <c:v>28762.747289829429</c:v>
                </c:pt>
                <c:pt idx="423">
                  <c:v>28769.814694053523</c:v>
                </c:pt>
                <c:pt idx="424">
                  <c:v>28773.188295683769</c:v>
                </c:pt>
                <c:pt idx="425">
                  <c:v>28809.743482461417</c:v>
                </c:pt>
                <c:pt idx="426">
                  <c:v>28819.872727932401</c:v>
                </c:pt>
                <c:pt idx="427">
                  <c:v>28824.57218214669</c:v>
                </c:pt>
                <c:pt idx="428">
                  <c:v>28826.177879367402</c:v>
                </c:pt>
                <c:pt idx="429">
                  <c:v>28831.010919272107</c:v>
                </c:pt>
                <c:pt idx="430">
                  <c:v>28837.959710828993</c:v>
                </c:pt>
                <c:pt idx="431">
                  <c:v>28850.804308311333</c:v>
                </c:pt>
                <c:pt idx="432">
                  <c:v>28859.955663273868</c:v>
                </c:pt>
                <c:pt idx="433">
                  <c:v>28905.937140502927</c:v>
                </c:pt>
                <c:pt idx="434">
                  <c:v>28913.56735201734</c:v>
                </c:pt>
                <c:pt idx="435">
                  <c:v>28949.807278645836</c:v>
                </c:pt>
                <c:pt idx="436">
                  <c:v>28969.428985222708</c:v>
                </c:pt>
                <c:pt idx="437">
                  <c:v>28985.301874864366</c:v>
                </c:pt>
                <c:pt idx="438">
                  <c:v>29022.429210676357</c:v>
                </c:pt>
                <c:pt idx="439">
                  <c:v>29138.43741791237</c:v>
                </c:pt>
                <c:pt idx="440">
                  <c:v>29158.493903401697</c:v>
                </c:pt>
                <c:pt idx="441">
                  <c:v>29174.500597873259</c:v>
                </c:pt>
                <c:pt idx="442">
                  <c:v>29187.152444932726</c:v>
                </c:pt>
                <c:pt idx="443">
                  <c:v>29201.729380935831</c:v>
                </c:pt>
                <c:pt idx="444">
                  <c:v>29240.289369167756</c:v>
                </c:pt>
                <c:pt idx="445">
                  <c:v>29263.8620566135</c:v>
                </c:pt>
                <c:pt idx="446">
                  <c:v>29278.357507019045</c:v>
                </c:pt>
                <c:pt idx="447">
                  <c:v>29281.351419696039</c:v>
                </c:pt>
                <c:pt idx="448">
                  <c:v>29288.375104031031</c:v>
                </c:pt>
                <c:pt idx="449">
                  <c:v>29297.790989182788</c:v>
                </c:pt>
                <c:pt idx="450">
                  <c:v>29349.751229722457</c:v>
                </c:pt>
                <c:pt idx="451">
                  <c:v>29364.727270914715</c:v>
                </c:pt>
                <c:pt idx="452">
                  <c:v>29402.741747368706</c:v>
                </c:pt>
                <c:pt idx="453">
                  <c:v>29408.281232189605</c:v>
                </c:pt>
                <c:pt idx="454">
                  <c:v>29444.069521075355</c:v>
                </c:pt>
                <c:pt idx="455">
                  <c:v>29462.919401991101</c:v>
                </c:pt>
                <c:pt idx="456">
                  <c:v>29495.59164130317</c:v>
                </c:pt>
                <c:pt idx="457">
                  <c:v>29531.463200039332</c:v>
                </c:pt>
                <c:pt idx="458">
                  <c:v>29537.821448743252</c:v>
                </c:pt>
                <c:pt idx="459">
                  <c:v>29570.146689939767</c:v>
                </c:pt>
                <c:pt idx="460">
                  <c:v>29592.870154936769</c:v>
                </c:pt>
                <c:pt idx="461">
                  <c:v>29644.052153474342</c:v>
                </c:pt>
                <c:pt idx="462">
                  <c:v>29644.215926097233</c:v>
                </c:pt>
                <c:pt idx="463">
                  <c:v>29678.951385740576</c:v>
                </c:pt>
                <c:pt idx="464">
                  <c:v>29680.828913167323</c:v>
                </c:pt>
                <c:pt idx="465">
                  <c:v>29717.004729275177</c:v>
                </c:pt>
                <c:pt idx="466">
                  <c:v>29779.192311469185</c:v>
                </c:pt>
                <c:pt idx="467">
                  <c:v>29793.826907009545</c:v>
                </c:pt>
                <c:pt idx="468">
                  <c:v>29824.262283121745</c:v>
                </c:pt>
                <c:pt idx="469">
                  <c:v>29941.29517290062</c:v>
                </c:pt>
                <c:pt idx="470">
                  <c:v>29960.8477476671</c:v>
                </c:pt>
                <c:pt idx="471">
                  <c:v>29980.587732240299</c:v>
                </c:pt>
                <c:pt idx="472">
                  <c:v>30005.584702707929</c:v>
                </c:pt>
                <c:pt idx="473">
                  <c:v>30007.825823821375</c:v>
                </c:pt>
                <c:pt idx="474">
                  <c:v>30015.451467736402</c:v>
                </c:pt>
                <c:pt idx="475">
                  <c:v>30025.272717241707</c:v>
                </c:pt>
                <c:pt idx="476">
                  <c:v>30026.079093339707</c:v>
                </c:pt>
                <c:pt idx="477">
                  <c:v>30106.179666544595</c:v>
                </c:pt>
                <c:pt idx="478">
                  <c:v>30125.185924750436</c:v>
                </c:pt>
                <c:pt idx="479">
                  <c:v>30196.120667588973</c:v>
                </c:pt>
                <c:pt idx="480">
                  <c:v>30241.54990492079</c:v>
                </c:pt>
                <c:pt idx="481">
                  <c:v>30300.480018717612</c:v>
                </c:pt>
                <c:pt idx="482">
                  <c:v>30341.113577173553</c:v>
                </c:pt>
                <c:pt idx="483">
                  <c:v>30381.76879731231</c:v>
                </c:pt>
                <c:pt idx="484">
                  <c:v>30389.628963727948</c:v>
                </c:pt>
                <c:pt idx="485">
                  <c:v>30403.960736012839</c:v>
                </c:pt>
                <c:pt idx="486">
                  <c:v>30421.588699679905</c:v>
                </c:pt>
                <c:pt idx="487">
                  <c:v>30443.169347577288</c:v>
                </c:pt>
                <c:pt idx="488">
                  <c:v>30452.945392096306</c:v>
                </c:pt>
                <c:pt idx="489">
                  <c:v>30456.932246093744</c:v>
                </c:pt>
                <c:pt idx="490">
                  <c:v>30515.470021837027</c:v>
                </c:pt>
                <c:pt idx="491">
                  <c:v>30557.3773030599</c:v>
                </c:pt>
                <c:pt idx="492">
                  <c:v>30572.898441469308</c:v>
                </c:pt>
                <c:pt idx="493">
                  <c:v>30575.654098797015</c:v>
                </c:pt>
                <c:pt idx="494">
                  <c:v>30586.453966791822</c:v>
                </c:pt>
                <c:pt idx="495">
                  <c:v>30615.35090413412</c:v>
                </c:pt>
                <c:pt idx="496">
                  <c:v>30650.181117078992</c:v>
                </c:pt>
                <c:pt idx="497">
                  <c:v>30674.225125189889</c:v>
                </c:pt>
                <c:pt idx="498">
                  <c:v>30727.075768450595</c:v>
                </c:pt>
                <c:pt idx="499">
                  <c:v>30791.583564520944</c:v>
                </c:pt>
                <c:pt idx="500">
                  <c:v>30795.488857150613</c:v>
                </c:pt>
                <c:pt idx="501">
                  <c:v>30840.261954074434</c:v>
                </c:pt>
                <c:pt idx="502">
                  <c:v>30853.001959483623</c:v>
                </c:pt>
                <c:pt idx="503">
                  <c:v>30856.458823317418</c:v>
                </c:pt>
                <c:pt idx="504">
                  <c:v>30863.091906534832</c:v>
                </c:pt>
                <c:pt idx="505">
                  <c:v>30868.165016093059</c:v>
                </c:pt>
                <c:pt idx="506">
                  <c:v>30869.153527053666</c:v>
                </c:pt>
                <c:pt idx="507">
                  <c:v>30870.130762620363</c:v>
                </c:pt>
                <c:pt idx="508">
                  <c:v>30899.333349812827</c:v>
                </c:pt>
                <c:pt idx="509">
                  <c:v>30904.305732693141</c:v>
                </c:pt>
                <c:pt idx="510">
                  <c:v>30907.906292131214</c:v>
                </c:pt>
                <c:pt idx="511">
                  <c:v>30908.584383511014</c:v>
                </c:pt>
                <c:pt idx="512">
                  <c:v>30977.857598712846</c:v>
                </c:pt>
                <c:pt idx="513">
                  <c:v>31020.05735636393</c:v>
                </c:pt>
                <c:pt idx="514">
                  <c:v>31022.368724050677</c:v>
                </c:pt>
                <c:pt idx="515">
                  <c:v>31027.754050406518</c:v>
                </c:pt>
                <c:pt idx="516">
                  <c:v>31060.629141710073</c:v>
                </c:pt>
                <c:pt idx="517">
                  <c:v>31066.693028835718</c:v>
                </c:pt>
                <c:pt idx="518">
                  <c:v>31069.843979492191</c:v>
                </c:pt>
                <c:pt idx="519">
                  <c:v>31107.825639648439</c:v>
                </c:pt>
                <c:pt idx="520">
                  <c:v>31115.333832717472</c:v>
                </c:pt>
                <c:pt idx="521">
                  <c:v>31137.671058485244</c:v>
                </c:pt>
                <c:pt idx="522">
                  <c:v>31151.538661695682</c:v>
                </c:pt>
                <c:pt idx="523">
                  <c:v>31174.160957289125</c:v>
                </c:pt>
                <c:pt idx="524">
                  <c:v>31236.457105102538</c:v>
                </c:pt>
                <c:pt idx="525">
                  <c:v>31264.82797309028</c:v>
                </c:pt>
                <c:pt idx="526">
                  <c:v>31291.510467129221</c:v>
                </c:pt>
                <c:pt idx="527">
                  <c:v>31306.982723289449</c:v>
                </c:pt>
                <c:pt idx="528">
                  <c:v>31348.391344299675</c:v>
                </c:pt>
                <c:pt idx="529">
                  <c:v>31415.057963500167</c:v>
                </c:pt>
                <c:pt idx="530">
                  <c:v>31441.627148437503</c:v>
                </c:pt>
                <c:pt idx="531">
                  <c:v>31485.700190114792</c:v>
                </c:pt>
                <c:pt idx="532">
                  <c:v>31550.50710455477</c:v>
                </c:pt>
                <c:pt idx="533">
                  <c:v>31559.289012654623</c:v>
                </c:pt>
                <c:pt idx="534">
                  <c:v>31646.634857788082</c:v>
                </c:pt>
                <c:pt idx="535">
                  <c:v>31721.726636691626</c:v>
                </c:pt>
                <c:pt idx="536">
                  <c:v>31757.092059224447</c:v>
                </c:pt>
                <c:pt idx="537">
                  <c:v>31779.566002061627</c:v>
                </c:pt>
                <c:pt idx="538">
                  <c:v>31790.474772192109</c:v>
                </c:pt>
                <c:pt idx="539">
                  <c:v>31795.246864295535</c:v>
                </c:pt>
                <c:pt idx="540">
                  <c:v>31800.990106653917</c:v>
                </c:pt>
                <c:pt idx="541">
                  <c:v>31854.162864382</c:v>
                </c:pt>
                <c:pt idx="542">
                  <c:v>31909.773372303469</c:v>
                </c:pt>
                <c:pt idx="543">
                  <c:v>31939.049519585504</c:v>
                </c:pt>
                <c:pt idx="544">
                  <c:v>31956.505174102651</c:v>
                </c:pt>
                <c:pt idx="545">
                  <c:v>32000.274091839983</c:v>
                </c:pt>
                <c:pt idx="546">
                  <c:v>32009.320155029298</c:v>
                </c:pt>
                <c:pt idx="547">
                  <c:v>32052.310544297958</c:v>
                </c:pt>
                <c:pt idx="548">
                  <c:v>32115.1842513761</c:v>
                </c:pt>
                <c:pt idx="549">
                  <c:v>32173.585791015626</c:v>
                </c:pt>
                <c:pt idx="550">
                  <c:v>32196.295045627867</c:v>
                </c:pt>
                <c:pt idx="551">
                  <c:v>32211.249336182314</c:v>
                </c:pt>
                <c:pt idx="552">
                  <c:v>32261.54522691515</c:v>
                </c:pt>
                <c:pt idx="553">
                  <c:v>32344.956356593571</c:v>
                </c:pt>
                <c:pt idx="554">
                  <c:v>32348.54948176274</c:v>
                </c:pt>
                <c:pt idx="555">
                  <c:v>32364.574179416235</c:v>
                </c:pt>
                <c:pt idx="556">
                  <c:v>32372.113922729492</c:v>
                </c:pt>
                <c:pt idx="557">
                  <c:v>32390.139393573249</c:v>
                </c:pt>
                <c:pt idx="558">
                  <c:v>32397.894518324531</c:v>
                </c:pt>
                <c:pt idx="559">
                  <c:v>32412.905972595217</c:v>
                </c:pt>
                <c:pt idx="560">
                  <c:v>32446.148934549456</c:v>
                </c:pt>
                <c:pt idx="561">
                  <c:v>32471.093902555833</c:v>
                </c:pt>
                <c:pt idx="562">
                  <c:v>32519.743584849039</c:v>
                </c:pt>
                <c:pt idx="563">
                  <c:v>32578.452105592758</c:v>
                </c:pt>
                <c:pt idx="564">
                  <c:v>32612.982403277194</c:v>
                </c:pt>
                <c:pt idx="565">
                  <c:v>32640.809859396355</c:v>
                </c:pt>
                <c:pt idx="566">
                  <c:v>32647.8874044802</c:v>
                </c:pt>
                <c:pt idx="567">
                  <c:v>32669.757568495006</c:v>
                </c:pt>
                <c:pt idx="568">
                  <c:v>32692.388545057511</c:v>
                </c:pt>
                <c:pt idx="569">
                  <c:v>32712.942536892362</c:v>
                </c:pt>
                <c:pt idx="570">
                  <c:v>32723.038940694783</c:v>
                </c:pt>
                <c:pt idx="571">
                  <c:v>32744.949242384166</c:v>
                </c:pt>
                <c:pt idx="572">
                  <c:v>32771.802557779942</c:v>
                </c:pt>
                <c:pt idx="573">
                  <c:v>32777.603441569016</c:v>
                </c:pt>
                <c:pt idx="574">
                  <c:v>32784.049656482304</c:v>
                </c:pt>
                <c:pt idx="575">
                  <c:v>32863.523545193137</c:v>
                </c:pt>
                <c:pt idx="576">
                  <c:v>32956.052196853161</c:v>
                </c:pt>
                <c:pt idx="577">
                  <c:v>33001.389970228403</c:v>
                </c:pt>
                <c:pt idx="578">
                  <c:v>33036.860567287862</c:v>
                </c:pt>
                <c:pt idx="579">
                  <c:v>33037.409954986571</c:v>
                </c:pt>
                <c:pt idx="580">
                  <c:v>33059.425437655977</c:v>
                </c:pt>
                <c:pt idx="581">
                  <c:v>33113.894718017575</c:v>
                </c:pt>
                <c:pt idx="582">
                  <c:v>33118.915400068501</c:v>
                </c:pt>
                <c:pt idx="583">
                  <c:v>33128.654249538842</c:v>
                </c:pt>
                <c:pt idx="584">
                  <c:v>33147.652858751084</c:v>
                </c:pt>
                <c:pt idx="585">
                  <c:v>33186.884726155593</c:v>
                </c:pt>
                <c:pt idx="586">
                  <c:v>33273.790920681429</c:v>
                </c:pt>
                <c:pt idx="587">
                  <c:v>33284.009601306454</c:v>
                </c:pt>
                <c:pt idx="588">
                  <c:v>33293.227373657232</c:v>
                </c:pt>
                <c:pt idx="589">
                  <c:v>33298.658546325365</c:v>
                </c:pt>
                <c:pt idx="590">
                  <c:v>33330.098630710178</c:v>
                </c:pt>
                <c:pt idx="591">
                  <c:v>33346.878987901473</c:v>
                </c:pt>
                <c:pt idx="592">
                  <c:v>33349.611258680561</c:v>
                </c:pt>
                <c:pt idx="593">
                  <c:v>33370.801456841364</c:v>
                </c:pt>
                <c:pt idx="594">
                  <c:v>33379.234044639459</c:v>
                </c:pt>
                <c:pt idx="595">
                  <c:v>33403.257646678641</c:v>
                </c:pt>
                <c:pt idx="596">
                  <c:v>33422.788796813249</c:v>
                </c:pt>
                <c:pt idx="597">
                  <c:v>33463.134519672392</c:v>
                </c:pt>
                <c:pt idx="598">
                  <c:v>33475.821358439127</c:v>
                </c:pt>
                <c:pt idx="599">
                  <c:v>33481.632339341908</c:v>
                </c:pt>
                <c:pt idx="600">
                  <c:v>33500.429242485894</c:v>
                </c:pt>
                <c:pt idx="601">
                  <c:v>33539.369789268392</c:v>
                </c:pt>
                <c:pt idx="602">
                  <c:v>33552.54188720703</c:v>
                </c:pt>
                <c:pt idx="603">
                  <c:v>33581.022936062283</c:v>
                </c:pt>
                <c:pt idx="604">
                  <c:v>33591.661997643132</c:v>
                </c:pt>
                <c:pt idx="605">
                  <c:v>33594.979953036833</c:v>
                </c:pt>
                <c:pt idx="606">
                  <c:v>33600.088568149142</c:v>
                </c:pt>
                <c:pt idx="607">
                  <c:v>33652.444425998263</c:v>
                </c:pt>
                <c:pt idx="608">
                  <c:v>33705.204369845924</c:v>
                </c:pt>
                <c:pt idx="609">
                  <c:v>33718.952785799978</c:v>
                </c:pt>
                <c:pt idx="610">
                  <c:v>33797.720293290877</c:v>
                </c:pt>
                <c:pt idx="611">
                  <c:v>33836.240072634704</c:v>
                </c:pt>
                <c:pt idx="612">
                  <c:v>33905.709428032773</c:v>
                </c:pt>
                <c:pt idx="613">
                  <c:v>33919.845929285679</c:v>
                </c:pt>
                <c:pt idx="614">
                  <c:v>33945.481039767794</c:v>
                </c:pt>
                <c:pt idx="615">
                  <c:v>33961.986000569668</c:v>
                </c:pt>
                <c:pt idx="616">
                  <c:v>33966.816904195155</c:v>
                </c:pt>
                <c:pt idx="617">
                  <c:v>33966.840034383138</c:v>
                </c:pt>
                <c:pt idx="618">
                  <c:v>33977.624743109809</c:v>
                </c:pt>
                <c:pt idx="619">
                  <c:v>33979.802771538627</c:v>
                </c:pt>
                <c:pt idx="620">
                  <c:v>33979.986926812067</c:v>
                </c:pt>
                <c:pt idx="621">
                  <c:v>34018.315635019935</c:v>
                </c:pt>
                <c:pt idx="622">
                  <c:v>34034.580862944582</c:v>
                </c:pt>
                <c:pt idx="623">
                  <c:v>34056.598618706594</c:v>
                </c:pt>
                <c:pt idx="624">
                  <c:v>34067.397197305239</c:v>
                </c:pt>
                <c:pt idx="625">
                  <c:v>34173.805871378579</c:v>
                </c:pt>
                <c:pt idx="626">
                  <c:v>34183.23559176975</c:v>
                </c:pt>
                <c:pt idx="627">
                  <c:v>34223.150775027367</c:v>
                </c:pt>
                <c:pt idx="628">
                  <c:v>34294.533942740127</c:v>
                </c:pt>
                <c:pt idx="629">
                  <c:v>34299.855814232127</c:v>
                </c:pt>
                <c:pt idx="630">
                  <c:v>34310.436108000904</c:v>
                </c:pt>
                <c:pt idx="631">
                  <c:v>34311.273142801918</c:v>
                </c:pt>
                <c:pt idx="632">
                  <c:v>34332.746920284691</c:v>
                </c:pt>
                <c:pt idx="633">
                  <c:v>34377.846751761106</c:v>
                </c:pt>
                <c:pt idx="634">
                  <c:v>34396.408709242081</c:v>
                </c:pt>
                <c:pt idx="635">
                  <c:v>34437.505704481329</c:v>
                </c:pt>
                <c:pt idx="636">
                  <c:v>34440.227452731662</c:v>
                </c:pt>
                <c:pt idx="637">
                  <c:v>34477.012817993163</c:v>
                </c:pt>
                <c:pt idx="638">
                  <c:v>34495.391174994576</c:v>
                </c:pt>
                <c:pt idx="639">
                  <c:v>34500.319882676864</c:v>
                </c:pt>
                <c:pt idx="640">
                  <c:v>34530.732800208192</c:v>
                </c:pt>
                <c:pt idx="641">
                  <c:v>34540.547689258892</c:v>
                </c:pt>
                <c:pt idx="642">
                  <c:v>34569.449454481342</c:v>
                </c:pt>
                <c:pt idx="643">
                  <c:v>34593.918641922552</c:v>
                </c:pt>
                <c:pt idx="644">
                  <c:v>34595.760303548173</c:v>
                </c:pt>
                <c:pt idx="645">
                  <c:v>34638.277740147911</c:v>
                </c:pt>
                <c:pt idx="646">
                  <c:v>34664.899578925237</c:v>
                </c:pt>
                <c:pt idx="647">
                  <c:v>34775.445771119856</c:v>
                </c:pt>
                <c:pt idx="648">
                  <c:v>34795.85482937326</c:v>
                </c:pt>
                <c:pt idx="649">
                  <c:v>34819.440861138239</c:v>
                </c:pt>
                <c:pt idx="650">
                  <c:v>34831.209506835934</c:v>
                </c:pt>
                <c:pt idx="651">
                  <c:v>34852.640343424478</c:v>
                </c:pt>
                <c:pt idx="652">
                  <c:v>34855.482359415691</c:v>
                </c:pt>
                <c:pt idx="653">
                  <c:v>34870.786199205184</c:v>
                </c:pt>
                <c:pt idx="654">
                  <c:v>34889.960867241753</c:v>
                </c:pt>
                <c:pt idx="655">
                  <c:v>34930.854942499798</c:v>
                </c:pt>
                <c:pt idx="656">
                  <c:v>34940.290194498695</c:v>
                </c:pt>
                <c:pt idx="657">
                  <c:v>34959.42539228651</c:v>
                </c:pt>
                <c:pt idx="658">
                  <c:v>34976.895833087969</c:v>
                </c:pt>
                <c:pt idx="659">
                  <c:v>34996.151389973958</c:v>
                </c:pt>
                <c:pt idx="660">
                  <c:v>35010.733723144527</c:v>
                </c:pt>
                <c:pt idx="661">
                  <c:v>35045.791329752596</c:v>
                </c:pt>
                <c:pt idx="662">
                  <c:v>35059.684831833016</c:v>
                </c:pt>
                <c:pt idx="663">
                  <c:v>35062.781440565326</c:v>
                </c:pt>
                <c:pt idx="664">
                  <c:v>35084.627122938371</c:v>
                </c:pt>
                <c:pt idx="665">
                  <c:v>35136.812723931202</c:v>
                </c:pt>
                <c:pt idx="666">
                  <c:v>35178.430458509654</c:v>
                </c:pt>
                <c:pt idx="667">
                  <c:v>35187.416495022248</c:v>
                </c:pt>
                <c:pt idx="668">
                  <c:v>35208.125364295112</c:v>
                </c:pt>
                <c:pt idx="669">
                  <c:v>35211.61314398871</c:v>
                </c:pt>
                <c:pt idx="670">
                  <c:v>35243.31064019521</c:v>
                </c:pt>
                <c:pt idx="671">
                  <c:v>35245.712935078933</c:v>
                </c:pt>
                <c:pt idx="672">
                  <c:v>35273.651646931969</c:v>
                </c:pt>
                <c:pt idx="673">
                  <c:v>35302.299820692271</c:v>
                </c:pt>
                <c:pt idx="674">
                  <c:v>35304.654043375653</c:v>
                </c:pt>
                <c:pt idx="675">
                  <c:v>35314.517592434357</c:v>
                </c:pt>
                <c:pt idx="676">
                  <c:v>35327.603081190318</c:v>
                </c:pt>
                <c:pt idx="677">
                  <c:v>35355.831780262321</c:v>
                </c:pt>
                <c:pt idx="678">
                  <c:v>35392.49714084201</c:v>
                </c:pt>
                <c:pt idx="679">
                  <c:v>35440.511403617864</c:v>
                </c:pt>
                <c:pt idx="680">
                  <c:v>35440.695250515411</c:v>
                </c:pt>
                <c:pt idx="681">
                  <c:v>35448.561947157112</c:v>
                </c:pt>
                <c:pt idx="682">
                  <c:v>35517.06243537055</c:v>
                </c:pt>
                <c:pt idx="683">
                  <c:v>35538.801710162166</c:v>
                </c:pt>
                <c:pt idx="684">
                  <c:v>35563.77515163846</c:v>
                </c:pt>
                <c:pt idx="685">
                  <c:v>35568.683166300456</c:v>
                </c:pt>
                <c:pt idx="686">
                  <c:v>35610.907286105685</c:v>
                </c:pt>
                <c:pt idx="687">
                  <c:v>35725.002590171498</c:v>
                </c:pt>
                <c:pt idx="688">
                  <c:v>35989.53451392951</c:v>
                </c:pt>
                <c:pt idx="689">
                  <c:v>36116.778129882805</c:v>
                </c:pt>
                <c:pt idx="690">
                  <c:v>36141.302162576132</c:v>
                </c:pt>
                <c:pt idx="691">
                  <c:v>36142.442272652523</c:v>
                </c:pt>
                <c:pt idx="692">
                  <c:v>36184.272383371994</c:v>
                </c:pt>
                <c:pt idx="693">
                  <c:v>36192.924106174047</c:v>
                </c:pt>
                <c:pt idx="694">
                  <c:v>36295.675686545321</c:v>
                </c:pt>
                <c:pt idx="695">
                  <c:v>36326.532263305213</c:v>
                </c:pt>
                <c:pt idx="696">
                  <c:v>36405.46388305664</c:v>
                </c:pt>
                <c:pt idx="697">
                  <c:v>36437.15818290403</c:v>
                </c:pt>
                <c:pt idx="698">
                  <c:v>36438.389626397031</c:v>
                </c:pt>
                <c:pt idx="699">
                  <c:v>36439.893064507371</c:v>
                </c:pt>
                <c:pt idx="700">
                  <c:v>36527.065334608291</c:v>
                </c:pt>
                <c:pt idx="701">
                  <c:v>36740.611116265194</c:v>
                </c:pt>
                <c:pt idx="702">
                  <c:v>36772.090852366819</c:v>
                </c:pt>
                <c:pt idx="703">
                  <c:v>36869.465222515522</c:v>
                </c:pt>
                <c:pt idx="704">
                  <c:v>36979.915264621312</c:v>
                </c:pt>
                <c:pt idx="705">
                  <c:v>37021.312559950085</c:v>
                </c:pt>
                <c:pt idx="706">
                  <c:v>37071.496812337238</c:v>
                </c:pt>
                <c:pt idx="707">
                  <c:v>37118.061906433111</c:v>
                </c:pt>
                <c:pt idx="708">
                  <c:v>37128.307032335069</c:v>
                </c:pt>
                <c:pt idx="709">
                  <c:v>37182.249115532773</c:v>
                </c:pt>
                <c:pt idx="710">
                  <c:v>37264.476126302092</c:v>
                </c:pt>
                <c:pt idx="711">
                  <c:v>37277.20918913099</c:v>
                </c:pt>
                <c:pt idx="712">
                  <c:v>37364.30759202745</c:v>
                </c:pt>
                <c:pt idx="713">
                  <c:v>37464.888363071012</c:v>
                </c:pt>
                <c:pt idx="714">
                  <c:v>37609.001440972228</c:v>
                </c:pt>
                <c:pt idx="715">
                  <c:v>37618.023669073846</c:v>
                </c:pt>
                <c:pt idx="716">
                  <c:v>37773.313558824331</c:v>
                </c:pt>
                <c:pt idx="717">
                  <c:v>38146.869670172797</c:v>
                </c:pt>
                <c:pt idx="718">
                  <c:v>38201.447368028428</c:v>
                </c:pt>
                <c:pt idx="719">
                  <c:v>38205.646556633845</c:v>
                </c:pt>
                <c:pt idx="720">
                  <c:v>38325.72806722005</c:v>
                </c:pt>
                <c:pt idx="721">
                  <c:v>38447.971644140853</c:v>
                </c:pt>
                <c:pt idx="722">
                  <c:v>38594.815065845425</c:v>
                </c:pt>
                <c:pt idx="723">
                  <c:v>38598.594698893226</c:v>
                </c:pt>
                <c:pt idx="724">
                  <c:v>38622.580212673609</c:v>
                </c:pt>
                <c:pt idx="725">
                  <c:v>38759.034155358211</c:v>
                </c:pt>
                <c:pt idx="726">
                  <c:v>39177.544145236549</c:v>
                </c:pt>
                <c:pt idx="727">
                  <c:v>39234.677392911421</c:v>
                </c:pt>
                <c:pt idx="728">
                  <c:v>39259.724821370437</c:v>
                </c:pt>
                <c:pt idx="729">
                  <c:v>39433.685942111537</c:v>
                </c:pt>
                <c:pt idx="730">
                  <c:v>39443.766415337457</c:v>
                </c:pt>
                <c:pt idx="731">
                  <c:v>39476.947333630087</c:v>
                </c:pt>
                <c:pt idx="732">
                  <c:v>39555.966830410434</c:v>
                </c:pt>
                <c:pt idx="733">
                  <c:v>39668.521320800777</c:v>
                </c:pt>
                <c:pt idx="734">
                  <c:v>39697.571257256401</c:v>
                </c:pt>
                <c:pt idx="735">
                  <c:v>40087.663166503902</c:v>
                </c:pt>
                <c:pt idx="736">
                  <c:v>40106.220986141627</c:v>
                </c:pt>
                <c:pt idx="737">
                  <c:v>40534.925870768231</c:v>
                </c:pt>
                <c:pt idx="738">
                  <c:v>40921.325986056851</c:v>
                </c:pt>
                <c:pt idx="739">
                  <c:v>40964.722114732525</c:v>
                </c:pt>
                <c:pt idx="740">
                  <c:v>41299.024336954753</c:v>
                </c:pt>
                <c:pt idx="741">
                  <c:v>41638.047518110456</c:v>
                </c:pt>
                <c:pt idx="742">
                  <c:v>41711.04006859567</c:v>
                </c:pt>
              </c:numCache>
            </c:numRef>
          </c:yVal>
          <c:smooth val="1"/>
          <c:extLst>
            <c:ext xmlns:c16="http://schemas.microsoft.com/office/drawing/2014/chart" uri="{C3380CC4-5D6E-409C-BE32-E72D297353CC}">
              <c16:uniqueId val="{00000001-AF62-4F7D-9F02-6F4BB60BA215}"/>
            </c:ext>
          </c:extLst>
        </c:ser>
        <c:ser>
          <c:idx val="2"/>
          <c:order val="2"/>
          <c:tx>
            <c:strRef>
              <c:f>'Duration Curve'!$N$1</c:f>
              <c:strCache>
                <c:ptCount val="1"/>
                <c:pt idx="0">
                  <c:v>2019NetLoad</c:v>
                </c:pt>
              </c:strCache>
            </c:strRef>
          </c:tx>
          <c:spPr>
            <a:ln w="19050" cap="rnd">
              <a:solidFill>
                <a:schemeClr val="accent3"/>
              </a:solidFill>
              <a:round/>
            </a:ln>
            <a:effectLst/>
          </c:spPr>
          <c:marker>
            <c:symbol val="none"/>
          </c:marker>
          <c:xVal>
            <c:numRef>
              <c:f>'Duration Curve'!$B$2:$B$763</c:f>
              <c:numCache>
                <c:formatCode>0.00%</c:formatCode>
                <c:ptCount val="762"/>
                <c:pt idx="0">
                  <c:v>1.3458950201884253E-3</c:v>
                </c:pt>
                <c:pt idx="1">
                  <c:v>2.6917900403768506E-3</c:v>
                </c:pt>
                <c:pt idx="2">
                  <c:v>4.0376850605652759E-3</c:v>
                </c:pt>
                <c:pt idx="3">
                  <c:v>5.3835800807537013E-3</c:v>
                </c:pt>
                <c:pt idx="4">
                  <c:v>6.7294751009421266E-3</c:v>
                </c:pt>
                <c:pt idx="5">
                  <c:v>8.0753701211305519E-3</c:v>
                </c:pt>
                <c:pt idx="6">
                  <c:v>9.4212651413189772E-3</c:v>
                </c:pt>
                <c:pt idx="7">
                  <c:v>1.0767160161507403E-2</c:v>
                </c:pt>
                <c:pt idx="8">
                  <c:v>1.2113055181695828E-2</c:v>
                </c:pt>
                <c:pt idx="9">
                  <c:v>1.3458950201884253E-2</c:v>
                </c:pt>
                <c:pt idx="10">
                  <c:v>1.4804845222072678E-2</c:v>
                </c:pt>
                <c:pt idx="11">
                  <c:v>1.6150740242261104E-2</c:v>
                </c:pt>
                <c:pt idx="12">
                  <c:v>1.7496635262449527E-2</c:v>
                </c:pt>
                <c:pt idx="13">
                  <c:v>1.8842530282637954E-2</c:v>
                </c:pt>
                <c:pt idx="14">
                  <c:v>2.0188425302826378E-2</c:v>
                </c:pt>
                <c:pt idx="15">
                  <c:v>2.1534320323014805E-2</c:v>
                </c:pt>
                <c:pt idx="16">
                  <c:v>2.2880215343203229E-2</c:v>
                </c:pt>
                <c:pt idx="17">
                  <c:v>2.4226110363391656E-2</c:v>
                </c:pt>
                <c:pt idx="18">
                  <c:v>2.5572005383580079E-2</c:v>
                </c:pt>
                <c:pt idx="19">
                  <c:v>2.6917900403768506E-2</c:v>
                </c:pt>
                <c:pt idx="20">
                  <c:v>2.826379542395693E-2</c:v>
                </c:pt>
                <c:pt idx="21">
                  <c:v>2.9609690444145357E-2</c:v>
                </c:pt>
                <c:pt idx="22">
                  <c:v>3.095558546433378E-2</c:v>
                </c:pt>
                <c:pt idx="23">
                  <c:v>3.2301480484522208E-2</c:v>
                </c:pt>
                <c:pt idx="24">
                  <c:v>3.3647375504710635E-2</c:v>
                </c:pt>
                <c:pt idx="25">
                  <c:v>3.4993270524899055E-2</c:v>
                </c:pt>
                <c:pt idx="26">
                  <c:v>3.6339165545087482E-2</c:v>
                </c:pt>
                <c:pt idx="27">
                  <c:v>3.7685060565275909E-2</c:v>
                </c:pt>
                <c:pt idx="28">
                  <c:v>3.9030955585464336E-2</c:v>
                </c:pt>
                <c:pt idx="29">
                  <c:v>4.0376850605652756E-2</c:v>
                </c:pt>
                <c:pt idx="30">
                  <c:v>4.1722745625841183E-2</c:v>
                </c:pt>
                <c:pt idx="31">
                  <c:v>4.306864064602961E-2</c:v>
                </c:pt>
                <c:pt idx="32">
                  <c:v>4.4414535666218037E-2</c:v>
                </c:pt>
                <c:pt idx="33">
                  <c:v>4.5760430686406457E-2</c:v>
                </c:pt>
                <c:pt idx="34">
                  <c:v>4.7106325706594884E-2</c:v>
                </c:pt>
                <c:pt idx="35">
                  <c:v>4.8452220726783311E-2</c:v>
                </c:pt>
                <c:pt idx="36">
                  <c:v>4.9798115746971738E-2</c:v>
                </c:pt>
                <c:pt idx="37">
                  <c:v>5.1144010767160158E-2</c:v>
                </c:pt>
                <c:pt idx="38">
                  <c:v>5.2489905787348586E-2</c:v>
                </c:pt>
                <c:pt idx="39">
                  <c:v>5.3835800807537013E-2</c:v>
                </c:pt>
                <c:pt idx="40">
                  <c:v>5.518169582772544E-2</c:v>
                </c:pt>
                <c:pt idx="41">
                  <c:v>5.652759084791386E-2</c:v>
                </c:pt>
                <c:pt idx="42">
                  <c:v>5.7873485868102287E-2</c:v>
                </c:pt>
                <c:pt idx="43">
                  <c:v>5.9219380888290714E-2</c:v>
                </c:pt>
                <c:pt idx="44">
                  <c:v>6.0565275908479141E-2</c:v>
                </c:pt>
                <c:pt idx="45">
                  <c:v>6.1911170928667561E-2</c:v>
                </c:pt>
                <c:pt idx="46">
                  <c:v>6.3257065948855995E-2</c:v>
                </c:pt>
                <c:pt idx="47">
                  <c:v>6.4602960969044415E-2</c:v>
                </c:pt>
                <c:pt idx="48">
                  <c:v>6.5948855989232835E-2</c:v>
                </c:pt>
                <c:pt idx="49">
                  <c:v>6.7294751009421269E-2</c:v>
                </c:pt>
                <c:pt idx="50">
                  <c:v>6.8640646029609689E-2</c:v>
                </c:pt>
                <c:pt idx="51">
                  <c:v>6.9986541049798109E-2</c:v>
                </c:pt>
                <c:pt idx="52">
                  <c:v>7.1332436069986543E-2</c:v>
                </c:pt>
                <c:pt idx="53">
                  <c:v>7.2678331090174964E-2</c:v>
                </c:pt>
                <c:pt idx="54">
                  <c:v>7.4024226110363398E-2</c:v>
                </c:pt>
                <c:pt idx="55">
                  <c:v>7.5370121130551818E-2</c:v>
                </c:pt>
                <c:pt idx="56">
                  <c:v>7.6716016150740238E-2</c:v>
                </c:pt>
                <c:pt idx="57">
                  <c:v>7.8061911170928672E-2</c:v>
                </c:pt>
                <c:pt idx="58">
                  <c:v>7.9407806191117092E-2</c:v>
                </c:pt>
                <c:pt idx="59">
                  <c:v>8.0753701211305512E-2</c:v>
                </c:pt>
                <c:pt idx="60">
                  <c:v>8.2099596231493946E-2</c:v>
                </c:pt>
                <c:pt idx="61">
                  <c:v>8.3445491251682366E-2</c:v>
                </c:pt>
                <c:pt idx="62">
                  <c:v>8.47913862718708E-2</c:v>
                </c:pt>
                <c:pt idx="63">
                  <c:v>8.613728129205922E-2</c:v>
                </c:pt>
                <c:pt idx="64">
                  <c:v>8.748317631224764E-2</c:v>
                </c:pt>
                <c:pt idx="65">
                  <c:v>8.8829071332436074E-2</c:v>
                </c:pt>
                <c:pt idx="66">
                  <c:v>9.0174966352624494E-2</c:v>
                </c:pt>
                <c:pt idx="67">
                  <c:v>9.1520861372812914E-2</c:v>
                </c:pt>
                <c:pt idx="68">
                  <c:v>9.2866756393001348E-2</c:v>
                </c:pt>
                <c:pt idx="69">
                  <c:v>9.4212651413189769E-2</c:v>
                </c:pt>
                <c:pt idx="70">
                  <c:v>9.5558546433378203E-2</c:v>
                </c:pt>
                <c:pt idx="71">
                  <c:v>9.6904441453566623E-2</c:v>
                </c:pt>
                <c:pt idx="72">
                  <c:v>9.8250336473755043E-2</c:v>
                </c:pt>
                <c:pt idx="73">
                  <c:v>9.9596231493943477E-2</c:v>
                </c:pt>
                <c:pt idx="74">
                  <c:v>0.1009421265141319</c:v>
                </c:pt>
                <c:pt idx="75">
                  <c:v>0.10228802153432032</c:v>
                </c:pt>
                <c:pt idx="76">
                  <c:v>0.10363391655450875</c:v>
                </c:pt>
                <c:pt idx="77">
                  <c:v>0.10497981157469717</c:v>
                </c:pt>
                <c:pt idx="78">
                  <c:v>0.10632570659488561</c:v>
                </c:pt>
                <c:pt idx="79">
                  <c:v>0.10767160161507403</c:v>
                </c:pt>
                <c:pt idx="80">
                  <c:v>0.10901749663526245</c:v>
                </c:pt>
                <c:pt idx="81">
                  <c:v>0.11036339165545088</c:v>
                </c:pt>
                <c:pt idx="82">
                  <c:v>0.1117092866756393</c:v>
                </c:pt>
                <c:pt idx="83">
                  <c:v>0.11305518169582772</c:v>
                </c:pt>
                <c:pt idx="84">
                  <c:v>0.11440107671601615</c:v>
                </c:pt>
                <c:pt idx="85">
                  <c:v>0.11574697173620457</c:v>
                </c:pt>
                <c:pt idx="86">
                  <c:v>0.11709286675639301</c:v>
                </c:pt>
                <c:pt idx="87">
                  <c:v>0.11843876177658143</c:v>
                </c:pt>
                <c:pt idx="88">
                  <c:v>0.11978465679676985</c:v>
                </c:pt>
                <c:pt idx="89">
                  <c:v>0.12113055181695828</c:v>
                </c:pt>
                <c:pt idx="90">
                  <c:v>0.1224764468371467</c:v>
                </c:pt>
                <c:pt idx="91">
                  <c:v>0.12382234185733512</c:v>
                </c:pt>
                <c:pt idx="92">
                  <c:v>0.12516823687752354</c:v>
                </c:pt>
                <c:pt idx="93">
                  <c:v>0.12651413189771199</c:v>
                </c:pt>
                <c:pt idx="94">
                  <c:v>0.12786002691790041</c:v>
                </c:pt>
                <c:pt idx="95">
                  <c:v>0.12920592193808883</c:v>
                </c:pt>
                <c:pt idx="96">
                  <c:v>0.13055181695827725</c:v>
                </c:pt>
                <c:pt idx="97">
                  <c:v>0.13189771197846567</c:v>
                </c:pt>
                <c:pt idx="98">
                  <c:v>0.13324360699865412</c:v>
                </c:pt>
                <c:pt idx="99">
                  <c:v>0.13458950201884254</c:v>
                </c:pt>
                <c:pt idx="100">
                  <c:v>0.13593539703903096</c:v>
                </c:pt>
                <c:pt idx="101">
                  <c:v>0.13728129205921938</c:v>
                </c:pt>
                <c:pt idx="102">
                  <c:v>0.1386271870794078</c:v>
                </c:pt>
                <c:pt idx="103">
                  <c:v>0.13997308209959622</c:v>
                </c:pt>
                <c:pt idx="104">
                  <c:v>0.14131897711978467</c:v>
                </c:pt>
                <c:pt idx="105">
                  <c:v>0.14266487213997309</c:v>
                </c:pt>
                <c:pt idx="106">
                  <c:v>0.14401076716016151</c:v>
                </c:pt>
                <c:pt idx="107">
                  <c:v>0.14535666218034993</c:v>
                </c:pt>
                <c:pt idx="108">
                  <c:v>0.14670255720053835</c:v>
                </c:pt>
                <c:pt idx="109">
                  <c:v>0.1480484522207268</c:v>
                </c:pt>
                <c:pt idx="110">
                  <c:v>0.14939434724091522</c:v>
                </c:pt>
                <c:pt idx="111">
                  <c:v>0.15074024226110364</c:v>
                </c:pt>
                <c:pt idx="112">
                  <c:v>0.15208613728129206</c:v>
                </c:pt>
                <c:pt idx="113">
                  <c:v>0.15343203230148048</c:v>
                </c:pt>
                <c:pt idx="114">
                  <c:v>0.15477792732166892</c:v>
                </c:pt>
                <c:pt idx="115">
                  <c:v>0.15612382234185734</c:v>
                </c:pt>
                <c:pt idx="116">
                  <c:v>0.15746971736204576</c:v>
                </c:pt>
                <c:pt idx="117">
                  <c:v>0.15881561238223418</c:v>
                </c:pt>
                <c:pt idx="118">
                  <c:v>0.1601615074024226</c:v>
                </c:pt>
                <c:pt idx="119">
                  <c:v>0.16150740242261102</c:v>
                </c:pt>
                <c:pt idx="120">
                  <c:v>0.16285329744279947</c:v>
                </c:pt>
                <c:pt idx="121">
                  <c:v>0.16419919246298789</c:v>
                </c:pt>
                <c:pt idx="122">
                  <c:v>0.16554508748317631</c:v>
                </c:pt>
                <c:pt idx="123">
                  <c:v>0.16689098250336473</c:v>
                </c:pt>
                <c:pt idx="124">
                  <c:v>0.16823687752355315</c:v>
                </c:pt>
                <c:pt idx="125">
                  <c:v>0.1695827725437416</c:v>
                </c:pt>
                <c:pt idx="126">
                  <c:v>0.17092866756393002</c:v>
                </c:pt>
                <c:pt idx="127">
                  <c:v>0.17227456258411844</c:v>
                </c:pt>
                <c:pt idx="128">
                  <c:v>0.17362045760430686</c:v>
                </c:pt>
                <c:pt idx="129">
                  <c:v>0.17496635262449528</c:v>
                </c:pt>
                <c:pt idx="130">
                  <c:v>0.17631224764468373</c:v>
                </c:pt>
                <c:pt idx="131">
                  <c:v>0.17765814266487215</c:v>
                </c:pt>
                <c:pt idx="132">
                  <c:v>0.17900403768506057</c:v>
                </c:pt>
                <c:pt idx="133">
                  <c:v>0.18034993270524899</c:v>
                </c:pt>
                <c:pt idx="134">
                  <c:v>0.18169582772543741</c:v>
                </c:pt>
                <c:pt idx="135">
                  <c:v>0.18304172274562583</c:v>
                </c:pt>
                <c:pt idx="136">
                  <c:v>0.18438761776581428</c:v>
                </c:pt>
                <c:pt idx="137">
                  <c:v>0.1857335127860027</c:v>
                </c:pt>
                <c:pt idx="138">
                  <c:v>0.18707940780619112</c:v>
                </c:pt>
                <c:pt idx="139">
                  <c:v>0.18842530282637954</c:v>
                </c:pt>
                <c:pt idx="140">
                  <c:v>0.18977119784656796</c:v>
                </c:pt>
                <c:pt idx="141">
                  <c:v>0.19111709286675641</c:v>
                </c:pt>
                <c:pt idx="142">
                  <c:v>0.19246298788694483</c:v>
                </c:pt>
                <c:pt idx="143">
                  <c:v>0.19380888290713325</c:v>
                </c:pt>
                <c:pt idx="144">
                  <c:v>0.19515477792732167</c:v>
                </c:pt>
                <c:pt idx="145">
                  <c:v>0.19650067294751009</c:v>
                </c:pt>
                <c:pt idx="146">
                  <c:v>0.19784656796769853</c:v>
                </c:pt>
                <c:pt idx="147">
                  <c:v>0.19919246298788695</c:v>
                </c:pt>
                <c:pt idx="148">
                  <c:v>0.20053835800807537</c:v>
                </c:pt>
                <c:pt idx="149">
                  <c:v>0.20188425302826379</c:v>
                </c:pt>
                <c:pt idx="150">
                  <c:v>0.20323014804845221</c:v>
                </c:pt>
                <c:pt idx="151">
                  <c:v>0.20457604306864063</c:v>
                </c:pt>
                <c:pt idx="152">
                  <c:v>0.20592193808882908</c:v>
                </c:pt>
                <c:pt idx="153">
                  <c:v>0.2072678331090175</c:v>
                </c:pt>
                <c:pt idx="154">
                  <c:v>0.20861372812920592</c:v>
                </c:pt>
                <c:pt idx="155">
                  <c:v>0.20995962314939434</c:v>
                </c:pt>
                <c:pt idx="156">
                  <c:v>0.21130551816958276</c:v>
                </c:pt>
                <c:pt idx="157">
                  <c:v>0.21265141318977121</c:v>
                </c:pt>
                <c:pt idx="158">
                  <c:v>0.21399730820995963</c:v>
                </c:pt>
                <c:pt idx="159">
                  <c:v>0.21534320323014805</c:v>
                </c:pt>
                <c:pt idx="160">
                  <c:v>0.21668909825033647</c:v>
                </c:pt>
                <c:pt idx="161">
                  <c:v>0.21803499327052489</c:v>
                </c:pt>
                <c:pt idx="162">
                  <c:v>0.21938088829071331</c:v>
                </c:pt>
                <c:pt idx="163">
                  <c:v>0.22072678331090176</c:v>
                </c:pt>
                <c:pt idx="164">
                  <c:v>0.22207267833109018</c:v>
                </c:pt>
                <c:pt idx="165">
                  <c:v>0.2234185733512786</c:v>
                </c:pt>
                <c:pt idx="166">
                  <c:v>0.22476446837146702</c:v>
                </c:pt>
                <c:pt idx="167">
                  <c:v>0.22611036339165544</c:v>
                </c:pt>
                <c:pt idx="168">
                  <c:v>0.22745625841184389</c:v>
                </c:pt>
                <c:pt idx="169">
                  <c:v>0.22880215343203231</c:v>
                </c:pt>
                <c:pt idx="170">
                  <c:v>0.23014804845222073</c:v>
                </c:pt>
                <c:pt idx="171">
                  <c:v>0.23149394347240915</c:v>
                </c:pt>
                <c:pt idx="172">
                  <c:v>0.23283983849259757</c:v>
                </c:pt>
                <c:pt idx="173">
                  <c:v>0.23418573351278602</c:v>
                </c:pt>
                <c:pt idx="174">
                  <c:v>0.23553162853297444</c:v>
                </c:pt>
                <c:pt idx="175">
                  <c:v>0.23687752355316286</c:v>
                </c:pt>
                <c:pt idx="176">
                  <c:v>0.23822341857335128</c:v>
                </c:pt>
                <c:pt idx="177">
                  <c:v>0.2395693135935397</c:v>
                </c:pt>
                <c:pt idx="178">
                  <c:v>0.24091520861372812</c:v>
                </c:pt>
                <c:pt idx="179">
                  <c:v>0.24226110363391656</c:v>
                </c:pt>
                <c:pt idx="180">
                  <c:v>0.24360699865410498</c:v>
                </c:pt>
                <c:pt idx="181">
                  <c:v>0.2449528936742934</c:v>
                </c:pt>
                <c:pt idx="182">
                  <c:v>0.24629878869448182</c:v>
                </c:pt>
                <c:pt idx="183">
                  <c:v>0.24764468371467024</c:v>
                </c:pt>
                <c:pt idx="184">
                  <c:v>0.24899057873485869</c:v>
                </c:pt>
                <c:pt idx="185">
                  <c:v>0.25033647375504708</c:v>
                </c:pt>
                <c:pt idx="186">
                  <c:v>0.25168236877523553</c:v>
                </c:pt>
                <c:pt idx="187">
                  <c:v>0.25302826379542398</c:v>
                </c:pt>
                <c:pt idx="188">
                  <c:v>0.25437415881561237</c:v>
                </c:pt>
                <c:pt idx="189">
                  <c:v>0.25572005383580082</c:v>
                </c:pt>
                <c:pt idx="190">
                  <c:v>0.25706594885598921</c:v>
                </c:pt>
                <c:pt idx="191">
                  <c:v>0.25841184387617766</c:v>
                </c:pt>
                <c:pt idx="192">
                  <c:v>0.25975773889636611</c:v>
                </c:pt>
                <c:pt idx="193">
                  <c:v>0.2611036339165545</c:v>
                </c:pt>
                <c:pt idx="194">
                  <c:v>0.26244952893674295</c:v>
                </c:pt>
                <c:pt idx="195">
                  <c:v>0.26379542395693134</c:v>
                </c:pt>
                <c:pt idx="196">
                  <c:v>0.26514131897711979</c:v>
                </c:pt>
                <c:pt idx="197">
                  <c:v>0.26648721399730824</c:v>
                </c:pt>
                <c:pt idx="198">
                  <c:v>0.26783310901749663</c:v>
                </c:pt>
                <c:pt idx="199">
                  <c:v>0.26917900403768508</c:v>
                </c:pt>
                <c:pt idx="200">
                  <c:v>0.27052489905787347</c:v>
                </c:pt>
                <c:pt idx="201">
                  <c:v>0.27187079407806192</c:v>
                </c:pt>
                <c:pt idx="202">
                  <c:v>0.27321668909825031</c:v>
                </c:pt>
                <c:pt idx="203">
                  <c:v>0.27456258411843876</c:v>
                </c:pt>
                <c:pt idx="204">
                  <c:v>0.27590847913862721</c:v>
                </c:pt>
                <c:pt idx="205">
                  <c:v>0.2772543741588156</c:v>
                </c:pt>
                <c:pt idx="206">
                  <c:v>0.27860026917900405</c:v>
                </c:pt>
                <c:pt idx="207">
                  <c:v>0.27994616419919244</c:v>
                </c:pt>
                <c:pt idx="208">
                  <c:v>0.28129205921938089</c:v>
                </c:pt>
                <c:pt idx="209">
                  <c:v>0.28263795423956933</c:v>
                </c:pt>
                <c:pt idx="210">
                  <c:v>0.28398384925975773</c:v>
                </c:pt>
                <c:pt idx="211">
                  <c:v>0.28532974427994617</c:v>
                </c:pt>
                <c:pt idx="212">
                  <c:v>0.28667563930013457</c:v>
                </c:pt>
                <c:pt idx="213">
                  <c:v>0.28802153432032301</c:v>
                </c:pt>
                <c:pt idx="214">
                  <c:v>0.28936742934051146</c:v>
                </c:pt>
                <c:pt idx="215">
                  <c:v>0.29071332436069985</c:v>
                </c:pt>
                <c:pt idx="216">
                  <c:v>0.2920592193808883</c:v>
                </c:pt>
                <c:pt idx="217">
                  <c:v>0.29340511440107669</c:v>
                </c:pt>
                <c:pt idx="218">
                  <c:v>0.29475100942126514</c:v>
                </c:pt>
                <c:pt idx="219">
                  <c:v>0.29609690444145359</c:v>
                </c:pt>
                <c:pt idx="220">
                  <c:v>0.29744279946164198</c:v>
                </c:pt>
                <c:pt idx="221">
                  <c:v>0.29878869448183043</c:v>
                </c:pt>
                <c:pt idx="222">
                  <c:v>0.30013458950201882</c:v>
                </c:pt>
                <c:pt idx="223">
                  <c:v>0.30148048452220727</c:v>
                </c:pt>
                <c:pt idx="224">
                  <c:v>0.30282637954239572</c:v>
                </c:pt>
                <c:pt idx="225">
                  <c:v>0.30417227456258411</c:v>
                </c:pt>
                <c:pt idx="226">
                  <c:v>0.30551816958277256</c:v>
                </c:pt>
                <c:pt idx="227">
                  <c:v>0.30686406460296095</c:v>
                </c:pt>
                <c:pt idx="228">
                  <c:v>0.3082099596231494</c:v>
                </c:pt>
                <c:pt idx="229">
                  <c:v>0.30955585464333785</c:v>
                </c:pt>
                <c:pt idx="230">
                  <c:v>0.31090174966352624</c:v>
                </c:pt>
                <c:pt idx="231">
                  <c:v>0.31224764468371469</c:v>
                </c:pt>
                <c:pt idx="232">
                  <c:v>0.31359353970390308</c:v>
                </c:pt>
                <c:pt idx="233">
                  <c:v>0.31493943472409153</c:v>
                </c:pt>
                <c:pt idx="234">
                  <c:v>0.31628532974427992</c:v>
                </c:pt>
                <c:pt idx="235">
                  <c:v>0.31763122476446837</c:v>
                </c:pt>
                <c:pt idx="236">
                  <c:v>0.31897711978465682</c:v>
                </c:pt>
                <c:pt idx="237">
                  <c:v>0.32032301480484521</c:v>
                </c:pt>
                <c:pt idx="238">
                  <c:v>0.32166890982503366</c:v>
                </c:pt>
                <c:pt idx="239">
                  <c:v>0.32301480484522205</c:v>
                </c:pt>
                <c:pt idx="240">
                  <c:v>0.3243606998654105</c:v>
                </c:pt>
                <c:pt idx="241">
                  <c:v>0.32570659488559894</c:v>
                </c:pt>
                <c:pt idx="242">
                  <c:v>0.32705248990578734</c:v>
                </c:pt>
                <c:pt idx="243">
                  <c:v>0.32839838492597578</c:v>
                </c:pt>
                <c:pt idx="244">
                  <c:v>0.32974427994616418</c:v>
                </c:pt>
                <c:pt idx="245">
                  <c:v>0.33109017496635262</c:v>
                </c:pt>
                <c:pt idx="246">
                  <c:v>0.33243606998654107</c:v>
                </c:pt>
                <c:pt idx="247">
                  <c:v>0.33378196500672946</c:v>
                </c:pt>
                <c:pt idx="248">
                  <c:v>0.33512786002691791</c:v>
                </c:pt>
                <c:pt idx="249">
                  <c:v>0.3364737550471063</c:v>
                </c:pt>
                <c:pt idx="250">
                  <c:v>0.33781965006729475</c:v>
                </c:pt>
                <c:pt idx="251">
                  <c:v>0.3391655450874832</c:v>
                </c:pt>
                <c:pt idx="252">
                  <c:v>0.34051144010767159</c:v>
                </c:pt>
                <c:pt idx="253">
                  <c:v>0.34185733512786004</c:v>
                </c:pt>
                <c:pt idx="254">
                  <c:v>0.34320323014804843</c:v>
                </c:pt>
                <c:pt idx="255">
                  <c:v>0.34454912516823688</c:v>
                </c:pt>
                <c:pt idx="256">
                  <c:v>0.34589502018842533</c:v>
                </c:pt>
                <c:pt idx="257">
                  <c:v>0.34724091520861372</c:v>
                </c:pt>
                <c:pt idx="258">
                  <c:v>0.34858681022880217</c:v>
                </c:pt>
                <c:pt idx="259">
                  <c:v>0.34993270524899056</c:v>
                </c:pt>
                <c:pt idx="260">
                  <c:v>0.35127860026917901</c:v>
                </c:pt>
                <c:pt idx="261">
                  <c:v>0.35262449528936746</c:v>
                </c:pt>
                <c:pt idx="262">
                  <c:v>0.35397039030955585</c:v>
                </c:pt>
                <c:pt idx="263">
                  <c:v>0.3553162853297443</c:v>
                </c:pt>
                <c:pt idx="264">
                  <c:v>0.35666218034993269</c:v>
                </c:pt>
                <c:pt idx="265">
                  <c:v>0.35800807537012114</c:v>
                </c:pt>
                <c:pt idx="266">
                  <c:v>0.35935397039030953</c:v>
                </c:pt>
                <c:pt idx="267">
                  <c:v>0.36069986541049798</c:v>
                </c:pt>
                <c:pt idx="268">
                  <c:v>0.36204576043068643</c:v>
                </c:pt>
                <c:pt idx="269">
                  <c:v>0.36339165545087482</c:v>
                </c:pt>
                <c:pt idx="270">
                  <c:v>0.36473755047106327</c:v>
                </c:pt>
                <c:pt idx="271">
                  <c:v>0.36608344549125166</c:v>
                </c:pt>
                <c:pt idx="272">
                  <c:v>0.36742934051144011</c:v>
                </c:pt>
                <c:pt idx="273">
                  <c:v>0.36877523553162855</c:v>
                </c:pt>
                <c:pt idx="274">
                  <c:v>0.37012113055181695</c:v>
                </c:pt>
                <c:pt idx="275">
                  <c:v>0.37146702557200539</c:v>
                </c:pt>
                <c:pt idx="276">
                  <c:v>0.37281292059219379</c:v>
                </c:pt>
                <c:pt idx="277">
                  <c:v>0.37415881561238223</c:v>
                </c:pt>
                <c:pt idx="278">
                  <c:v>0.37550471063257068</c:v>
                </c:pt>
                <c:pt idx="279">
                  <c:v>0.37685060565275907</c:v>
                </c:pt>
                <c:pt idx="280">
                  <c:v>0.37819650067294752</c:v>
                </c:pt>
                <c:pt idx="281">
                  <c:v>0.37954239569313591</c:v>
                </c:pt>
                <c:pt idx="282">
                  <c:v>0.38088829071332436</c:v>
                </c:pt>
                <c:pt idx="283">
                  <c:v>0.38223418573351281</c:v>
                </c:pt>
                <c:pt idx="284">
                  <c:v>0.3835800807537012</c:v>
                </c:pt>
                <c:pt idx="285">
                  <c:v>0.38492597577388965</c:v>
                </c:pt>
                <c:pt idx="286">
                  <c:v>0.38627187079407804</c:v>
                </c:pt>
                <c:pt idx="287">
                  <c:v>0.38761776581426649</c:v>
                </c:pt>
                <c:pt idx="288">
                  <c:v>0.38896366083445494</c:v>
                </c:pt>
                <c:pt idx="289">
                  <c:v>0.39030955585464333</c:v>
                </c:pt>
                <c:pt idx="290">
                  <c:v>0.39165545087483178</c:v>
                </c:pt>
                <c:pt idx="291">
                  <c:v>0.39300134589502017</c:v>
                </c:pt>
                <c:pt idx="292">
                  <c:v>0.39434724091520862</c:v>
                </c:pt>
                <c:pt idx="293">
                  <c:v>0.39569313593539707</c:v>
                </c:pt>
                <c:pt idx="294">
                  <c:v>0.39703903095558546</c:v>
                </c:pt>
                <c:pt idx="295">
                  <c:v>0.39838492597577391</c:v>
                </c:pt>
                <c:pt idx="296">
                  <c:v>0.3997308209959623</c:v>
                </c:pt>
                <c:pt idx="297">
                  <c:v>0.40107671601615075</c:v>
                </c:pt>
                <c:pt idx="298">
                  <c:v>0.40242261103633914</c:v>
                </c:pt>
                <c:pt idx="299">
                  <c:v>0.40376850605652759</c:v>
                </c:pt>
                <c:pt idx="300">
                  <c:v>0.40511440107671604</c:v>
                </c:pt>
                <c:pt idx="301">
                  <c:v>0.40646029609690443</c:v>
                </c:pt>
                <c:pt idx="302">
                  <c:v>0.40780619111709288</c:v>
                </c:pt>
                <c:pt idx="303">
                  <c:v>0.40915208613728127</c:v>
                </c:pt>
                <c:pt idx="304">
                  <c:v>0.41049798115746972</c:v>
                </c:pt>
                <c:pt idx="305">
                  <c:v>0.41184387617765816</c:v>
                </c:pt>
                <c:pt idx="306">
                  <c:v>0.41318977119784656</c:v>
                </c:pt>
                <c:pt idx="307">
                  <c:v>0.414535666218035</c:v>
                </c:pt>
                <c:pt idx="308">
                  <c:v>0.4158815612382234</c:v>
                </c:pt>
                <c:pt idx="309">
                  <c:v>0.41722745625841184</c:v>
                </c:pt>
                <c:pt idx="310">
                  <c:v>0.41857335127860029</c:v>
                </c:pt>
                <c:pt idx="311">
                  <c:v>0.41991924629878868</c:v>
                </c:pt>
                <c:pt idx="312">
                  <c:v>0.42126514131897713</c:v>
                </c:pt>
                <c:pt idx="313">
                  <c:v>0.42261103633916552</c:v>
                </c:pt>
                <c:pt idx="314">
                  <c:v>0.42395693135935397</c:v>
                </c:pt>
                <c:pt idx="315">
                  <c:v>0.42530282637954242</c:v>
                </c:pt>
                <c:pt idx="316">
                  <c:v>0.42664872139973081</c:v>
                </c:pt>
                <c:pt idx="317">
                  <c:v>0.42799461641991926</c:v>
                </c:pt>
                <c:pt idx="318">
                  <c:v>0.42934051144010765</c:v>
                </c:pt>
                <c:pt idx="319">
                  <c:v>0.4306864064602961</c:v>
                </c:pt>
                <c:pt idx="320">
                  <c:v>0.43203230148048455</c:v>
                </c:pt>
                <c:pt idx="321">
                  <c:v>0.43337819650067294</c:v>
                </c:pt>
                <c:pt idx="322">
                  <c:v>0.43472409152086139</c:v>
                </c:pt>
                <c:pt idx="323">
                  <c:v>0.43606998654104978</c:v>
                </c:pt>
                <c:pt idx="324">
                  <c:v>0.43741588156123823</c:v>
                </c:pt>
                <c:pt idx="325">
                  <c:v>0.43876177658142662</c:v>
                </c:pt>
                <c:pt idx="326">
                  <c:v>0.44010767160161507</c:v>
                </c:pt>
                <c:pt idx="327">
                  <c:v>0.44145356662180352</c:v>
                </c:pt>
                <c:pt idx="328">
                  <c:v>0.44279946164199191</c:v>
                </c:pt>
                <c:pt idx="329">
                  <c:v>0.44414535666218036</c:v>
                </c:pt>
                <c:pt idx="330">
                  <c:v>0.44549125168236875</c:v>
                </c:pt>
                <c:pt idx="331">
                  <c:v>0.4468371467025572</c:v>
                </c:pt>
                <c:pt idx="332">
                  <c:v>0.44818304172274565</c:v>
                </c:pt>
                <c:pt idx="333">
                  <c:v>0.44952893674293404</c:v>
                </c:pt>
                <c:pt idx="334">
                  <c:v>0.45087483176312249</c:v>
                </c:pt>
                <c:pt idx="335">
                  <c:v>0.45222072678331088</c:v>
                </c:pt>
                <c:pt idx="336">
                  <c:v>0.45356662180349933</c:v>
                </c:pt>
                <c:pt idx="337">
                  <c:v>0.45491251682368777</c:v>
                </c:pt>
                <c:pt idx="338">
                  <c:v>0.45625841184387617</c:v>
                </c:pt>
                <c:pt idx="339">
                  <c:v>0.45760430686406461</c:v>
                </c:pt>
                <c:pt idx="340">
                  <c:v>0.45895020188425301</c:v>
                </c:pt>
                <c:pt idx="341">
                  <c:v>0.46029609690444145</c:v>
                </c:pt>
                <c:pt idx="342">
                  <c:v>0.4616419919246299</c:v>
                </c:pt>
                <c:pt idx="343">
                  <c:v>0.46298788694481829</c:v>
                </c:pt>
                <c:pt idx="344">
                  <c:v>0.46433378196500674</c:v>
                </c:pt>
                <c:pt idx="345">
                  <c:v>0.46567967698519513</c:v>
                </c:pt>
                <c:pt idx="346">
                  <c:v>0.46702557200538358</c:v>
                </c:pt>
                <c:pt idx="347">
                  <c:v>0.46837146702557203</c:v>
                </c:pt>
                <c:pt idx="348">
                  <c:v>0.46971736204576042</c:v>
                </c:pt>
                <c:pt idx="349">
                  <c:v>0.47106325706594887</c:v>
                </c:pt>
                <c:pt idx="350">
                  <c:v>0.47240915208613726</c:v>
                </c:pt>
                <c:pt idx="351">
                  <c:v>0.47375504710632571</c:v>
                </c:pt>
                <c:pt idx="352">
                  <c:v>0.47510094212651416</c:v>
                </c:pt>
                <c:pt idx="353">
                  <c:v>0.47644683714670255</c:v>
                </c:pt>
                <c:pt idx="354">
                  <c:v>0.477792732166891</c:v>
                </c:pt>
                <c:pt idx="355">
                  <c:v>0.47913862718707939</c:v>
                </c:pt>
                <c:pt idx="356">
                  <c:v>0.48048452220726784</c:v>
                </c:pt>
                <c:pt idx="357">
                  <c:v>0.48183041722745623</c:v>
                </c:pt>
                <c:pt idx="358">
                  <c:v>0.48317631224764468</c:v>
                </c:pt>
                <c:pt idx="359">
                  <c:v>0.48452220726783313</c:v>
                </c:pt>
                <c:pt idx="360">
                  <c:v>0.48586810228802152</c:v>
                </c:pt>
                <c:pt idx="361">
                  <c:v>0.48721399730820997</c:v>
                </c:pt>
                <c:pt idx="362">
                  <c:v>0.48855989232839836</c:v>
                </c:pt>
                <c:pt idx="363">
                  <c:v>0.48990578734858681</c:v>
                </c:pt>
                <c:pt idx="364">
                  <c:v>0.49125168236877526</c:v>
                </c:pt>
                <c:pt idx="365">
                  <c:v>0.49259757738896365</c:v>
                </c:pt>
                <c:pt idx="366">
                  <c:v>0.4939434724091521</c:v>
                </c:pt>
                <c:pt idx="367">
                  <c:v>0.49528936742934049</c:v>
                </c:pt>
                <c:pt idx="368">
                  <c:v>0.49663526244952894</c:v>
                </c:pt>
                <c:pt idx="369">
                  <c:v>0.49798115746971738</c:v>
                </c:pt>
                <c:pt idx="370">
                  <c:v>0.49932705248990578</c:v>
                </c:pt>
                <c:pt idx="371">
                  <c:v>0.50067294751009417</c:v>
                </c:pt>
                <c:pt idx="372">
                  <c:v>0.50201884253028262</c:v>
                </c:pt>
                <c:pt idx="373">
                  <c:v>0.50336473755047106</c:v>
                </c:pt>
                <c:pt idx="374">
                  <c:v>0.50471063257065951</c:v>
                </c:pt>
                <c:pt idx="375">
                  <c:v>0.50605652759084796</c:v>
                </c:pt>
                <c:pt idx="376">
                  <c:v>0.5074024226110363</c:v>
                </c:pt>
                <c:pt idx="377">
                  <c:v>0.50874831763122474</c:v>
                </c:pt>
                <c:pt idx="378">
                  <c:v>0.51009421265141319</c:v>
                </c:pt>
                <c:pt idx="379">
                  <c:v>0.51144010767160164</c:v>
                </c:pt>
                <c:pt idx="380">
                  <c:v>0.51278600269179009</c:v>
                </c:pt>
                <c:pt idx="381">
                  <c:v>0.51413189771197843</c:v>
                </c:pt>
                <c:pt idx="382">
                  <c:v>0.51547779273216687</c:v>
                </c:pt>
                <c:pt idx="383">
                  <c:v>0.51682368775235532</c:v>
                </c:pt>
                <c:pt idx="384">
                  <c:v>0.51816958277254377</c:v>
                </c:pt>
                <c:pt idx="385">
                  <c:v>0.51951547779273222</c:v>
                </c:pt>
                <c:pt idx="386">
                  <c:v>0.52086137281292055</c:v>
                </c:pt>
                <c:pt idx="387">
                  <c:v>0.522207267833109</c:v>
                </c:pt>
                <c:pt idx="388">
                  <c:v>0.52355316285329745</c:v>
                </c:pt>
                <c:pt idx="389">
                  <c:v>0.5248990578734859</c:v>
                </c:pt>
                <c:pt idx="390">
                  <c:v>0.52624495289367434</c:v>
                </c:pt>
                <c:pt idx="391">
                  <c:v>0.52759084791386268</c:v>
                </c:pt>
                <c:pt idx="392">
                  <c:v>0.52893674293405113</c:v>
                </c:pt>
                <c:pt idx="393">
                  <c:v>0.53028263795423958</c:v>
                </c:pt>
                <c:pt idx="394">
                  <c:v>0.53162853297442803</c:v>
                </c:pt>
                <c:pt idx="395">
                  <c:v>0.53297442799461647</c:v>
                </c:pt>
                <c:pt idx="396">
                  <c:v>0.53432032301480481</c:v>
                </c:pt>
                <c:pt idx="397">
                  <c:v>0.53566621803499326</c:v>
                </c:pt>
                <c:pt idx="398">
                  <c:v>0.53701211305518171</c:v>
                </c:pt>
                <c:pt idx="399">
                  <c:v>0.53835800807537015</c:v>
                </c:pt>
                <c:pt idx="400">
                  <c:v>0.5397039030955586</c:v>
                </c:pt>
                <c:pt idx="401">
                  <c:v>0.54104979811574694</c:v>
                </c:pt>
                <c:pt idx="402">
                  <c:v>0.54239569313593539</c:v>
                </c:pt>
                <c:pt idx="403">
                  <c:v>0.54374158815612383</c:v>
                </c:pt>
                <c:pt idx="404">
                  <c:v>0.54508748317631228</c:v>
                </c:pt>
                <c:pt idx="405">
                  <c:v>0.54643337819650062</c:v>
                </c:pt>
                <c:pt idx="406">
                  <c:v>0.54777927321668907</c:v>
                </c:pt>
                <c:pt idx="407">
                  <c:v>0.54912516823687751</c:v>
                </c:pt>
                <c:pt idx="408">
                  <c:v>0.55047106325706596</c:v>
                </c:pt>
                <c:pt idx="409">
                  <c:v>0.55181695827725441</c:v>
                </c:pt>
                <c:pt idx="410">
                  <c:v>0.55316285329744275</c:v>
                </c:pt>
                <c:pt idx="411">
                  <c:v>0.55450874831763119</c:v>
                </c:pt>
                <c:pt idx="412">
                  <c:v>0.55585464333781964</c:v>
                </c:pt>
                <c:pt idx="413">
                  <c:v>0.55720053835800809</c:v>
                </c:pt>
                <c:pt idx="414">
                  <c:v>0.55854643337819654</c:v>
                </c:pt>
                <c:pt idx="415">
                  <c:v>0.55989232839838488</c:v>
                </c:pt>
                <c:pt idx="416">
                  <c:v>0.56123822341857332</c:v>
                </c:pt>
                <c:pt idx="417">
                  <c:v>0.56258411843876177</c:v>
                </c:pt>
                <c:pt idx="418">
                  <c:v>0.56393001345895022</c:v>
                </c:pt>
                <c:pt idx="419">
                  <c:v>0.56527590847913867</c:v>
                </c:pt>
                <c:pt idx="420">
                  <c:v>0.566621803499327</c:v>
                </c:pt>
                <c:pt idx="421">
                  <c:v>0.56796769851951545</c:v>
                </c:pt>
                <c:pt idx="422">
                  <c:v>0.5693135935397039</c:v>
                </c:pt>
                <c:pt idx="423">
                  <c:v>0.57065948855989235</c:v>
                </c:pt>
                <c:pt idx="424">
                  <c:v>0.5720053835800808</c:v>
                </c:pt>
                <c:pt idx="425">
                  <c:v>0.57335127860026913</c:v>
                </c:pt>
                <c:pt idx="426">
                  <c:v>0.57469717362045758</c:v>
                </c:pt>
                <c:pt idx="427">
                  <c:v>0.57604306864064603</c:v>
                </c:pt>
                <c:pt idx="428">
                  <c:v>0.57738896366083448</c:v>
                </c:pt>
                <c:pt idx="429">
                  <c:v>0.57873485868102292</c:v>
                </c:pt>
                <c:pt idx="430">
                  <c:v>0.58008075370121126</c:v>
                </c:pt>
                <c:pt idx="431">
                  <c:v>0.58142664872139971</c:v>
                </c:pt>
                <c:pt idx="432">
                  <c:v>0.58277254374158816</c:v>
                </c:pt>
                <c:pt idx="433">
                  <c:v>0.5841184387617766</c:v>
                </c:pt>
                <c:pt idx="434">
                  <c:v>0.58546433378196505</c:v>
                </c:pt>
                <c:pt idx="435">
                  <c:v>0.58681022880215339</c:v>
                </c:pt>
                <c:pt idx="436">
                  <c:v>0.58815612382234184</c:v>
                </c:pt>
                <c:pt idx="437">
                  <c:v>0.58950201884253028</c:v>
                </c:pt>
                <c:pt idx="438">
                  <c:v>0.59084791386271873</c:v>
                </c:pt>
                <c:pt idx="439">
                  <c:v>0.59219380888290718</c:v>
                </c:pt>
                <c:pt idx="440">
                  <c:v>0.59353970390309552</c:v>
                </c:pt>
                <c:pt idx="441">
                  <c:v>0.59488559892328396</c:v>
                </c:pt>
                <c:pt idx="442">
                  <c:v>0.59623149394347241</c:v>
                </c:pt>
                <c:pt idx="443">
                  <c:v>0.59757738896366086</c:v>
                </c:pt>
                <c:pt idx="444">
                  <c:v>0.59892328398384931</c:v>
                </c:pt>
                <c:pt idx="445">
                  <c:v>0.60026917900403765</c:v>
                </c:pt>
                <c:pt idx="446">
                  <c:v>0.60161507402422609</c:v>
                </c:pt>
                <c:pt idx="447">
                  <c:v>0.60296096904441454</c:v>
                </c:pt>
                <c:pt idx="448">
                  <c:v>0.60430686406460299</c:v>
                </c:pt>
                <c:pt idx="449">
                  <c:v>0.60565275908479144</c:v>
                </c:pt>
                <c:pt idx="450">
                  <c:v>0.60699865410497977</c:v>
                </c:pt>
                <c:pt idx="451">
                  <c:v>0.60834454912516822</c:v>
                </c:pt>
                <c:pt idx="452">
                  <c:v>0.60969044414535667</c:v>
                </c:pt>
                <c:pt idx="453">
                  <c:v>0.61103633916554512</c:v>
                </c:pt>
                <c:pt idx="454">
                  <c:v>0.61238223418573356</c:v>
                </c:pt>
                <c:pt idx="455">
                  <c:v>0.6137281292059219</c:v>
                </c:pt>
                <c:pt idx="456">
                  <c:v>0.61507402422611035</c:v>
                </c:pt>
                <c:pt idx="457">
                  <c:v>0.6164199192462988</c:v>
                </c:pt>
                <c:pt idx="458">
                  <c:v>0.61776581426648725</c:v>
                </c:pt>
                <c:pt idx="459">
                  <c:v>0.61911170928667569</c:v>
                </c:pt>
                <c:pt idx="460">
                  <c:v>0.62045760430686403</c:v>
                </c:pt>
                <c:pt idx="461">
                  <c:v>0.62180349932705248</c:v>
                </c:pt>
                <c:pt idx="462">
                  <c:v>0.62314939434724093</c:v>
                </c:pt>
                <c:pt idx="463">
                  <c:v>0.62449528936742937</c:v>
                </c:pt>
                <c:pt idx="464">
                  <c:v>0.62584118438761771</c:v>
                </c:pt>
                <c:pt idx="465">
                  <c:v>0.62718707940780616</c:v>
                </c:pt>
                <c:pt idx="466">
                  <c:v>0.62853297442799461</c:v>
                </c:pt>
                <c:pt idx="467">
                  <c:v>0.62987886944818305</c:v>
                </c:pt>
                <c:pt idx="468">
                  <c:v>0.6312247644683715</c:v>
                </c:pt>
                <c:pt idx="469">
                  <c:v>0.63257065948855984</c:v>
                </c:pt>
                <c:pt idx="470">
                  <c:v>0.63391655450874829</c:v>
                </c:pt>
                <c:pt idx="471">
                  <c:v>0.63526244952893673</c:v>
                </c:pt>
                <c:pt idx="472">
                  <c:v>0.63660834454912518</c:v>
                </c:pt>
                <c:pt idx="473">
                  <c:v>0.63795423956931363</c:v>
                </c:pt>
                <c:pt idx="474">
                  <c:v>0.63930013458950197</c:v>
                </c:pt>
                <c:pt idx="475">
                  <c:v>0.64064602960969042</c:v>
                </c:pt>
                <c:pt idx="476">
                  <c:v>0.64199192462987886</c:v>
                </c:pt>
                <c:pt idx="477">
                  <c:v>0.64333781965006731</c:v>
                </c:pt>
                <c:pt idx="478">
                  <c:v>0.64468371467025576</c:v>
                </c:pt>
                <c:pt idx="479">
                  <c:v>0.6460296096904441</c:v>
                </c:pt>
                <c:pt idx="480">
                  <c:v>0.64737550471063254</c:v>
                </c:pt>
                <c:pt idx="481">
                  <c:v>0.64872139973082099</c:v>
                </c:pt>
                <c:pt idx="482">
                  <c:v>0.65006729475100944</c:v>
                </c:pt>
                <c:pt idx="483">
                  <c:v>0.65141318977119789</c:v>
                </c:pt>
                <c:pt idx="484">
                  <c:v>0.65275908479138622</c:v>
                </c:pt>
                <c:pt idx="485">
                  <c:v>0.65410497981157467</c:v>
                </c:pt>
                <c:pt idx="486">
                  <c:v>0.65545087483176312</c:v>
                </c:pt>
                <c:pt idx="487">
                  <c:v>0.65679676985195157</c:v>
                </c:pt>
                <c:pt idx="488">
                  <c:v>0.65814266487214002</c:v>
                </c:pt>
                <c:pt idx="489">
                  <c:v>0.65948855989232835</c:v>
                </c:pt>
                <c:pt idx="490">
                  <c:v>0.6608344549125168</c:v>
                </c:pt>
                <c:pt idx="491">
                  <c:v>0.66218034993270525</c:v>
                </c:pt>
                <c:pt idx="492">
                  <c:v>0.6635262449528937</c:v>
                </c:pt>
                <c:pt idx="493">
                  <c:v>0.66487213997308214</c:v>
                </c:pt>
                <c:pt idx="494">
                  <c:v>0.66621803499327048</c:v>
                </c:pt>
                <c:pt idx="495">
                  <c:v>0.66756393001345893</c:v>
                </c:pt>
                <c:pt idx="496">
                  <c:v>0.66890982503364738</c:v>
                </c:pt>
                <c:pt idx="497">
                  <c:v>0.67025572005383582</c:v>
                </c:pt>
                <c:pt idx="498">
                  <c:v>0.67160161507402427</c:v>
                </c:pt>
                <c:pt idx="499">
                  <c:v>0.67294751009421261</c:v>
                </c:pt>
                <c:pt idx="500">
                  <c:v>0.67429340511440106</c:v>
                </c:pt>
                <c:pt idx="501">
                  <c:v>0.6756393001345895</c:v>
                </c:pt>
                <c:pt idx="502">
                  <c:v>0.67698519515477795</c:v>
                </c:pt>
                <c:pt idx="503">
                  <c:v>0.6783310901749664</c:v>
                </c:pt>
                <c:pt idx="504">
                  <c:v>0.67967698519515474</c:v>
                </c:pt>
                <c:pt idx="505">
                  <c:v>0.68102288021534318</c:v>
                </c:pt>
                <c:pt idx="506">
                  <c:v>0.68236877523553163</c:v>
                </c:pt>
                <c:pt idx="507">
                  <c:v>0.68371467025572008</c:v>
                </c:pt>
                <c:pt idx="508">
                  <c:v>0.68506056527590853</c:v>
                </c:pt>
                <c:pt idx="509">
                  <c:v>0.68640646029609687</c:v>
                </c:pt>
                <c:pt idx="510">
                  <c:v>0.68775235531628531</c:v>
                </c:pt>
                <c:pt idx="511">
                  <c:v>0.68909825033647376</c:v>
                </c:pt>
                <c:pt idx="512">
                  <c:v>0.69044414535666221</c:v>
                </c:pt>
                <c:pt idx="513">
                  <c:v>0.69179004037685066</c:v>
                </c:pt>
                <c:pt idx="514">
                  <c:v>0.69313593539703899</c:v>
                </c:pt>
                <c:pt idx="515">
                  <c:v>0.69448183041722744</c:v>
                </c:pt>
                <c:pt idx="516">
                  <c:v>0.69582772543741589</c:v>
                </c:pt>
                <c:pt idx="517">
                  <c:v>0.69717362045760434</c:v>
                </c:pt>
                <c:pt idx="518">
                  <c:v>0.69851951547779279</c:v>
                </c:pt>
                <c:pt idx="519">
                  <c:v>0.69986541049798112</c:v>
                </c:pt>
                <c:pt idx="520">
                  <c:v>0.70121130551816957</c:v>
                </c:pt>
                <c:pt idx="521">
                  <c:v>0.70255720053835802</c:v>
                </c:pt>
                <c:pt idx="522">
                  <c:v>0.70390309555854647</c:v>
                </c:pt>
                <c:pt idx="523">
                  <c:v>0.70524899057873491</c:v>
                </c:pt>
                <c:pt idx="524">
                  <c:v>0.70659488559892325</c:v>
                </c:pt>
                <c:pt idx="525">
                  <c:v>0.7079407806191117</c:v>
                </c:pt>
                <c:pt idx="526">
                  <c:v>0.70928667563930015</c:v>
                </c:pt>
                <c:pt idx="527">
                  <c:v>0.71063257065948859</c:v>
                </c:pt>
                <c:pt idx="528">
                  <c:v>0.71197846567967693</c:v>
                </c:pt>
                <c:pt idx="529">
                  <c:v>0.71332436069986538</c:v>
                </c:pt>
                <c:pt idx="530">
                  <c:v>0.71467025572005383</c:v>
                </c:pt>
                <c:pt idx="531">
                  <c:v>0.71601615074024227</c:v>
                </c:pt>
                <c:pt idx="532">
                  <c:v>0.71736204576043072</c:v>
                </c:pt>
                <c:pt idx="533">
                  <c:v>0.71870794078061906</c:v>
                </c:pt>
                <c:pt idx="534">
                  <c:v>0.72005383580080751</c:v>
                </c:pt>
                <c:pt idx="535">
                  <c:v>0.72139973082099595</c:v>
                </c:pt>
                <c:pt idx="536">
                  <c:v>0.7227456258411844</c:v>
                </c:pt>
                <c:pt idx="537">
                  <c:v>0.72409152086137285</c:v>
                </c:pt>
                <c:pt idx="538">
                  <c:v>0.72543741588156119</c:v>
                </c:pt>
                <c:pt idx="539">
                  <c:v>0.72678331090174964</c:v>
                </c:pt>
                <c:pt idx="540">
                  <c:v>0.72812920592193808</c:v>
                </c:pt>
                <c:pt idx="541">
                  <c:v>0.72947510094212653</c:v>
                </c:pt>
                <c:pt idx="542">
                  <c:v>0.73082099596231498</c:v>
                </c:pt>
                <c:pt idx="543">
                  <c:v>0.73216689098250332</c:v>
                </c:pt>
                <c:pt idx="544">
                  <c:v>0.73351278600269176</c:v>
                </c:pt>
                <c:pt idx="545">
                  <c:v>0.73485868102288021</c:v>
                </c:pt>
                <c:pt idx="546">
                  <c:v>0.73620457604306866</c:v>
                </c:pt>
                <c:pt idx="547">
                  <c:v>0.73755047106325711</c:v>
                </c:pt>
                <c:pt idx="548">
                  <c:v>0.73889636608344544</c:v>
                </c:pt>
                <c:pt idx="549">
                  <c:v>0.74024226110363389</c:v>
                </c:pt>
                <c:pt idx="550">
                  <c:v>0.74158815612382234</c:v>
                </c:pt>
                <c:pt idx="551">
                  <c:v>0.74293405114401079</c:v>
                </c:pt>
                <c:pt idx="552">
                  <c:v>0.74427994616419924</c:v>
                </c:pt>
                <c:pt idx="553">
                  <c:v>0.74562584118438757</c:v>
                </c:pt>
                <c:pt idx="554">
                  <c:v>0.74697173620457602</c:v>
                </c:pt>
                <c:pt idx="555">
                  <c:v>0.74831763122476447</c:v>
                </c:pt>
                <c:pt idx="556">
                  <c:v>0.74966352624495292</c:v>
                </c:pt>
                <c:pt idx="557">
                  <c:v>0.75100942126514136</c:v>
                </c:pt>
                <c:pt idx="558">
                  <c:v>0.7523553162853297</c:v>
                </c:pt>
                <c:pt idx="559">
                  <c:v>0.75370121130551815</c:v>
                </c:pt>
                <c:pt idx="560">
                  <c:v>0.7550471063257066</c:v>
                </c:pt>
                <c:pt idx="561">
                  <c:v>0.75639300134589504</c:v>
                </c:pt>
                <c:pt idx="562">
                  <c:v>0.75773889636608349</c:v>
                </c:pt>
                <c:pt idx="563">
                  <c:v>0.75908479138627183</c:v>
                </c:pt>
                <c:pt idx="564">
                  <c:v>0.76043068640646028</c:v>
                </c:pt>
                <c:pt idx="565">
                  <c:v>0.76177658142664872</c:v>
                </c:pt>
                <c:pt idx="566">
                  <c:v>0.76312247644683717</c:v>
                </c:pt>
                <c:pt idx="567">
                  <c:v>0.76446837146702562</c:v>
                </c:pt>
                <c:pt idx="568">
                  <c:v>0.76581426648721396</c:v>
                </c:pt>
                <c:pt idx="569">
                  <c:v>0.7671601615074024</c:v>
                </c:pt>
                <c:pt idx="570">
                  <c:v>0.76850605652759085</c:v>
                </c:pt>
                <c:pt idx="571">
                  <c:v>0.7698519515477793</c:v>
                </c:pt>
                <c:pt idx="572">
                  <c:v>0.77119784656796775</c:v>
                </c:pt>
                <c:pt idx="573">
                  <c:v>0.77254374158815609</c:v>
                </c:pt>
                <c:pt idx="574">
                  <c:v>0.77388963660834453</c:v>
                </c:pt>
                <c:pt idx="575">
                  <c:v>0.77523553162853298</c:v>
                </c:pt>
                <c:pt idx="576">
                  <c:v>0.77658142664872143</c:v>
                </c:pt>
                <c:pt idx="577">
                  <c:v>0.77792732166890988</c:v>
                </c:pt>
                <c:pt idx="578">
                  <c:v>0.77927321668909821</c:v>
                </c:pt>
                <c:pt idx="579">
                  <c:v>0.78061911170928666</c:v>
                </c:pt>
                <c:pt idx="580">
                  <c:v>0.78196500672947511</c:v>
                </c:pt>
                <c:pt idx="581">
                  <c:v>0.78331090174966356</c:v>
                </c:pt>
                <c:pt idx="582">
                  <c:v>0.78465679676985201</c:v>
                </c:pt>
                <c:pt idx="583">
                  <c:v>0.78600269179004034</c:v>
                </c:pt>
                <c:pt idx="584">
                  <c:v>0.78734858681022879</c:v>
                </c:pt>
                <c:pt idx="585">
                  <c:v>0.78869448183041724</c:v>
                </c:pt>
                <c:pt idx="586">
                  <c:v>0.79004037685060569</c:v>
                </c:pt>
                <c:pt idx="587">
                  <c:v>0.79138627187079413</c:v>
                </c:pt>
                <c:pt idx="588">
                  <c:v>0.79273216689098247</c:v>
                </c:pt>
                <c:pt idx="589">
                  <c:v>0.79407806191117092</c:v>
                </c:pt>
                <c:pt idx="590">
                  <c:v>0.79542395693135937</c:v>
                </c:pt>
                <c:pt idx="591">
                  <c:v>0.79676985195154781</c:v>
                </c:pt>
                <c:pt idx="592">
                  <c:v>0.79811574697173615</c:v>
                </c:pt>
                <c:pt idx="593">
                  <c:v>0.7994616419919246</c:v>
                </c:pt>
                <c:pt idx="594">
                  <c:v>0.80080753701211305</c:v>
                </c:pt>
                <c:pt idx="595">
                  <c:v>0.80215343203230149</c:v>
                </c:pt>
                <c:pt idx="596">
                  <c:v>0.80349932705248994</c:v>
                </c:pt>
                <c:pt idx="597">
                  <c:v>0.80484522207267828</c:v>
                </c:pt>
                <c:pt idx="598">
                  <c:v>0.80619111709286673</c:v>
                </c:pt>
                <c:pt idx="599">
                  <c:v>0.80753701211305517</c:v>
                </c:pt>
                <c:pt idx="600">
                  <c:v>0.80888290713324362</c:v>
                </c:pt>
                <c:pt idx="601">
                  <c:v>0.81022880215343207</c:v>
                </c:pt>
                <c:pt idx="602">
                  <c:v>0.81157469717362041</c:v>
                </c:pt>
                <c:pt idx="603">
                  <c:v>0.81292059219380886</c:v>
                </c:pt>
                <c:pt idx="604">
                  <c:v>0.8142664872139973</c:v>
                </c:pt>
                <c:pt idx="605">
                  <c:v>0.81561238223418575</c:v>
                </c:pt>
                <c:pt idx="606">
                  <c:v>0.8169582772543742</c:v>
                </c:pt>
                <c:pt idx="607">
                  <c:v>0.81830417227456254</c:v>
                </c:pt>
                <c:pt idx="608">
                  <c:v>0.81965006729475098</c:v>
                </c:pt>
                <c:pt idx="609">
                  <c:v>0.82099596231493943</c:v>
                </c:pt>
                <c:pt idx="610">
                  <c:v>0.82234185733512788</c:v>
                </c:pt>
                <c:pt idx="611">
                  <c:v>0.82368775235531633</c:v>
                </c:pt>
                <c:pt idx="612">
                  <c:v>0.82503364737550466</c:v>
                </c:pt>
                <c:pt idx="613">
                  <c:v>0.82637954239569311</c:v>
                </c:pt>
                <c:pt idx="614">
                  <c:v>0.82772543741588156</c:v>
                </c:pt>
                <c:pt idx="615">
                  <c:v>0.82907133243607001</c:v>
                </c:pt>
                <c:pt idx="616">
                  <c:v>0.83041722745625846</c:v>
                </c:pt>
                <c:pt idx="617">
                  <c:v>0.83176312247644679</c:v>
                </c:pt>
                <c:pt idx="618">
                  <c:v>0.83310901749663524</c:v>
                </c:pt>
                <c:pt idx="619">
                  <c:v>0.83445491251682369</c:v>
                </c:pt>
                <c:pt idx="620">
                  <c:v>0.83580080753701214</c:v>
                </c:pt>
                <c:pt idx="621">
                  <c:v>0.83714670255720058</c:v>
                </c:pt>
                <c:pt idx="622">
                  <c:v>0.83849259757738892</c:v>
                </c:pt>
                <c:pt idx="623">
                  <c:v>0.83983849259757737</c:v>
                </c:pt>
                <c:pt idx="624">
                  <c:v>0.84118438761776582</c:v>
                </c:pt>
                <c:pt idx="625">
                  <c:v>0.84253028263795426</c:v>
                </c:pt>
                <c:pt idx="626">
                  <c:v>0.84387617765814271</c:v>
                </c:pt>
                <c:pt idx="627">
                  <c:v>0.84522207267833105</c:v>
                </c:pt>
                <c:pt idx="628">
                  <c:v>0.8465679676985195</c:v>
                </c:pt>
                <c:pt idx="629">
                  <c:v>0.84791386271870794</c:v>
                </c:pt>
                <c:pt idx="630">
                  <c:v>0.84925975773889639</c:v>
                </c:pt>
                <c:pt idx="631">
                  <c:v>0.85060565275908484</c:v>
                </c:pt>
                <c:pt idx="632">
                  <c:v>0.85195154777927318</c:v>
                </c:pt>
                <c:pt idx="633">
                  <c:v>0.85329744279946163</c:v>
                </c:pt>
                <c:pt idx="634">
                  <c:v>0.85464333781965007</c:v>
                </c:pt>
                <c:pt idx="635">
                  <c:v>0.85598923283983852</c:v>
                </c:pt>
                <c:pt idx="636">
                  <c:v>0.85733512786002697</c:v>
                </c:pt>
                <c:pt idx="637">
                  <c:v>0.85868102288021531</c:v>
                </c:pt>
                <c:pt idx="638">
                  <c:v>0.86002691790040375</c:v>
                </c:pt>
                <c:pt idx="639">
                  <c:v>0.8613728129205922</c:v>
                </c:pt>
                <c:pt idx="640">
                  <c:v>0.86271870794078065</c:v>
                </c:pt>
                <c:pt idx="641">
                  <c:v>0.8640646029609691</c:v>
                </c:pt>
                <c:pt idx="642">
                  <c:v>0.86541049798115743</c:v>
                </c:pt>
                <c:pt idx="643">
                  <c:v>0.86675639300134588</c:v>
                </c:pt>
                <c:pt idx="644">
                  <c:v>0.86810228802153433</c:v>
                </c:pt>
                <c:pt idx="645">
                  <c:v>0.86944818304172278</c:v>
                </c:pt>
                <c:pt idx="646">
                  <c:v>0.87079407806191123</c:v>
                </c:pt>
                <c:pt idx="647">
                  <c:v>0.87213997308209956</c:v>
                </c:pt>
                <c:pt idx="648">
                  <c:v>0.87348586810228801</c:v>
                </c:pt>
                <c:pt idx="649">
                  <c:v>0.87483176312247646</c:v>
                </c:pt>
                <c:pt idx="650">
                  <c:v>0.87617765814266491</c:v>
                </c:pt>
                <c:pt idx="651">
                  <c:v>0.87752355316285324</c:v>
                </c:pt>
                <c:pt idx="652">
                  <c:v>0.87886944818304169</c:v>
                </c:pt>
                <c:pt idx="653">
                  <c:v>0.88021534320323014</c:v>
                </c:pt>
                <c:pt idx="654">
                  <c:v>0.88156123822341859</c:v>
                </c:pt>
                <c:pt idx="655">
                  <c:v>0.88290713324360703</c:v>
                </c:pt>
                <c:pt idx="656">
                  <c:v>0.88425302826379537</c:v>
                </c:pt>
                <c:pt idx="657">
                  <c:v>0.88559892328398382</c:v>
                </c:pt>
                <c:pt idx="658">
                  <c:v>0.88694481830417227</c:v>
                </c:pt>
                <c:pt idx="659">
                  <c:v>0.88829071332436071</c:v>
                </c:pt>
                <c:pt idx="660">
                  <c:v>0.88963660834454916</c:v>
                </c:pt>
                <c:pt idx="661">
                  <c:v>0.8909825033647375</c:v>
                </c:pt>
                <c:pt idx="662">
                  <c:v>0.89232839838492595</c:v>
                </c:pt>
                <c:pt idx="663">
                  <c:v>0.89367429340511439</c:v>
                </c:pt>
                <c:pt idx="664">
                  <c:v>0.89502018842530284</c:v>
                </c:pt>
                <c:pt idx="665">
                  <c:v>0.89636608344549129</c:v>
                </c:pt>
                <c:pt idx="666">
                  <c:v>0.89771197846567963</c:v>
                </c:pt>
                <c:pt idx="667">
                  <c:v>0.89905787348586808</c:v>
                </c:pt>
                <c:pt idx="668">
                  <c:v>0.90040376850605652</c:v>
                </c:pt>
                <c:pt idx="669">
                  <c:v>0.90174966352624497</c:v>
                </c:pt>
                <c:pt idx="670">
                  <c:v>0.90309555854643342</c:v>
                </c:pt>
                <c:pt idx="671">
                  <c:v>0.90444145356662176</c:v>
                </c:pt>
                <c:pt idx="672">
                  <c:v>0.9057873485868102</c:v>
                </c:pt>
                <c:pt idx="673">
                  <c:v>0.90713324360699865</c:v>
                </c:pt>
                <c:pt idx="674">
                  <c:v>0.9084791386271871</c:v>
                </c:pt>
                <c:pt idx="675">
                  <c:v>0.90982503364737555</c:v>
                </c:pt>
                <c:pt idx="676">
                  <c:v>0.91117092866756388</c:v>
                </c:pt>
                <c:pt idx="677">
                  <c:v>0.91251682368775233</c:v>
                </c:pt>
                <c:pt idx="678">
                  <c:v>0.91386271870794078</c:v>
                </c:pt>
                <c:pt idx="679">
                  <c:v>0.91520861372812923</c:v>
                </c:pt>
                <c:pt idx="680">
                  <c:v>0.91655450874831768</c:v>
                </c:pt>
                <c:pt idx="681">
                  <c:v>0.91790040376850601</c:v>
                </c:pt>
                <c:pt idx="682">
                  <c:v>0.91924629878869446</c:v>
                </c:pt>
                <c:pt idx="683">
                  <c:v>0.92059219380888291</c:v>
                </c:pt>
                <c:pt idx="684">
                  <c:v>0.92193808882907136</c:v>
                </c:pt>
                <c:pt idx="685">
                  <c:v>0.9232839838492598</c:v>
                </c:pt>
                <c:pt idx="686">
                  <c:v>0.92462987886944814</c:v>
                </c:pt>
                <c:pt idx="687">
                  <c:v>0.92597577388963659</c:v>
                </c:pt>
                <c:pt idx="688">
                  <c:v>0.92732166890982504</c:v>
                </c:pt>
                <c:pt idx="689">
                  <c:v>0.92866756393001348</c:v>
                </c:pt>
                <c:pt idx="690">
                  <c:v>0.93001345895020193</c:v>
                </c:pt>
                <c:pt idx="691">
                  <c:v>0.93135935397039027</c:v>
                </c:pt>
                <c:pt idx="692">
                  <c:v>0.93270524899057872</c:v>
                </c:pt>
                <c:pt idx="693">
                  <c:v>0.93405114401076716</c:v>
                </c:pt>
                <c:pt idx="694">
                  <c:v>0.93539703903095561</c:v>
                </c:pt>
                <c:pt idx="695">
                  <c:v>0.93674293405114406</c:v>
                </c:pt>
                <c:pt idx="696">
                  <c:v>0.9380888290713324</c:v>
                </c:pt>
                <c:pt idx="697">
                  <c:v>0.93943472409152085</c:v>
                </c:pt>
                <c:pt idx="698">
                  <c:v>0.94078061911170929</c:v>
                </c:pt>
                <c:pt idx="699">
                  <c:v>0.94212651413189774</c:v>
                </c:pt>
                <c:pt idx="700">
                  <c:v>0.94347240915208619</c:v>
                </c:pt>
                <c:pt idx="701">
                  <c:v>0.94481830417227453</c:v>
                </c:pt>
                <c:pt idx="702">
                  <c:v>0.94616419919246297</c:v>
                </c:pt>
                <c:pt idx="703">
                  <c:v>0.94751009421265142</c:v>
                </c:pt>
                <c:pt idx="704">
                  <c:v>0.94885598923283987</c:v>
                </c:pt>
                <c:pt idx="705">
                  <c:v>0.95020188425302832</c:v>
                </c:pt>
                <c:pt idx="706">
                  <c:v>0.95154777927321665</c:v>
                </c:pt>
                <c:pt idx="707">
                  <c:v>0.9528936742934051</c:v>
                </c:pt>
                <c:pt idx="708">
                  <c:v>0.95423956931359355</c:v>
                </c:pt>
                <c:pt idx="709">
                  <c:v>0.955585464333782</c:v>
                </c:pt>
                <c:pt idx="710">
                  <c:v>0.95693135935397045</c:v>
                </c:pt>
                <c:pt idx="711">
                  <c:v>0.95827725437415878</c:v>
                </c:pt>
                <c:pt idx="712">
                  <c:v>0.95962314939434723</c:v>
                </c:pt>
                <c:pt idx="713">
                  <c:v>0.96096904441453568</c:v>
                </c:pt>
                <c:pt idx="714">
                  <c:v>0.96231493943472413</c:v>
                </c:pt>
                <c:pt idx="715">
                  <c:v>0.96366083445491246</c:v>
                </c:pt>
                <c:pt idx="716">
                  <c:v>0.96500672947510091</c:v>
                </c:pt>
                <c:pt idx="717">
                  <c:v>0.96635262449528936</c:v>
                </c:pt>
                <c:pt idx="718">
                  <c:v>0.96769851951547781</c:v>
                </c:pt>
                <c:pt idx="719">
                  <c:v>0.96904441453566625</c:v>
                </c:pt>
                <c:pt idx="720">
                  <c:v>0.97039030955585459</c:v>
                </c:pt>
                <c:pt idx="721">
                  <c:v>0.97173620457604304</c:v>
                </c:pt>
                <c:pt idx="722">
                  <c:v>0.97308209959623149</c:v>
                </c:pt>
                <c:pt idx="723">
                  <c:v>0.97442799461641993</c:v>
                </c:pt>
                <c:pt idx="724">
                  <c:v>0.97577388963660838</c:v>
                </c:pt>
                <c:pt idx="725">
                  <c:v>0.97711978465679672</c:v>
                </c:pt>
                <c:pt idx="726">
                  <c:v>0.97846567967698517</c:v>
                </c:pt>
                <c:pt idx="727">
                  <c:v>0.97981157469717362</c:v>
                </c:pt>
                <c:pt idx="728">
                  <c:v>0.98115746971736206</c:v>
                </c:pt>
                <c:pt idx="729">
                  <c:v>0.98250336473755051</c:v>
                </c:pt>
                <c:pt idx="730">
                  <c:v>0.98384925975773885</c:v>
                </c:pt>
                <c:pt idx="731">
                  <c:v>0.9851951547779273</c:v>
                </c:pt>
                <c:pt idx="732">
                  <c:v>0.98654104979811574</c:v>
                </c:pt>
                <c:pt idx="733">
                  <c:v>0.98788694481830419</c:v>
                </c:pt>
                <c:pt idx="734">
                  <c:v>0.98923283983849264</c:v>
                </c:pt>
                <c:pt idx="735">
                  <c:v>0.99057873485868098</c:v>
                </c:pt>
                <c:pt idx="736">
                  <c:v>0.99192462987886942</c:v>
                </c:pt>
                <c:pt idx="737">
                  <c:v>0.99327052489905787</c:v>
                </c:pt>
                <c:pt idx="738">
                  <c:v>0.99461641991924632</c:v>
                </c:pt>
                <c:pt idx="739">
                  <c:v>0.99596231493943477</c:v>
                </c:pt>
                <c:pt idx="740">
                  <c:v>0.9973082099596231</c:v>
                </c:pt>
                <c:pt idx="741">
                  <c:v>0.99865410497981155</c:v>
                </c:pt>
                <c:pt idx="742">
                  <c:v>1</c:v>
                </c:pt>
              </c:numCache>
            </c:numRef>
          </c:xVal>
          <c:yVal>
            <c:numRef>
              <c:f>'Duration Curve'!$N$2:$N$763</c:f>
              <c:numCache>
                <c:formatCode>General</c:formatCode>
                <c:ptCount val="762"/>
                <c:pt idx="0">
                  <c:v>14267.795947265628</c:v>
                </c:pt>
                <c:pt idx="1">
                  <c:v>14313.879363606771</c:v>
                </c:pt>
                <c:pt idx="2">
                  <c:v>14323.106882595488</c:v>
                </c:pt>
                <c:pt idx="3">
                  <c:v>14373.505964626735</c:v>
                </c:pt>
                <c:pt idx="4">
                  <c:v>14645.093792317708</c:v>
                </c:pt>
                <c:pt idx="5">
                  <c:v>14705.483761597225</c:v>
                </c:pt>
                <c:pt idx="6">
                  <c:v>14719.948821614584</c:v>
                </c:pt>
                <c:pt idx="7">
                  <c:v>14764.497683376736</c:v>
                </c:pt>
                <c:pt idx="8">
                  <c:v>14777.999062499999</c:v>
                </c:pt>
                <c:pt idx="9">
                  <c:v>14783.899946017793</c:v>
                </c:pt>
                <c:pt idx="10">
                  <c:v>14914.231176486544</c:v>
                </c:pt>
                <c:pt idx="11">
                  <c:v>14955.468952907988</c:v>
                </c:pt>
                <c:pt idx="12">
                  <c:v>15050.882751193574</c:v>
                </c:pt>
                <c:pt idx="13">
                  <c:v>15052.085158420139</c:v>
                </c:pt>
                <c:pt idx="14">
                  <c:v>15130.419954427085</c:v>
                </c:pt>
                <c:pt idx="15">
                  <c:v>15189.911518554687</c:v>
                </c:pt>
                <c:pt idx="16">
                  <c:v>15452.582395833333</c:v>
                </c:pt>
                <c:pt idx="17">
                  <c:v>15499.021257595487</c:v>
                </c:pt>
                <c:pt idx="18">
                  <c:v>15535.67071940104</c:v>
                </c:pt>
                <c:pt idx="19">
                  <c:v>15667.981240234374</c:v>
                </c:pt>
                <c:pt idx="20">
                  <c:v>15672.772240668402</c:v>
                </c:pt>
                <c:pt idx="21">
                  <c:v>15684.682874348959</c:v>
                </c:pt>
                <c:pt idx="22">
                  <c:v>15763.861251085069</c:v>
                </c:pt>
                <c:pt idx="23">
                  <c:v>15800.208844401041</c:v>
                </c:pt>
                <c:pt idx="24">
                  <c:v>15845.820873480903</c:v>
                </c:pt>
                <c:pt idx="25">
                  <c:v>15887.892911241321</c:v>
                </c:pt>
                <c:pt idx="26">
                  <c:v>15930.327747395833</c:v>
                </c:pt>
                <c:pt idx="27">
                  <c:v>15946.72027452257</c:v>
                </c:pt>
                <c:pt idx="28">
                  <c:v>16033.294739583333</c:v>
                </c:pt>
                <c:pt idx="29">
                  <c:v>16051.121924913194</c:v>
                </c:pt>
                <c:pt idx="30">
                  <c:v>16065.209048394096</c:v>
                </c:pt>
                <c:pt idx="31">
                  <c:v>16204.057045355903</c:v>
                </c:pt>
                <c:pt idx="32">
                  <c:v>16274.050981987848</c:v>
                </c:pt>
                <c:pt idx="33">
                  <c:v>16283.995147569443</c:v>
                </c:pt>
                <c:pt idx="34">
                  <c:v>16287.670133463542</c:v>
                </c:pt>
                <c:pt idx="35">
                  <c:v>16321.069198133682</c:v>
                </c:pt>
                <c:pt idx="36">
                  <c:v>16330.148272569444</c:v>
                </c:pt>
                <c:pt idx="37">
                  <c:v>16372.409421657987</c:v>
                </c:pt>
                <c:pt idx="38">
                  <c:v>16432.99785481771</c:v>
                </c:pt>
                <c:pt idx="39">
                  <c:v>16443.943410373264</c:v>
                </c:pt>
                <c:pt idx="40">
                  <c:v>16466.800205078129</c:v>
                </c:pt>
                <c:pt idx="41">
                  <c:v>16512.498628472222</c:v>
                </c:pt>
                <c:pt idx="42">
                  <c:v>16561.776112196181</c:v>
                </c:pt>
                <c:pt idx="43">
                  <c:v>16629.102583550346</c:v>
                </c:pt>
                <c:pt idx="44">
                  <c:v>16641.835324435764</c:v>
                </c:pt>
                <c:pt idx="45">
                  <c:v>16660.341063368054</c:v>
                </c:pt>
                <c:pt idx="46">
                  <c:v>16768.95755967882</c:v>
                </c:pt>
                <c:pt idx="47">
                  <c:v>16841.239568142359</c:v>
                </c:pt>
                <c:pt idx="48">
                  <c:v>16845.959008246529</c:v>
                </c:pt>
                <c:pt idx="49">
                  <c:v>16871.100923394097</c:v>
                </c:pt>
                <c:pt idx="50">
                  <c:v>16892.151202256944</c:v>
                </c:pt>
                <c:pt idx="51">
                  <c:v>17071.224790581593</c:v>
                </c:pt>
                <c:pt idx="52">
                  <c:v>17095.732770182294</c:v>
                </c:pt>
                <c:pt idx="53">
                  <c:v>17121.890313350694</c:v>
                </c:pt>
                <c:pt idx="54">
                  <c:v>17155.956807595481</c:v>
                </c:pt>
                <c:pt idx="55">
                  <c:v>17219.596536458332</c:v>
                </c:pt>
                <c:pt idx="56">
                  <c:v>17221.257487754719</c:v>
                </c:pt>
                <c:pt idx="57">
                  <c:v>17296.748025173612</c:v>
                </c:pt>
                <c:pt idx="58">
                  <c:v>17391.990368637151</c:v>
                </c:pt>
                <c:pt idx="59">
                  <c:v>17548.564788411459</c:v>
                </c:pt>
                <c:pt idx="60">
                  <c:v>17637.442239583332</c:v>
                </c:pt>
                <c:pt idx="61">
                  <c:v>17709.842075737848</c:v>
                </c:pt>
                <c:pt idx="62">
                  <c:v>17760.516996256509</c:v>
                </c:pt>
                <c:pt idx="63">
                  <c:v>17782.887064329425</c:v>
                </c:pt>
                <c:pt idx="64">
                  <c:v>18125.781713324654</c:v>
                </c:pt>
                <c:pt idx="65">
                  <c:v>18144.50884982639</c:v>
                </c:pt>
                <c:pt idx="66">
                  <c:v>18156.977773437502</c:v>
                </c:pt>
                <c:pt idx="67">
                  <c:v>18265.960704210069</c:v>
                </c:pt>
                <c:pt idx="68">
                  <c:v>18299.402412756433</c:v>
                </c:pt>
                <c:pt idx="69">
                  <c:v>18384.263948567706</c:v>
                </c:pt>
                <c:pt idx="70">
                  <c:v>18512.307989366323</c:v>
                </c:pt>
                <c:pt idx="71">
                  <c:v>18513.343277708333</c:v>
                </c:pt>
                <c:pt idx="72">
                  <c:v>18734.512828776038</c:v>
                </c:pt>
                <c:pt idx="73">
                  <c:v>18740.02363781611</c:v>
                </c:pt>
                <c:pt idx="74">
                  <c:v>18845.731298828126</c:v>
                </c:pt>
                <c:pt idx="75">
                  <c:v>18847.33672200521</c:v>
                </c:pt>
                <c:pt idx="76">
                  <c:v>18998.789525824654</c:v>
                </c:pt>
                <c:pt idx="77">
                  <c:v>19056.735151909725</c:v>
                </c:pt>
                <c:pt idx="78">
                  <c:v>19070.897813585067</c:v>
                </c:pt>
                <c:pt idx="79">
                  <c:v>19400.789906684029</c:v>
                </c:pt>
                <c:pt idx="80">
                  <c:v>19421.725807291667</c:v>
                </c:pt>
                <c:pt idx="81">
                  <c:v>19438.840061848958</c:v>
                </c:pt>
                <c:pt idx="82">
                  <c:v>19528.226270616316</c:v>
                </c:pt>
                <c:pt idx="83">
                  <c:v>19558.501427951385</c:v>
                </c:pt>
                <c:pt idx="84">
                  <c:v>19631.52563802083</c:v>
                </c:pt>
                <c:pt idx="85">
                  <c:v>19662.888403862853</c:v>
                </c:pt>
                <c:pt idx="86">
                  <c:v>19743.045963307293</c:v>
                </c:pt>
                <c:pt idx="87">
                  <c:v>19792.482741970489</c:v>
                </c:pt>
                <c:pt idx="88">
                  <c:v>19802.598987239584</c:v>
                </c:pt>
                <c:pt idx="89">
                  <c:v>19818.457905815972</c:v>
                </c:pt>
                <c:pt idx="90">
                  <c:v>19862.174442274307</c:v>
                </c:pt>
                <c:pt idx="91">
                  <c:v>19876.28362972683</c:v>
                </c:pt>
                <c:pt idx="92">
                  <c:v>19917.247377387153</c:v>
                </c:pt>
                <c:pt idx="93">
                  <c:v>19967.986098836805</c:v>
                </c:pt>
                <c:pt idx="94">
                  <c:v>19993.912253417966</c:v>
                </c:pt>
                <c:pt idx="95">
                  <c:v>20016.467823079427</c:v>
                </c:pt>
                <c:pt idx="96">
                  <c:v>20049.960565321184</c:v>
                </c:pt>
                <c:pt idx="97">
                  <c:v>20117.429780815975</c:v>
                </c:pt>
                <c:pt idx="98">
                  <c:v>20139.854070315894</c:v>
                </c:pt>
                <c:pt idx="99">
                  <c:v>20231.341145833336</c:v>
                </c:pt>
                <c:pt idx="100">
                  <c:v>20265.153984375</c:v>
                </c:pt>
                <c:pt idx="101">
                  <c:v>20284.831804470487</c:v>
                </c:pt>
                <c:pt idx="102">
                  <c:v>20298.705663825142</c:v>
                </c:pt>
                <c:pt idx="103">
                  <c:v>20336.143605685764</c:v>
                </c:pt>
                <c:pt idx="104">
                  <c:v>20405.073849826389</c:v>
                </c:pt>
                <c:pt idx="105">
                  <c:v>20407.189385308156</c:v>
                </c:pt>
                <c:pt idx="106">
                  <c:v>20435.551922030983</c:v>
                </c:pt>
                <c:pt idx="107">
                  <c:v>20455.866792060009</c:v>
                </c:pt>
                <c:pt idx="108">
                  <c:v>20460.513603312174</c:v>
                </c:pt>
                <c:pt idx="109">
                  <c:v>20469.327654079858</c:v>
                </c:pt>
                <c:pt idx="110">
                  <c:v>20514.777890409874</c:v>
                </c:pt>
                <c:pt idx="111">
                  <c:v>20532.022255859374</c:v>
                </c:pt>
                <c:pt idx="112">
                  <c:v>20549.425743272568</c:v>
                </c:pt>
                <c:pt idx="113">
                  <c:v>20590.158804050021</c:v>
                </c:pt>
                <c:pt idx="114">
                  <c:v>20651.29570638021</c:v>
                </c:pt>
                <c:pt idx="115">
                  <c:v>20691.432136501735</c:v>
                </c:pt>
                <c:pt idx="116">
                  <c:v>20757.711761101615</c:v>
                </c:pt>
                <c:pt idx="117">
                  <c:v>20765.368816663955</c:v>
                </c:pt>
                <c:pt idx="118">
                  <c:v>20767.469021809899</c:v>
                </c:pt>
                <c:pt idx="119">
                  <c:v>20778.639445529516</c:v>
                </c:pt>
                <c:pt idx="120">
                  <c:v>20800.87064592875</c:v>
                </c:pt>
                <c:pt idx="121">
                  <c:v>20816.317565104167</c:v>
                </c:pt>
                <c:pt idx="122">
                  <c:v>20868.382885199651</c:v>
                </c:pt>
                <c:pt idx="123">
                  <c:v>20911.723039279514</c:v>
                </c:pt>
                <c:pt idx="124">
                  <c:v>20922.267686445444</c:v>
                </c:pt>
                <c:pt idx="125">
                  <c:v>20926.307748087256</c:v>
                </c:pt>
                <c:pt idx="126">
                  <c:v>20940.729418402778</c:v>
                </c:pt>
                <c:pt idx="127">
                  <c:v>21023.051379157176</c:v>
                </c:pt>
                <c:pt idx="128">
                  <c:v>21048.896939832899</c:v>
                </c:pt>
                <c:pt idx="129">
                  <c:v>21097.933306070961</c:v>
                </c:pt>
                <c:pt idx="130">
                  <c:v>21141.847464192706</c:v>
                </c:pt>
                <c:pt idx="131">
                  <c:v>21150.829300130208</c:v>
                </c:pt>
                <c:pt idx="132">
                  <c:v>21164.064663628469</c:v>
                </c:pt>
                <c:pt idx="133">
                  <c:v>21225.804601440432</c:v>
                </c:pt>
                <c:pt idx="134">
                  <c:v>21230.307250043403</c:v>
                </c:pt>
                <c:pt idx="135">
                  <c:v>21240.098499348962</c:v>
                </c:pt>
                <c:pt idx="136">
                  <c:v>21274.553836673102</c:v>
                </c:pt>
                <c:pt idx="137">
                  <c:v>21281.935941125023</c:v>
                </c:pt>
                <c:pt idx="138">
                  <c:v>21290.740590109668</c:v>
                </c:pt>
                <c:pt idx="139">
                  <c:v>21302.603486887612</c:v>
                </c:pt>
                <c:pt idx="140">
                  <c:v>21384.187756933607</c:v>
                </c:pt>
                <c:pt idx="141">
                  <c:v>21423.067824910482</c:v>
                </c:pt>
                <c:pt idx="142">
                  <c:v>21512.039268476696</c:v>
                </c:pt>
                <c:pt idx="143">
                  <c:v>21577.23808051215</c:v>
                </c:pt>
                <c:pt idx="144">
                  <c:v>21645.859695095489</c:v>
                </c:pt>
                <c:pt idx="145">
                  <c:v>21660.023109944657</c:v>
                </c:pt>
                <c:pt idx="146">
                  <c:v>21675.181790052051</c:v>
                </c:pt>
                <c:pt idx="147">
                  <c:v>21677.515479679612</c:v>
                </c:pt>
                <c:pt idx="148">
                  <c:v>21720.266214870881</c:v>
                </c:pt>
                <c:pt idx="149">
                  <c:v>21720.779443359381</c:v>
                </c:pt>
                <c:pt idx="150">
                  <c:v>21723.659680989585</c:v>
                </c:pt>
                <c:pt idx="151">
                  <c:v>21733.663836263022</c:v>
                </c:pt>
                <c:pt idx="152">
                  <c:v>21743.346561414925</c:v>
                </c:pt>
                <c:pt idx="153">
                  <c:v>21757.529873453776</c:v>
                </c:pt>
                <c:pt idx="154">
                  <c:v>21774.49654046007</c:v>
                </c:pt>
                <c:pt idx="155">
                  <c:v>21779.705167100692</c:v>
                </c:pt>
                <c:pt idx="156">
                  <c:v>21830.239250217015</c:v>
                </c:pt>
                <c:pt idx="157">
                  <c:v>21832.024057820639</c:v>
                </c:pt>
                <c:pt idx="158">
                  <c:v>21886.541347283259</c:v>
                </c:pt>
                <c:pt idx="159">
                  <c:v>21887.687953559027</c:v>
                </c:pt>
                <c:pt idx="160">
                  <c:v>21938.717850477427</c:v>
                </c:pt>
                <c:pt idx="161">
                  <c:v>21960.349351128469</c:v>
                </c:pt>
                <c:pt idx="162">
                  <c:v>22052.953168470598</c:v>
                </c:pt>
                <c:pt idx="163">
                  <c:v>22055.721377647777</c:v>
                </c:pt>
                <c:pt idx="164">
                  <c:v>22077.233870985241</c:v>
                </c:pt>
                <c:pt idx="165">
                  <c:v>22121.019337022568</c:v>
                </c:pt>
                <c:pt idx="166">
                  <c:v>22166.807366536457</c:v>
                </c:pt>
                <c:pt idx="167">
                  <c:v>22169.026301879883</c:v>
                </c:pt>
                <c:pt idx="168">
                  <c:v>22242.778136656019</c:v>
                </c:pt>
                <c:pt idx="169">
                  <c:v>22266.36574128038</c:v>
                </c:pt>
                <c:pt idx="170">
                  <c:v>22271.62865413904</c:v>
                </c:pt>
                <c:pt idx="171">
                  <c:v>22315.562602539063</c:v>
                </c:pt>
                <c:pt idx="172">
                  <c:v>22394.87889216105</c:v>
                </c:pt>
                <c:pt idx="173">
                  <c:v>22411.141533101403</c:v>
                </c:pt>
                <c:pt idx="174">
                  <c:v>22463.997526041669</c:v>
                </c:pt>
                <c:pt idx="175">
                  <c:v>22470.062925889761</c:v>
                </c:pt>
                <c:pt idx="176">
                  <c:v>22508.665731336809</c:v>
                </c:pt>
                <c:pt idx="177">
                  <c:v>22511.52630208333</c:v>
                </c:pt>
                <c:pt idx="178">
                  <c:v>22556.03968641493</c:v>
                </c:pt>
                <c:pt idx="179">
                  <c:v>22559.444918619789</c:v>
                </c:pt>
                <c:pt idx="180">
                  <c:v>22566.100489366319</c:v>
                </c:pt>
                <c:pt idx="181">
                  <c:v>22575.227521667479</c:v>
                </c:pt>
                <c:pt idx="182">
                  <c:v>22605.299656511103</c:v>
                </c:pt>
                <c:pt idx="183">
                  <c:v>22606.641253971036</c:v>
                </c:pt>
                <c:pt idx="184">
                  <c:v>22609.996337586945</c:v>
                </c:pt>
                <c:pt idx="185">
                  <c:v>22623.091534288418</c:v>
                </c:pt>
                <c:pt idx="186">
                  <c:v>22684.411437988278</c:v>
                </c:pt>
                <c:pt idx="187">
                  <c:v>22729.908464050292</c:v>
                </c:pt>
                <c:pt idx="188">
                  <c:v>22760.914825303818</c:v>
                </c:pt>
                <c:pt idx="189">
                  <c:v>22812.851959025069</c:v>
                </c:pt>
                <c:pt idx="190">
                  <c:v>22850.089880642361</c:v>
                </c:pt>
                <c:pt idx="191">
                  <c:v>22874.475871405743</c:v>
                </c:pt>
                <c:pt idx="192">
                  <c:v>22878.589736582438</c:v>
                </c:pt>
                <c:pt idx="193">
                  <c:v>22898.110305447051</c:v>
                </c:pt>
                <c:pt idx="194">
                  <c:v>22934.244471571179</c:v>
                </c:pt>
                <c:pt idx="195">
                  <c:v>22936.453242058222</c:v>
                </c:pt>
                <c:pt idx="196">
                  <c:v>23000.21779676649</c:v>
                </c:pt>
                <c:pt idx="197">
                  <c:v>23025.287343682183</c:v>
                </c:pt>
                <c:pt idx="198">
                  <c:v>23055.349328511558</c:v>
                </c:pt>
                <c:pt idx="199">
                  <c:v>23090.741366984046</c:v>
                </c:pt>
                <c:pt idx="200">
                  <c:v>23125.63900390625</c:v>
                </c:pt>
                <c:pt idx="201">
                  <c:v>23142.780959743926</c:v>
                </c:pt>
                <c:pt idx="202">
                  <c:v>23219.777672070399</c:v>
                </c:pt>
                <c:pt idx="203">
                  <c:v>23240.617391696505</c:v>
                </c:pt>
                <c:pt idx="204">
                  <c:v>23267.865621137465</c:v>
                </c:pt>
                <c:pt idx="205">
                  <c:v>23275.476157769095</c:v>
                </c:pt>
                <c:pt idx="206">
                  <c:v>23434.295507812501</c:v>
                </c:pt>
                <c:pt idx="207">
                  <c:v>23519.846261604685</c:v>
                </c:pt>
                <c:pt idx="208">
                  <c:v>23583.240879720055</c:v>
                </c:pt>
                <c:pt idx="209">
                  <c:v>23610.191330182817</c:v>
                </c:pt>
                <c:pt idx="210">
                  <c:v>23628.375901015599</c:v>
                </c:pt>
                <c:pt idx="211">
                  <c:v>23669.263794216578</c:v>
                </c:pt>
                <c:pt idx="212">
                  <c:v>23754.888325737847</c:v>
                </c:pt>
                <c:pt idx="213">
                  <c:v>23793.200037400988</c:v>
                </c:pt>
                <c:pt idx="214">
                  <c:v>23874.648557400171</c:v>
                </c:pt>
                <c:pt idx="215">
                  <c:v>23913.43417073568</c:v>
                </c:pt>
                <c:pt idx="216">
                  <c:v>23927.065175781474</c:v>
                </c:pt>
                <c:pt idx="217">
                  <c:v>23949.031748046873</c:v>
                </c:pt>
                <c:pt idx="218">
                  <c:v>23978.062410888673</c:v>
                </c:pt>
                <c:pt idx="219">
                  <c:v>24039.838710394964</c:v>
                </c:pt>
                <c:pt idx="220">
                  <c:v>24081.805846873838</c:v>
                </c:pt>
                <c:pt idx="221">
                  <c:v>24139.86203233507</c:v>
                </c:pt>
                <c:pt idx="222">
                  <c:v>24226.641567247178</c:v>
                </c:pt>
                <c:pt idx="223">
                  <c:v>24325.695065450647</c:v>
                </c:pt>
                <c:pt idx="224">
                  <c:v>24358.89046169705</c:v>
                </c:pt>
                <c:pt idx="225">
                  <c:v>24395.901389817711</c:v>
                </c:pt>
                <c:pt idx="226">
                  <c:v>24417.3471798918</c:v>
                </c:pt>
                <c:pt idx="227">
                  <c:v>24506.403795178732</c:v>
                </c:pt>
                <c:pt idx="228">
                  <c:v>24507.338026801212</c:v>
                </c:pt>
                <c:pt idx="229">
                  <c:v>24513.239597439235</c:v>
                </c:pt>
                <c:pt idx="230">
                  <c:v>24528.71816623264</c:v>
                </c:pt>
                <c:pt idx="231">
                  <c:v>24642.391937621531</c:v>
                </c:pt>
                <c:pt idx="232">
                  <c:v>24661.867238498264</c:v>
                </c:pt>
                <c:pt idx="233">
                  <c:v>24668.220776909722</c:v>
                </c:pt>
                <c:pt idx="234">
                  <c:v>24670.222592773436</c:v>
                </c:pt>
                <c:pt idx="235">
                  <c:v>24719.590347222223</c:v>
                </c:pt>
                <c:pt idx="236">
                  <c:v>24789.782489013673</c:v>
                </c:pt>
                <c:pt idx="237">
                  <c:v>24807.205692589196</c:v>
                </c:pt>
                <c:pt idx="238">
                  <c:v>24808.877050476076</c:v>
                </c:pt>
                <c:pt idx="239">
                  <c:v>24854.64615641276</c:v>
                </c:pt>
                <c:pt idx="240">
                  <c:v>24857.95391223958</c:v>
                </c:pt>
                <c:pt idx="241">
                  <c:v>24871.462735460074</c:v>
                </c:pt>
                <c:pt idx="242">
                  <c:v>24876.566715494791</c:v>
                </c:pt>
                <c:pt idx="243">
                  <c:v>24910.220592278376</c:v>
                </c:pt>
                <c:pt idx="244">
                  <c:v>24917.723842688665</c:v>
                </c:pt>
                <c:pt idx="245">
                  <c:v>24926.002771674259</c:v>
                </c:pt>
                <c:pt idx="246">
                  <c:v>24931.184515516488</c:v>
                </c:pt>
                <c:pt idx="247">
                  <c:v>24942.981826171872</c:v>
                </c:pt>
                <c:pt idx="248">
                  <c:v>25016.554185655383</c:v>
                </c:pt>
                <c:pt idx="249">
                  <c:v>25145.325682508679</c:v>
                </c:pt>
                <c:pt idx="250">
                  <c:v>25148.225751953127</c:v>
                </c:pt>
                <c:pt idx="251">
                  <c:v>25171.915500827359</c:v>
                </c:pt>
                <c:pt idx="252">
                  <c:v>25181.900112601383</c:v>
                </c:pt>
                <c:pt idx="253">
                  <c:v>25188.358860677086</c:v>
                </c:pt>
                <c:pt idx="254">
                  <c:v>25217.449856906467</c:v>
                </c:pt>
                <c:pt idx="255">
                  <c:v>25226.66661458333</c:v>
                </c:pt>
                <c:pt idx="256">
                  <c:v>25231.469931640626</c:v>
                </c:pt>
                <c:pt idx="257">
                  <c:v>25236.305858425563</c:v>
                </c:pt>
                <c:pt idx="258">
                  <c:v>25250.520241427952</c:v>
                </c:pt>
                <c:pt idx="259">
                  <c:v>25262.230226779509</c:v>
                </c:pt>
                <c:pt idx="260">
                  <c:v>25281.247449883351</c:v>
                </c:pt>
                <c:pt idx="261">
                  <c:v>25294.421179369823</c:v>
                </c:pt>
                <c:pt idx="262">
                  <c:v>25356.108508165151</c:v>
                </c:pt>
                <c:pt idx="263">
                  <c:v>25399.309098127153</c:v>
                </c:pt>
                <c:pt idx="264">
                  <c:v>25438.006685361059</c:v>
                </c:pt>
                <c:pt idx="265">
                  <c:v>25439.775799492727</c:v>
                </c:pt>
                <c:pt idx="266">
                  <c:v>25442.001753336586</c:v>
                </c:pt>
                <c:pt idx="267">
                  <c:v>25450.664594852427</c:v>
                </c:pt>
                <c:pt idx="268">
                  <c:v>25578.635834621851</c:v>
                </c:pt>
                <c:pt idx="269">
                  <c:v>25588.032274561632</c:v>
                </c:pt>
                <c:pt idx="270">
                  <c:v>25592.21698215061</c:v>
                </c:pt>
                <c:pt idx="271">
                  <c:v>25615.761591830786</c:v>
                </c:pt>
                <c:pt idx="272">
                  <c:v>25716.884246995716</c:v>
                </c:pt>
                <c:pt idx="273">
                  <c:v>25737.527966376412</c:v>
                </c:pt>
                <c:pt idx="274">
                  <c:v>25782.392151489254</c:v>
                </c:pt>
                <c:pt idx="275">
                  <c:v>25795.690175103082</c:v>
                </c:pt>
                <c:pt idx="276">
                  <c:v>25819.503265516491</c:v>
                </c:pt>
                <c:pt idx="277">
                  <c:v>25824.670993550619</c:v>
                </c:pt>
                <c:pt idx="278">
                  <c:v>25854.900461154739</c:v>
                </c:pt>
                <c:pt idx="279">
                  <c:v>25884.38326063368</c:v>
                </c:pt>
                <c:pt idx="280">
                  <c:v>25907.76573676215</c:v>
                </c:pt>
                <c:pt idx="281">
                  <c:v>25924.423353610568</c:v>
                </c:pt>
                <c:pt idx="282">
                  <c:v>25924.875255398223</c:v>
                </c:pt>
                <c:pt idx="283">
                  <c:v>25950.332943183053</c:v>
                </c:pt>
                <c:pt idx="284">
                  <c:v>25960.907664048933</c:v>
                </c:pt>
                <c:pt idx="285">
                  <c:v>25974.592437201605</c:v>
                </c:pt>
                <c:pt idx="286">
                  <c:v>26000.591216362849</c:v>
                </c:pt>
                <c:pt idx="287">
                  <c:v>26067.487378472222</c:v>
                </c:pt>
                <c:pt idx="288">
                  <c:v>26104.580884263782</c:v>
                </c:pt>
                <c:pt idx="289">
                  <c:v>26116.770923394099</c:v>
                </c:pt>
                <c:pt idx="290">
                  <c:v>26136.8363343368</c:v>
                </c:pt>
                <c:pt idx="291">
                  <c:v>26191.961344740121</c:v>
                </c:pt>
                <c:pt idx="292">
                  <c:v>26281.206472981772</c:v>
                </c:pt>
                <c:pt idx="293">
                  <c:v>26298.381828884547</c:v>
                </c:pt>
                <c:pt idx="294">
                  <c:v>26309.088373480903</c:v>
                </c:pt>
                <c:pt idx="295">
                  <c:v>26312.593764936657</c:v>
                </c:pt>
                <c:pt idx="296">
                  <c:v>26343.207590603299</c:v>
                </c:pt>
                <c:pt idx="297">
                  <c:v>26555.650348714193</c:v>
                </c:pt>
                <c:pt idx="298">
                  <c:v>26598.519200575087</c:v>
                </c:pt>
                <c:pt idx="299">
                  <c:v>26600.186712510855</c:v>
                </c:pt>
                <c:pt idx="300">
                  <c:v>26612.503025037975</c:v>
                </c:pt>
                <c:pt idx="301">
                  <c:v>26615.107369113495</c:v>
                </c:pt>
                <c:pt idx="302">
                  <c:v>26624.672883572046</c:v>
                </c:pt>
                <c:pt idx="303">
                  <c:v>26641.27705213759</c:v>
                </c:pt>
                <c:pt idx="304">
                  <c:v>26657.872465549051</c:v>
                </c:pt>
                <c:pt idx="305">
                  <c:v>26677.320111229052</c:v>
                </c:pt>
                <c:pt idx="306">
                  <c:v>26709.997789171008</c:v>
                </c:pt>
                <c:pt idx="307">
                  <c:v>26711.703176744253</c:v>
                </c:pt>
                <c:pt idx="308">
                  <c:v>26723.854028727215</c:v>
                </c:pt>
                <c:pt idx="309">
                  <c:v>26726.219937744136</c:v>
                </c:pt>
                <c:pt idx="310">
                  <c:v>26749.066759257814</c:v>
                </c:pt>
                <c:pt idx="311">
                  <c:v>26783.517111545141</c:v>
                </c:pt>
                <c:pt idx="312">
                  <c:v>26813.269213867188</c:v>
                </c:pt>
                <c:pt idx="313">
                  <c:v>26815.005885416671</c:v>
                </c:pt>
                <c:pt idx="314">
                  <c:v>26834.256006944444</c:v>
                </c:pt>
                <c:pt idx="315">
                  <c:v>26907.756740722656</c:v>
                </c:pt>
                <c:pt idx="316">
                  <c:v>26983.330373331704</c:v>
                </c:pt>
                <c:pt idx="317">
                  <c:v>27002.786969638404</c:v>
                </c:pt>
                <c:pt idx="318">
                  <c:v>27092.685597601994</c:v>
                </c:pt>
                <c:pt idx="319">
                  <c:v>27095.522354329431</c:v>
                </c:pt>
                <c:pt idx="320">
                  <c:v>27103.399562174476</c:v>
                </c:pt>
                <c:pt idx="321">
                  <c:v>27132.109702780774</c:v>
                </c:pt>
                <c:pt idx="322">
                  <c:v>27139.6731765408</c:v>
                </c:pt>
                <c:pt idx="323">
                  <c:v>27151.922269422743</c:v>
                </c:pt>
                <c:pt idx="324">
                  <c:v>27173.171232503253</c:v>
                </c:pt>
                <c:pt idx="325">
                  <c:v>27192.370555860729</c:v>
                </c:pt>
                <c:pt idx="326">
                  <c:v>27221.768874626738</c:v>
                </c:pt>
                <c:pt idx="327">
                  <c:v>27285.540564507381</c:v>
                </c:pt>
                <c:pt idx="328">
                  <c:v>27385.545776993808</c:v>
                </c:pt>
                <c:pt idx="329">
                  <c:v>27392.900561523438</c:v>
                </c:pt>
                <c:pt idx="330">
                  <c:v>27430.777172851562</c:v>
                </c:pt>
                <c:pt idx="331">
                  <c:v>27447.328620876739</c:v>
                </c:pt>
                <c:pt idx="332">
                  <c:v>27447.883438042532</c:v>
                </c:pt>
                <c:pt idx="333">
                  <c:v>27455.819590584699</c:v>
                </c:pt>
                <c:pt idx="334">
                  <c:v>27458.415390120612</c:v>
                </c:pt>
                <c:pt idx="335">
                  <c:v>27511.418026529951</c:v>
                </c:pt>
                <c:pt idx="336">
                  <c:v>27519.849623209633</c:v>
                </c:pt>
                <c:pt idx="337">
                  <c:v>27533.429998914929</c:v>
                </c:pt>
                <c:pt idx="338">
                  <c:v>27574.393912624786</c:v>
                </c:pt>
                <c:pt idx="339">
                  <c:v>27661.018260921901</c:v>
                </c:pt>
                <c:pt idx="340">
                  <c:v>27878.187333577473</c:v>
                </c:pt>
                <c:pt idx="341">
                  <c:v>27892.74160210503</c:v>
                </c:pt>
                <c:pt idx="342">
                  <c:v>27919.26943793425</c:v>
                </c:pt>
                <c:pt idx="343">
                  <c:v>27932.296740722653</c:v>
                </c:pt>
                <c:pt idx="344">
                  <c:v>27948.528055943931</c:v>
                </c:pt>
                <c:pt idx="345">
                  <c:v>27950.646039937339</c:v>
                </c:pt>
                <c:pt idx="346">
                  <c:v>28032.079065759644</c:v>
                </c:pt>
                <c:pt idx="347">
                  <c:v>28062.798808423788</c:v>
                </c:pt>
                <c:pt idx="348">
                  <c:v>28166.937393391927</c:v>
                </c:pt>
                <c:pt idx="349">
                  <c:v>28188.41436618381</c:v>
                </c:pt>
                <c:pt idx="350">
                  <c:v>28197.177340633072</c:v>
                </c:pt>
                <c:pt idx="351">
                  <c:v>28211.867233072917</c:v>
                </c:pt>
                <c:pt idx="352">
                  <c:v>28216.899876369898</c:v>
                </c:pt>
                <c:pt idx="353">
                  <c:v>28218.452356770831</c:v>
                </c:pt>
                <c:pt idx="354">
                  <c:v>28272.485530251393</c:v>
                </c:pt>
                <c:pt idx="355">
                  <c:v>28275.985906540358</c:v>
                </c:pt>
                <c:pt idx="356">
                  <c:v>28296.894915093311</c:v>
                </c:pt>
                <c:pt idx="357">
                  <c:v>28304.438000217015</c:v>
                </c:pt>
                <c:pt idx="358">
                  <c:v>28331.471154149305</c:v>
                </c:pt>
                <c:pt idx="359">
                  <c:v>28349.37267876519</c:v>
                </c:pt>
                <c:pt idx="360">
                  <c:v>28352.003854709201</c:v>
                </c:pt>
                <c:pt idx="361">
                  <c:v>28396.039936705267</c:v>
                </c:pt>
                <c:pt idx="362">
                  <c:v>28415.365310635036</c:v>
                </c:pt>
                <c:pt idx="363">
                  <c:v>28450.051549056461</c:v>
                </c:pt>
                <c:pt idx="364">
                  <c:v>28458.784778238936</c:v>
                </c:pt>
                <c:pt idx="365">
                  <c:v>28473.285864806701</c:v>
                </c:pt>
                <c:pt idx="366">
                  <c:v>28525.490813259545</c:v>
                </c:pt>
                <c:pt idx="367">
                  <c:v>28526.480759412978</c:v>
                </c:pt>
                <c:pt idx="368">
                  <c:v>28610.028346354164</c:v>
                </c:pt>
                <c:pt idx="369">
                  <c:v>28624.2883187804</c:v>
                </c:pt>
                <c:pt idx="370">
                  <c:v>28665.523685438369</c:v>
                </c:pt>
                <c:pt idx="371">
                  <c:v>28680.783863864475</c:v>
                </c:pt>
                <c:pt idx="372">
                  <c:v>28692.054852973088</c:v>
                </c:pt>
                <c:pt idx="373">
                  <c:v>28715.989762369791</c:v>
                </c:pt>
                <c:pt idx="374">
                  <c:v>28719.817408718536</c:v>
                </c:pt>
                <c:pt idx="375">
                  <c:v>28740.198237234163</c:v>
                </c:pt>
                <c:pt idx="376">
                  <c:v>28744.08322374132</c:v>
                </c:pt>
                <c:pt idx="377">
                  <c:v>28744.642316080728</c:v>
                </c:pt>
                <c:pt idx="378">
                  <c:v>28785.091213916705</c:v>
                </c:pt>
                <c:pt idx="379">
                  <c:v>28806.932988145614</c:v>
                </c:pt>
                <c:pt idx="380">
                  <c:v>28809.118749457466</c:v>
                </c:pt>
                <c:pt idx="381">
                  <c:v>28831.436275295688</c:v>
                </c:pt>
                <c:pt idx="382">
                  <c:v>28841.469580010311</c:v>
                </c:pt>
                <c:pt idx="383">
                  <c:v>28870.36456892356</c:v>
                </c:pt>
                <c:pt idx="384">
                  <c:v>28899.095313847858</c:v>
                </c:pt>
                <c:pt idx="385">
                  <c:v>28920.081812812503</c:v>
                </c:pt>
                <c:pt idx="386">
                  <c:v>28979.353145938454</c:v>
                </c:pt>
                <c:pt idx="387">
                  <c:v>29019.966667141391</c:v>
                </c:pt>
                <c:pt idx="388">
                  <c:v>29059.634854365122</c:v>
                </c:pt>
                <c:pt idx="389">
                  <c:v>29078.156989067924</c:v>
                </c:pt>
                <c:pt idx="390">
                  <c:v>29181.572161162039</c:v>
                </c:pt>
                <c:pt idx="391">
                  <c:v>29195.832500000222</c:v>
                </c:pt>
                <c:pt idx="392">
                  <c:v>29220.144328443737</c:v>
                </c:pt>
                <c:pt idx="393">
                  <c:v>29246.557422180169</c:v>
                </c:pt>
                <c:pt idx="394">
                  <c:v>29289.515101352266</c:v>
                </c:pt>
                <c:pt idx="395">
                  <c:v>29341.873635389544</c:v>
                </c:pt>
                <c:pt idx="396">
                  <c:v>29415.198242522347</c:v>
                </c:pt>
                <c:pt idx="397">
                  <c:v>29446.615358615454</c:v>
                </c:pt>
                <c:pt idx="398">
                  <c:v>29455.386835123696</c:v>
                </c:pt>
                <c:pt idx="399">
                  <c:v>29463.107354058156</c:v>
                </c:pt>
                <c:pt idx="400">
                  <c:v>29482.856135796439</c:v>
                </c:pt>
                <c:pt idx="401">
                  <c:v>29492.143263888887</c:v>
                </c:pt>
                <c:pt idx="402">
                  <c:v>29509.335308227539</c:v>
                </c:pt>
                <c:pt idx="403">
                  <c:v>29554.980129634008</c:v>
                </c:pt>
                <c:pt idx="404">
                  <c:v>29580.780415852867</c:v>
                </c:pt>
                <c:pt idx="405">
                  <c:v>29625.272294108076</c:v>
                </c:pt>
                <c:pt idx="406">
                  <c:v>29640.448925916884</c:v>
                </c:pt>
                <c:pt idx="407">
                  <c:v>29667.655771484377</c:v>
                </c:pt>
                <c:pt idx="408">
                  <c:v>29730.106481932798</c:v>
                </c:pt>
                <c:pt idx="409">
                  <c:v>29745.961494411891</c:v>
                </c:pt>
                <c:pt idx="410">
                  <c:v>29785.473424657121</c:v>
                </c:pt>
                <c:pt idx="411">
                  <c:v>29901.916913113066</c:v>
                </c:pt>
                <c:pt idx="412">
                  <c:v>29908.508757324216</c:v>
                </c:pt>
                <c:pt idx="413">
                  <c:v>29918.773827446836</c:v>
                </c:pt>
                <c:pt idx="414">
                  <c:v>29958.357578385909</c:v>
                </c:pt>
                <c:pt idx="415">
                  <c:v>29963.857474262262</c:v>
                </c:pt>
                <c:pt idx="416">
                  <c:v>29998.563705768229</c:v>
                </c:pt>
                <c:pt idx="417">
                  <c:v>30005.671402452259</c:v>
                </c:pt>
                <c:pt idx="418">
                  <c:v>30045.503141818575</c:v>
                </c:pt>
                <c:pt idx="419">
                  <c:v>30079.52207628038</c:v>
                </c:pt>
                <c:pt idx="420">
                  <c:v>30084.010167643228</c:v>
                </c:pt>
                <c:pt idx="421">
                  <c:v>30106.549460313585</c:v>
                </c:pt>
                <c:pt idx="422">
                  <c:v>30180.063489583335</c:v>
                </c:pt>
                <c:pt idx="423">
                  <c:v>30241.232078450521</c:v>
                </c:pt>
                <c:pt idx="424">
                  <c:v>30280.911215277774</c:v>
                </c:pt>
                <c:pt idx="425">
                  <c:v>30395.45088724772</c:v>
                </c:pt>
                <c:pt idx="426">
                  <c:v>30410.53315022786</c:v>
                </c:pt>
                <c:pt idx="427">
                  <c:v>30412.816393364807</c:v>
                </c:pt>
                <c:pt idx="428">
                  <c:v>30421.069437934028</c:v>
                </c:pt>
                <c:pt idx="429">
                  <c:v>30462.694777018231</c:v>
                </c:pt>
                <c:pt idx="430">
                  <c:v>30487.293689710827</c:v>
                </c:pt>
                <c:pt idx="431">
                  <c:v>30511.453461439345</c:v>
                </c:pt>
                <c:pt idx="432">
                  <c:v>30566.452204644422</c:v>
                </c:pt>
                <c:pt idx="433">
                  <c:v>30567.073469791667</c:v>
                </c:pt>
                <c:pt idx="434">
                  <c:v>30583.339912651907</c:v>
                </c:pt>
                <c:pt idx="435">
                  <c:v>30589.172533620203</c:v>
                </c:pt>
                <c:pt idx="436">
                  <c:v>30590.012221001518</c:v>
                </c:pt>
                <c:pt idx="437">
                  <c:v>30596.144979943172</c:v>
                </c:pt>
                <c:pt idx="438">
                  <c:v>30610.311224873865</c:v>
                </c:pt>
                <c:pt idx="439">
                  <c:v>30697.398314751521</c:v>
                </c:pt>
                <c:pt idx="440">
                  <c:v>30708.716724310983</c:v>
                </c:pt>
                <c:pt idx="441">
                  <c:v>30761.352654554583</c:v>
                </c:pt>
                <c:pt idx="442">
                  <c:v>30764.284227701824</c:v>
                </c:pt>
                <c:pt idx="443">
                  <c:v>30768.44869737413</c:v>
                </c:pt>
                <c:pt idx="444">
                  <c:v>30772.070755954319</c:v>
                </c:pt>
                <c:pt idx="445">
                  <c:v>30784.520030653217</c:v>
                </c:pt>
                <c:pt idx="446">
                  <c:v>30822.53800591363</c:v>
                </c:pt>
                <c:pt idx="447">
                  <c:v>30830.153486395942</c:v>
                </c:pt>
                <c:pt idx="448">
                  <c:v>30835.884063042537</c:v>
                </c:pt>
                <c:pt idx="449">
                  <c:v>30841.916559041336</c:v>
                </c:pt>
                <c:pt idx="450">
                  <c:v>30851.017170007493</c:v>
                </c:pt>
                <c:pt idx="451">
                  <c:v>30894.322281087239</c:v>
                </c:pt>
                <c:pt idx="452">
                  <c:v>30897.761573893225</c:v>
                </c:pt>
                <c:pt idx="453">
                  <c:v>30927.856665852865</c:v>
                </c:pt>
                <c:pt idx="454">
                  <c:v>30997.166609700525</c:v>
                </c:pt>
                <c:pt idx="455">
                  <c:v>30997.546679958767</c:v>
                </c:pt>
                <c:pt idx="456">
                  <c:v>31024.602848849827</c:v>
                </c:pt>
                <c:pt idx="457">
                  <c:v>31031.194322916668</c:v>
                </c:pt>
                <c:pt idx="458">
                  <c:v>31048.546839870873</c:v>
                </c:pt>
                <c:pt idx="459">
                  <c:v>31049.309271918402</c:v>
                </c:pt>
                <c:pt idx="460">
                  <c:v>31059.340866021052</c:v>
                </c:pt>
                <c:pt idx="461">
                  <c:v>31064.441363525388</c:v>
                </c:pt>
                <c:pt idx="462">
                  <c:v>31084.327980143229</c:v>
                </c:pt>
                <c:pt idx="463">
                  <c:v>31099.992636922201</c:v>
                </c:pt>
                <c:pt idx="464">
                  <c:v>31121.23486145019</c:v>
                </c:pt>
                <c:pt idx="465">
                  <c:v>31121.60309488932</c:v>
                </c:pt>
                <c:pt idx="466">
                  <c:v>31147.809607204861</c:v>
                </c:pt>
                <c:pt idx="467">
                  <c:v>31162.031807929143</c:v>
                </c:pt>
                <c:pt idx="468">
                  <c:v>31219.366883200117</c:v>
                </c:pt>
                <c:pt idx="469">
                  <c:v>31241.177972140842</c:v>
                </c:pt>
                <c:pt idx="470">
                  <c:v>31241.226077880863</c:v>
                </c:pt>
                <c:pt idx="471">
                  <c:v>31252.245639512803</c:v>
                </c:pt>
                <c:pt idx="472">
                  <c:v>31365.20405004343</c:v>
                </c:pt>
                <c:pt idx="473">
                  <c:v>31371.684790323045</c:v>
                </c:pt>
                <c:pt idx="474">
                  <c:v>31392.491789338856</c:v>
                </c:pt>
                <c:pt idx="475">
                  <c:v>31413.6558138699</c:v>
                </c:pt>
                <c:pt idx="476">
                  <c:v>31432.996103700651</c:v>
                </c:pt>
                <c:pt idx="477">
                  <c:v>31447.188224080404</c:v>
                </c:pt>
                <c:pt idx="478">
                  <c:v>31453.689482964412</c:v>
                </c:pt>
                <c:pt idx="479">
                  <c:v>31459.658033345542</c:v>
                </c:pt>
                <c:pt idx="480">
                  <c:v>31487.304750638017</c:v>
                </c:pt>
                <c:pt idx="481">
                  <c:v>31495.220846218534</c:v>
                </c:pt>
                <c:pt idx="482">
                  <c:v>31534.12574001736</c:v>
                </c:pt>
                <c:pt idx="483">
                  <c:v>31577.623746880428</c:v>
                </c:pt>
                <c:pt idx="484">
                  <c:v>31633.50137456258</c:v>
                </c:pt>
                <c:pt idx="485">
                  <c:v>31651.043386654324</c:v>
                </c:pt>
                <c:pt idx="486">
                  <c:v>31654.044169514975</c:v>
                </c:pt>
                <c:pt idx="487">
                  <c:v>31658.20627034505</c:v>
                </c:pt>
                <c:pt idx="488">
                  <c:v>31702.615039944118</c:v>
                </c:pt>
                <c:pt idx="489">
                  <c:v>31765.339857177732</c:v>
                </c:pt>
                <c:pt idx="490">
                  <c:v>31782.181563940969</c:v>
                </c:pt>
                <c:pt idx="491">
                  <c:v>31837.33060384115</c:v>
                </c:pt>
                <c:pt idx="492">
                  <c:v>31845.312974378801</c:v>
                </c:pt>
                <c:pt idx="493">
                  <c:v>31852.118999837236</c:v>
                </c:pt>
                <c:pt idx="494">
                  <c:v>31877.853641899961</c:v>
                </c:pt>
                <c:pt idx="495">
                  <c:v>31879.139067925349</c:v>
                </c:pt>
                <c:pt idx="496">
                  <c:v>31907.049146864145</c:v>
                </c:pt>
                <c:pt idx="497">
                  <c:v>31926.431105143227</c:v>
                </c:pt>
                <c:pt idx="498">
                  <c:v>31926.808592393667</c:v>
                </c:pt>
                <c:pt idx="499">
                  <c:v>31933.270092264811</c:v>
                </c:pt>
                <c:pt idx="500">
                  <c:v>32007.239883185492</c:v>
                </c:pt>
                <c:pt idx="501">
                  <c:v>32007.252524956595</c:v>
                </c:pt>
                <c:pt idx="502">
                  <c:v>32098.724704047308</c:v>
                </c:pt>
                <c:pt idx="503">
                  <c:v>32157.116113433833</c:v>
                </c:pt>
                <c:pt idx="504">
                  <c:v>32164.234737413197</c:v>
                </c:pt>
                <c:pt idx="505">
                  <c:v>32187.516267768013</c:v>
                </c:pt>
                <c:pt idx="506">
                  <c:v>32213.88538248698</c:v>
                </c:pt>
                <c:pt idx="507">
                  <c:v>32219.239423359373</c:v>
                </c:pt>
                <c:pt idx="508">
                  <c:v>32231.906844991045</c:v>
                </c:pt>
                <c:pt idx="509">
                  <c:v>32234.939554392491</c:v>
                </c:pt>
                <c:pt idx="510">
                  <c:v>32261.744909939236</c:v>
                </c:pt>
                <c:pt idx="511">
                  <c:v>32262.090042860244</c:v>
                </c:pt>
                <c:pt idx="512">
                  <c:v>32307.002440305281</c:v>
                </c:pt>
                <c:pt idx="513">
                  <c:v>32345.967714301216</c:v>
                </c:pt>
                <c:pt idx="514">
                  <c:v>32361.153886583117</c:v>
                </c:pt>
                <c:pt idx="515">
                  <c:v>32373.055715833332</c:v>
                </c:pt>
                <c:pt idx="516">
                  <c:v>32381.010432807074</c:v>
                </c:pt>
                <c:pt idx="517">
                  <c:v>32444.628739691841</c:v>
                </c:pt>
                <c:pt idx="518">
                  <c:v>32486.629326850041</c:v>
                </c:pt>
                <c:pt idx="519">
                  <c:v>32498.829870402024</c:v>
                </c:pt>
                <c:pt idx="520">
                  <c:v>32549.026407701684</c:v>
                </c:pt>
                <c:pt idx="521">
                  <c:v>32559.991071065269</c:v>
                </c:pt>
                <c:pt idx="522">
                  <c:v>32591.687557391044</c:v>
                </c:pt>
                <c:pt idx="523">
                  <c:v>32630.602854953348</c:v>
                </c:pt>
                <c:pt idx="524">
                  <c:v>32657.044147067598</c:v>
                </c:pt>
                <c:pt idx="525">
                  <c:v>32672.236058213974</c:v>
                </c:pt>
                <c:pt idx="526">
                  <c:v>32689.95294196235</c:v>
                </c:pt>
                <c:pt idx="527">
                  <c:v>32716.039774848086</c:v>
                </c:pt>
                <c:pt idx="528">
                  <c:v>32728.58435221354</c:v>
                </c:pt>
                <c:pt idx="529">
                  <c:v>32744.764671969944</c:v>
                </c:pt>
                <c:pt idx="530">
                  <c:v>32796.110756429036</c:v>
                </c:pt>
                <c:pt idx="531">
                  <c:v>32807.812045864528</c:v>
                </c:pt>
                <c:pt idx="532">
                  <c:v>32818.172740342881</c:v>
                </c:pt>
                <c:pt idx="533">
                  <c:v>32915.291866590713</c:v>
                </c:pt>
                <c:pt idx="534">
                  <c:v>32962.129809299047</c:v>
                </c:pt>
                <c:pt idx="535">
                  <c:v>32963.209474283853</c:v>
                </c:pt>
                <c:pt idx="536">
                  <c:v>33010.797325575091</c:v>
                </c:pt>
                <c:pt idx="537">
                  <c:v>33049.767447456034</c:v>
                </c:pt>
                <c:pt idx="538">
                  <c:v>33067.914092949759</c:v>
                </c:pt>
                <c:pt idx="539">
                  <c:v>33117.92795684337</c:v>
                </c:pt>
                <c:pt idx="540">
                  <c:v>33279.927524414066</c:v>
                </c:pt>
                <c:pt idx="541">
                  <c:v>33296.863202561173</c:v>
                </c:pt>
                <c:pt idx="542">
                  <c:v>33307.423791436086</c:v>
                </c:pt>
                <c:pt idx="543">
                  <c:v>33325.657823629379</c:v>
                </c:pt>
                <c:pt idx="544">
                  <c:v>33343.752267795142</c:v>
                </c:pt>
                <c:pt idx="545">
                  <c:v>33366.614235975481</c:v>
                </c:pt>
                <c:pt idx="546">
                  <c:v>33371.524335937502</c:v>
                </c:pt>
                <c:pt idx="547">
                  <c:v>33398.029571668834</c:v>
                </c:pt>
                <c:pt idx="548">
                  <c:v>33404.567365722658</c:v>
                </c:pt>
                <c:pt idx="549">
                  <c:v>33439.750290256074</c:v>
                </c:pt>
                <c:pt idx="550">
                  <c:v>33442.768229709196</c:v>
                </c:pt>
                <c:pt idx="551">
                  <c:v>33469.994517279731</c:v>
                </c:pt>
                <c:pt idx="552">
                  <c:v>33530.279245266705</c:v>
                </c:pt>
                <c:pt idx="553">
                  <c:v>33598.980598687063</c:v>
                </c:pt>
                <c:pt idx="554">
                  <c:v>33745.670097317161</c:v>
                </c:pt>
                <c:pt idx="555">
                  <c:v>33785.69627407498</c:v>
                </c:pt>
                <c:pt idx="556">
                  <c:v>33843.111986423064</c:v>
                </c:pt>
                <c:pt idx="557">
                  <c:v>33879.372648722332</c:v>
                </c:pt>
                <c:pt idx="558">
                  <c:v>33932.537426256662</c:v>
                </c:pt>
                <c:pt idx="559">
                  <c:v>33969.971987304685</c:v>
                </c:pt>
                <c:pt idx="560">
                  <c:v>33985.813068884541</c:v>
                </c:pt>
                <c:pt idx="561">
                  <c:v>33987.455818210183</c:v>
                </c:pt>
                <c:pt idx="562">
                  <c:v>33998.011888841967</c:v>
                </c:pt>
                <c:pt idx="563">
                  <c:v>34003.311041657966</c:v>
                </c:pt>
                <c:pt idx="564">
                  <c:v>34054.086732584634</c:v>
                </c:pt>
                <c:pt idx="565">
                  <c:v>34100.373883463544</c:v>
                </c:pt>
                <c:pt idx="566">
                  <c:v>34112.772791883683</c:v>
                </c:pt>
                <c:pt idx="567">
                  <c:v>34114.395348307291</c:v>
                </c:pt>
                <c:pt idx="568">
                  <c:v>34117.916640964082</c:v>
                </c:pt>
                <c:pt idx="569">
                  <c:v>34135.900702379011</c:v>
                </c:pt>
                <c:pt idx="570">
                  <c:v>34137.215502609542</c:v>
                </c:pt>
                <c:pt idx="571">
                  <c:v>34149.491529608829</c:v>
                </c:pt>
                <c:pt idx="572">
                  <c:v>34154.894303920257</c:v>
                </c:pt>
                <c:pt idx="573">
                  <c:v>34159.503313496913</c:v>
                </c:pt>
                <c:pt idx="574">
                  <c:v>34182.820764499244</c:v>
                </c:pt>
                <c:pt idx="575">
                  <c:v>34284.957462022569</c:v>
                </c:pt>
                <c:pt idx="576">
                  <c:v>34301.887003038188</c:v>
                </c:pt>
                <c:pt idx="577">
                  <c:v>34360.367411295578</c:v>
                </c:pt>
                <c:pt idx="578">
                  <c:v>34376.317995808917</c:v>
                </c:pt>
                <c:pt idx="579">
                  <c:v>34482.973276881865</c:v>
                </c:pt>
                <c:pt idx="580">
                  <c:v>34566.674964735248</c:v>
                </c:pt>
                <c:pt idx="581">
                  <c:v>34574.482277560761</c:v>
                </c:pt>
                <c:pt idx="582">
                  <c:v>34588.370064426003</c:v>
                </c:pt>
                <c:pt idx="583">
                  <c:v>34612.386752929684</c:v>
                </c:pt>
                <c:pt idx="584">
                  <c:v>34620.823911675347</c:v>
                </c:pt>
                <c:pt idx="585">
                  <c:v>34620.883884101444</c:v>
                </c:pt>
                <c:pt idx="586">
                  <c:v>34626.748187934034</c:v>
                </c:pt>
                <c:pt idx="587">
                  <c:v>34657.646544325085</c:v>
                </c:pt>
                <c:pt idx="588">
                  <c:v>34707.565570068364</c:v>
                </c:pt>
                <c:pt idx="589">
                  <c:v>34713.43321594689</c:v>
                </c:pt>
                <c:pt idx="590">
                  <c:v>34717.034280259875</c:v>
                </c:pt>
                <c:pt idx="591">
                  <c:v>34737.54368481438</c:v>
                </c:pt>
                <c:pt idx="592">
                  <c:v>34738.967345886231</c:v>
                </c:pt>
                <c:pt idx="593">
                  <c:v>34760.397863348204</c:v>
                </c:pt>
                <c:pt idx="594">
                  <c:v>34851.558559328711</c:v>
                </c:pt>
                <c:pt idx="595">
                  <c:v>34869.173725721572</c:v>
                </c:pt>
                <c:pt idx="596">
                  <c:v>34882.646506805424</c:v>
                </c:pt>
                <c:pt idx="597">
                  <c:v>34922.708308631052</c:v>
                </c:pt>
                <c:pt idx="598">
                  <c:v>34927.906320665141</c:v>
                </c:pt>
                <c:pt idx="599">
                  <c:v>34930.04303087022</c:v>
                </c:pt>
                <c:pt idx="600">
                  <c:v>34957.177660861547</c:v>
                </c:pt>
                <c:pt idx="601">
                  <c:v>35009.488249569884</c:v>
                </c:pt>
                <c:pt idx="602">
                  <c:v>35035.823837381991</c:v>
                </c:pt>
                <c:pt idx="603">
                  <c:v>35061.684277072483</c:v>
                </c:pt>
                <c:pt idx="604">
                  <c:v>35069.754629313153</c:v>
                </c:pt>
                <c:pt idx="605">
                  <c:v>35070.669508666993</c:v>
                </c:pt>
                <c:pt idx="606">
                  <c:v>35076.848791300457</c:v>
                </c:pt>
                <c:pt idx="607">
                  <c:v>35087.104437196584</c:v>
                </c:pt>
                <c:pt idx="608">
                  <c:v>35100.386563246531</c:v>
                </c:pt>
                <c:pt idx="609">
                  <c:v>35119.707111307776</c:v>
                </c:pt>
                <c:pt idx="610">
                  <c:v>35137.109906814294</c:v>
                </c:pt>
                <c:pt idx="611">
                  <c:v>35205.166496785481</c:v>
                </c:pt>
                <c:pt idx="612">
                  <c:v>35232.194250556095</c:v>
                </c:pt>
                <c:pt idx="613">
                  <c:v>35326.783496374752</c:v>
                </c:pt>
                <c:pt idx="614">
                  <c:v>35348.40361653646</c:v>
                </c:pt>
                <c:pt idx="615">
                  <c:v>35359.568484492826</c:v>
                </c:pt>
                <c:pt idx="616">
                  <c:v>35410.599659118656</c:v>
                </c:pt>
                <c:pt idx="617">
                  <c:v>35485.576007215714</c:v>
                </c:pt>
                <c:pt idx="618">
                  <c:v>35530.239233466251</c:v>
                </c:pt>
                <c:pt idx="619">
                  <c:v>35574.784708234998</c:v>
                </c:pt>
                <c:pt idx="620">
                  <c:v>35581.19506152656</c:v>
                </c:pt>
                <c:pt idx="621">
                  <c:v>35641.343431701665</c:v>
                </c:pt>
                <c:pt idx="622">
                  <c:v>35680.755203501387</c:v>
                </c:pt>
                <c:pt idx="623">
                  <c:v>35731.15561889649</c:v>
                </c:pt>
                <c:pt idx="624">
                  <c:v>35740.542495855028</c:v>
                </c:pt>
                <c:pt idx="625">
                  <c:v>35759.013354113988</c:v>
                </c:pt>
                <c:pt idx="626">
                  <c:v>35840.038517125438</c:v>
                </c:pt>
                <c:pt idx="627">
                  <c:v>35864.41334384495</c:v>
                </c:pt>
                <c:pt idx="628">
                  <c:v>35886.987662489155</c:v>
                </c:pt>
                <c:pt idx="629">
                  <c:v>35890.123330078124</c:v>
                </c:pt>
                <c:pt idx="630">
                  <c:v>35906.728509792752</c:v>
                </c:pt>
                <c:pt idx="631">
                  <c:v>36020.681592475041</c:v>
                </c:pt>
                <c:pt idx="632">
                  <c:v>36088.610007595489</c:v>
                </c:pt>
                <c:pt idx="633">
                  <c:v>36103.042375233963</c:v>
                </c:pt>
                <c:pt idx="634">
                  <c:v>36132.552517960226</c:v>
                </c:pt>
                <c:pt idx="635">
                  <c:v>36168.468349868701</c:v>
                </c:pt>
                <c:pt idx="636">
                  <c:v>36228.145214114724</c:v>
                </c:pt>
                <c:pt idx="637">
                  <c:v>36256.705392591692</c:v>
                </c:pt>
                <c:pt idx="638">
                  <c:v>36258.268860460914</c:v>
                </c:pt>
                <c:pt idx="639">
                  <c:v>36301.121263682049</c:v>
                </c:pt>
                <c:pt idx="640">
                  <c:v>36371.851495768227</c:v>
                </c:pt>
                <c:pt idx="641">
                  <c:v>36482.653767072887</c:v>
                </c:pt>
                <c:pt idx="642">
                  <c:v>36514.027507052953</c:v>
                </c:pt>
                <c:pt idx="643">
                  <c:v>36568.728005388039</c:v>
                </c:pt>
                <c:pt idx="644">
                  <c:v>36602.8844784885</c:v>
                </c:pt>
                <c:pt idx="645">
                  <c:v>36675.906218363445</c:v>
                </c:pt>
                <c:pt idx="646">
                  <c:v>36677.931155336169</c:v>
                </c:pt>
                <c:pt idx="647">
                  <c:v>36720.202417207445</c:v>
                </c:pt>
                <c:pt idx="648">
                  <c:v>36734.959773712158</c:v>
                </c:pt>
                <c:pt idx="649">
                  <c:v>36785.944844767255</c:v>
                </c:pt>
                <c:pt idx="650">
                  <c:v>36868.750562337242</c:v>
                </c:pt>
                <c:pt idx="651">
                  <c:v>36875.667098731094</c:v>
                </c:pt>
                <c:pt idx="652">
                  <c:v>36921.303514472107</c:v>
                </c:pt>
                <c:pt idx="653">
                  <c:v>36970.867554931639</c:v>
                </c:pt>
                <c:pt idx="654">
                  <c:v>37135.905765448675</c:v>
                </c:pt>
                <c:pt idx="655">
                  <c:v>37189.745992024735</c:v>
                </c:pt>
                <c:pt idx="656">
                  <c:v>37212.334163411462</c:v>
                </c:pt>
                <c:pt idx="657">
                  <c:v>37294.413045552566</c:v>
                </c:pt>
                <c:pt idx="658">
                  <c:v>37328.642623358835</c:v>
                </c:pt>
                <c:pt idx="659">
                  <c:v>37421.519074096679</c:v>
                </c:pt>
                <c:pt idx="660">
                  <c:v>37495.430915798614</c:v>
                </c:pt>
                <c:pt idx="661">
                  <c:v>37579.48239990235</c:v>
                </c:pt>
                <c:pt idx="662">
                  <c:v>37620.354908040361</c:v>
                </c:pt>
                <c:pt idx="663">
                  <c:v>37837.950241834849</c:v>
                </c:pt>
                <c:pt idx="664">
                  <c:v>37857.117977566188</c:v>
                </c:pt>
                <c:pt idx="665">
                  <c:v>38003.962501237656</c:v>
                </c:pt>
                <c:pt idx="666">
                  <c:v>38172.832133246528</c:v>
                </c:pt>
                <c:pt idx="667">
                  <c:v>38207.834620649679</c:v>
                </c:pt>
                <c:pt idx="668">
                  <c:v>38248.112247992613</c:v>
                </c:pt>
                <c:pt idx="669">
                  <c:v>38256.129809841579</c:v>
                </c:pt>
                <c:pt idx="670">
                  <c:v>38315.487904934904</c:v>
                </c:pt>
                <c:pt idx="671">
                  <c:v>38445.182486775717</c:v>
                </c:pt>
                <c:pt idx="672">
                  <c:v>38530.661952616378</c:v>
                </c:pt>
                <c:pt idx="673">
                  <c:v>38542.773641221793</c:v>
                </c:pt>
                <c:pt idx="674">
                  <c:v>38587.914196641708</c:v>
                </c:pt>
                <c:pt idx="675">
                  <c:v>38621.714275743841</c:v>
                </c:pt>
                <c:pt idx="676">
                  <c:v>39035.847530856656</c:v>
                </c:pt>
                <c:pt idx="677">
                  <c:v>39091.193916015625</c:v>
                </c:pt>
                <c:pt idx="678">
                  <c:v>39109.814388644387</c:v>
                </c:pt>
                <c:pt idx="679">
                  <c:v>39340.885084092886</c:v>
                </c:pt>
                <c:pt idx="680">
                  <c:v>39394.793560112848</c:v>
                </c:pt>
                <c:pt idx="681">
                  <c:v>39564.3756000434</c:v>
                </c:pt>
                <c:pt idx="682">
                  <c:v>39667.942052408849</c:v>
                </c:pt>
                <c:pt idx="683">
                  <c:v>39824.774811537005</c:v>
                </c:pt>
                <c:pt idx="684">
                  <c:v>39871.20662234677</c:v>
                </c:pt>
                <c:pt idx="685">
                  <c:v>40083.11988314597</c:v>
                </c:pt>
                <c:pt idx="686">
                  <c:v>40118.566780598951</c:v>
                </c:pt>
                <c:pt idx="687">
                  <c:v>40309.825751410594</c:v>
                </c:pt>
                <c:pt idx="688">
                  <c:v>40403.591690538196</c:v>
                </c:pt>
                <c:pt idx="689">
                  <c:v>40407.88377298991</c:v>
                </c:pt>
                <c:pt idx="690">
                  <c:v>40629.649704386393</c:v>
                </c:pt>
                <c:pt idx="691">
                  <c:v>40960.754619140629</c:v>
                </c:pt>
                <c:pt idx="692">
                  <c:v>41047.298950059681</c:v>
                </c:pt>
                <c:pt idx="693">
                  <c:v>41373.143272298177</c:v>
                </c:pt>
                <c:pt idx="694">
                  <c:v>41634.544248589409</c:v>
                </c:pt>
                <c:pt idx="695">
                  <c:v>41959.130708957244</c:v>
                </c:pt>
                <c:pt idx="696">
                  <c:v>42022.652568359372</c:v>
                </c:pt>
                <c:pt idx="697">
                  <c:v>42100.446442057291</c:v>
                </c:pt>
                <c:pt idx="698">
                  <c:v>42444.915671318908</c:v>
                </c:pt>
                <c:pt idx="699">
                  <c:v>42523.72638624403</c:v>
                </c:pt>
                <c:pt idx="700">
                  <c:v>42752.90832146538</c:v>
                </c:pt>
                <c:pt idx="701">
                  <c:v>42838.044250115287</c:v>
                </c:pt>
                <c:pt idx="702">
                  <c:v>43082.608534155952</c:v>
                </c:pt>
                <c:pt idx="703">
                  <c:v>43443.208431507956</c:v>
                </c:pt>
                <c:pt idx="704">
                  <c:v>43864.490760633678</c:v>
                </c:pt>
                <c:pt idx="705">
                  <c:v>44327.109562174483</c:v>
                </c:pt>
                <c:pt idx="706">
                  <c:v>44845.61650756836</c:v>
                </c:pt>
                <c:pt idx="707">
                  <c:v>46278.317669153963</c:v>
                </c:pt>
                <c:pt idx="708">
                  <c:v>46451.487571072044</c:v>
                </c:pt>
                <c:pt idx="709">
                  <c:v>46708.405883067411</c:v>
                </c:pt>
                <c:pt idx="710">
                  <c:v>47024.589324137371</c:v>
                </c:pt>
                <c:pt idx="711">
                  <c:v>47085.344789496528</c:v>
                </c:pt>
                <c:pt idx="712">
                  <c:v>47182.636385226775</c:v>
                </c:pt>
                <c:pt idx="713">
                  <c:v>47966.225040554476</c:v>
                </c:pt>
                <c:pt idx="714">
                  <c:v>48020.131789279505</c:v>
                </c:pt>
                <c:pt idx="715">
                  <c:v>48182.034235568579</c:v>
                </c:pt>
                <c:pt idx="716">
                  <c:v>48199.972062662659</c:v>
                </c:pt>
                <c:pt idx="717">
                  <c:v>48315.345776638453</c:v>
                </c:pt>
                <c:pt idx="718">
                  <c:v>48432.992664388017</c:v>
                </c:pt>
                <c:pt idx="719">
                  <c:v>48635.034201497459</c:v>
                </c:pt>
                <c:pt idx="720">
                  <c:v>48637.549584486223</c:v>
                </c:pt>
                <c:pt idx="721">
                  <c:v>48776.719582926431</c:v>
                </c:pt>
                <c:pt idx="722">
                  <c:v>49019.552648518875</c:v>
                </c:pt>
                <c:pt idx="723">
                  <c:v>49289.67083168136</c:v>
                </c:pt>
                <c:pt idx="724">
                  <c:v>49586.149811122181</c:v>
                </c:pt>
                <c:pt idx="725">
                  <c:v>49678.152759089993</c:v>
                </c:pt>
                <c:pt idx="726">
                  <c:v>49697.531781548401</c:v>
                </c:pt>
                <c:pt idx="727">
                  <c:v>49714.120336439344</c:v>
                </c:pt>
                <c:pt idx="728">
                  <c:v>50123.704796006947</c:v>
                </c:pt>
                <c:pt idx="729">
                  <c:v>50366.039338650175</c:v>
                </c:pt>
                <c:pt idx="730">
                  <c:v>50500.426120368109</c:v>
                </c:pt>
                <c:pt idx="731">
                  <c:v>50869.997542860241</c:v>
                </c:pt>
                <c:pt idx="732">
                  <c:v>51381.872974582249</c:v>
                </c:pt>
                <c:pt idx="733">
                  <c:v>51732.958966580081</c:v>
                </c:pt>
                <c:pt idx="734">
                  <c:v>52061.428941107857</c:v>
                </c:pt>
                <c:pt idx="735">
                  <c:v>54193.282925551219</c:v>
                </c:pt>
                <c:pt idx="736">
                  <c:v>54324.155907997221</c:v>
                </c:pt>
                <c:pt idx="737">
                  <c:v>54363.839218862879</c:v>
                </c:pt>
                <c:pt idx="738">
                  <c:v>55089.482165086541</c:v>
                </c:pt>
                <c:pt idx="739">
                  <c:v>55543.000461332696</c:v>
                </c:pt>
                <c:pt idx="740">
                  <c:v>56188.84067099612</c:v>
                </c:pt>
                <c:pt idx="741">
                  <c:v>57973.161023672146</c:v>
                </c:pt>
                <c:pt idx="742">
                  <c:v>58043.700371184685</c:v>
                </c:pt>
              </c:numCache>
            </c:numRef>
          </c:yVal>
          <c:smooth val="1"/>
          <c:extLst>
            <c:ext xmlns:c16="http://schemas.microsoft.com/office/drawing/2014/chart" uri="{C3380CC4-5D6E-409C-BE32-E72D297353CC}">
              <c16:uniqueId val="{00000002-AF62-4F7D-9F02-6F4BB60BA215}"/>
            </c:ext>
          </c:extLst>
        </c:ser>
        <c:ser>
          <c:idx val="3"/>
          <c:order val="3"/>
          <c:tx>
            <c:strRef>
              <c:f>'Duration Curve'!$S$1</c:f>
              <c:strCache>
                <c:ptCount val="1"/>
                <c:pt idx="0">
                  <c:v>2018NetLoad</c:v>
                </c:pt>
              </c:strCache>
            </c:strRef>
          </c:tx>
          <c:spPr>
            <a:ln w="19050" cap="rnd">
              <a:solidFill>
                <a:schemeClr val="accent4"/>
              </a:solidFill>
              <a:round/>
            </a:ln>
            <a:effectLst/>
          </c:spPr>
          <c:marker>
            <c:symbol val="none"/>
          </c:marker>
          <c:xVal>
            <c:numRef>
              <c:f>'Duration Curve'!$B$2:$B$763</c:f>
              <c:numCache>
                <c:formatCode>0.00%</c:formatCode>
                <c:ptCount val="762"/>
                <c:pt idx="0">
                  <c:v>1.3458950201884253E-3</c:v>
                </c:pt>
                <c:pt idx="1">
                  <c:v>2.6917900403768506E-3</c:v>
                </c:pt>
                <c:pt idx="2">
                  <c:v>4.0376850605652759E-3</c:v>
                </c:pt>
                <c:pt idx="3">
                  <c:v>5.3835800807537013E-3</c:v>
                </c:pt>
                <c:pt idx="4">
                  <c:v>6.7294751009421266E-3</c:v>
                </c:pt>
                <c:pt idx="5">
                  <c:v>8.0753701211305519E-3</c:v>
                </c:pt>
                <c:pt idx="6">
                  <c:v>9.4212651413189772E-3</c:v>
                </c:pt>
                <c:pt idx="7">
                  <c:v>1.0767160161507403E-2</c:v>
                </c:pt>
                <c:pt idx="8">
                  <c:v>1.2113055181695828E-2</c:v>
                </c:pt>
                <c:pt idx="9">
                  <c:v>1.3458950201884253E-2</c:v>
                </c:pt>
                <c:pt idx="10">
                  <c:v>1.4804845222072678E-2</c:v>
                </c:pt>
                <c:pt idx="11">
                  <c:v>1.6150740242261104E-2</c:v>
                </c:pt>
                <c:pt idx="12">
                  <c:v>1.7496635262449527E-2</c:v>
                </c:pt>
                <c:pt idx="13">
                  <c:v>1.8842530282637954E-2</c:v>
                </c:pt>
                <c:pt idx="14">
                  <c:v>2.0188425302826378E-2</c:v>
                </c:pt>
                <c:pt idx="15">
                  <c:v>2.1534320323014805E-2</c:v>
                </c:pt>
                <c:pt idx="16">
                  <c:v>2.2880215343203229E-2</c:v>
                </c:pt>
                <c:pt idx="17">
                  <c:v>2.4226110363391656E-2</c:v>
                </c:pt>
                <c:pt idx="18">
                  <c:v>2.5572005383580079E-2</c:v>
                </c:pt>
                <c:pt idx="19">
                  <c:v>2.6917900403768506E-2</c:v>
                </c:pt>
                <c:pt idx="20">
                  <c:v>2.826379542395693E-2</c:v>
                </c:pt>
                <c:pt idx="21">
                  <c:v>2.9609690444145357E-2</c:v>
                </c:pt>
                <c:pt idx="22">
                  <c:v>3.095558546433378E-2</c:v>
                </c:pt>
                <c:pt idx="23">
                  <c:v>3.2301480484522208E-2</c:v>
                </c:pt>
                <c:pt idx="24">
                  <c:v>3.3647375504710635E-2</c:v>
                </c:pt>
                <c:pt idx="25">
                  <c:v>3.4993270524899055E-2</c:v>
                </c:pt>
                <c:pt idx="26">
                  <c:v>3.6339165545087482E-2</c:v>
                </c:pt>
                <c:pt idx="27">
                  <c:v>3.7685060565275909E-2</c:v>
                </c:pt>
                <c:pt idx="28">
                  <c:v>3.9030955585464336E-2</c:v>
                </c:pt>
                <c:pt idx="29">
                  <c:v>4.0376850605652756E-2</c:v>
                </c:pt>
                <c:pt idx="30">
                  <c:v>4.1722745625841183E-2</c:v>
                </c:pt>
                <c:pt idx="31">
                  <c:v>4.306864064602961E-2</c:v>
                </c:pt>
                <c:pt idx="32">
                  <c:v>4.4414535666218037E-2</c:v>
                </c:pt>
                <c:pt idx="33">
                  <c:v>4.5760430686406457E-2</c:v>
                </c:pt>
                <c:pt idx="34">
                  <c:v>4.7106325706594884E-2</c:v>
                </c:pt>
                <c:pt idx="35">
                  <c:v>4.8452220726783311E-2</c:v>
                </c:pt>
                <c:pt idx="36">
                  <c:v>4.9798115746971738E-2</c:v>
                </c:pt>
                <c:pt idx="37">
                  <c:v>5.1144010767160158E-2</c:v>
                </c:pt>
                <c:pt idx="38">
                  <c:v>5.2489905787348586E-2</c:v>
                </c:pt>
                <c:pt idx="39">
                  <c:v>5.3835800807537013E-2</c:v>
                </c:pt>
                <c:pt idx="40">
                  <c:v>5.518169582772544E-2</c:v>
                </c:pt>
                <c:pt idx="41">
                  <c:v>5.652759084791386E-2</c:v>
                </c:pt>
                <c:pt idx="42">
                  <c:v>5.7873485868102287E-2</c:v>
                </c:pt>
                <c:pt idx="43">
                  <c:v>5.9219380888290714E-2</c:v>
                </c:pt>
                <c:pt idx="44">
                  <c:v>6.0565275908479141E-2</c:v>
                </c:pt>
                <c:pt idx="45">
                  <c:v>6.1911170928667561E-2</c:v>
                </c:pt>
                <c:pt idx="46">
                  <c:v>6.3257065948855995E-2</c:v>
                </c:pt>
                <c:pt idx="47">
                  <c:v>6.4602960969044415E-2</c:v>
                </c:pt>
                <c:pt idx="48">
                  <c:v>6.5948855989232835E-2</c:v>
                </c:pt>
                <c:pt idx="49">
                  <c:v>6.7294751009421269E-2</c:v>
                </c:pt>
                <c:pt idx="50">
                  <c:v>6.8640646029609689E-2</c:v>
                </c:pt>
                <c:pt idx="51">
                  <c:v>6.9986541049798109E-2</c:v>
                </c:pt>
                <c:pt idx="52">
                  <c:v>7.1332436069986543E-2</c:v>
                </c:pt>
                <c:pt idx="53">
                  <c:v>7.2678331090174964E-2</c:v>
                </c:pt>
                <c:pt idx="54">
                  <c:v>7.4024226110363398E-2</c:v>
                </c:pt>
                <c:pt idx="55">
                  <c:v>7.5370121130551818E-2</c:v>
                </c:pt>
                <c:pt idx="56">
                  <c:v>7.6716016150740238E-2</c:v>
                </c:pt>
                <c:pt idx="57">
                  <c:v>7.8061911170928672E-2</c:v>
                </c:pt>
                <c:pt idx="58">
                  <c:v>7.9407806191117092E-2</c:v>
                </c:pt>
                <c:pt idx="59">
                  <c:v>8.0753701211305512E-2</c:v>
                </c:pt>
                <c:pt idx="60">
                  <c:v>8.2099596231493946E-2</c:v>
                </c:pt>
                <c:pt idx="61">
                  <c:v>8.3445491251682366E-2</c:v>
                </c:pt>
                <c:pt idx="62">
                  <c:v>8.47913862718708E-2</c:v>
                </c:pt>
                <c:pt idx="63">
                  <c:v>8.613728129205922E-2</c:v>
                </c:pt>
                <c:pt idx="64">
                  <c:v>8.748317631224764E-2</c:v>
                </c:pt>
                <c:pt idx="65">
                  <c:v>8.8829071332436074E-2</c:v>
                </c:pt>
                <c:pt idx="66">
                  <c:v>9.0174966352624494E-2</c:v>
                </c:pt>
                <c:pt idx="67">
                  <c:v>9.1520861372812914E-2</c:v>
                </c:pt>
                <c:pt idx="68">
                  <c:v>9.2866756393001348E-2</c:v>
                </c:pt>
                <c:pt idx="69">
                  <c:v>9.4212651413189769E-2</c:v>
                </c:pt>
                <c:pt idx="70">
                  <c:v>9.5558546433378203E-2</c:v>
                </c:pt>
                <c:pt idx="71">
                  <c:v>9.6904441453566623E-2</c:v>
                </c:pt>
                <c:pt idx="72">
                  <c:v>9.8250336473755043E-2</c:v>
                </c:pt>
                <c:pt idx="73">
                  <c:v>9.9596231493943477E-2</c:v>
                </c:pt>
                <c:pt idx="74">
                  <c:v>0.1009421265141319</c:v>
                </c:pt>
                <c:pt idx="75">
                  <c:v>0.10228802153432032</c:v>
                </c:pt>
                <c:pt idx="76">
                  <c:v>0.10363391655450875</c:v>
                </c:pt>
                <c:pt idx="77">
                  <c:v>0.10497981157469717</c:v>
                </c:pt>
                <c:pt idx="78">
                  <c:v>0.10632570659488561</c:v>
                </c:pt>
                <c:pt idx="79">
                  <c:v>0.10767160161507403</c:v>
                </c:pt>
                <c:pt idx="80">
                  <c:v>0.10901749663526245</c:v>
                </c:pt>
                <c:pt idx="81">
                  <c:v>0.11036339165545088</c:v>
                </c:pt>
                <c:pt idx="82">
                  <c:v>0.1117092866756393</c:v>
                </c:pt>
                <c:pt idx="83">
                  <c:v>0.11305518169582772</c:v>
                </c:pt>
                <c:pt idx="84">
                  <c:v>0.11440107671601615</c:v>
                </c:pt>
                <c:pt idx="85">
                  <c:v>0.11574697173620457</c:v>
                </c:pt>
                <c:pt idx="86">
                  <c:v>0.11709286675639301</c:v>
                </c:pt>
                <c:pt idx="87">
                  <c:v>0.11843876177658143</c:v>
                </c:pt>
                <c:pt idx="88">
                  <c:v>0.11978465679676985</c:v>
                </c:pt>
                <c:pt idx="89">
                  <c:v>0.12113055181695828</c:v>
                </c:pt>
                <c:pt idx="90">
                  <c:v>0.1224764468371467</c:v>
                </c:pt>
                <c:pt idx="91">
                  <c:v>0.12382234185733512</c:v>
                </c:pt>
                <c:pt idx="92">
                  <c:v>0.12516823687752354</c:v>
                </c:pt>
                <c:pt idx="93">
                  <c:v>0.12651413189771199</c:v>
                </c:pt>
                <c:pt idx="94">
                  <c:v>0.12786002691790041</c:v>
                </c:pt>
                <c:pt idx="95">
                  <c:v>0.12920592193808883</c:v>
                </c:pt>
                <c:pt idx="96">
                  <c:v>0.13055181695827725</c:v>
                </c:pt>
                <c:pt idx="97">
                  <c:v>0.13189771197846567</c:v>
                </c:pt>
                <c:pt idx="98">
                  <c:v>0.13324360699865412</c:v>
                </c:pt>
                <c:pt idx="99">
                  <c:v>0.13458950201884254</c:v>
                </c:pt>
                <c:pt idx="100">
                  <c:v>0.13593539703903096</c:v>
                </c:pt>
                <c:pt idx="101">
                  <c:v>0.13728129205921938</c:v>
                </c:pt>
                <c:pt idx="102">
                  <c:v>0.1386271870794078</c:v>
                </c:pt>
                <c:pt idx="103">
                  <c:v>0.13997308209959622</c:v>
                </c:pt>
                <c:pt idx="104">
                  <c:v>0.14131897711978467</c:v>
                </c:pt>
                <c:pt idx="105">
                  <c:v>0.14266487213997309</c:v>
                </c:pt>
                <c:pt idx="106">
                  <c:v>0.14401076716016151</c:v>
                </c:pt>
                <c:pt idx="107">
                  <c:v>0.14535666218034993</c:v>
                </c:pt>
                <c:pt idx="108">
                  <c:v>0.14670255720053835</c:v>
                </c:pt>
                <c:pt idx="109">
                  <c:v>0.1480484522207268</c:v>
                </c:pt>
                <c:pt idx="110">
                  <c:v>0.14939434724091522</c:v>
                </c:pt>
                <c:pt idx="111">
                  <c:v>0.15074024226110364</c:v>
                </c:pt>
                <c:pt idx="112">
                  <c:v>0.15208613728129206</c:v>
                </c:pt>
                <c:pt idx="113">
                  <c:v>0.15343203230148048</c:v>
                </c:pt>
                <c:pt idx="114">
                  <c:v>0.15477792732166892</c:v>
                </c:pt>
                <c:pt idx="115">
                  <c:v>0.15612382234185734</c:v>
                </c:pt>
                <c:pt idx="116">
                  <c:v>0.15746971736204576</c:v>
                </c:pt>
                <c:pt idx="117">
                  <c:v>0.15881561238223418</c:v>
                </c:pt>
                <c:pt idx="118">
                  <c:v>0.1601615074024226</c:v>
                </c:pt>
                <c:pt idx="119">
                  <c:v>0.16150740242261102</c:v>
                </c:pt>
                <c:pt idx="120">
                  <c:v>0.16285329744279947</c:v>
                </c:pt>
                <c:pt idx="121">
                  <c:v>0.16419919246298789</c:v>
                </c:pt>
                <c:pt idx="122">
                  <c:v>0.16554508748317631</c:v>
                </c:pt>
                <c:pt idx="123">
                  <c:v>0.16689098250336473</c:v>
                </c:pt>
                <c:pt idx="124">
                  <c:v>0.16823687752355315</c:v>
                </c:pt>
                <c:pt idx="125">
                  <c:v>0.1695827725437416</c:v>
                </c:pt>
                <c:pt idx="126">
                  <c:v>0.17092866756393002</c:v>
                </c:pt>
                <c:pt idx="127">
                  <c:v>0.17227456258411844</c:v>
                </c:pt>
                <c:pt idx="128">
                  <c:v>0.17362045760430686</c:v>
                </c:pt>
                <c:pt idx="129">
                  <c:v>0.17496635262449528</c:v>
                </c:pt>
                <c:pt idx="130">
                  <c:v>0.17631224764468373</c:v>
                </c:pt>
                <c:pt idx="131">
                  <c:v>0.17765814266487215</c:v>
                </c:pt>
                <c:pt idx="132">
                  <c:v>0.17900403768506057</c:v>
                </c:pt>
                <c:pt idx="133">
                  <c:v>0.18034993270524899</c:v>
                </c:pt>
                <c:pt idx="134">
                  <c:v>0.18169582772543741</c:v>
                </c:pt>
                <c:pt idx="135">
                  <c:v>0.18304172274562583</c:v>
                </c:pt>
                <c:pt idx="136">
                  <c:v>0.18438761776581428</c:v>
                </c:pt>
                <c:pt idx="137">
                  <c:v>0.1857335127860027</c:v>
                </c:pt>
                <c:pt idx="138">
                  <c:v>0.18707940780619112</c:v>
                </c:pt>
                <c:pt idx="139">
                  <c:v>0.18842530282637954</c:v>
                </c:pt>
                <c:pt idx="140">
                  <c:v>0.18977119784656796</c:v>
                </c:pt>
                <c:pt idx="141">
                  <c:v>0.19111709286675641</c:v>
                </c:pt>
                <c:pt idx="142">
                  <c:v>0.19246298788694483</c:v>
                </c:pt>
                <c:pt idx="143">
                  <c:v>0.19380888290713325</c:v>
                </c:pt>
                <c:pt idx="144">
                  <c:v>0.19515477792732167</c:v>
                </c:pt>
                <c:pt idx="145">
                  <c:v>0.19650067294751009</c:v>
                </c:pt>
                <c:pt idx="146">
                  <c:v>0.19784656796769853</c:v>
                </c:pt>
                <c:pt idx="147">
                  <c:v>0.19919246298788695</c:v>
                </c:pt>
                <c:pt idx="148">
                  <c:v>0.20053835800807537</c:v>
                </c:pt>
                <c:pt idx="149">
                  <c:v>0.20188425302826379</c:v>
                </c:pt>
                <c:pt idx="150">
                  <c:v>0.20323014804845221</c:v>
                </c:pt>
                <c:pt idx="151">
                  <c:v>0.20457604306864063</c:v>
                </c:pt>
                <c:pt idx="152">
                  <c:v>0.20592193808882908</c:v>
                </c:pt>
                <c:pt idx="153">
                  <c:v>0.2072678331090175</c:v>
                </c:pt>
                <c:pt idx="154">
                  <c:v>0.20861372812920592</c:v>
                </c:pt>
                <c:pt idx="155">
                  <c:v>0.20995962314939434</c:v>
                </c:pt>
                <c:pt idx="156">
                  <c:v>0.21130551816958276</c:v>
                </c:pt>
                <c:pt idx="157">
                  <c:v>0.21265141318977121</c:v>
                </c:pt>
                <c:pt idx="158">
                  <c:v>0.21399730820995963</c:v>
                </c:pt>
                <c:pt idx="159">
                  <c:v>0.21534320323014805</c:v>
                </c:pt>
                <c:pt idx="160">
                  <c:v>0.21668909825033647</c:v>
                </c:pt>
                <c:pt idx="161">
                  <c:v>0.21803499327052489</c:v>
                </c:pt>
                <c:pt idx="162">
                  <c:v>0.21938088829071331</c:v>
                </c:pt>
                <c:pt idx="163">
                  <c:v>0.22072678331090176</c:v>
                </c:pt>
                <c:pt idx="164">
                  <c:v>0.22207267833109018</c:v>
                </c:pt>
                <c:pt idx="165">
                  <c:v>0.2234185733512786</c:v>
                </c:pt>
                <c:pt idx="166">
                  <c:v>0.22476446837146702</c:v>
                </c:pt>
                <c:pt idx="167">
                  <c:v>0.22611036339165544</c:v>
                </c:pt>
                <c:pt idx="168">
                  <c:v>0.22745625841184389</c:v>
                </c:pt>
                <c:pt idx="169">
                  <c:v>0.22880215343203231</c:v>
                </c:pt>
                <c:pt idx="170">
                  <c:v>0.23014804845222073</c:v>
                </c:pt>
                <c:pt idx="171">
                  <c:v>0.23149394347240915</c:v>
                </c:pt>
                <c:pt idx="172">
                  <c:v>0.23283983849259757</c:v>
                </c:pt>
                <c:pt idx="173">
                  <c:v>0.23418573351278602</c:v>
                </c:pt>
                <c:pt idx="174">
                  <c:v>0.23553162853297444</c:v>
                </c:pt>
                <c:pt idx="175">
                  <c:v>0.23687752355316286</c:v>
                </c:pt>
                <c:pt idx="176">
                  <c:v>0.23822341857335128</c:v>
                </c:pt>
                <c:pt idx="177">
                  <c:v>0.2395693135935397</c:v>
                </c:pt>
                <c:pt idx="178">
                  <c:v>0.24091520861372812</c:v>
                </c:pt>
                <c:pt idx="179">
                  <c:v>0.24226110363391656</c:v>
                </c:pt>
                <c:pt idx="180">
                  <c:v>0.24360699865410498</c:v>
                </c:pt>
                <c:pt idx="181">
                  <c:v>0.2449528936742934</c:v>
                </c:pt>
                <c:pt idx="182">
                  <c:v>0.24629878869448182</c:v>
                </c:pt>
                <c:pt idx="183">
                  <c:v>0.24764468371467024</c:v>
                </c:pt>
                <c:pt idx="184">
                  <c:v>0.24899057873485869</c:v>
                </c:pt>
                <c:pt idx="185">
                  <c:v>0.25033647375504708</c:v>
                </c:pt>
                <c:pt idx="186">
                  <c:v>0.25168236877523553</c:v>
                </c:pt>
                <c:pt idx="187">
                  <c:v>0.25302826379542398</c:v>
                </c:pt>
                <c:pt idx="188">
                  <c:v>0.25437415881561237</c:v>
                </c:pt>
                <c:pt idx="189">
                  <c:v>0.25572005383580082</c:v>
                </c:pt>
                <c:pt idx="190">
                  <c:v>0.25706594885598921</c:v>
                </c:pt>
                <c:pt idx="191">
                  <c:v>0.25841184387617766</c:v>
                </c:pt>
                <c:pt idx="192">
                  <c:v>0.25975773889636611</c:v>
                </c:pt>
                <c:pt idx="193">
                  <c:v>0.2611036339165545</c:v>
                </c:pt>
                <c:pt idx="194">
                  <c:v>0.26244952893674295</c:v>
                </c:pt>
                <c:pt idx="195">
                  <c:v>0.26379542395693134</c:v>
                </c:pt>
                <c:pt idx="196">
                  <c:v>0.26514131897711979</c:v>
                </c:pt>
                <c:pt idx="197">
                  <c:v>0.26648721399730824</c:v>
                </c:pt>
                <c:pt idx="198">
                  <c:v>0.26783310901749663</c:v>
                </c:pt>
                <c:pt idx="199">
                  <c:v>0.26917900403768508</c:v>
                </c:pt>
                <c:pt idx="200">
                  <c:v>0.27052489905787347</c:v>
                </c:pt>
                <c:pt idx="201">
                  <c:v>0.27187079407806192</c:v>
                </c:pt>
                <c:pt idx="202">
                  <c:v>0.27321668909825031</c:v>
                </c:pt>
                <c:pt idx="203">
                  <c:v>0.27456258411843876</c:v>
                </c:pt>
                <c:pt idx="204">
                  <c:v>0.27590847913862721</c:v>
                </c:pt>
                <c:pt idx="205">
                  <c:v>0.2772543741588156</c:v>
                </c:pt>
                <c:pt idx="206">
                  <c:v>0.27860026917900405</c:v>
                </c:pt>
                <c:pt idx="207">
                  <c:v>0.27994616419919244</c:v>
                </c:pt>
                <c:pt idx="208">
                  <c:v>0.28129205921938089</c:v>
                </c:pt>
                <c:pt idx="209">
                  <c:v>0.28263795423956933</c:v>
                </c:pt>
                <c:pt idx="210">
                  <c:v>0.28398384925975773</c:v>
                </c:pt>
                <c:pt idx="211">
                  <c:v>0.28532974427994617</c:v>
                </c:pt>
                <c:pt idx="212">
                  <c:v>0.28667563930013457</c:v>
                </c:pt>
                <c:pt idx="213">
                  <c:v>0.28802153432032301</c:v>
                </c:pt>
                <c:pt idx="214">
                  <c:v>0.28936742934051146</c:v>
                </c:pt>
                <c:pt idx="215">
                  <c:v>0.29071332436069985</c:v>
                </c:pt>
                <c:pt idx="216">
                  <c:v>0.2920592193808883</c:v>
                </c:pt>
                <c:pt idx="217">
                  <c:v>0.29340511440107669</c:v>
                </c:pt>
                <c:pt idx="218">
                  <c:v>0.29475100942126514</c:v>
                </c:pt>
                <c:pt idx="219">
                  <c:v>0.29609690444145359</c:v>
                </c:pt>
                <c:pt idx="220">
                  <c:v>0.29744279946164198</c:v>
                </c:pt>
                <c:pt idx="221">
                  <c:v>0.29878869448183043</c:v>
                </c:pt>
                <c:pt idx="222">
                  <c:v>0.30013458950201882</c:v>
                </c:pt>
                <c:pt idx="223">
                  <c:v>0.30148048452220727</c:v>
                </c:pt>
                <c:pt idx="224">
                  <c:v>0.30282637954239572</c:v>
                </c:pt>
                <c:pt idx="225">
                  <c:v>0.30417227456258411</c:v>
                </c:pt>
                <c:pt idx="226">
                  <c:v>0.30551816958277256</c:v>
                </c:pt>
                <c:pt idx="227">
                  <c:v>0.30686406460296095</c:v>
                </c:pt>
                <c:pt idx="228">
                  <c:v>0.3082099596231494</c:v>
                </c:pt>
                <c:pt idx="229">
                  <c:v>0.30955585464333785</c:v>
                </c:pt>
                <c:pt idx="230">
                  <c:v>0.31090174966352624</c:v>
                </c:pt>
                <c:pt idx="231">
                  <c:v>0.31224764468371469</c:v>
                </c:pt>
                <c:pt idx="232">
                  <c:v>0.31359353970390308</c:v>
                </c:pt>
                <c:pt idx="233">
                  <c:v>0.31493943472409153</c:v>
                </c:pt>
                <c:pt idx="234">
                  <c:v>0.31628532974427992</c:v>
                </c:pt>
                <c:pt idx="235">
                  <c:v>0.31763122476446837</c:v>
                </c:pt>
                <c:pt idx="236">
                  <c:v>0.31897711978465682</c:v>
                </c:pt>
                <c:pt idx="237">
                  <c:v>0.32032301480484521</c:v>
                </c:pt>
                <c:pt idx="238">
                  <c:v>0.32166890982503366</c:v>
                </c:pt>
                <c:pt idx="239">
                  <c:v>0.32301480484522205</c:v>
                </c:pt>
                <c:pt idx="240">
                  <c:v>0.3243606998654105</c:v>
                </c:pt>
                <c:pt idx="241">
                  <c:v>0.32570659488559894</c:v>
                </c:pt>
                <c:pt idx="242">
                  <c:v>0.32705248990578734</c:v>
                </c:pt>
                <c:pt idx="243">
                  <c:v>0.32839838492597578</c:v>
                </c:pt>
                <c:pt idx="244">
                  <c:v>0.32974427994616418</c:v>
                </c:pt>
                <c:pt idx="245">
                  <c:v>0.33109017496635262</c:v>
                </c:pt>
                <c:pt idx="246">
                  <c:v>0.33243606998654107</c:v>
                </c:pt>
                <c:pt idx="247">
                  <c:v>0.33378196500672946</c:v>
                </c:pt>
                <c:pt idx="248">
                  <c:v>0.33512786002691791</c:v>
                </c:pt>
                <c:pt idx="249">
                  <c:v>0.3364737550471063</c:v>
                </c:pt>
                <c:pt idx="250">
                  <c:v>0.33781965006729475</c:v>
                </c:pt>
                <c:pt idx="251">
                  <c:v>0.3391655450874832</c:v>
                </c:pt>
                <c:pt idx="252">
                  <c:v>0.34051144010767159</c:v>
                </c:pt>
                <c:pt idx="253">
                  <c:v>0.34185733512786004</c:v>
                </c:pt>
                <c:pt idx="254">
                  <c:v>0.34320323014804843</c:v>
                </c:pt>
                <c:pt idx="255">
                  <c:v>0.34454912516823688</c:v>
                </c:pt>
                <c:pt idx="256">
                  <c:v>0.34589502018842533</c:v>
                </c:pt>
                <c:pt idx="257">
                  <c:v>0.34724091520861372</c:v>
                </c:pt>
                <c:pt idx="258">
                  <c:v>0.34858681022880217</c:v>
                </c:pt>
                <c:pt idx="259">
                  <c:v>0.34993270524899056</c:v>
                </c:pt>
                <c:pt idx="260">
                  <c:v>0.35127860026917901</c:v>
                </c:pt>
                <c:pt idx="261">
                  <c:v>0.35262449528936746</c:v>
                </c:pt>
                <c:pt idx="262">
                  <c:v>0.35397039030955585</c:v>
                </c:pt>
                <c:pt idx="263">
                  <c:v>0.3553162853297443</c:v>
                </c:pt>
                <c:pt idx="264">
                  <c:v>0.35666218034993269</c:v>
                </c:pt>
                <c:pt idx="265">
                  <c:v>0.35800807537012114</c:v>
                </c:pt>
                <c:pt idx="266">
                  <c:v>0.35935397039030953</c:v>
                </c:pt>
                <c:pt idx="267">
                  <c:v>0.36069986541049798</c:v>
                </c:pt>
                <c:pt idx="268">
                  <c:v>0.36204576043068643</c:v>
                </c:pt>
                <c:pt idx="269">
                  <c:v>0.36339165545087482</c:v>
                </c:pt>
                <c:pt idx="270">
                  <c:v>0.36473755047106327</c:v>
                </c:pt>
                <c:pt idx="271">
                  <c:v>0.36608344549125166</c:v>
                </c:pt>
                <c:pt idx="272">
                  <c:v>0.36742934051144011</c:v>
                </c:pt>
                <c:pt idx="273">
                  <c:v>0.36877523553162855</c:v>
                </c:pt>
                <c:pt idx="274">
                  <c:v>0.37012113055181695</c:v>
                </c:pt>
                <c:pt idx="275">
                  <c:v>0.37146702557200539</c:v>
                </c:pt>
                <c:pt idx="276">
                  <c:v>0.37281292059219379</c:v>
                </c:pt>
                <c:pt idx="277">
                  <c:v>0.37415881561238223</c:v>
                </c:pt>
                <c:pt idx="278">
                  <c:v>0.37550471063257068</c:v>
                </c:pt>
                <c:pt idx="279">
                  <c:v>0.37685060565275907</c:v>
                </c:pt>
                <c:pt idx="280">
                  <c:v>0.37819650067294752</c:v>
                </c:pt>
                <c:pt idx="281">
                  <c:v>0.37954239569313591</c:v>
                </c:pt>
                <c:pt idx="282">
                  <c:v>0.38088829071332436</c:v>
                </c:pt>
                <c:pt idx="283">
                  <c:v>0.38223418573351281</c:v>
                </c:pt>
                <c:pt idx="284">
                  <c:v>0.3835800807537012</c:v>
                </c:pt>
                <c:pt idx="285">
                  <c:v>0.38492597577388965</c:v>
                </c:pt>
                <c:pt idx="286">
                  <c:v>0.38627187079407804</c:v>
                </c:pt>
                <c:pt idx="287">
                  <c:v>0.38761776581426649</c:v>
                </c:pt>
                <c:pt idx="288">
                  <c:v>0.38896366083445494</c:v>
                </c:pt>
                <c:pt idx="289">
                  <c:v>0.39030955585464333</c:v>
                </c:pt>
                <c:pt idx="290">
                  <c:v>0.39165545087483178</c:v>
                </c:pt>
                <c:pt idx="291">
                  <c:v>0.39300134589502017</c:v>
                </c:pt>
                <c:pt idx="292">
                  <c:v>0.39434724091520862</c:v>
                </c:pt>
                <c:pt idx="293">
                  <c:v>0.39569313593539707</c:v>
                </c:pt>
                <c:pt idx="294">
                  <c:v>0.39703903095558546</c:v>
                </c:pt>
                <c:pt idx="295">
                  <c:v>0.39838492597577391</c:v>
                </c:pt>
                <c:pt idx="296">
                  <c:v>0.3997308209959623</c:v>
                </c:pt>
                <c:pt idx="297">
                  <c:v>0.40107671601615075</c:v>
                </c:pt>
                <c:pt idx="298">
                  <c:v>0.40242261103633914</c:v>
                </c:pt>
                <c:pt idx="299">
                  <c:v>0.40376850605652759</c:v>
                </c:pt>
                <c:pt idx="300">
                  <c:v>0.40511440107671604</c:v>
                </c:pt>
                <c:pt idx="301">
                  <c:v>0.40646029609690443</c:v>
                </c:pt>
                <c:pt idx="302">
                  <c:v>0.40780619111709288</c:v>
                </c:pt>
                <c:pt idx="303">
                  <c:v>0.40915208613728127</c:v>
                </c:pt>
                <c:pt idx="304">
                  <c:v>0.41049798115746972</c:v>
                </c:pt>
                <c:pt idx="305">
                  <c:v>0.41184387617765816</c:v>
                </c:pt>
                <c:pt idx="306">
                  <c:v>0.41318977119784656</c:v>
                </c:pt>
                <c:pt idx="307">
                  <c:v>0.414535666218035</c:v>
                </c:pt>
                <c:pt idx="308">
                  <c:v>0.4158815612382234</c:v>
                </c:pt>
                <c:pt idx="309">
                  <c:v>0.41722745625841184</c:v>
                </c:pt>
                <c:pt idx="310">
                  <c:v>0.41857335127860029</c:v>
                </c:pt>
                <c:pt idx="311">
                  <c:v>0.41991924629878868</c:v>
                </c:pt>
                <c:pt idx="312">
                  <c:v>0.42126514131897713</c:v>
                </c:pt>
                <c:pt idx="313">
                  <c:v>0.42261103633916552</c:v>
                </c:pt>
                <c:pt idx="314">
                  <c:v>0.42395693135935397</c:v>
                </c:pt>
                <c:pt idx="315">
                  <c:v>0.42530282637954242</c:v>
                </c:pt>
                <c:pt idx="316">
                  <c:v>0.42664872139973081</c:v>
                </c:pt>
                <c:pt idx="317">
                  <c:v>0.42799461641991926</c:v>
                </c:pt>
                <c:pt idx="318">
                  <c:v>0.42934051144010765</c:v>
                </c:pt>
                <c:pt idx="319">
                  <c:v>0.4306864064602961</c:v>
                </c:pt>
                <c:pt idx="320">
                  <c:v>0.43203230148048455</c:v>
                </c:pt>
                <c:pt idx="321">
                  <c:v>0.43337819650067294</c:v>
                </c:pt>
                <c:pt idx="322">
                  <c:v>0.43472409152086139</c:v>
                </c:pt>
                <c:pt idx="323">
                  <c:v>0.43606998654104978</c:v>
                </c:pt>
                <c:pt idx="324">
                  <c:v>0.43741588156123823</c:v>
                </c:pt>
                <c:pt idx="325">
                  <c:v>0.43876177658142662</c:v>
                </c:pt>
                <c:pt idx="326">
                  <c:v>0.44010767160161507</c:v>
                </c:pt>
                <c:pt idx="327">
                  <c:v>0.44145356662180352</c:v>
                </c:pt>
                <c:pt idx="328">
                  <c:v>0.44279946164199191</c:v>
                </c:pt>
                <c:pt idx="329">
                  <c:v>0.44414535666218036</c:v>
                </c:pt>
                <c:pt idx="330">
                  <c:v>0.44549125168236875</c:v>
                </c:pt>
                <c:pt idx="331">
                  <c:v>0.4468371467025572</c:v>
                </c:pt>
                <c:pt idx="332">
                  <c:v>0.44818304172274565</c:v>
                </c:pt>
                <c:pt idx="333">
                  <c:v>0.44952893674293404</c:v>
                </c:pt>
                <c:pt idx="334">
                  <c:v>0.45087483176312249</c:v>
                </c:pt>
                <c:pt idx="335">
                  <c:v>0.45222072678331088</c:v>
                </c:pt>
                <c:pt idx="336">
                  <c:v>0.45356662180349933</c:v>
                </c:pt>
                <c:pt idx="337">
                  <c:v>0.45491251682368777</c:v>
                </c:pt>
                <c:pt idx="338">
                  <c:v>0.45625841184387617</c:v>
                </c:pt>
                <c:pt idx="339">
                  <c:v>0.45760430686406461</c:v>
                </c:pt>
                <c:pt idx="340">
                  <c:v>0.45895020188425301</c:v>
                </c:pt>
                <c:pt idx="341">
                  <c:v>0.46029609690444145</c:v>
                </c:pt>
                <c:pt idx="342">
                  <c:v>0.4616419919246299</c:v>
                </c:pt>
                <c:pt idx="343">
                  <c:v>0.46298788694481829</c:v>
                </c:pt>
                <c:pt idx="344">
                  <c:v>0.46433378196500674</c:v>
                </c:pt>
                <c:pt idx="345">
                  <c:v>0.46567967698519513</c:v>
                </c:pt>
                <c:pt idx="346">
                  <c:v>0.46702557200538358</c:v>
                </c:pt>
                <c:pt idx="347">
                  <c:v>0.46837146702557203</c:v>
                </c:pt>
                <c:pt idx="348">
                  <c:v>0.46971736204576042</c:v>
                </c:pt>
                <c:pt idx="349">
                  <c:v>0.47106325706594887</c:v>
                </c:pt>
                <c:pt idx="350">
                  <c:v>0.47240915208613726</c:v>
                </c:pt>
                <c:pt idx="351">
                  <c:v>0.47375504710632571</c:v>
                </c:pt>
                <c:pt idx="352">
                  <c:v>0.47510094212651416</c:v>
                </c:pt>
                <c:pt idx="353">
                  <c:v>0.47644683714670255</c:v>
                </c:pt>
                <c:pt idx="354">
                  <c:v>0.477792732166891</c:v>
                </c:pt>
                <c:pt idx="355">
                  <c:v>0.47913862718707939</c:v>
                </c:pt>
                <c:pt idx="356">
                  <c:v>0.48048452220726784</c:v>
                </c:pt>
                <c:pt idx="357">
                  <c:v>0.48183041722745623</c:v>
                </c:pt>
                <c:pt idx="358">
                  <c:v>0.48317631224764468</c:v>
                </c:pt>
                <c:pt idx="359">
                  <c:v>0.48452220726783313</c:v>
                </c:pt>
                <c:pt idx="360">
                  <c:v>0.48586810228802152</c:v>
                </c:pt>
                <c:pt idx="361">
                  <c:v>0.48721399730820997</c:v>
                </c:pt>
                <c:pt idx="362">
                  <c:v>0.48855989232839836</c:v>
                </c:pt>
                <c:pt idx="363">
                  <c:v>0.48990578734858681</c:v>
                </c:pt>
                <c:pt idx="364">
                  <c:v>0.49125168236877526</c:v>
                </c:pt>
                <c:pt idx="365">
                  <c:v>0.49259757738896365</c:v>
                </c:pt>
                <c:pt idx="366">
                  <c:v>0.4939434724091521</c:v>
                </c:pt>
                <c:pt idx="367">
                  <c:v>0.49528936742934049</c:v>
                </c:pt>
                <c:pt idx="368">
                  <c:v>0.49663526244952894</c:v>
                </c:pt>
                <c:pt idx="369">
                  <c:v>0.49798115746971738</c:v>
                </c:pt>
                <c:pt idx="370">
                  <c:v>0.49932705248990578</c:v>
                </c:pt>
                <c:pt idx="371">
                  <c:v>0.50067294751009417</c:v>
                </c:pt>
                <c:pt idx="372">
                  <c:v>0.50201884253028262</c:v>
                </c:pt>
                <c:pt idx="373">
                  <c:v>0.50336473755047106</c:v>
                </c:pt>
                <c:pt idx="374">
                  <c:v>0.50471063257065951</c:v>
                </c:pt>
                <c:pt idx="375">
                  <c:v>0.50605652759084796</c:v>
                </c:pt>
                <c:pt idx="376">
                  <c:v>0.5074024226110363</c:v>
                </c:pt>
                <c:pt idx="377">
                  <c:v>0.50874831763122474</c:v>
                </c:pt>
                <c:pt idx="378">
                  <c:v>0.51009421265141319</c:v>
                </c:pt>
                <c:pt idx="379">
                  <c:v>0.51144010767160164</c:v>
                </c:pt>
                <c:pt idx="380">
                  <c:v>0.51278600269179009</c:v>
                </c:pt>
                <c:pt idx="381">
                  <c:v>0.51413189771197843</c:v>
                </c:pt>
                <c:pt idx="382">
                  <c:v>0.51547779273216687</c:v>
                </c:pt>
                <c:pt idx="383">
                  <c:v>0.51682368775235532</c:v>
                </c:pt>
                <c:pt idx="384">
                  <c:v>0.51816958277254377</c:v>
                </c:pt>
                <c:pt idx="385">
                  <c:v>0.51951547779273222</c:v>
                </c:pt>
                <c:pt idx="386">
                  <c:v>0.52086137281292055</c:v>
                </c:pt>
                <c:pt idx="387">
                  <c:v>0.522207267833109</c:v>
                </c:pt>
                <c:pt idx="388">
                  <c:v>0.52355316285329745</c:v>
                </c:pt>
                <c:pt idx="389">
                  <c:v>0.5248990578734859</c:v>
                </c:pt>
                <c:pt idx="390">
                  <c:v>0.52624495289367434</c:v>
                </c:pt>
                <c:pt idx="391">
                  <c:v>0.52759084791386268</c:v>
                </c:pt>
                <c:pt idx="392">
                  <c:v>0.52893674293405113</c:v>
                </c:pt>
                <c:pt idx="393">
                  <c:v>0.53028263795423958</c:v>
                </c:pt>
                <c:pt idx="394">
                  <c:v>0.53162853297442803</c:v>
                </c:pt>
                <c:pt idx="395">
                  <c:v>0.53297442799461647</c:v>
                </c:pt>
                <c:pt idx="396">
                  <c:v>0.53432032301480481</c:v>
                </c:pt>
                <c:pt idx="397">
                  <c:v>0.53566621803499326</c:v>
                </c:pt>
                <c:pt idx="398">
                  <c:v>0.53701211305518171</c:v>
                </c:pt>
                <c:pt idx="399">
                  <c:v>0.53835800807537015</c:v>
                </c:pt>
                <c:pt idx="400">
                  <c:v>0.5397039030955586</c:v>
                </c:pt>
                <c:pt idx="401">
                  <c:v>0.54104979811574694</c:v>
                </c:pt>
                <c:pt idx="402">
                  <c:v>0.54239569313593539</c:v>
                </c:pt>
                <c:pt idx="403">
                  <c:v>0.54374158815612383</c:v>
                </c:pt>
                <c:pt idx="404">
                  <c:v>0.54508748317631228</c:v>
                </c:pt>
                <c:pt idx="405">
                  <c:v>0.54643337819650062</c:v>
                </c:pt>
                <c:pt idx="406">
                  <c:v>0.54777927321668907</c:v>
                </c:pt>
                <c:pt idx="407">
                  <c:v>0.54912516823687751</c:v>
                </c:pt>
                <c:pt idx="408">
                  <c:v>0.55047106325706596</c:v>
                </c:pt>
                <c:pt idx="409">
                  <c:v>0.55181695827725441</c:v>
                </c:pt>
                <c:pt idx="410">
                  <c:v>0.55316285329744275</c:v>
                </c:pt>
                <c:pt idx="411">
                  <c:v>0.55450874831763119</c:v>
                </c:pt>
                <c:pt idx="412">
                  <c:v>0.55585464333781964</c:v>
                </c:pt>
                <c:pt idx="413">
                  <c:v>0.55720053835800809</c:v>
                </c:pt>
                <c:pt idx="414">
                  <c:v>0.55854643337819654</c:v>
                </c:pt>
                <c:pt idx="415">
                  <c:v>0.55989232839838488</c:v>
                </c:pt>
                <c:pt idx="416">
                  <c:v>0.56123822341857332</c:v>
                </c:pt>
                <c:pt idx="417">
                  <c:v>0.56258411843876177</c:v>
                </c:pt>
                <c:pt idx="418">
                  <c:v>0.56393001345895022</c:v>
                </c:pt>
                <c:pt idx="419">
                  <c:v>0.56527590847913867</c:v>
                </c:pt>
                <c:pt idx="420">
                  <c:v>0.566621803499327</c:v>
                </c:pt>
                <c:pt idx="421">
                  <c:v>0.56796769851951545</c:v>
                </c:pt>
                <c:pt idx="422">
                  <c:v>0.5693135935397039</c:v>
                </c:pt>
                <c:pt idx="423">
                  <c:v>0.57065948855989235</c:v>
                </c:pt>
                <c:pt idx="424">
                  <c:v>0.5720053835800808</c:v>
                </c:pt>
                <c:pt idx="425">
                  <c:v>0.57335127860026913</c:v>
                </c:pt>
                <c:pt idx="426">
                  <c:v>0.57469717362045758</c:v>
                </c:pt>
                <c:pt idx="427">
                  <c:v>0.57604306864064603</c:v>
                </c:pt>
                <c:pt idx="428">
                  <c:v>0.57738896366083448</c:v>
                </c:pt>
                <c:pt idx="429">
                  <c:v>0.57873485868102292</c:v>
                </c:pt>
                <c:pt idx="430">
                  <c:v>0.58008075370121126</c:v>
                </c:pt>
                <c:pt idx="431">
                  <c:v>0.58142664872139971</c:v>
                </c:pt>
                <c:pt idx="432">
                  <c:v>0.58277254374158816</c:v>
                </c:pt>
                <c:pt idx="433">
                  <c:v>0.5841184387617766</c:v>
                </c:pt>
                <c:pt idx="434">
                  <c:v>0.58546433378196505</c:v>
                </c:pt>
                <c:pt idx="435">
                  <c:v>0.58681022880215339</c:v>
                </c:pt>
                <c:pt idx="436">
                  <c:v>0.58815612382234184</c:v>
                </c:pt>
                <c:pt idx="437">
                  <c:v>0.58950201884253028</c:v>
                </c:pt>
                <c:pt idx="438">
                  <c:v>0.59084791386271873</c:v>
                </c:pt>
                <c:pt idx="439">
                  <c:v>0.59219380888290718</c:v>
                </c:pt>
                <c:pt idx="440">
                  <c:v>0.59353970390309552</c:v>
                </c:pt>
                <c:pt idx="441">
                  <c:v>0.59488559892328396</c:v>
                </c:pt>
                <c:pt idx="442">
                  <c:v>0.59623149394347241</c:v>
                </c:pt>
                <c:pt idx="443">
                  <c:v>0.59757738896366086</c:v>
                </c:pt>
                <c:pt idx="444">
                  <c:v>0.59892328398384931</c:v>
                </c:pt>
                <c:pt idx="445">
                  <c:v>0.60026917900403765</c:v>
                </c:pt>
                <c:pt idx="446">
                  <c:v>0.60161507402422609</c:v>
                </c:pt>
                <c:pt idx="447">
                  <c:v>0.60296096904441454</c:v>
                </c:pt>
                <c:pt idx="448">
                  <c:v>0.60430686406460299</c:v>
                </c:pt>
                <c:pt idx="449">
                  <c:v>0.60565275908479144</c:v>
                </c:pt>
                <c:pt idx="450">
                  <c:v>0.60699865410497977</c:v>
                </c:pt>
                <c:pt idx="451">
                  <c:v>0.60834454912516822</c:v>
                </c:pt>
                <c:pt idx="452">
                  <c:v>0.60969044414535667</c:v>
                </c:pt>
                <c:pt idx="453">
                  <c:v>0.61103633916554512</c:v>
                </c:pt>
                <c:pt idx="454">
                  <c:v>0.61238223418573356</c:v>
                </c:pt>
                <c:pt idx="455">
                  <c:v>0.6137281292059219</c:v>
                </c:pt>
                <c:pt idx="456">
                  <c:v>0.61507402422611035</c:v>
                </c:pt>
                <c:pt idx="457">
                  <c:v>0.6164199192462988</c:v>
                </c:pt>
                <c:pt idx="458">
                  <c:v>0.61776581426648725</c:v>
                </c:pt>
                <c:pt idx="459">
                  <c:v>0.61911170928667569</c:v>
                </c:pt>
                <c:pt idx="460">
                  <c:v>0.62045760430686403</c:v>
                </c:pt>
                <c:pt idx="461">
                  <c:v>0.62180349932705248</c:v>
                </c:pt>
                <c:pt idx="462">
                  <c:v>0.62314939434724093</c:v>
                </c:pt>
                <c:pt idx="463">
                  <c:v>0.62449528936742937</c:v>
                </c:pt>
                <c:pt idx="464">
                  <c:v>0.62584118438761771</c:v>
                </c:pt>
                <c:pt idx="465">
                  <c:v>0.62718707940780616</c:v>
                </c:pt>
                <c:pt idx="466">
                  <c:v>0.62853297442799461</c:v>
                </c:pt>
                <c:pt idx="467">
                  <c:v>0.62987886944818305</c:v>
                </c:pt>
                <c:pt idx="468">
                  <c:v>0.6312247644683715</c:v>
                </c:pt>
                <c:pt idx="469">
                  <c:v>0.63257065948855984</c:v>
                </c:pt>
                <c:pt idx="470">
                  <c:v>0.63391655450874829</c:v>
                </c:pt>
                <c:pt idx="471">
                  <c:v>0.63526244952893673</c:v>
                </c:pt>
                <c:pt idx="472">
                  <c:v>0.63660834454912518</c:v>
                </c:pt>
                <c:pt idx="473">
                  <c:v>0.63795423956931363</c:v>
                </c:pt>
                <c:pt idx="474">
                  <c:v>0.63930013458950197</c:v>
                </c:pt>
                <c:pt idx="475">
                  <c:v>0.64064602960969042</c:v>
                </c:pt>
                <c:pt idx="476">
                  <c:v>0.64199192462987886</c:v>
                </c:pt>
                <c:pt idx="477">
                  <c:v>0.64333781965006731</c:v>
                </c:pt>
                <c:pt idx="478">
                  <c:v>0.64468371467025576</c:v>
                </c:pt>
                <c:pt idx="479">
                  <c:v>0.6460296096904441</c:v>
                </c:pt>
                <c:pt idx="480">
                  <c:v>0.64737550471063254</c:v>
                </c:pt>
                <c:pt idx="481">
                  <c:v>0.64872139973082099</c:v>
                </c:pt>
                <c:pt idx="482">
                  <c:v>0.65006729475100944</c:v>
                </c:pt>
                <c:pt idx="483">
                  <c:v>0.65141318977119789</c:v>
                </c:pt>
                <c:pt idx="484">
                  <c:v>0.65275908479138622</c:v>
                </c:pt>
                <c:pt idx="485">
                  <c:v>0.65410497981157467</c:v>
                </c:pt>
                <c:pt idx="486">
                  <c:v>0.65545087483176312</c:v>
                </c:pt>
                <c:pt idx="487">
                  <c:v>0.65679676985195157</c:v>
                </c:pt>
                <c:pt idx="488">
                  <c:v>0.65814266487214002</c:v>
                </c:pt>
                <c:pt idx="489">
                  <c:v>0.65948855989232835</c:v>
                </c:pt>
                <c:pt idx="490">
                  <c:v>0.6608344549125168</c:v>
                </c:pt>
                <c:pt idx="491">
                  <c:v>0.66218034993270525</c:v>
                </c:pt>
                <c:pt idx="492">
                  <c:v>0.6635262449528937</c:v>
                </c:pt>
                <c:pt idx="493">
                  <c:v>0.66487213997308214</c:v>
                </c:pt>
                <c:pt idx="494">
                  <c:v>0.66621803499327048</c:v>
                </c:pt>
                <c:pt idx="495">
                  <c:v>0.66756393001345893</c:v>
                </c:pt>
                <c:pt idx="496">
                  <c:v>0.66890982503364738</c:v>
                </c:pt>
                <c:pt idx="497">
                  <c:v>0.67025572005383582</c:v>
                </c:pt>
                <c:pt idx="498">
                  <c:v>0.67160161507402427</c:v>
                </c:pt>
                <c:pt idx="499">
                  <c:v>0.67294751009421261</c:v>
                </c:pt>
                <c:pt idx="500">
                  <c:v>0.67429340511440106</c:v>
                </c:pt>
                <c:pt idx="501">
                  <c:v>0.6756393001345895</c:v>
                </c:pt>
                <c:pt idx="502">
                  <c:v>0.67698519515477795</c:v>
                </c:pt>
                <c:pt idx="503">
                  <c:v>0.6783310901749664</c:v>
                </c:pt>
                <c:pt idx="504">
                  <c:v>0.67967698519515474</c:v>
                </c:pt>
                <c:pt idx="505">
                  <c:v>0.68102288021534318</c:v>
                </c:pt>
                <c:pt idx="506">
                  <c:v>0.68236877523553163</c:v>
                </c:pt>
                <c:pt idx="507">
                  <c:v>0.68371467025572008</c:v>
                </c:pt>
                <c:pt idx="508">
                  <c:v>0.68506056527590853</c:v>
                </c:pt>
                <c:pt idx="509">
                  <c:v>0.68640646029609687</c:v>
                </c:pt>
                <c:pt idx="510">
                  <c:v>0.68775235531628531</c:v>
                </c:pt>
                <c:pt idx="511">
                  <c:v>0.68909825033647376</c:v>
                </c:pt>
                <c:pt idx="512">
                  <c:v>0.69044414535666221</c:v>
                </c:pt>
                <c:pt idx="513">
                  <c:v>0.69179004037685066</c:v>
                </c:pt>
                <c:pt idx="514">
                  <c:v>0.69313593539703899</c:v>
                </c:pt>
                <c:pt idx="515">
                  <c:v>0.69448183041722744</c:v>
                </c:pt>
                <c:pt idx="516">
                  <c:v>0.69582772543741589</c:v>
                </c:pt>
                <c:pt idx="517">
                  <c:v>0.69717362045760434</c:v>
                </c:pt>
                <c:pt idx="518">
                  <c:v>0.69851951547779279</c:v>
                </c:pt>
                <c:pt idx="519">
                  <c:v>0.69986541049798112</c:v>
                </c:pt>
                <c:pt idx="520">
                  <c:v>0.70121130551816957</c:v>
                </c:pt>
                <c:pt idx="521">
                  <c:v>0.70255720053835802</c:v>
                </c:pt>
                <c:pt idx="522">
                  <c:v>0.70390309555854647</c:v>
                </c:pt>
                <c:pt idx="523">
                  <c:v>0.70524899057873491</c:v>
                </c:pt>
                <c:pt idx="524">
                  <c:v>0.70659488559892325</c:v>
                </c:pt>
                <c:pt idx="525">
                  <c:v>0.7079407806191117</c:v>
                </c:pt>
                <c:pt idx="526">
                  <c:v>0.70928667563930015</c:v>
                </c:pt>
                <c:pt idx="527">
                  <c:v>0.71063257065948859</c:v>
                </c:pt>
                <c:pt idx="528">
                  <c:v>0.71197846567967693</c:v>
                </c:pt>
                <c:pt idx="529">
                  <c:v>0.71332436069986538</c:v>
                </c:pt>
                <c:pt idx="530">
                  <c:v>0.71467025572005383</c:v>
                </c:pt>
                <c:pt idx="531">
                  <c:v>0.71601615074024227</c:v>
                </c:pt>
                <c:pt idx="532">
                  <c:v>0.71736204576043072</c:v>
                </c:pt>
                <c:pt idx="533">
                  <c:v>0.71870794078061906</c:v>
                </c:pt>
                <c:pt idx="534">
                  <c:v>0.72005383580080751</c:v>
                </c:pt>
                <c:pt idx="535">
                  <c:v>0.72139973082099595</c:v>
                </c:pt>
                <c:pt idx="536">
                  <c:v>0.7227456258411844</c:v>
                </c:pt>
                <c:pt idx="537">
                  <c:v>0.72409152086137285</c:v>
                </c:pt>
                <c:pt idx="538">
                  <c:v>0.72543741588156119</c:v>
                </c:pt>
                <c:pt idx="539">
                  <c:v>0.72678331090174964</c:v>
                </c:pt>
                <c:pt idx="540">
                  <c:v>0.72812920592193808</c:v>
                </c:pt>
                <c:pt idx="541">
                  <c:v>0.72947510094212653</c:v>
                </c:pt>
                <c:pt idx="542">
                  <c:v>0.73082099596231498</c:v>
                </c:pt>
                <c:pt idx="543">
                  <c:v>0.73216689098250332</c:v>
                </c:pt>
                <c:pt idx="544">
                  <c:v>0.73351278600269176</c:v>
                </c:pt>
                <c:pt idx="545">
                  <c:v>0.73485868102288021</c:v>
                </c:pt>
                <c:pt idx="546">
                  <c:v>0.73620457604306866</c:v>
                </c:pt>
                <c:pt idx="547">
                  <c:v>0.73755047106325711</c:v>
                </c:pt>
                <c:pt idx="548">
                  <c:v>0.73889636608344544</c:v>
                </c:pt>
                <c:pt idx="549">
                  <c:v>0.74024226110363389</c:v>
                </c:pt>
                <c:pt idx="550">
                  <c:v>0.74158815612382234</c:v>
                </c:pt>
                <c:pt idx="551">
                  <c:v>0.74293405114401079</c:v>
                </c:pt>
                <c:pt idx="552">
                  <c:v>0.74427994616419924</c:v>
                </c:pt>
                <c:pt idx="553">
                  <c:v>0.74562584118438757</c:v>
                </c:pt>
                <c:pt idx="554">
                  <c:v>0.74697173620457602</c:v>
                </c:pt>
                <c:pt idx="555">
                  <c:v>0.74831763122476447</c:v>
                </c:pt>
                <c:pt idx="556">
                  <c:v>0.74966352624495292</c:v>
                </c:pt>
                <c:pt idx="557">
                  <c:v>0.75100942126514136</c:v>
                </c:pt>
                <c:pt idx="558">
                  <c:v>0.7523553162853297</c:v>
                </c:pt>
                <c:pt idx="559">
                  <c:v>0.75370121130551815</c:v>
                </c:pt>
                <c:pt idx="560">
                  <c:v>0.7550471063257066</c:v>
                </c:pt>
                <c:pt idx="561">
                  <c:v>0.75639300134589504</c:v>
                </c:pt>
                <c:pt idx="562">
                  <c:v>0.75773889636608349</c:v>
                </c:pt>
                <c:pt idx="563">
                  <c:v>0.75908479138627183</c:v>
                </c:pt>
                <c:pt idx="564">
                  <c:v>0.76043068640646028</c:v>
                </c:pt>
                <c:pt idx="565">
                  <c:v>0.76177658142664872</c:v>
                </c:pt>
                <c:pt idx="566">
                  <c:v>0.76312247644683717</c:v>
                </c:pt>
                <c:pt idx="567">
                  <c:v>0.76446837146702562</c:v>
                </c:pt>
                <c:pt idx="568">
                  <c:v>0.76581426648721396</c:v>
                </c:pt>
                <c:pt idx="569">
                  <c:v>0.7671601615074024</c:v>
                </c:pt>
                <c:pt idx="570">
                  <c:v>0.76850605652759085</c:v>
                </c:pt>
                <c:pt idx="571">
                  <c:v>0.7698519515477793</c:v>
                </c:pt>
                <c:pt idx="572">
                  <c:v>0.77119784656796775</c:v>
                </c:pt>
                <c:pt idx="573">
                  <c:v>0.77254374158815609</c:v>
                </c:pt>
                <c:pt idx="574">
                  <c:v>0.77388963660834453</c:v>
                </c:pt>
                <c:pt idx="575">
                  <c:v>0.77523553162853298</c:v>
                </c:pt>
                <c:pt idx="576">
                  <c:v>0.77658142664872143</c:v>
                </c:pt>
                <c:pt idx="577">
                  <c:v>0.77792732166890988</c:v>
                </c:pt>
                <c:pt idx="578">
                  <c:v>0.77927321668909821</c:v>
                </c:pt>
                <c:pt idx="579">
                  <c:v>0.78061911170928666</c:v>
                </c:pt>
                <c:pt idx="580">
                  <c:v>0.78196500672947511</c:v>
                </c:pt>
                <c:pt idx="581">
                  <c:v>0.78331090174966356</c:v>
                </c:pt>
                <c:pt idx="582">
                  <c:v>0.78465679676985201</c:v>
                </c:pt>
                <c:pt idx="583">
                  <c:v>0.78600269179004034</c:v>
                </c:pt>
                <c:pt idx="584">
                  <c:v>0.78734858681022879</c:v>
                </c:pt>
                <c:pt idx="585">
                  <c:v>0.78869448183041724</c:v>
                </c:pt>
                <c:pt idx="586">
                  <c:v>0.79004037685060569</c:v>
                </c:pt>
                <c:pt idx="587">
                  <c:v>0.79138627187079413</c:v>
                </c:pt>
                <c:pt idx="588">
                  <c:v>0.79273216689098247</c:v>
                </c:pt>
                <c:pt idx="589">
                  <c:v>0.79407806191117092</c:v>
                </c:pt>
                <c:pt idx="590">
                  <c:v>0.79542395693135937</c:v>
                </c:pt>
                <c:pt idx="591">
                  <c:v>0.79676985195154781</c:v>
                </c:pt>
                <c:pt idx="592">
                  <c:v>0.79811574697173615</c:v>
                </c:pt>
                <c:pt idx="593">
                  <c:v>0.7994616419919246</c:v>
                </c:pt>
                <c:pt idx="594">
                  <c:v>0.80080753701211305</c:v>
                </c:pt>
                <c:pt idx="595">
                  <c:v>0.80215343203230149</c:v>
                </c:pt>
                <c:pt idx="596">
                  <c:v>0.80349932705248994</c:v>
                </c:pt>
                <c:pt idx="597">
                  <c:v>0.80484522207267828</c:v>
                </c:pt>
                <c:pt idx="598">
                  <c:v>0.80619111709286673</c:v>
                </c:pt>
                <c:pt idx="599">
                  <c:v>0.80753701211305517</c:v>
                </c:pt>
                <c:pt idx="600">
                  <c:v>0.80888290713324362</c:v>
                </c:pt>
                <c:pt idx="601">
                  <c:v>0.81022880215343207</c:v>
                </c:pt>
                <c:pt idx="602">
                  <c:v>0.81157469717362041</c:v>
                </c:pt>
                <c:pt idx="603">
                  <c:v>0.81292059219380886</c:v>
                </c:pt>
                <c:pt idx="604">
                  <c:v>0.8142664872139973</c:v>
                </c:pt>
                <c:pt idx="605">
                  <c:v>0.81561238223418575</c:v>
                </c:pt>
                <c:pt idx="606">
                  <c:v>0.8169582772543742</c:v>
                </c:pt>
                <c:pt idx="607">
                  <c:v>0.81830417227456254</c:v>
                </c:pt>
                <c:pt idx="608">
                  <c:v>0.81965006729475098</c:v>
                </c:pt>
                <c:pt idx="609">
                  <c:v>0.82099596231493943</c:v>
                </c:pt>
                <c:pt idx="610">
                  <c:v>0.82234185733512788</c:v>
                </c:pt>
                <c:pt idx="611">
                  <c:v>0.82368775235531633</c:v>
                </c:pt>
                <c:pt idx="612">
                  <c:v>0.82503364737550466</c:v>
                </c:pt>
                <c:pt idx="613">
                  <c:v>0.82637954239569311</c:v>
                </c:pt>
                <c:pt idx="614">
                  <c:v>0.82772543741588156</c:v>
                </c:pt>
                <c:pt idx="615">
                  <c:v>0.82907133243607001</c:v>
                </c:pt>
                <c:pt idx="616">
                  <c:v>0.83041722745625846</c:v>
                </c:pt>
                <c:pt idx="617">
                  <c:v>0.83176312247644679</c:v>
                </c:pt>
                <c:pt idx="618">
                  <c:v>0.83310901749663524</c:v>
                </c:pt>
                <c:pt idx="619">
                  <c:v>0.83445491251682369</c:v>
                </c:pt>
                <c:pt idx="620">
                  <c:v>0.83580080753701214</c:v>
                </c:pt>
                <c:pt idx="621">
                  <c:v>0.83714670255720058</c:v>
                </c:pt>
                <c:pt idx="622">
                  <c:v>0.83849259757738892</c:v>
                </c:pt>
                <c:pt idx="623">
                  <c:v>0.83983849259757737</c:v>
                </c:pt>
                <c:pt idx="624">
                  <c:v>0.84118438761776582</c:v>
                </c:pt>
                <c:pt idx="625">
                  <c:v>0.84253028263795426</c:v>
                </c:pt>
                <c:pt idx="626">
                  <c:v>0.84387617765814271</c:v>
                </c:pt>
                <c:pt idx="627">
                  <c:v>0.84522207267833105</c:v>
                </c:pt>
                <c:pt idx="628">
                  <c:v>0.8465679676985195</c:v>
                </c:pt>
                <c:pt idx="629">
                  <c:v>0.84791386271870794</c:v>
                </c:pt>
                <c:pt idx="630">
                  <c:v>0.84925975773889639</c:v>
                </c:pt>
                <c:pt idx="631">
                  <c:v>0.85060565275908484</c:v>
                </c:pt>
                <c:pt idx="632">
                  <c:v>0.85195154777927318</c:v>
                </c:pt>
                <c:pt idx="633">
                  <c:v>0.85329744279946163</c:v>
                </c:pt>
                <c:pt idx="634">
                  <c:v>0.85464333781965007</c:v>
                </c:pt>
                <c:pt idx="635">
                  <c:v>0.85598923283983852</c:v>
                </c:pt>
                <c:pt idx="636">
                  <c:v>0.85733512786002697</c:v>
                </c:pt>
                <c:pt idx="637">
                  <c:v>0.85868102288021531</c:v>
                </c:pt>
                <c:pt idx="638">
                  <c:v>0.86002691790040375</c:v>
                </c:pt>
                <c:pt idx="639">
                  <c:v>0.8613728129205922</c:v>
                </c:pt>
                <c:pt idx="640">
                  <c:v>0.86271870794078065</c:v>
                </c:pt>
                <c:pt idx="641">
                  <c:v>0.8640646029609691</c:v>
                </c:pt>
                <c:pt idx="642">
                  <c:v>0.86541049798115743</c:v>
                </c:pt>
                <c:pt idx="643">
                  <c:v>0.86675639300134588</c:v>
                </c:pt>
                <c:pt idx="644">
                  <c:v>0.86810228802153433</c:v>
                </c:pt>
                <c:pt idx="645">
                  <c:v>0.86944818304172278</c:v>
                </c:pt>
                <c:pt idx="646">
                  <c:v>0.87079407806191123</c:v>
                </c:pt>
                <c:pt idx="647">
                  <c:v>0.87213997308209956</c:v>
                </c:pt>
                <c:pt idx="648">
                  <c:v>0.87348586810228801</c:v>
                </c:pt>
                <c:pt idx="649">
                  <c:v>0.87483176312247646</c:v>
                </c:pt>
                <c:pt idx="650">
                  <c:v>0.87617765814266491</c:v>
                </c:pt>
                <c:pt idx="651">
                  <c:v>0.87752355316285324</c:v>
                </c:pt>
                <c:pt idx="652">
                  <c:v>0.87886944818304169</c:v>
                </c:pt>
                <c:pt idx="653">
                  <c:v>0.88021534320323014</c:v>
                </c:pt>
                <c:pt idx="654">
                  <c:v>0.88156123822341859</c:v>
                </c:pt>
                <c:pt idx="655">
                  <c:v>0.88290713324360703</c:v>
                </c:pt>
                <c:pt idx="656">
                  <c:v>0.88425302826379537</c:v>
                </c:pt>
                <c:pt idx="657">
                  <c:v>0.88559892328398382</c:v>
                </c:pt>
                <c:pt idx="658">
                  <c:v>0.88694481830417227</c:v>
                </c:pt>
                <c:pt idx="659">
                  <c:v>0.88829071332436071</c:v>
                </c:pt>
                <c:pt idx="660">
                  <c:v>0.88963660834454916</c:v>
                </c:pt>
                <c:pt idx="661">
                  <c:v>0.8909825033647375</c:v>
                </c:pt>
                <c:pt idx="662">
                  <c:v>0.89232839838492595</c:v>
                </c:pt>
                <c:pt idx="663">
                  <c:v>0.89367429340511439</c:v>
                </c:pt>
                <c:pt idx="664">
                  <c:v>0.89502018842530284</c:v>
                </c:pt>
                <c:pt idx="665">
                  <c:v>0.89636608344549129</c:v>
                </c:pt>
                <c:pt idx="666">
                  <c:v>0.89771197846567963</c:v>
                </c:pt>
                <c:pt idx="667">
                  <c:v>0.89905787348586808</c:v>
                </c:pt>
                <c:pt idx="668">
                  <c:v>0.90040376850605652</c:v>
                </c:pt>
                <c:pt idx="669">
                  <c:v>0.90174966352624497</c:v>
                </c:pt>
                <c:pt idx="670">
                  <c:v>0.90309555854643342</c:v>
                </c:pt>
                <c:pt idx="671">
                  <c:v>0.90444145356662176</c:v>
                </c:pt>
                <c:pt idx="672">
                  <c:v>0.9057873485868102</c:v>
                </c:pt>
                <c:pt idx="673">
                  <c:v>0.90713324360699865</c:v>
                </c:pt>
                <c:pt idx="674">
                  <c:v>0.9084791386271871</c:v>
                </c:pt>
                <c:pt idx="675">
                  <c:v>0.90982503364737555</c:v>
                </c:pt>
                <c:pt idx="676">
                  <c:v>0.91117092866756388</c:v>
                </c:pt>
                <c:pt idx="677">
                  <c:v>0.91251682368775233</c:v>
                </c:pt>
                <c:pt idx="678">
                  <c:v>0.91386271870794078</c:v>
                </c:pt>
                <c:pt idx="679">
                  <c:v>0.91520861372812923</c:v>
                </c:pt>
                <c:pt idx="680">
                  <c:v>0.91655450874831768</c:v>
                </c:pt>
                <c:pt idx="681">
                  <c:v>0.91790040376850601</c:v>
                </c:pt>
                <c:pt idx="682">
                  <c:v>0.91924629878869446</c:v>
                </c:pt>
                <c:pt idx="683">
                  <c:v>0.92059219380888291</c:v>
                </c:pt>
                <c:pt idx="684">
                  <c:v>0.92193808882907136</c:v>
                </c:pt>
                <c:pt idx="685">
                  <c:v>0.9232839838492598</c:v>
                </c:pt>
                <c:pt idx="686">
                  <c:v>0.92462987886944814</c:v>
                </c:pt>
                <c:pt idx="687">
                  <c:v>0.92597577388963659</c:v>
                </c:pt>
                <c:pt idx="688">
                  <c:v>0.92732166890982504</c:v>
                </c:pt>
                <c:pt idx="689">
                  <c:v>0.92866756393001348</c:v>
                </c:pt>
                <c:pt idx="690">
                  <c:v>0.93001345895020193</c:v>
                </c:pt>
                <c:pt idx="691">
                  <c:v>0.93135935397039027</c:v>
                </c:pt>
                <c:pt idx="692">
                  <c:v>0.93270524899057872</c:v>
                </c:pt>
                <c:pt idx="693">
                  <c:v>0.93405114401076716</c:v>
                </c:pt>
                <c:pt idx="694">
                  <c:v>0.93539703903095561</c:v>
                </c:pt>
                <c:pt idx="695">
                  <c:v>0.93674293405114406</c:v>
                </c:pt>
                <c:pt idx="696">
                  <c:v>0.9380888290713324</c:v>
                </c:pt>
                <c:pt idx="697">
                  <c:v>0.93943472409152085</c:v>
                </c:pt>
                <c:pt idx="698">
                  <c:v>0.94078061911170929</c:v>
                </c:pt>
                <c:pt idx="699">
                  <c:v>0.94212651413189774</c:v>
                </c:pt>
                <c:pt idx="700">
                  <c:v>0.94347240915208619</c:v>
                </c:pt>
                <c:pt idx="701">
                  <c:v>0.94481830417227453</c:v>
                </c:pt>
                <c:pt idx="702">
                  <c:v>0.94616419919246297</c:v>
                </c:pt>
                <c:pt idx="703">
                  <c:v>0.94751009421265142</c:v>
                </c:pt>
                <c:pt idx="704">
                  <c:v>0.94885598923283987</c:v>
                </c:pt>
                <c:pt idx="705">
                  <c:v>0.95020188425302832</c:v>
                </c:pt>
                <c:pt idx="706">
                  <c:v>0.95154777927321665</c:v>
                </c:pt>
                <c:pt idx="707">
                  <c:v>0.9528936742934051</c:v>
                </c:pt>
                <c:pt idx="708">
                  <c:v>0.95423956931359355</c:v>
                </c:pt>
                <c:pt idx="709">
                  <c:v>0.955585464333782</c:v>
                </c:pt>
                <c:pt idx="710">
                  <c:v>0.95693135935397045</c:v>
                </c:pt>
                <c:pt idx="711">
                  <c:v>0.95827725437415878</c:v>
                </c:pt>
                <c:pt idx="712">
                  <c:v>0.95962314939434723</c:v>
                </c:pt>
                <c:pt idx="713">
                  <c:v>0.96096904441453568</c:v>
                </c:pt>
                <c:pt idx="714">
                  <c:v>0.96231493943472413</c:v>
                </c:pt>
                <c:pt idx="715">
                  <c:v>0.96366083445491246</c:v>
                </c:pt>
                <c:pt idx="716">
                  <c:v>0.96500672947510091</c:v>
                </c:pt>
                <c:pt idx="717">
                  <c:v>0.96635262449528936</c:v>
                </c:pt>
                <c:pt idx="718">
                  <c:v>0.96769851951547781</c:v>
                </c:pt>
                <c:pt idx="719">
                  <c:v>0.96904441453566625</c:v>
                </c:pt>
                <c:pt idx="720">
                  <c:v>0.97039030955585459</c:v>
                </c:pt>
                <c:pt idx="721">
                  <c:v>0.97173620457604304</c:v>
                </c:pt>
                <c:pt idx="722">
                  <c:v>0.97308209959623149</c:v>
                </c:pt>
                <c:pt idx="723">
                  <c:v>0.97442799461641993</c:v>
                </c:pt>
                <c:pt idx="724">
                  <c:v>0.97577388963660838</c:v>
                </c:pt>
                <c:pt idx="725">
                  <c:v>0.97711978465679672</c:v>
                </c:pt>
                <c:pt idx="726">
                  <c:v>0.97846567967698517</c:v>
                </c:pt>
                <c:pt idx="727">
                  <c:v>0.97981157469717362</c:v>
                </c:pt>
                <c:pt idx="728">
                  <c:v>0.98115746971736206</c:v>
                </c:pt>
                <c:pt idx="729">
                  <c:v>0.98250336473755051</c:v>
                </c:pt>
                <c:pt idx="730">
                  <c:v>0.98384925975773885</c:v>
                </c:pt>
                <c:pt idx="731">
                  <c:v>0.9851951547779273</c:v>
                </c:pt>
                <c:pt idx="732">
                  <c:v>0.98654104979811574</c:v>
                </c:pt>
                <c:pt idx="733">
                  <c:v>0.98788694481830419</c:v>
                </c:pt>
                <c:pt idx="734">
                  <c:v>0.98923283983849264</c:v>
                </c:pt>
                <c:pt idx="735">
                  <c:v>0.99057873485868098</c:v>
                </c:pt>
                <c:pt idx="736">
                  <c:v>0.99192462987886942</c:v>
                </c:pt>
                <c:pt idx="737">
                  <c:v>0.99327052489905787</c:v>
                </c:pt>
                <c:pt idx="738">
                  <c:v>0.99461641991924632</c:v>
                </c:pt>
                <c:pt idx="739">
                  <c:v>0.99596231493943477</c:v>
                </c:pt>
                <c:pt idx="740">
                  <c:v>0.9973082099596231</c:v>
                </c:pt>
                <c:pt idx="741">
                  <c:v>0.99865410497981155</c:v>
                </c:pt>
                <c:pt idx="742">
                  <c:v>1</c:v>
                </c:pt>
              </c:numCache>
            </c:numRef>
          </c:xVal>
          <c:yVal>
            <c:numRef>
              <c:f>'Duration Curve'!$S$2:$S$763</c:f>
              <c:numCache>
                <c:formatCode>General</c:formatCode>
                <c:ptCount val="762"/>
                <c:pt idx="0">
                  <c:v>14583.588219401043</c:v>
                </c:pt>
                <c:pt idx="1">
                  <c:v>14633.587296006945</c:v>
                </c:pt>
                <c:pt idx="2">
                  <c:v>14940.879023437501</c:v>
                </c:pt>
                <c:pt idx="3">
                  <c:v>14992.235428247419</c:v>
                </c:pt>
                <c:pt idx="4">
                  <c:v>15018.931473518345</c:v>
                </c:pt>
                <c:pt idx="5">
                  <c:v>15025.539927300348</c:v>
                </c:pt>
                <c:pt idx="6">
                  <c:v>15095.31947907004</c:v>
                </c:pt>
                <c:pt idx="7">
                  <c:v>15126.755819221471</c:v>
                </c:pt>
                <c:pt idx="8">
                  <c:v>15148.520384114585</c:v>
                </c:pt>
                <c:pt idx="9">
                  <c:v>15227.517332893343</c:v>
                </c:pt>
                <c:pt idx="10">
                  <c:v>15242.124293986184</c:v>
                </c:pt>
                <c:pt idx="11">
                  <c:v>15252.052813722225</c:v>
                </c:pt>
                <c:pt idx="12">
                  <c:v>15278.675923394097</c:v>
                </c:pt>
                <c:pt idx="13">
                  <c:v>15451.171217023697</c:v>
                </c:pt>
                <c:pt idx="14">
                  <c:v>15467.82915365537</c:v>
                </c:pt>
                <c:pt idx="15">
                  <c:v>15542.276840287317</c:v>
                </c:pt>
                <c:pt idx="16">
                  <c:v>15544.706859809026</c:v>
                </c:pt>
                <c:pt idx="17">
                  <c:v>15576.369033470384</c:v>
                </c:pt>
                <c:pt idx="18">
                  <c:v>15603.2130056364</c:v>
                </c:pt>
                <c:pt idx="19">
                  <c:v>15662.816294485463</c:v>
                </c:pt>
                <c:pt idx="20">
                  <c:v>15709.005060831349</c:v>
                </c:pt>
                <c:pt idx="21">
                  <c:v>15749.450745442709</c:v>
                </c:pt>
                <c:pt idx="22">
                  <c:v>15762.069677743912</c:v>
                </c:pt>
                <c:pt idx="23">
                  <c:v>15781.707516276041</c:v>
                </c:pt>
                <c:pt idx="24">
                  <c:v>15842.623189016713</c:v>
                </c:pt>
                <c:pt idx="25">
                  <c:v>15920.662072482639</c:v>
                </c:pt>
                <c:pt idx="26">
                  <c:v>15928.647791877722</c:v>
                </c:pt>
                <c:pt idx="27">
                  <c:v>16080.239404296875</c:v>
                </c:pt>
                <c:pt idx="28">
                  <c:v>16108.411316934362</c:v>
                </c:pt>
                <c:pt idx="29">
                  <c:v>16139.94491645919</c:v>
                </c:pt>
                <c:pt idx="30">
                  <c:v>16151.741290145186</c:v>
                </c:pt>
                <c:pt idx="31">
                  <c:v>16270.755697709192</c:v>
                </c:pt>
                <c:pt idx="32">
                  <c:v>16325.440330955718</c:v>
                </c:pt>
                <c:pt idx="33">
                  <c:v>16364.191507161459</c:v>
                </c:pt>
                <c:pt idx="34">
                  <c:v>16385.363540581595</c:v>
                </c:pt>
                <c:pt idx="35">
                  <c:v>16411.824008240568</c:v>
                </c:pt>
                <c:pt idx="36">
                  <c:v>16465.013947968713</c:v>
                </c:pt>
                <c:pt idx="37">
                  <c:v>16479.629239095051</c:v>
                </c:pt>
                <c:pt idx="38">
                  <c:v>16508.014344627591</c:v>
                </c:pt>
                <c:pt idx="39">
                  <c:v>16519.190553651981</c:v>
                </c:pt>
                <c:pt idx="40">
                  <c:v>16600.752783396012</c:v>
                </c:pt>
                <c:pt idx="41">
                  <c:v>16631.704993898704</c:v>
                </c:pt>
                <c:pt idx="42">
                  <c:v>16659.930119357639</c:v>
                </c:pt>
                <c:pt idx="43">
                  <c:v>16664.563108419046</c:v>
                </c:pt>
                <c:pt idx="44">
                  <c:v>16687.83763564322</c:v>
                </c:pt>
                <c:pt idx="45">
                  <c:v>16757.08870659722</c:v>
                </c:pt>
                <c:pt idx="46">
                  <c:v>16790.95238892184</c:v>
                </c:pt>
                <c:pt idx="47">
                  <c:v>16847.078995235232</c:v>
                </c:pt>
                <c:pt idx="48">
                  <c:v>16916.371592319108</c:v>
                </c:pt>
                <c:pt idx="49">
                  <c:v>16933.137686629561</c:v>
                </c:pt>
                <c:pt idx="50">
                  <c:v>16955.927578013343</c:v>
                </c:pt>
                <c:pt idx="51">
                  <c:v>16989.04785214</c:v>
                </c:pt>
                <c:pt idx="52">
                  <c:v>17025.045391719606</c:v>
                </c:pt>
                <c:pt idx="53">
                  <c:v>17095.476720914179</c:v>
                </c:pt>
                <c:pt idx="54">
                  <c:v>17143.864117838541</c:v>
                </c:pt>
                <c:pt idx="55">
                  <c:v>17172.518461810647</c:v>
                </c:pt>
                <c:pt idx="56">
                  <c:v>17189.786604853947</c:v>
                </c:pt>
                <c:pt idx="57">
                  <c:v>17199.938857686153</c:v>
                </c:pt>
                <c:pt idx="58">
                  <c:v>17200.085303276912</c:v>
                </c:pt>
                <c:pt idx="59">
                  <c:v>17209.46523654514</c:v>
                </c:pt>
                <c:pt idx="60">
                  <c:v>17311.342524879776</c:v>
                </c:pt>
                <c:pt idx="61">
                  <c:v>17315.953883473077</c:v>
                </c:pt>
                <c:pt idx="62">
                  <c:v>17323.589790581595</c:v>
                </c:pt>
                <c:pt idx="63">
                  <c:v>17326.374641927086</c:v>
                </c:pt>
                <c:pt idx="64">
                  <c:v>17389.445281032989</c:v>
                </c:pt>
                <c:pt idx="65">
                  <c:v>17420.66677625868</c:v>
                </c:pt>
                <c:pt idx="66">
                  <c:v>17452.80658094618</c:v>
                </c:pt>
                <c:pt idx="67">
                  <c:v>17454.120375443563</c:v>
                </c:pt>
                <c:pt idx="68">
                  <c:v>17550.559611554672</c:v>
                </c:pt>
                <c:pt idx="69">
                  <c:v>17576.788102223079</c:v>
                </c:pt>
                <c:pt idx="70">
                  <c:v>17578.98138130294</c:v>
                </c:pt>
                <c:pt idx="71">
                  <c:v>17594.53224175347</c:v>
                </c:pt>
                <c:pt idx="72">
                  <c:v>17706.148127170138</c:v>
                </c:pt>
                <c:pt idx="73">
                  <c:v>17737.287618203562</c:v>
                </c:pt>
                <c:pt idx="74">
                  <c:v>17749.927106338244</c:v>
                </c:pt>
                <c:pt idx="75">
                  <c:v>17756.252600254484</c:v>
                </c:pt>
                <c:pt idx="76">
                  <c:v>17933.694256569146</c:v>
                </c:pt>
                <c:pt idx="77">
                  <c:v>18101.84768519799</c:v>
                </c:pt>
                <c:pt idx="78">
                  <c:v>18104.781246329279</c:v>
                </c:pt>
                <c:pt idx="79">
                  <c:v>18155.452684733071</c:v>
                </c:pt>
                <c:pt idx="80">
                  <c:v>18283.318904089399</c:v>
                </c:pt>
                <c:pt idx="81">
                  <c:v>18411.645388454865</c:v>
                </c:pt>
                <c:pt idx="82">
                  <c:v>18614.832477891709</c:v>
                </c:pt>
                <c:pt idx="83">
                  <c:v>18627.210050998263</c:v>
                </c:pt>
                <c:pt idx="84">
                  <c:v>18730.804521996546</c:v>
                </c:pt>
                <c:pt idx="85">
                  <c:v>18777.537221146689</c:v>
                </c:pt>
                <c:pt idx="86">
                  <c:v>18782.641331300834</c:v>
                </c:pt>
                <c:pt idx="87">
                  <c:v>18790.544630873996</c:v>
                </c:pt>
                <c:pt idx="88">
                  <c:v>18962.070578336054</c:v>
                </c:pt>
                <c:pt idx="89">
                  <c:v>18967.831613602502</c:v>
                </c:pt>
                <c:pt idx="90">
                  <c:v>18985.700466579863</c:v>
                </c:pt>
                <c:pt idx="91">
                  <c:v>19024.64931099044</c:v>
                </c:pt>
                <c:pt idx="92">
                  <c:v>19121.467463107638</c:v>
                </c:pt>
                <c:pt idx="93">
                  <c:v>19132.28926323785</c:v>
                </c:pt>
                <c:pt idx="94">
                  <c:v>19154.883567516834</c:v>
                </c:pt>
                <c:pt idx="95">
                  <c:v>19371.345761291348</c:v>
                </c:pt>
                <c:pt idx="96">
                  <c:v>19389.4236843533</c:v>
                </c:pt>
                <c:pt idx="97">
                  <c:v>19439.521955295138</c:v>
                </c:pt>
                <c:pt idx="98">
                  <c:v>19531.485840928817</c:v>
                </c:pt>
                <c:pt idx="99">
                  <c:v>19568.38455470519</c:v>
                </c:pt>
                <c:pt idx="100">
                  <c:v>19604.736293402777</c:v>
                </c:pt>
                <c:pt idx="101">
                  <c:v>19649.355820322038</c:v>
                </c:pt>
                <c:pt idx="102">
                  <c:v>19705.973368055555</c:v>
                </c:pt>
                <c:pt idx="103">
                  <c:v>19735.721566840275</c:v>
                </c:pt>
                <c:pt idx="104">
                  <c:v>19735.930198567708</c:v>
                </c:pt>
                <c:pt idx="105">
                  <c:v>19742.277463378905</c:v>
                </c:pt>
                <c:pt idx="106">
                  <c:v>19746.846307237414</c:v>
                </c:pt>
                <c:pt idx="107">
                  <c:v>19794.542098524304</c:v>
                </c:pt>
                <c:pt idx="108">
                  <c:v>19820.765030856663</c:v>
                </c:pt>
                <c:pt idx="109">
                  <c:v>19965.525960286457</c:v>
                </c:pt>
                <c:pt idx="110">
                  <c:v>19968.225965711805</c:v>
                </c:pt>
                <c:pt idx="111">
                  <c:v>20085.51081932757</c:v>
                </c:pt>
                <c:pt idx="112">
                  <c:v>20110.860375576514</c:v>
                </c:pt>
                <c:pt idx="113">
                  <c:v>20136.588646375869</c:v>
                </c:pt>
                <c:pt idx="114">
                  <c:v>20141.173667060004</c:v>
                </c:pt>
                <c:pt idx="115">
                  <c:v>20205.002772352433</c:v>
                </c:pt>
                <c:pt idx="116">
                  <c:v>20213.157845052079</c:v>
                </c:pt>
                <c:pt idx="117">
                  <c:v>20237.664232855903</c:v>
                </c:pt>
                <c:pt idx="118">
                  <c:v>20248.356255713566</c:v>
                </c:pt>
                <c:pt idx="119">
                  <c:v>20250.924247546725</c:v>
                </c:pt>
                <c:pt idx="120">
                  <c:v>20258.282691133285</c:v>
                </c:pt>
                <c:pt idx="121">
                  <c:v>20286.585339458055</c:v>
                </c:pt>
                <c:pt idx="122">
                  <c:v>20308.233384350671</c:v>
                </c:pt>
                <c:pt idx="123">
                  <c:v>20394.357805987198</c:v>
                </c:pt>
                <c:pt idx="124">
                  <c:v>20457.056745886275</c:v>
                </c:pt>
                <c:pt idx="125">
                  <c:v>20477.546275700399</c:v>
                </c:pt>
                <c:pt idx="126">
                  <c:v>20504.19958343506</c:v>
                </c:pt>
                <c:pt idx="127">
                  <c:v>20559.206838286351</c:v>
                </c:pt>
                <c:pt idx="128">
                  <c:v>20562.642270135879</c:v>
                </c:pt>
                <c:pt idx="129">
                  <c:v>20569.643425564238</c:v>
                </c:pt>
                <c:pt idx="130">
                  <c:v>20605.942626953125</c:v>
                </c:pt>
                <c:pt idx="131">
                  <c:v>20627.227762586808</c:v>
                </c:pt>
                <c:pt idx="132">
                  <c:v>20736.99613705105</c:v>
                </c:pt>
                <c:pt idx="133">
                  <c:v>20763.302554140228</c:v>
                </c:pt>
                <c:pt idx="134">
                  <c:v>20816.486902900673</c:v>
                </c:pt>
                <c:pt idx="135">
                  <c:v>20862.853294280372</c:v>
                </c:pt>
                <c:pt idx="136">
                  <c:v>20868.117881232371</c:v>
                </c:pt>
                <c:pt idx="137">
                  <c:v>20873.828938811617</c:v>
                </c:pt>
                <c:pt idx="138">
                  <c:v>20991.427464186752</c:v>
                </c:pt>
                <c:pt idx="139">
                  <c:v>20998.038778550894</c:v>
                </c:pt>
                <c:pt idx="140">
                  <c:v>21053.240873534851</c:v>
                </c:pt>
                <c:pt idx="141">
                  <c:v>21063.346019897464</c:v>
                </c:pt>
                <c:pt idx="142">
                  <c:v>21114.686697201199</c:v>
                </c:pt>
                <c:pt idx="143">
                  <c:v>21186.13356770833</c:v>
                </c:pt>
                <c:pt idx="144">
                  <c:v>21201.762064073355</c:v>
                </c:pt>
                <c:pt idx="145">
                  <c:v>21206.011050347224</c:v>
                </c:pt>
                <c:pt idx="146">
                  <c:v>21233.445253345966</c:v>
                </c:pt>
                <c:pt idx="147">
                  <c:v>21242.936692717871</c:v>
                </c:pt>
                <c:pt idx="148">
                  <c:v>21267.307475111222</c:v>
                </c:pt>
                <c:pt idx="149">
                  <c:v>21277.203593481914</c:v>
                </c:pt>
                <c:pt idx="150">
                  <c:v>21301.222890624998</c:v>
                </c:pt>
                <c:pt idx="151">
                  <c:v>21309.093835177951</c:v>
                </c:pt>
                <c:pt idx="152">
                  <c:v>21311.608466610141</c:v>
                </c:pt>
                <c:pt idx="153">
                  <c:v>21313.720414530435</c:v>
                </c:pt>
                <c:pt idx="154">
                  <c:v>21329.612352294927</c:v>
                </c:pt>
                <c:pt idx="155">
                  <c:v>21334.846429070363</c:v>
                </c:pt>
                <c:pt idx="156">
                  <c:v>21358.843258395726</c:v>
                </c:pt>
                <c:pt idx="157">
                  <c:v>21368.646203342014</c:v>
                </c:pt>
                <c:pt idx="158">
                  <c:v>21390.2624226888</c:v>
                </c:pt>
                <c:pt idx="159">
                  <c:v>21427.209932454422</c:v>
                </c:pt>
                <c:pt idx="160">
                  <c:v>21443.064377271865</c:v>
                </c:pt>
                <c:pt idx="161">
                  <c:v>21507.356352878149</c:v>
                </c:pt>
                <c:pt idx="162">
                  <c:v>21536.546348741322</c:v>
                </c:pt>
                <c:pt idx="163">
                  <c:v>21553.685144314237</c:v>
                </c:pt>
                <c:pt idx="164">
                  <c:v>21601.650629340282</c:v>
                </c:pt>
                <c:pt idx="165">
                  <c:v>21618.642610677085</c:v>
                </c:pt>
                <c:pt idx="166">
                  <c:v>21627.522924397788</c:v>
                </c:pt>
                <c:pt idx="167">
                  <c:v>21642.488965938355</c:v>
                </c:pt>
                <c:pt idx="168">
                  <c:v>21679.851650400164</c:v>
                </c:pt>
                <c:pt idx="169">
                  <c:v>21717.966131727429</c:v>
                </c:pt>
                <c:pt idx="170">
                  <c:v>21719.499452412922</c:v>
                </c:pt>
                <c:pt idx="171">
                  <c:v>21735.70398227268</c:v>
                </c:pt>
                <c:pt idx="172">
                  <c:v>21759.300176327495</c:v>
                </c:pt>
                <c:pt idx="173">
                  <c:v>21809.805712331137</c:v>
                </c:pt>
                <c:pt idx="174">
                  <c:v>21813.723144503467</c:v>
                </c:pt>
                <c:pt idx="175">
                  <c:v>21813.970348815921</c:v>
                </c:pt>
                <c:pt idx="176">
                  <c:v>21970.324955613876</c:v>
                </c:pt>
                <c:pt idx="177">
                  <c:v>21970.635896267358</c:v>
                </c:pt>
                <c:pt idx="178">
                  <c:v>21977.727541242173</c:v>
                </c:pt>
                <c:pt idx="179">
                  <c:v>22011.613508029513</c:v>
                </c:pt>
                <c:pt idx="180">
                  <c:v>22019.941904306412</c:v>
                </c:pt>
                <c:pt idx="181">
                  <c:v>22055.105351969407</c:v>
                </c:pt>
                <c:pt idx="182">
                  <c:v>22056.281565206711</c:v>
                </c:pt>
                <c:pt idx="183">
                  <c:v>22089.873380533856</c:v>
                </c:pt>
                <c:pt idx="184">
                  <c:v>22097.857500536571</c:v>
                </c:pt>
                <c:pt idx="185">
                  <c:v>22138.922075654533</c:v>
                </c:pt>
                <c:pt idx="186">
                  <c:v>22140.169750840931</c:v>
                </c:pt>
                <c:pt idx="187">
                  <c:v>22170.685236353347</c:v>
                </c:pt>
                <c:pt idx="188">
                  <c:v>22193.144158528645</c:v>
                </c:pt>
                <c:pt idx="189">
                  <c:v>22194.43525065104</c:v>
                </c:pt>
                <c:pt idx="190">
                  <c:v>22210.782043195301</c:v>
                </c:pt>
                <c:pt idx="191">
                  <c:v>22233.621494765142</c:v>
                </c:pt>
                <c:pt idx="192">
                  <c:v>22246.420888671873</c:v>
                </c:pt>
                <c:pt idx="193">
                  <c:v>22261.845104336211</c:v>
                </c:pt>
                <c:pt idx="194">
                  <c:v>22273.518772795993</c:v>
                </c:pt>
                <c:pt idx="195">
                  <c:v>22274.398297178115</c:v>
                </c:pt>
                <c:pt idx="196">
                  <c:v>22274.601394856771</c:v>
                </c:pt>
                <c:pt idx="197">
                  <c:v>22303.433827664125</c:v>
                </c:pt>
                <c:pt idx="198">
                  <c:v>22307.122968750002</c:v>
                </c:pt>
                <c:pt idx="199">
                  <c:v>22326.416543714739</c:v>
                </c:pt>
                <c:pt idx="200">
                  <c:v>22344.903944769962</c:v>
                </c:pt>
                <c:pt idx="201">
                  <c:v>22351.597869466146</c:v>
                </c:pt>
                <c:pt idx="202">
                  <c:v>22364.652648673589</c:v>
                </c:pt>
                <c:pt idx="203">
                  <c:v>22388.795717374214</c:v>
                </c:pt>
                <c:pt idx="204">
                  <c:v>22399.866264105905</c:v>
                </c:pt>
                <c:pt idx="205">
                  <c:v>22411.199511718751</c:v>
                </c:pt>
                <c:pt idx="206">
                  <c:v>22416.506362304688</c:v>
                </c:pt>
                <c:pt idx="207">
                  <c:v>22419.557969844609</c:v>
                </c:pt>
                <c:pt idx="208">
                  <c:v>22440.762590612834</c:v>
                </c:pt>
                <c:pt idx="209">
                  <c:v>22462.386857560508</c:v>
                </c:pt>
                <c:pt idx="210">
                  <c:v>22495.188973592121</c:v>
                </c:pt>
                <c:pt idx="211">
                  <c:v>22528.493602769635</c:v>
                </c:pt>
                <c:pt idx="212">
                  <c:v>22534.791598849828</c:v>
                </c:pt>
                <c:pt idx="213">
                  <c:v>22540.258085988364</c:v>
                </c:pt>
                <c:pt idx="214">
                  <c:v>22582.342217881946</c:v>
                </c:pt>
                <c:pt idx="215">
                  <c:v>22587.098201253644</c:v>
                </c:pt>
                <c:pt idx="216">
                  <c:v>22600.087807074655</c:v>
                </c:pt>
                <c:pt idx="217">
                  <c:v>22600.516749081085</c:v>
                </c:pt>
                <c:pt idx="218">
                  <c:v>22606.865346696643</c:v>
                </c:pt>
                <c:pt idx="219">
                  <c:v>22609.127022471526</c:v>
                </c:pt>
                <c:pt idx="220">
                  <c:v>22631.416059366868</c:v>
                </c:pt>
                <c:pt idx="221">
                  <c:v>22632.954555119148</c:v>
                </c:pt>
                <c:pt idx="222">
                  <c:v>22656.778770209421</c:v>
                </c:pt>
                <c:pt idx="223">
                  <c:v>22677.701584296821</c:v>
                </c:pt>
                <c:pt idx="224">
                  <c:v>22684.728679470485</c:v>
                </c:pt>
                <c:pt idx="225">
                  <c:v>22686.32965073215</c:v>
                </c:pt>
                <c:pt idx="226">
                  <c:v>22697.760091756187</c:v>
                </c:pt>
                <c:pt idx="227">
                  <c:v>22717.300352657105</c:v>
                </c:pt>
                <c:pt idx="228">
                  <c:v>22741.008241858483</c:v>
                </c:pt>
                <c:pt idx="229">
                  <c:v>22753.000102261838</c:v>
                </c:pt>
                <c:pt idx="230">
                  <c:v>22758.779836164049</c:v>
                </c:pt>
                <c:pt idx="231">
                  <c:v>22766.701312086319</c:v>
                </c:pt>
                <c:pt idx="232">
                  <c:v>22772.555321174594</c:v>
                </c:pt>
                <c:pt idx="233">
                  <c:v>22794.567502475311</c:v>
                </c:pt>
                <c:pt idx="234">
                  <c:v>22797.03015780979</c:v>
                </c:pt>
                <c:pt idx="235">
                  <c:v>22820.290284288192</c:v>
                </c:pt>
                <c:pt idx="236">
                  <c:v>22848.520406901043</c:v>
                </c:pt>
                <c:pt idx="237">
                  <c:v>22872.082207573785</c:v>
                </c:pt>
                <c:pt idx="238">
                  <c:v>22908.377000325519</c:v>
                </c:pt>
                <c:pt idx="239">
                  <c:v>22919.461098598902</c:v>
                </c:pt>
                <c:pt idx="240">
                  <c:v>22921.534686414932</c:v>
                </c:pt>
                <c:pt idx="241">
                  <c:v>22951.209788953991</c:v>
                </c:pt>
                <c:pt idx="242">
                  <c:v>22954.907388983833</c:v>
                </c:pt>
                <c:pt idx="243">
                  <c:v>22972.963132170302</c:v>
                </c:pt>
                <c:pt idx="244">
                  <c:v>22978.344271385406</c:v>
                </c:pt>
                <c:pt idx="245">
                  <c:v>22986.475715060766</c:v>
                </c:pt>
                <c:pt idx="246">
                  <c:v>22997.082064887152</c:v>
                </c:pt>
                <c:pt idx="247">
                  <c:v>23038.468203870983</c:v>
                </c:pt>
                <c:pt idx="248">
                  <c:v>23086.041193101672</c:v>
                </c:pt>
                <c:pt idx="249">
                  <c:v>23101.302279730902</c:v>
                </c:pt>
                <c:pt idx="250">
                  <c:v>23119.391067708333</c:v>
                </c:pt>
                <c:pt idx="251">
                  <c:v>23190.37639994303</c:v>
                </c:pt>
                <c:pt idx="252">
                  <c:v>23191.63341199491</c:v>
                </c:pt>
                <c:pt idx="253">
                  <c:v>23218.80947265029</c:v>
                </c:pt>
                <c:pt idx="254">
                  <c:v>23235.563270408842</c:v>
                </c:pt>
                <c:pt idx="255">
                  <c:v>23242.3539693235</c:v>
                </c:pt>
                <c:pt idx="256">
                  <c:v>23246.685444345472</c:v>
                </c:pt>
                <c:pt idx="257">
                  <c:v>23276.695319790313</c:v>
                </c:pt>
                <c:pt idx="258">
                  <c:v>23278.620616963704</c:v>
                </c:pt>
                <c:pt idx="259">
                  <c:v>23298.916535983619</c:v>
                </c:pt>
                <c:pt idx="260">
                  <c:v>23334.518773125539</c:v>
                </c:pt>
                <c:pt idx="261">
                  <c:v>23348.605282118056</c:v>
                </c:pt>
                <c:pt idx="262">
                  <c:v>23362.889041883682</c:v>
                </c:pt>
                <c:pt idx="263">
                  <c:v>23365.645947125759</c:v>
                </c:pt>
                <c:pt idx="264">
                  <c:v>23384.904447166653</c:v>
                </c:pt>
                <c:pt idx="265">
                  <c:v>23400.303537258569</c:v>
                </c:pt>
                <c:pt idx="266">
                  <c:v>23410.629368499118</c:v>
                </c:pt>
                <c:pt idx="267">
                  <c:v>23416.616859198679</c:v>
                </c:pt>
                <c:pt idx="268">
                  <c:v>23429.288801550334</c:v>
                </c:pt>
                <c:pt idx="269">
                  <c:v>23429.699662511495</c:v>
                </c:pt>
                <c:pt idx="270">
                  <c:v>23516.919037679039</c:v>
                </c:pt>
                <c:pt idx="271">
                  <c:v>23535.99239251031</c:v>
                </c:pt>
                <c:pt idx="272">
                  <c:v>23556.743308376739</c:v>
                </c:pt>
                <c:pt idx="273">
                  <c:v>23568.600135429995</c:v>
                </c:pt>
                <c:pt idx="274">
                  <c:v>23578.634110098152</c:v>
                </c:pt>
                <c:pt idx="275">
                  <c:v>23586.874653838575</c:v>
                </c:pt>
                <c:pt idx="276">
                  <c:v>23670.080821407104</c:v>
                </c:pt>
                <c:pt idx="277">
                  <c:v>23700.705882170994</c:v>
                </c:pt>
                <c:pt idx="278">
                  <c:v>23711.685862097213</c:v>
                </c:pt>
                <c:pt idx="279">
                  <c:v>23781.126535746258</c:v>
                </c:pt>
                <c:pt idx="280">
                  <c:v>23784.33803894043</c:v>
                </c:pt>
                <c:pt idx="281">
                  <c:v>23863.53708875868</c:v>
                </c:pt>
                <c:pt idx="282">
                  <c:v>23888.004794921875</c:v>
                </c:pt>
                <c:pt idx="283">
                  <c:v>23892.58927626822</c:v>
                </c:pt>
                <c:pt idx="284">
                  <c:v>23903.752452799479</c:v>
                </c:pt>
                <c:pt idx="285">
                  <c:v>23912.700666097004</c:v>
                </c:pt>
                <c:pt idx="286">
                  <c:v>23940.978223809136</c:v>
                </c:pt>
                <c:pt idx="287">
                  <c:v>23960.514382128888</c:v>
                </c:pt>
                <c:pt idx="288">
                  <c:v>23972.142174479166</c:v>
                </c:pt>
                <c:pt idx="289">
                  <c:v>23978.896693209546</c:v>
                </c:pt>
                <c:pt idx="290">
                  <c:v>23999.227028864956</c:v>
                </c:pt>
                <c:pt idx="291">
                  <c:v>24010.64834690624</c:v>
                </c:pt>
                <c:pt idx="292">
                  <c:v>24025.292056216131</c:v>
                </c:pt>
                <c:pt idx="293">
                  <c:v>24028.49426300039</c:v>
                </c:pt>
                <c:pt idx="294">
                  <c:v>24064.366167544264</c:v>
                </c:pt>
                <c:pt idx="295">
                  <c:v>24085.742607431413</c:v>
                </c:pt>
                <c:pt idx="296">
                  <c:v>24107.619079318574</c:v>
                </c:pt>
                <c:pt idx="297">
                  <c:v>24113.030034179686</c:v>
                </c:pt>
                <c:pt idx="298">
                  <c:v>24114.623779306414</c:v>
                </c:pt>
                <c:pt idx="299">
                  <c:v>24122.214753698772</c:v>
                </c:pt>
                <c:pt idx="300">
                  <c:v>24123.845748716987</c:v>
                </c:pt>
                <c:pt idx="301">
                  <c:v>24189.370952148438</c:v>
                </c:pt>
                <c:pt idx="302">
                  <c:v>24207.943420003259</c:v>
                </c:pt>
                <c:pt idx="303">
                  <c:v>24237.460391730405</c:v>
                </c:pt>
                <c:pt idx="304">
                  <c:v>24312.324776514339</c:v>
                </c:pt>
                <c:pt idx="305">
                  <c:v>24335.077055658101</c:v>
                </c:pt>
                <c:pt idx="306">
                  <c:v>24349.08949977663</c:v>
                </c:pt>
                <c:pt idx="307">
                  <c:v>24353.980196940101</c:v>
                </c:pt>
                <c:pt idx="308">
                  <c:v>24367.600327555338</c:v>
                </c:pt>
                <c:pt idx="309">
                  <c:v>24387.369109298455</c:v>
                </c:pt>
                <c:pt idx="310">
                  <c:v>24406.888485785588</c:v>
                </c:pt>
                <c:pt idx="311">
                  <c:v>24437.49798230741</c:v>
                </c:pt>
                <c:pt idx="312">
                  <c:v>24445.26643392305</c:v>
                </c:pt>
                <c:pt idx="313">
                  <c:v>24455.007759580909</c:v>
                </c:pt>
                <c:pt idx="314">
                  <c:v>24465.082481020821</c:v>
                </c:pt>
                <c:pt idx="315">
                  <c:v>24544.637391340897</c:v>
                </c:pt>
                <c:pt idx="316">
                  <c:v>24568.341442735462</c:v>
                </c:pt>
                <c:pt idx="317">
                  <c:v>24582.729311794705</c:v>
                </c:pt>
                <c:pt idx="318">
                  <c:v>24627.64228190104</c:v>
                </c:pt>
                <c:pt idx="319">
                  <c:v>24638.234647488061</c:v>
                </c:pt>
                <c:pt idx="320">
                  <c:v>24640.479130567808</c:v>
                </c:pt>
                <c:pt idx="321">
                  <c:v>24642.952726372612</c:v>
                </c:pt>
                <c:pt idx="322">
                  <c:v>24647.884478691954</c:v>
                </c:pt>
                <c:pt idx="323">
                  <c:v>24651.787797455811</c:v>
                </c:pt>
                <c:pt idx="324">
                  <c:v>24687.79967488223</c:v>
                </c:pt>
                <c:pt idx="325">
                  <c:v>24703.34167875502</c:v>
                </c:pt>
                <c:pt idx="326">
                  <c:v>24730.337064887153</c:v>
                </c:pt>
                <c:pt idx="327">
                  <c:v>24771.747742852105</c:v>
                </c:pt>
                <c:pt idx="328">
                  <c:v>24772.787239592872</c:v>
                </c:pt>
                <c:pt idx="329">
                  <c:v>24786.063871243197</c:v>
                </c:pt>
                <c:pt idx="330">
                  <c:v>24859.445942552349</c:v>
                </c:pt>
                <c:pt idx="331">
                  <c:v>24875.826252157953</c:v>
                </c:pt>
                <c:pt idx="332">
                  <c:v>24923.883266601559</c:v>
                </c:pt>
                <c:pt idx="333">
                  <c:v>24928.479764811193</c:v>
                </c:pt>
                <c:pt idx="334">
                  <c:v>24969.922598478381</c:v>
                </c:pt>
                <c:pt idx="335">
                  <c:v>24990.265899522568</c:v>
                </c:pt>
                <c:pt idx="336">
                  <c:v>25014.405792712438</c:v>
                </c:pt>
                <c:pt idx="337">
                  <c:v>25014.771739773219</c:v>
                </c:pt>
                <c:pt idx="338">
                  <c:v>25026.460642361111</c:v>
                </c:pt>
                <c:pt idx="339">
                  <c:v>25037.813293999563</c:v>
                </c:pt>
                <c:pt idx="340">
                  <c:v>25106.474686424466</c:v>
                </c:pt>
                <c:pt idx="341">
                  <c:v>25127.073735793834</c:v>
                </c:pt>
                <c:pt idx="342">
                  <c:v>25188.21602756076</c:v>
                </c:pt>
                <c:pt idx="343">
                  <c:v>25237.025454653634</c:v>
                </c:pt>
                <c:pt idx="344">
                  <c:v>25296.63585341665</c:v>
                </c:pt>
                <c:pt idx="345">
                  <c:v>25352.346909082735</c:v>
                </c:pt>
                <c:pt idx="346">
                  <c:v>25355.489607712432</c:v>
                </c:pt>
                <c:pt idx="347">
                  <c:v>25362.156053331168</c:v>
                </c:pt>
                <c:pt idx="348">
                  <c:v>25363.236105893455</c:v>
                </c:pt>
                <c:pt idx="349">
                  <c:v>25373.660320105024</c:v>
                </c:pt>
                <c:pt idx="350">
                  <c:v>25378.933960145481</c:v>
                </c:pt>
                <c:pt idx="351">
                  <c:v>25384.170396592879</c:v>
                </c:pt>
                <c:pt idx="352">
                  <c:v>25409.633521931966</c:v>
                </c:pt>
                <c:pt idx="353">
                  <c:v>25430.336506618925</c:v>
                </c:pt>
                <c:pt idx="354">
                  <c:v>25441.369986988702</c:v>
                </c:pt>
                <c:pt idx="355">
                  <c:v>25466.733148338528</c:v>
                </c:pt>
                <c:pt idx="356">
                  <c:v>25516.967799886068</c:v>
                </c:pt>
                <c:pt idx="357">
                  <c:v>25545.598166571719</c:v>
                </c:pt>
                <c:pt idx="358">
                  <c:v>25561.150301598442</c:v>
                </c:pt>
                <c:pt idx="359">
                  <c:v>25573.644722764755</c:v>
                </c:pt>
                <c:pt idx="360">
                  <c:v>25641.960613267689</c:v>
                </c:pt>
                <c:pt idx="361">
                  <c:v>25660.584746103283</c:v>
                </c:pt>
                <c:pt idx="362">
                  <c:v>25664.389539519681</c:v>
                </c:pt>
                <c:pt idx="363">
                  <c:v>25669.847477332223</c:v>
                </c:pt>
                <c:pt idx="364">
                  <c:v>25682.567931324644</c:v>
                </c:pt>
                <c:pt idx="365">
                  <c:v>25722.917200113468</c:v>
                </c:pt>
                <c:pt idx="366">
                  <c:v>25736.659021597596</c:v>
                </c:pt>
                <c:pt idx="367">
                  <c:v>25756.828542751733</c:v>
                </c:pt>
                <c:pt idx="368">
                  <c:v>25779.839480208062</c:v>
                </c:pt>
                <c:pt idx="369">
                  <c:v>25836.335317789715</c:v>
                </c:pt>
                <c:pt idx="370">
                  <c:v>25876.548032769097</c:v>
                </c:pt>
                <c:pt idx="371">
                  <c:v>25947.44727688198</c:v>
                </c:pt>
                <c:pt idx="372">
                  <c:v>26049.793008897574</c:v>
                </c:pt>
                <c:pt idx="373">
                  <c:v>26051.783237915042</c:v>
                </c:pt>
                <c:pt idx="374">
                  <c:v>26056.184148214525</c:v>
                </c:pt>
                <c:pt idx="375">
                  <c:v>26094.383031209305</c:v>
                </c:pt>
                <c:pt idx="376">
                  <c:v>26125.837800428606</c:v>
                </c:pt>
                <c:pt idx="377">
                  <c:v>26142.726375602469</c:v>
                </c:pt>
                <c:pt idx="378">
                  <c:v>26177.83518229167</c:v>
                </c:pt>
                <c:pt idx="379">
                  <c:v>26187.527922646204</c:v>
                </c:pt>
                <c:pt idx="380">
                  <c:v>26206.922375081384</c:v>
                </c:pt>
                <c:pt idx="381">
                  <c:v>26223.972925260437</c:v>
                </c:pt>
                <c:pt idx="382">
                  <c:v>26235.190603705509</c:v>
                </c:pt>
                <c:pt idx="383">
                  <c:v>26258.399713541672</c:v>
                </c:pt>
                <c:pt idx="384">
                  <c:v>26275.435004349813</c:v>
                </c:pt>
                <c:pt idx="385">
                  <c:v>26299.534749358496</c:v>
                </c:pt>
                <c:pt idx="386">
                  <c:v>26308.507000070083</c:v>
                </c:pt>
                <c:pt idx="387">
                  <c:v>26324.737218025854</c:v>
                </c:pt>
                <c:pt idx="388">
                  <c:v>26341.853810533947</c:v>
                </c:pt>
                <c:pt idx="389">
                  <c:v>26358.169084099663</c:v>
                </c:pt>
                <c:pt idx="390">
                  <c:v>26401.110235469605</c:v>
                </c:pt>
                <c:pt idx="391">
                  <c:v>26470.409893041586</c:v>
                </c:pt>
                <c:pt idx="392">
                  <c:v>26482.587260097924</c:v>
                </c:pt>
                <c:pt idx="393">
                  <c:v>26498.152329338922</c:v>
                </c:pt>
                <c:pt idx="394">
                  <c:v>26534.231978217227</c:v>
                </c:pt>
                <c:pt idx="395">
                  <c:v>26543.636272108291</c:v>
                </c:pt>
                <c:pt idx="396">
                  <c:v>26624.316418056485</c:v>
                </c:pt>
                <c:pt idx="397">
                  <c:v>26644.724003906253</c:v>
                </c:pt>
                <c:pt idx="398">
                  <c:v>26645.260082474811</c:v>
                </c:pt>
                <c:pt idx="399">
                  <c:v>26701.011576615441</c:v>
                </c:pt>
                <c:pt idx="400">
                  <c:v>26710.891506618926</c:v>
                </c:pt>
                <c:pt idx="401">
                  <c:v>26715.006542978288</c:v>
                </c:pt>
                <c:pt idx="402">
                  <c:v>26737.588218112527</c:v>
                </c:pt>
                <c:pt idx="403">
                  <c:v>26752.879278980894</c:v>
                </c:pt>
                <c:pt idx="404">
                  <c:v>26817.036343926324</c:v>
                </c:pt>
                <c:pt idx="405">
                  <c:v>26823.330927128038</c:v>
                </c:pt>
                <c:pt idx="406">
                  <c:v>26834.865385403104</c:v>
                </c:pt>
                <c:pt idx="407">
                  <c:v>26920.015539237131</c:v>
                </c:pt>
                <c:pt idx="408">
                  <c:v>26931.57508463542</c:v>
                </c:pt>
                <c:pt idx="409">
                  <c:v>26978.212376854153</c:v>
                </c:pt>
                <c:pt idx="410">
                  <c:v>26991.895436943898</c:v>
                </c:pt>
                <c:pt idx="411">
                  <c:v>27026.93642388238</c:v>
                </c:pt>
                <c:pt idx="412">
                  <c:v>27044.737953762477</c:v>
                </c:pt>
                <c:pt idx="413">
                  <c:v>27064.763035253945</c:v>
                </c:pt>
                <c:pt idx="414">
                  <c:v>27098.501469779414</c:v>
                </c:pt>
                <c:pt idx="415">
                  <c:v>27105.576641719603</c:v>
                </c:pt>
                <c:pt idx="416">
                  <c:v>27126.513272127446</c:v>
                </c:pt>
                <c:pt idx="417">
                  <c:v>27152.787522389095</c:v>
                </c:pt>
                <c:pt idx="418">
                  <c:v>27192.402980617946</c:v>
                </c:pt>
                <c:pt idx="419">
                  <c:v>27253.020524088541</c:v>
                </c:pt>
                <c:pt idx="420">
                  <c:v>27296.165046725804</c:v>
                </c:pt>
                <c:pt idx="421">
                  <c:v>27311.553540581597</c:v>
                </c:pt>
                <c:pt idx="422">
                  <c:v>27352.345705362954</c:v>
                </c:pt>
                <c:pt idx="423">
                  <c:v>27371.082545708548</c:v>
                </c:pt>
                <c:pt idx="424">
                  <c:v>27376.409102545844</c:v>
                </c:pt>
                <c:pt idx="425">
                  <c:v>27425.063005981447</c:v>
                </c:pt>
                <c:pt idx="426">
                  <c:v>27428.798558485239</c:v>
                </c:pt>
                <c:pt idx="427">
                  <c:v>27430.749346457949</c:v>
                </c:pt>
                <c:pt idx="428">
                  <c:v>27440.175992126464</c:v>
                </c:pt>
                <c:pt idx="429">
                  <c:v>27498.382523057728</c:v>
                </c:pt>
                <c:pt idx="430">
                  <c:v>27533.16733565004</c:v>
                </c:pt>
                <c:pt idx="431">
                  <c:v>27575.560998986231</c:v>
                </c:pt>
                <c:pt idx="432">
                  <c:v>27609.500675465264</c:v>
                </c:pt>
                <c:pt idx="433">
                  <c:v>27641.656990356441</c:v>
                </c:pt>
                <c:pt idx="434">
                  <c:v>27642.776546223959</c:v>
                </c:pt>
                <c:pt idx="435">
                  <c:v>27660.936912971469</c:v>
                </c:pt>
                <c:pt idx="436">
                  <c:v>27704.147380099825</c:v>
                </c:pt>
                <c:pt idx="437">
                  <c:v>27751.615805460617</c:v>
                </c:pt>
                <c:pt idx="438">
                  <c:v>27823.515240003799</c:v>
                </c:pt>
                <c:pt idx="439">
                  <c:v>27862.882985110813</c:v>
                </c:pt>
                <c:pt idx="440">
                  <c:v>27872.594967651363</c:v>
                </c:pt>
                <c:pt idx="441">
                  <c:v>27880.071146138507</c:v>
                </c:pt>
                <c:pt idx="442">
                  <c:v>27915.200345933703</c:v>
                </c:pt>
                <c:pt idx="443">
                  <c:v>27942.115210571283</c:v>
                </c:pt>
                <c:pt idx="444">
                  <c:v>27952.865775960283</c:v>
                </c:pt>
                <c:pt idx="445">
                  <c:v>27992.156077609594</c:v>
                </c:pt>
                <c:pt idx="446">
                  <c:v>27992.537105586794</c:v>
                </c:pt>
                <c:pt idx="447">
                  <c:v>28032.063143949872</c:v>
                </c:pt>
                <c:pt idx="448">
                  <c:v>28034.164054633249</c:v>
                </c:pt>
                <c:pt idx="449">
                  <c:v>28076.830134159522</c:v>
                </c:pt>
                <c:pt idx="450">
                  <c:v>28079.335041242179</c:v>
                </c:pt>
                <c:pt idx="451">
                  <c:v>28134.26101820204</c:v>
                </c:pt>
                <c:pt idx="452">
                  <c:v>28138.076461588542</c:v>
                </c:pt>
                <c:pt idx="453">
                  <c:v>28172.982815212672</c:v>
                </c:pt>
                <c:pt idx="454">
                  <c:v>28274.749942500857</c:v>
                </c:pt>
                <c:pt idx="455">
                  <c:v>28301.603000657822</c:v>
                </c:pt>
                <c:pt idx="456">
                  <c:v>28312.483488498259</c:v>
                </c:pt>
                <c:pt idx="457">
                  <c:v>28318.087421705455</c:v>
                </c:pt>
                <c:pt idx="458">
                  <c:v>28341.227599826394</c:v>
                </c:pt>
                <c:pt idx="459">
                  <c:v>28351.908928188746</c:v>
                </c:pt>
                <c:pt idx="460">
                  <c:v>28395.506430121524</c:v>
                </c:pt>
                <c:pt idx="461">
                  <c:v>28399.538406982421</c:v>
                </c:pt>
                <c:pt idx="462">
                  <c:v>28472.445552300349</c:v>
                </c:pt>
                <c:pt idx="463">
                  <c:v>28548.779745347769</c:v>
                </c:pt>
                <c:pt idx="464">
                  <c:v>28572.884976637099</c:v>
                </c:pt>
                <c:pt idx="465">
                  <c:v>28604.824918145074</c:v>
                </c:pt>
                <c:pt idx="466">
                  <c:v>28607.686464131675</c:v>
                </c:pt>
                <c:pt idx="467">
                  <c:v>28628.559242418076</c:v>
                </c:pt>
                <c:pt idx="468">
                  <c:v>28628.992276485231</c:v>
                </c:pt>
                <c:pt idx="469">
                  <c:v>28663.558909471303</c:v>
                </c:pt>
                <c:pt idx="470">
                  <c:v>28712.383090142139</c:v>
                </c:pt>
                <c:pt idx="471">
                  <c:v>28755.878723711437</c:v>
                </c:pt>
                <c:pt idx="472">
                  <c:v>28833.540924987796</c:v>
                </c:pt>
                <c:pt idx="473">
                  <c:v>28855.088293796118</c:v>
                </c:pt>
                <c:pt idx="474">
                  <c:v>28857.033495822478</c:v>
                </c:pt>
                <c:pt idx="475">
                  <c:v>28878.842827775741</c:v>
                </c:pt>
                <c:pt idx="476">
                  <c:v>28891.987517564565</c:v>
                </c:pt>
                <c:pt idx="477">
                  <c:v>28901.026289783054</c:v>
                </c:pt>
                <c:pt idx="478">
                  <c:v>28949.232555881081</c:v>
                </c:pt>
                <c:pt idx="479">
                  <c:v>28962.872137797975</c:v>
                </c:pt>
                <c:pt idx="480">
                  <c:v>29043.086911214192</c:v>
                </c:pt>
                <c:pt idx="481">
                  <c:v>29092.423313429092</c:v>
                </c:pt>
                <c:pt idx="482">
                  <c:v>29097.272082248259</c:v>
                </c:pt>
                <c:pt idx="483">
                  <c:v>29116.581599833167</c:v>
                </c:pt>
                <c:pt idx="484">
                  <c:v>29166.953270297585</c:v>
                </c:pt>
                <c:pt idx="485">
                  <c:v>29171.667078987091</c:v>
                </c:pt>
                <c:pt idx="486">
                  <c:v>29198.370008409292</c:v>
                </c:pt>
                <c:pt idx="487">
                  <c:v>29210.235072089305</c:v>
                </c:pt>
                <c:pt idx="488">
                  <c:v>29234.284540337459</c:v>
                </c:pt>
                <c:pt idx="489">
                  <c:v>29273.70558180067</c:v>
                </c:pt>
                <c:pt idx="490">
                  <c:v>29285.736726626288</c:v>
                </c:pt>
                <c:pt idx="491">
                  <c:v>29294.105560695079</c:v>
                </c:pt>
                <c:pt idx="492">
                  <c:v>29306.755496893991</c:v>
                </c:pt>
                <c:pt idx="493">
                  <c:v>29319.083072926205</c:v>
                </c:pt>
                <c:pt idx="494">
                  <c:v>29333.267036058671</c:v>
                </c:pt>
                <c:pt idx="495">
                  <c:v>29348.071518690318</c:v>
                </c:pt>
                <c:pt idx="496">
                  <c:v>29360.686357973951</c:v>
                </c:pt>
                <c:pt idx="497">
                  <c:v>29371.973723415795</c:v>
                </c:pt>
                <c:pt idx="498">
                  <c:v>29406.290996534557</c:v>
                </c:pt>
                <c:pt idx="499">
                  <c:v>29422.664669107711</c:v>
                </c:pt>
                <c:pt idx="500">
                  <c:v>29422.71705634223</c:v>
                </c:pt>
                <c:pt idx="501">
                  <c:v>29431.393153763875</c:v>
                </c:pt>
                <c:pt idx="502">
                  <c:v>29440.324159545893</c:v>
                </c:pt>
                <c:pt idx="503">
                  <c:v>29443.859342456395</c:v>
                </c:pt>
                <c:pt idx="504">
                  <c:v>29482.41842054579</c:v>
                </c:pt>
                <c:pt idx="505">
                  <c:v>29512.253307223851</c:v>
                </c:pt>
                <c:pt idx="506">
                  <c:v>29525.835561116535</c:v>
                </c:pt>
                <c:pt idx="507">
                  <c:v>29538.02193250868</c:v>
                </c:pt>
                <c:pt idx="508">
                  <c:v>29538.25922074337</c:v>
                </c:pt>
                <c:pt idx="509">
                  <c:v>29543.838461119336</c:v>
                </c:pt>
                <c:pt idx="510">
                  <c:v>29547.528231268989</c:v>
                </c:pt>
                <c:pt idx="511">
                  <c:v>29561.45718363444</c:v>
                </c:pt>
                <c:pt idx="512">
                  <c:v>29566.31135322664</c:v>
                </c:pt>
                <c:pt idx="513">
                  <c:v>29587.729380459255</c:v>
                </c:pt>
                <c:pt idx="514">
                  <c:v>29592.325643499164</c:v>
                </c:pt>
                <c:pt idx="515">
                  <c:v>29623.994118274746</c:v>
                </c:pt>
                <c:pt idx="516">
                  <c:v>29627.024624226888</c:v>
                </c:pt>
                <c:pt idx="517">
                  <c:v>29637.548834635414</c:v>
                </c:pt>
                <c:pt idx="518">
                  <c:v>29675.561706475153</c:v>
                </c:pt>
                <c:pt idx="519">
                  <c:v>29826.599022013346</c:v>
                </c:pt>
                <c:pt idx="520">
                  <c:v>29845.63819196913</c:v>
                </c:pt>
                <c:pt idx="521">
                  <c:v>29887.098074544268</c:v>
                </c:pt>
                <c:pt idx="522">
                  <c:v>29918.242056418523</c:v>
                </c:pt>
                <c:pt idx="523">
                  <c:v>29927.939110022649</c:v>
                </c:pt>
                <c:pt idx="524">
                  <c:v>29930.58508592394</c:v>
                </c:pt>
                <c:pt idx="525">
                  <c:v>29945.172063802085</c:v>
                </c:pt>
                <c:pt idx="526">
                  <c:v>29945.311904635961</c:v>
                </c:pt>
                <c:pt idx="527">
                  <c:v>29991.374448048067</c:v>
                </c:pt>
                <c:pt idx="528">
                  <c:v>30006.792859361438</c:v>
                </c:pt>
                <c:pt idx="529">
                  <c:v>30008.219192708333</c:v>
                </c:pt>
                <c:pt idx="530">
                  <c:v>30022.833115946447</c:v>
                </c:pt>
                <c:pt idx="531">
                  <c:v>30026.08539094713</c:v>
                </c:pt>
                <c:pt idx="532">
                  <c:v>30075.771356336802</c:v>
                </c:pt>
                <c:pt idx="533">
                  <c:v>30099.283133511017</c:v>
                </c:pt>
                <c:pt idx="534">
                  <c:v>30100.92552312215</c:v>
                </c:pt>
                <c:pt idx="535">
                  <c:v>30112.973835381403</c:v>
                </c:pt>
                <c:pt idx="536">
                  <c:v>30165.102161966955</c:v>
                </c:pt>
                <c:pt idx="537">
                  <c:v>30187.626600002714</c:v>
                </c:pt>
                <c:pt idx="538">
                  <c:v>30191.660003255209</c:v>
                </c:pt>
                <c:pt idx="539">
                  <c:v>30211.637313978408</c:v>
                </c:pt>
                <c:pt idx="540">
                  <c:v>30241.602183255618</c:v>
                </c:pt>
                <c:pt idx="541">
                  <c:v>30256.120279578896</c:v>
                </c:pt>
                <c:pt idx="542">
                  <c:v>30266.546079286796</c:v>
                </c:pt>
                <c:pt idx="543">
                  <c:v>30274.165759412983</c:v>
                </c:pt>
                <c:pt idx="544">
                  <c:v>30340.897894490561</c:v>
                </c:pt>
                <c:pt idx="545">
                  <c:v>30369.763773387407</c:v>
                </c:pt>
                <c:pt idx="546">
                  <c:v>30444.606973893908</c:v>
                </c:pt>
                <c:pt idx="547">
                  <c:v>30466.133403727214</c:v>
                </c:pt>
                <c:pt idx="548">
                  <c:v>30473.360375400123</c:v>
                </c:pt>
                <c:pt idx="549">
                  <c:v>30494.414812554256</c:v>
                </c:pt>
                <c:pt idx="550">
                  <c:v>30496.255764567057</c:v>
                </c:pt>
                <c:pt idx="551">
                  <c:v>30513.921886402764</c:v>
                </c:pt>
                <c:pt idx="552">
                  <c:v>30520.923818861807</c:v>
                </c:pt>
                <c:pt idx="553">
                  <c:v>30526.618799845382</c:v>
                </c:pt>
                <c:pt idx="554">
                  <c:v>30529.397424723309</c:v>
                </c:pt>
                <c:pt idx="555">
                  <c:v>30538.882021653921</c:v>
                </c:pt>
                <c:pt idx="556">
                  <c:v>30576.822425959308</c:v>
                </c:pt>
                <c:pt idx="557">
                  <c:v>30595.305252346465</c:v>
                </c:pt>
                <c:pt idx="558">
                  <c:v>30596.829234686957</c:v>
                </c:pt>
                <c:pt idx="559">
                  <c:v>30612.897960330116</c:v>
                </c:pt>
                <c:pt idx="560">
                  <c:v>30676.018733520508</c:v>
                </c:pt>
                <c:pt idx="561">
                  <c:v>30684.597979610229</c:v>
                </c:pt>
                <c:pt idx="562">
                  <c:v>30687.634608289933</c:v>
                </c:pt>
                <c:pt idx="563">
                  <c:v>30691.056306133669</c:v>
                </c:pt>
                <c:pt idx="564">
                  <c:v>30699.702092658146</c:v>
                </c:pt>
                <c:pt idx="565">
                  <c:v>30705.022283935548</c:v>
                </c:pt>
                <c:pt idx="566">
                  <c:v>30725.213755221896</c:v>
                </c:pt>
                <c:pt idx="567">
                  <c:v>30726.423873905507</c:v>
                </c:pt>
                <c:pt idx="568">
                  <c:v>30728.15019939105</c:v>
                </c:pt>
                <c:pt idx="569">
                  <c:v>30731.257519938154</c:v>
                </c:pt>
                <c:pt idx="570">
                  <c:v>30747.836680603024</c:v>
                </c:pt>
                <c:pt idx="571">
                  <c:v>30760.134846102927</c:v>
                </c:pt>
                <c:pt idx="572">
                  <c:v>30792.083915736977</c:v>
                </c:pt>
                <c:pt idx="573">
                  <c:v>30837.963666720923</c:v>
                </c:pt>
                <c:pt idx="574">
                  <c:v>30853.454918402895</c:v>
                </c:pt>
                <c:pt idx="575">
                  <c:v>30858.146986762153</c:v>
                </c:pt>
                <c:pt idx="576">
                  <c:v>30929.024684244792</c:v>
                </c:pt>
                <c:pt idx="577">
                  <c:v>31015.4704201448</c:v>
                </c:pt>
                <c:pt idx="578">
                  <c:v>31059.865783148874</c:v>
                </c:pt>
                <c:pt idx="579">
                  <c:v>31100.462646010383</c:v>
                </c:pt>
                <c:pt idx="580">
                  <c:v>31132.505563354491</c:v>
                </c:pt>
                <c:pt idx="581">
                  <c:v>31201.476483493378</c:v>
                </c:pt>
                <c:pt idx="582">
                  <c:v>31217.024152554808</c:v>
                </c:pt>
                <c:pt idx="583">
                  <c:v>31219.875534464518</c:v>
                </c:pt>
                <c:pt idx="584">
                  <c:v>31225.316360490586</c:v>
                </c:pt>
                <c:pt idx="585">
                  <c:v>31280.971092546253</c:v>
                </c:pt>
                <c:pt idx="586">
                  <c:v>31285.850853254531</c:v>
                </c:pt>
                <c:pt idx="587">
                  <c:v>31287.713810230889</c:v>
                </c:pt>
                <c:pt idx="588">
                  <c:v>31342.204092610678</c:v>
                </c:pt>
                <c:pt idx="589">
                  <c:v>31367.531470879454</c:v>
                </c:pt>
                <c:pt idx="590">
                  <c:v>31424.717739223906</c:v>
                </c:pt>
                <c:pt idx="591">
                  <c:v>31474.337088225682</c:v>
                </c:pt>
                <c:pt idx="592">
                  <c:v>31549.614612765839</c:v>
                </c:pt>
                <c:pt idx="593">
                  <c:v>31551.676142306856</c:v>
                </c:pt>
                <c:pt idx="594">
                  <c:v>31681.844800482857</c:v>
                </c:pt>
                <c:pt idx="595">
                  <c:v>31724.580328240398</c:v>
                </c:pt>
                <c:pt idx="596">
                  <c:v>31780.466861572266</c:v>
                </c:pt>
                <c:pt idx="597">
                  <c:v>31794.172068481446</c:v>
                </c:pt>
                <c:pt idx="598">
                  <c:v>31811.295590108231</c:v>
                </c:pt>
                <c:pt idx="599">
                  <c:v>31816.568408326537</c:v>
                </c:pt>
                <c:pt idx="600">
                  <c:v>31827.893493516709</c:v>
                </c:pt>
                <c:pt idx="601">
                  <c:v>31834.609188639322</c:v>
                </c:pt>
                <c:pt idx="602">
                  <c:v>31852.512991807729</c:v>
                </c:pt>
                <c:pt idx="603">
                  <c:v>31871.202997627392</c:v>
                </c:pt>
                <c:pt idx="604">
                  <c:v>31874.004926418729</c:v>
                </c:pt>
                <c:pt idx="605">
                  <c:v>31898.533502468534</c:v>
                </c:pt>
                <c:pt idx="606">
                  <c:v>31912.500620795359</c:v>
                </c:pt>
                <c:pt idx="607">
                  <c:v>31939.27753173139</c:v>
                </c:pt>
                <c:pt idx="608">
                  <c:v>31965.549535590275</c:v>
                </c:pt>
                <c:pt idx="609">
                  <c:v>32019.5666202264</c:v>
                </c:pt>
                <c:pt idx="610">
                  <c:v>32128.623321779043</c:v>
                </c:pt>
                <c:pt idx="611">
                  <c:v>32143.584983602032</c:v>
                </c:pt>
                <c:pt idx="612">
                  <c:v>32211.133573472773</c:v>
                </c:pt>
                <c:pt idx="613">
                  <c:v>32239.897717565964</c:v>
                </c:pt>
                <c:pt idx="614">
                  <c:v>32292.042999810117</c:v>
                </c:pt>
                <c:pt idx="615">
                  <c:v>32359.220914259357</c:v>
                </c:pt>
                <c:pt idx="616">
                  <c:v>32367.143177837504</c:v>
                </c:pt>
                <c:pt idx="617">
                  <c:v>32380.848420494927</c:v>
                </c:pt>
                <c:pt idx="618">
                  <c:v>32399.219491654505</c:v>
                </c:pt>
                <c:pt idx="619">
                  <c:v>32439.521262274844</c:v>
                </c:pt>
                <c:pt idx="620">
                  <c:v>32473.414448377822</c:v>
                </c:pt>
                <c:pt idx="621">
                  <c:v>32501.506869099932</c:v>
                </c:pt>
                <c:pt idx="622">
                  <c:v>32524.625011664495</c:v>
                </c:pt>
                <c:pt idx="623">
                  <c:v>32553.351100667322</c:v>
                </c:pt>
                <c:pt idx="624">
                  <c:v>32556.815099767053</c:v>
                </c:pt>
                <c:pt idx="625">
                  <c:v>32597.042428385412</c:v>
                </c:pt>
                <c:pt idx="626">
                  <c:v>32603.55768317328</c:v>
                </c:pt>
                <c:pt idx="627">
                  <c:v>32683.822647026907</c:v>
                </c:pt>
                <c:pt idx="628">
                  <c:v>32739.069679836699</c:v>
                </c:pt>
                <c:pt idx="629">
                  <c:v>32796.466851671008</c:v>
                </c:pt>
                <c:pt idx="630">
                  <c:v>32811.137551405162</c:v>
                </c:pt>
                <c:pt idx="631">
                  <c:v>32847.080468759537</c:v>
                </c:pt>
                <c:pt idx="632">
                  <c:v>32860.364880109366</c:v>
                </c:pt>
                <c:pt idx="633">
                  <c:v>32999.380127563476</c:v>
                </c:pt>
                <c:pt idx="634">
                  <c:v>33007.183492532742</c:v>
                </c:pt>
                <c:pt idx="635">
                  <c:v>33049.934429033063</c:v>
                </c:pt>
                <c:pt idx="636">
                  <c:v>33131.157519734697</c:v>
                </c:pt>
                <c:pt idx="637">
                  <c:v>33152.554910617408</c:v>
                </c:pt>
                <c:pt idx="638">
                  <c:v>33164.548934499624</c:v>
                </c:pt>
                <c:pt idx="639">
                  <c:v>33208.45883410699</c:v>
                </c:pt>
                <c:pt idx="640">
                  <c:v>33225.562422960065</c:v>
                </c:pt>
                <c:pt idx="641">
                  <c:v>33249.725603011269</c:v>
                </c:pt>
                <c:pt idx="642">
                  <c:v>33317.751100531685</c:v>
                </c:pt>
                <c:pt idx="643">
                  <c:v>33320.449001736117</c:v>
                </c:pt>
                <c:pt idx="644">
                  <c:v>33360.713937581386</c:v>
                </c:pt>
                <c:pt idx="645">
                  <c:v>33438.454535304183</c:v>
                </c:pt>
                <c:pt idx="646">
                  <c:v>33441.883859948051</c:v>
                </c:pt>
                <c:pt idx="647">
                  <c:v>33497.203196309405</c:v>
                </c:pt>
                <c:pt idx="648">
                  <c:v>33514.504015096027</c:v>
                </c:pt>
                <c:pt idx="649">
                  <c:v>33533.444885372752</c:v>
                </c:pt>
                <c:pt idx="650">
                  <c:v>33560.687011650931</c:v>
                </c:pt>
                <c:pt idx="651">
                  <c:v>33581.943925034189</c:v>
                </c:pt>
                <c:pt idx="652">
                  <c:v>33609.381045065988</c:v>
                </c:pt>
                <c:pt idx="653">
                  <c:v>33620.529763047962</c:v>
                </c:pt>
                <c:pt idx="654">
                  <c:v>33627.919561835392</c:v>
                </c:pt>
                <c:pt idx="655">
                  <c:v>33629.770199691789</c:v>
                </c:pt>
                <c:pt idx="656">
                  <c:v>33709.127462836368</c:v>
                </c:pt>
                <c:pt idx="657">
                  <c:v>33733.721539916987</c:v>
                </c:pt>
                <c:pt idx="658">
                  <c:v>33777.971267157664</c:v>
                </c:pt>
                <c:pt idx="659">
                  <c:v>33780.205530192055</c:v>
                </c:pt>
                <c:pt idx="660">
                  <c:v>33894.441111120643</c:v>
                </c:pt>
                <c:pt idx="661">
                  <c:v>33920.72059814453</c:v>
                </c:pt>
                <c:pt idx="662">
                  <c:v>33942.685010019937</c:v>
                </c:pt>
                <c:pt idx="663">
                  <c:v>33952.501444363064</c:v>
                </c:pt>
                <c:pt idx="664">
                  <c:v>33968.792946438254</c:v>
                </c:pt>
                <c:pt idx="665">
                  <c:v>33974.802041558156</c:v>
                </c:pt>
                <c:pt idx="666">
                  <c:v>33987.767822536895</c:v>
                </c:pt>
                <c:pt idx="667">
                  <c:v>34050.283963470458</c:v>
                </c:pt>
                <c:pt idx="668">
                  <c:v>34051.887553710934</c:v>
                </c:pt>
                <c:pt idx="669">
                  <c:v>34098.37749923706</c:v>
                </c:pt>
                <c:pt idx="670">
                  <c:v>34126.439126370788</c:v>
                </c:pt>
                <c:pt idx="671">
                  <c:v>34130.785830417211</c:v>
                </c:pt>
                <c:pt idx="672">
                  <c:v>34164.925224227904</c:v>
                </c:pt>
                <c:pt idx="673">
                  <c:v>34171.842317758397</c:v>
                </c:pt>
                <c:pt idx="674">
                  <c:v>34181.203198784722</c:v>
                </c:pt>
                <c:pt idx="675">
                  <c:v>34208.711322564021</c:v>
                </c:pt>
                <c:pt idx="676">
                  <c:v>34213.660609004757</c:v>
                </c:pt>
                <c:pt idx="677">
                  <c:v>34321.938481445308</c:v>
                </c:pt>
                <c:pt idx="678">
                  <c:v>34428.760797932948</c:v>
                </c:pt>
                <c:pt idx="679">
                  <c:v>34471.349040541245</c:v>
                </c:pt>
                <c:pt idx="680">
                  <c:v>34484.640510525169</c:v>
                </c:pt>
                <c:pt idx="681">
                  <c:v>34508.243875291613</c:v>
                </c:pt>
                <c:pt idx="682">
                  <c:v>34514.943681606717</c:v>
                </c:pt>
                <c:pt idx="683">
                  <c:v>34589.578672485346</c:v>
                </c:pt>
                <c:pt idx="684">
                  <c:v>34627.22943392866</c:v>
                </c:pt>
                <c:pt idx="685">
                  <c:v>34637.257416158056</c:v>
                </c:pt>
                <c:pt idx="686">
                  <c:v>34673.892779405389</c:v>
                </c:pt>
                <c:pt idx="687">
                  <c:v>34751.438950737851</c:v>
                </c:pt>
                <c:pt idx="688">
                  <c:v>34776.791734493047</c:v>
                </c:pt>
                <c:pt idx="689">
                  <c:v>34779.822431708446</c:v>
                </c:pt>
                <c:pt idx="690">
                  <c:v>34862.61652418349</c:v>
                </c:pt>
                <c:pt idx="691">
                  <c:v>34862.67907855563</c:v>
                </c:pt>
                <c:pt idx="692">
                  <c:v>34873.308906438884</c:v>
                </c:pt>
                <c:pt idx="693">
                  <c:v>34899.60879315804</c:v>
                </c:pt>
                <c:pt idx="694">
                  <c:v>34941.89360303514</c:v>
                </c:pt>
                <c:pt idx="695">
                  <c:v>34961.554917272995</c:v>
                </c:pt>
                <c:pt idx="696">
                  <c:v>35051.064173583989</c:v>
                </c:pt>
                <c:pt idx="697">
                  <c:v>35078.580745646163</c:v>
                </c:pt>
                <c:pt idx="698">
                  <c:v>35093.173210110137</c:v>
                </c:pt>
                <c:pt idx="699">
                  <c:v>35096.635816786023</c:v>
                </c:pt>
                <c:pt idx="700">
                  <c:v>35110.808349541563</c:v>
                </c:pt>
                <c:pt idx="701">
                  <c:v>35139.251830512156</c:v>
                </c:pt>
                <c:pt idx="702">
                  <c:v>35297.159503512914</c:v>
                </c:pt>
                <c:pt idx="703">
                  <c:v>35335.721024588216</c:v>
                </c:pt>
                <c:pt idx="704">
                  <c:v>35338.072818959554</c:v>
                </c:pt>
                <c:pt idx="705">
                  <c:v>35340.523028021918</c:v>
                </c:pt>
                <c:pt idx="706">
                  <c:v>35527.131321275505</c:v>
                </c:pt>
                <c:pt idx="707">
                  <c:v>35542.474524671765</c:v>
                </c:pt>
                <c:pt idx="708">
                  <c:v>35803.032711249456</c:v>
                </c:pt>
                <c:pt idx="709">
                  <c:v>35829.81835246546</c:v>
                </c:pt>
                <c:pt idx="710">
                  <c:v>35857.907348090281</c:v>
                </c:pt>
                <c:pt idx="711">
                  <c:v>35910.311021999783</c:v>
                </c:pt>
                <c:pt idx="712">
                  <c:v>35928.698444959846</c:v>
                </c:pt>
                <c:pt idx="713">
                  <c:v>36048.683734266495</c:v>
                </c:pt>
                <c:pt idx="714">
                  <c:v>36134.204476992913</c:v>
                </c:pt>
                <c:pt idx="715">
                  <c:v>36203.673815384973</c:v>
                </c:pt>
                <c:pt idx="716">
                  <c:v>36241.327282579216</c:v>
                </c:pt>
                <c:pt idx="717">
                  <c:v>36242.939338277181</c:v>
                </c:pt>
                <c:pt idx="718">
                  <c:v>36296.353913506398</c:v>
                </c:pt>
                <c:pt idx="719">
                  <c:v>36343.42753479931</c:v>
                </c:pt>
                <c:pt idx="720">
                  <c:v>36390.66504699707</c:v>
                </c:pt>
                <c:pt idx="721">
                  <c:v>36445.777388576666</c:v>
                </c:pt>
                <c:pt idx="722">
                  <c:v>36454.011947592582</c:v>
                </c:pt>
                <c:pt idx="723">
                  <c:v>36522.162326388891</c:v>
                </c:pt>
                <c:pt idx="724">
                  <c:v>36572.561143544517</c:v>
                </c:pt>
                <c:pt idx="725">
                  <c:v>36751.774322995552</c:v>
                </c:pt>
                <c:pt idx="726">
                  <c:v>37106.326238292946</c:v>
                </c:pt>
                <c:pt idx="727">
                  <c:v>37151.107005722952</c:v>
                </c:pt>
                <c:pt idx="728">
                  <c:v>37159.61494750977</c:v>
                </c:pt>
                <c:pt idx="729">
                  <c:v>37229.260637342668</c:v>
                </c:pt>
                <c:pt idx="730">
                  <c:v>37442.114982571075</c:v>
                </c:pt>
                <c:pt idx="731">
                  <c:v>37507.400074466204</c:v>
                </c:pt>
                <c:pt idx="732">
                  <c:v>37580.485829340287</c:v>
                </c:pt>
                <c:pt idx="733">
                  <c:v>37612.804141099718</c:v>
                </c:pt>
                <c:pt idx="734">
                  <c:v>37634.537072763444</c:v>
                </c:pt>
                <c:pt idx="735">
                  <c:v>37730.862951151532</c:v>
                </c:pt>
                <c:pt idx="736">
                  <c:v>37881.207366027833</c:v>
                </c:pt>
                <c:pt idx="737">
                  <c:v>37926.684793158638</c:v>
                </c:pt>
                <c:pt idx="738">
                  <c:v>38388.242337578668</c:v>
                </c:pt>
                <c:pt idx="739">
                  <c:v>38418.697990960012</c:v>
                </c:pt>
                <c:pt idx="740">
                  <c:v>38495.18880042182</c:v>
                </c:pt>
                <c:pt idx="741">
                  <c:v>38893.903583645289</c:v>
                </c:pt>
                <c:pt idx="742">
                  <c:v>39041.401440565322</c:v>
                </c:pt>
              </c:numCache>
            </c:numRef>
          </c:yVal>
          <c:smooth val="1"/>
          <c:extLst>
            <c:ext xmlns:c16="http://schemas.microsoft.com/office/drawing/2014/chart" uri="{C3380CC4-5D6E-409C-BE32-E72D297353CC}">
              <c16:uniqueId val="{00000003-AF62-4F7D-9F02-6F4BB60BA215}"/>
            </c:ext>
          </c:extLst>
        </c:ser>
        <c:dLbls>
          <c:showLegendKey val="0"/>
          <c:showVal val="0"/>
          <c:showCatName val="0"/>
          <c:showSerName val="0"/>
          <c:showPercent val="0"/>
          <c:showBubbleSize val="0"/>
        </c:dLbls>
        <c:axId val="663863407"/>
        <c:axId val="663856335"/>
      </c:scatterChart>
      <c:valAx>
        <c:axId val="663863407"/>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63856335"/>
        <c:crosses val="autoZero"/>
        <c:crossBetween val="midCat"/>
      </c:valAx>
      <c:valAx>
        <c:axId val="6638563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dirty="0"/>
                  <a:t>MW</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63863407"/>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'Duration Curve'!$E$1</c:f>
              <c:strCache>
                <c:ptCount val="1"/>
                <c:pt idx="0">
                  <c:v>2021 Load</c:v>
                </c:pt>
              </c:strCache>
            </c:strRef>
          </c:tx>
          <c:spPr>
            <a:ln w="31750" cap="rnd">
              <a:solidFill>
                <a:schemeClr val="accent1"/>
              </a:solidFill>
              <a:round/>
            </a:ln>
            <a:effectLst/>
          </c:spPr>
          <c:marker>
            <c:symbol val="none"/>
          </c:marker>
          <c:xVal>
            <c:numRef>
              <c:f>'Duration Curve'!$B$2:$B$763</c:f>
              <c:numCache>
                <c:formatCode>0.00%</c:formatCode>
                <c:ptCount val="762"/>
                <c:pt idx="0">
                  <c:v>1.3458950201884253E-3</c:v>
                </c:pt>
                <c:pt idx="1">
                  <c:v>2.6917900403768506E-3</c:v>
                </c:pt>
                <c:pt idx="2">
                  <c:v>4.0376850605652759E-3</c:v>
                </c:pt>
                <c:pt idx="3">
                  <c:v>5.3835800807537013E-3</c:v>
                </c:pt>
                <c:pt idx="4">
                  <c:v>6.7294751009421266E-3</c:v>
                </c:pt>
                <c:pt idx="5">
                  <c:v>8.0753701211305519E-3</c:v>
                </c:pt>
                <c:pt idx="6">
                  <c:v>9.4212651413189772E-3</c:v>
                </c:pt>
                <c:pt idx="7">
                  <c:v>1.0767160161507403E-2</c:v>
                </c:pt>
                <c:pt idx="8">
                  <c:v>1.2113055181695828E-2</c:v>
                </c:pt>
                <c:pt idx="9">
                  <c:v>1.3458950201884253E-2</c:v>
                </c:pt>
                <c:pt idx="10">
                  <c:v>1.4804845222072678E-2</c:v>
                </c:pt>
                <c:pt idx="11">
                  <c:v>1.6150740242261104E-2</c:v>
                </c:pt>
                <c:pt idx="12">
                  <c:v>1.7496635262449527E-2</c:v>
                </c:pt>
                <c:pt idx="13">
                  <c:v>1.8842530282637954E-2</c:v>
                </c:pt>
                <c:pt idx="14">
                  <c:v>2.0188425302826378E-2</c:v>
                </c:pt>
                <c:pt idx="15">
                  <c:v>2.1534320323014805E-2</c:v>
                </c:pt>
                <c:pt idx="16">
                  <c:v>2.2880215343203229E-2</c:v>
                </c:pt>
                <c:pt idx="17">
                  <c:v>2.4226110363391656E-2</c:v>
                </c:pt>
                <c:pt idx="18">
                  <c:v>2.5572005383580079E-2</c:v>
                </c:pt>
                <c:pt idx="19">
                  <c:v>2.6917900403768506E-2</c:v>
                </c:pt>
                <c:pt idx="20">
                  <c:v>2.826379542395693E-2</c:v>
                </c:pt>
                <c:pt idx="21">
                  <c:v>2.9609690444145357E-2</c:v>
                </c:pt>
                <c:pt idx="22">
                  <c:v>3.095558546433378E-2</c:v>
                </c:pt>
                <c:pt idx="23">
                  <c:v>3.2301480484522208E-2</c:v>
                </c:pt>
                <c:pt idx="24">
                  <c:v>3.3647375504710635E-2</c:v>
                </c:pt>
                <c:pt idx="25">
                  <c:v>3.4993270524899055E-2</c:v>
                </c:pt>
                <c:pt idx="26">
                  <c:v>3.6339165545087482E-2</c:v>
                </c:pt>
                <c:pt idx="27">
                  <c:v>3.7685060565275909E-2</c:v>
                </c:pt>
                <c:pt idx="28">
                  <c:v>3.9030955585464336E-2</c:v>
                </c:pt>
                <c:pt idx="29">
                  <c:v>4.0376850605652756E-2</c:v>
                </c:pt>
                <c:pt idx="30">
                  <c:v>4.1722745625841183E-2</c:v>
                </c:pt>
                <c:pt idx="31">
                  <c:v>4.306864064602961E-2</c:v>
                </c:pt>
                <c:pt idx="32">
                  <c:v>4.4414535666218037E-2</c:v>
                </c:pt>
                <c:pt idx="33">
                  <c:v>4.5760430686406457E-2</c:v>
                </c:pt>
                <c:pt idx="34">
                  <c:v>4.7106325706594884E-2</c:v>
                </c:pt>
                <c:pt idx="35">
                  <c:v>4.8452220726783311E-2</c:v>
                </c:pt>
                <c:pt idx="36">
                  <c:v>4.9798115746971738E-2</c:v>
                </c:pt>
                <c:pt idx="37">
                  <c:v>5.1144010767160158E-2</c:v>
                </c:pt>
                <c:pt idx="38">
                  <c:v>5.2489905787348586E-2</c:v>
                </c:pt>
                <c:pt idx="39">
                  <c:v>5.3835800807537013E-2</c:v>
                </c:pt>
                <c:pt idx="40">
                  <c:v>5.518169582772544E-2</c:v>
                </c:pt>
                <c:pt idx="41">
                  <c:v>5.652759084791386E-2</c:v>
                </c:pt>
                <c:pt idx="42">
                  <c:v>5.7873485868102287E-2</c:v>
                </c:pt>
                <c:pt idx="43">
                  <c:v>5.9219380888290714E-2</c:v>
                </c:pt>
                <c:pt idx="44">
                  <c:v>6.0565275908479141E-2</c:v>
                </c:pt>
                <c:pt idx="45">
                  <c:v>6.1911170928667561E-2</c:v>
                </c:pt>
                <c:pt idx="46">
                  <c:v>6.3257065948855995E-2</c:v>
                </c:pt>
                <c:pt idx="47">
                  <c:v>6.4602960969044415E-2</c:v>
                </c:pt>
                <c:pt idx="48">
                  <c:v>6.5948855989232835E-2</c:v>
                </c:pt>
                <c:pt idx="49">
                  <c:v>6.7294751009421269E-2</c:v>
                </c:pt>
                <c:pt idx="50">
                  <c:v>6.8640646029609689E-2</c:v>
                </c:pt>
                <c:pt idx="51">
                  <c:v>6.9986541049798109E-2</c:v>
                </c:pt>
                <c:pt idx="52">
                  <c:v>7.1332436069986543E-2</c:v>
                </c:pt>
                <c:pt idx="53">
                  <c:v>7.2678331090174964E-2</c:v>
                </c:pt>
                <c:pt idx="54">
                  <c:v>7.4024226110363398E-2</c:v>
                </c:pt>
                <c:pt idx="55">
                  <c:v>7.5370121130551818E-2</c:v>
                </c:pt>
                <c:pt idx="56">
                  <c:v>7.6716016150740238E-2</c:v>
                </c:pt>
                <c:pt idx="57">
                  <c:v>7.8061911170928672E-2</c:v>
                </c:pt>
                <c:pt idx="58">
                  <c:v>7.9407806191117092E-2</c:v>
                </c:pt>
                <c:pt idx="59">
                  <c:v>8.0753701211305512E-2</c:v>
                </c:pt>
                <c:pt idx="60">
                  <c:v>8.2099596231493946E-2</c:v>
                </c:pt>
                <c:pt idx="61">
                  <c:v>8.3445491251682366E-2</c:v>
                </c:pt>
                <c:pt idx="62">
                  <c:v>8.47913862718708E-2</c:v>
                </c:pt>
                <c:pt idx="63">
                  <c:v>8.613728129205922E-2</c:v>
                </c:pt>
                <c:pt idx="64">
                  <c:v>8.748317631224764E-2</c:v>
                </c:pt>
                <c:pt idx="65">
                  <c:v>8.8829071332436074E-2</c:v>
                </c:pt>
                <c:pt idx="66">
                  <c:v>9.0174966352624494E-2</c:v>
                </c:pt>
                <c:pt idx="67">
                  <c:v>9.1520861372812914E-2</c:v>
                </c:pt>
                <c:pt idx="68">
                  <c:v>9.2866756393001348E-2</c:v>
                </c:pt>
                <c:pt idx="69">
                  <c:v>9.4212651413189769E-2</c:v>
                </c:pt>
                <c:pt idx="70">
                  <c:v>9.5558546433378203E-2</c:v>
                </c:pt>
                <c:pt idx="71">
                  <c:v>9.6904441453566623E-2</c:v>
                </c:pt>
                <c:pt idx="72">
                  <c:v>9.8250336473755043E-2</c:v>
                </c:pt>
                <c:pt idx="73">
                  <c:v>9.9596231493943477E-2</c:v>
                </c:pt>
                <c:pt idx="74">
                  <c:v>0.1009421265141319</c:v>
                </c:pt>
                <c:pt idx="75">
                  <c:v>0.10228802153432032</c:v>
                </c:pt>
                <c:pt idx="76">
                  <c:v>0.10363391655450875</c:v>
                </c:pt>
                <c:pt idx="77">
                  <c:v>0.10497981157469717</c:v>
                </c:pt>
                <c:pt idx="78">
                  <c:v>0.10632570659488561</c:v>
                </c:pt>
                <c:pt idx="79">
                  <c:v>0.10767160161507403</c:v>
                </c:pt>
                <c:pt idx="80">
                  <c:v>0.10901749663526245</c:v>
                </c:pt>
                <c:pt idx="81">
                  <c:v>0.11036339165545088</c:v>
                </c:pt>
                <c:pt idx="82">
                  <c:v>0.1117092866756393</c:v>
                </c:pt>
                <c:pt idx="83">
                  <c:v>0.11305518169582772</c:v>
                </c:pt>
                <c:pt idx="84">
                  <c:v>0.11440107671601615</c:v>
                </c:pt>
                <c:pt idx="85">
                  <c:v>0.11574697173620457</c:v>
                </c:pt>
                <c:pt idx="86">
                  <c:v>0.11709286675639301</c:v>
                </c:pt>
                <c:pt idx="87">
                  <c:v>0.11843876177658143</c:v>
                </c:pt>
                <c:pt idx="88">
                  <c:v>0.11978465679676985</c:v>
                </c:pt>
                <c:pt idx="89">
                  <c:v>0.12113055181695828</c:v>
                </c:pt>
                <c:pt idx="90">
                  <c:v>0.1224764468371467</c:v>
                </c:pt>
                <c:pt idx="91">
                  <c:v>0.12382234185733512</c:v>
                </c:pt>
                <c:pt idx="92">
                  <c:v>0.12516823687752354</c:v>
                </c:pt>
                <c:pt idx="93">
                  <c:v>0.12651413189771199</c:v>
                </c:pt>
                <c:pt idx="94">
                  <c:v>0.12786002691790041</c:v>
                </c:pt>
                <c:pt idx="95">
                  <c:v>0.12920592193808883</c:v>
                </c:pt>
                <c:pt idx="96">
                  <c:v>0.13055181695827725</c:v>
                </c:pt>
                <c:pt idx="97">
                  <c:v>0.13189771197846567</c:v>
                </c:pt>
                <c:pt idx="98">
                  <c:v>0.13324360699865412</c:v>
                </c:pt>
                <c:pt idx="99">
                  <c:v>0.13458950201884254</c:v>
                </c:pt>
                <c:pt idx="100">
                  <c:v>0.13593539703903096</c:v>
                </c:pt>
                <c:pt idx="101">
                  <c:v>0.13728129205921938</c:v>
                </c:pt>
                <c:pt idx="102">
                  <c:v>0.1386271870794078</c:v>
                </c:pt>
                <c:pt idx="103">
                  <c:v>0.13997308209959622</c:v>
                </c:pt>
                <c:pt idx="104">
                  <c:v>0.14131897711978467</c:v>
                </c:pt>
                <c:pt idx="105">
                  <c:v>0.14266487213997309</c:v>
                </c:pt>
                <c:pt idx="106">
                  <c:v>0.14401076716016151</c:v>
                </c:pt>
                <c:pt idx="107">
                  <c:v>0.14535666218034993</c:v>
                </c:pt>
                <c:pt idx="108">
                  <c:v>0.14670255720053835</c:v>
                </c:pt>
                <c:pt idx="109">
                  <c:v>0.1480484522207268</c:v>
                </c:pt>
                <c:pt idx="110">
                  <c:v>0.14939434724091522</c:v>
                </c:pt>
                <c:pt idx="111">
                  <c:v>0.15074024226110364</c:v>
                </c:pt>
                <c:pt idx="112">
                  <c:v>0.15208613728129206</c:v>
                </c:pt>
                <c:pt idx="113">
                  <c:v>0.15343203230148048</c:v>
                </c:pt>
                <c:pt idx="114">
                  <c:v>0.15477792732166892</c:v>
                </c:pt>
                <c:pt idx="115">
                  <c:v>0.15612382234185734</c:v>
                </c:pt>
                <c:pt idx="116">
                  <c:v>0.15746971736204576</c:v>
                </c:pt>
                <c:pt idx="117">
                  <c:v>0.15881561238223418</c:v>
                </c:pt>
                <c:pt idx="118">
                  <c:v>0.1601615074024226</c:v>
                </c:pt>
                <c:pt idx="119">
                  <c:v>0.16150740242261102</c:v>
                </c:pt>
                <c:pt idx="120">
                  <c:v>0.16285329744279947</c:v>
                </c:pt>
                <c:pt idx="121">
                  <c:v>0.16419919246298789</c:v>
                </c:pt>
                <c:pt idx="122">
                  <c:v>0.16554508748317631</c:v>
                </c:pt>
                <c:pt idx="123">
                  <c:v>0.16689098250336473</c:v>
                </c:pt>
                <c:pt idx="124">
                  <c:v>0.16823687752355315</c:v>
                </c:pt>
                <c:pt idx="125">
                  <c:v>0.1695827725437416</c:v>
                </c:pt>
                <c:pt idx="126">
                  <c:v>0.17092866756393002</c:v>
                </c:pt>
                <c:pt idx="127">
                  <c:v>0.17227456258411844</c:v>
                </c:pt>
                <c:pt idx="128">
                  <c:v>0.17362045760430686</c:v>
                </c:pt>
                <c:pt idx="129">
                  <c:v>0.17496635262449528</c:v>
                </c:pt>
                <c:pt idx="130">
                  <c:v>0.17631224764468373</c:v>
                </c:pt>
                <c:pt idx="131">
                  <c:v>0.17765814266487215</c:v>
                </c:pt>
                <c:pt idx="132">
                  <c:v>0.17900403768506057</c:v>
                </c:pt>
                <c:pt idx="133">
                  <c:v>0.18034993270524899</c:v>
                </c:pt>
                <c:pt idx="134">
                  <c:v>0.18169582772543741</c:v>
                </c:pt>
                <c:pt idx="135">
                  <c:v>0.18304172274562583</c:v>
                </c:pt>
                <c:pt idx="136">
                  <c:v>0.18438761776581428</c:v>
                </c:pt>
                <c:pt idx="137">
                  <c:v>0.1857335127860027</c:v>
                </c:pt>
                <c:pt idx="138">
                  <c:v>0.18707940780619112</c:v>
                </c:pt>
                <c:pt idx="139">
                  <c:v>0.18842530282637954</c:v>
                </c:pt>
                <c:pt idx="140">
                  <c:v>0.18977119784656796</c:v>
                </c:pt>
                <c:pt idx="141">
                  <c:v>0.19111709286675641</c:v>
                </c:pt>
                <c:pt idx="142">
                  <c:v>0.19246298788694483</c:v>
                </c:pt>
                <c:pt idx="143">
                  <c:v>0.19380888290713325</c:v>
                </c:pt>
                <c:pt idx="144">
                  <c:v>0.19515477792732167</c:v>
                </c:pt>
                <c:pt idx="145">
                  <c:v>0.19650067294751009</c:v>
                </c:pt>
                <c:pt idx="146">
                  <c:v>0.19784656796769853</c:v>
                </c:pt>
                <c:pt idx="147">
                  <c:v>0.19919246298788695</c:v>
                </c:pt>
                <c:pt idx="148">
                  <c:v>0.20053835800807537</c:v>
                </c:pt>
                <c:pt idx="149">
                  <c:v>0.20188425302826379</c:v>
                </c:pt>
                <c:pt idx="150">
                  <c:v>0.20323014804845221</c:v>
                </c:pt>
                <c:pt idx="151">
                  <c:v>0.20457604306864063</c:v>
                </c:pt>
                <c:pt idx="152">
                  <c:v>0.20592193808882908</c:v>
                </c:pt>
                <c:pt idx="153">
                  <c:v>0.2072678331090175</c:v>
                </c:pt>
                <c:pt idx="154">
                  <c:v>0.20861372812920592</c:v>
                </c:pt>
                <c:pt idx="155">
                  <c:v>0.20995962314939434</c:v>
                </c:pt>
                <c:pt idx="156">
                  <c:v>0.21130551816958276</c:v>
                </c:pt>
                <c:pt idx="157">
                  <c:v>0.21265141318977121</c:v>
                </c:pt>
                <c:pt idx="158">
                  <c:v>0.21399730820995963</c:v>
                </c:pt>
                <c:pt idx="159">
                  <c:v>0.21534320323014805</c:v>
                </c:pt>
                <c:pt idx="160">
                  <c:v>0.21668909825033647</c:v>
                </c:pt>
                <c:pt idx="161">
                  <c:v>0.21803499327052489</c:v>
                </c:pt>
                <c:pt idx="162">
                  <c:v>0.21938088829071331</c:v>
                </c:pt>
                <c:pt idx="163">
                  <c:v>0.22072678331090176</c:v>
                </c:pt>
                <c:pt idx="164">
                  <c:v>0.22207267833109018</c:v>
                </c:pt>
                <c:pt idx="165">
                  <c:v>0.2234185733512786</c:v>
                </c:pt>
                <c:pt idx="166">
                  <c:v>0.22476446837146702</c:v>
                </c:pt>
                <c:pt idx="167">
                  <c:v>0.22611036339165544</c:v>
                </c:pt>
                <c:pt idx="168">
                  <c:v>0.22745625841184389</c:v>
                </c:pt>
                <c:pt idx="169">
                  <c:v>0.22880215343203231</c:v>
                </c:pt>
                <c:pt idx="170">
                  <c:v>0.23014804845222073</c:v>
                </c:pt>
                <c:pt idx="171">
                  <c:v>0.23149394347240915</c:v>
                </c:pt>
                <c:pt idx="172">
                  <c:v>0.23283983849259757</c:v>
                </c:pt>
                <c:pt idx="173">
                  <c:v>0.23418573351278602</c:v>
                </c:pt>
                <c:pt idx="174">
                  <c:v>0.23553162853297444</c:v>
                </c:pt>
                <c:pt idx="175">
                  <c:v>0.23687752355316286</c:v>
                </c:pt>
                <c:pt idx="176">
                  <c:v>0.23822341857335128</c:v>
                </c:pt>
                <c:pt idx="177">
                  <c:v>0.2395693135935397</c:v>
                </c:pt>
                <c:pt idx="178">
                  <c:v>0.24091520861372812</c:v>
                </c:pt>
                <c:pt idx="179">
                  <c:v>0.24226110363391656</c:v>
                </c:pt>
                <c:pt idx="180">
                  <c:v>0.24360699865410498</c:v>
                </c:pt>
                <c:pt idx="181">
                  <c:v>0.2449528936742934</c:v>
                </c:pt>
                <c:pt idx="182">
                  <c:v>0.24629878869448182</c:v>
                </c:pt>
                <c:pt idx="183">
                  <c:v>0.24764468371467024</c:v>
                </c:pt>
                <c:pt idx="184">
                  <c:v>0.24899057873485869</c:v>
                </c:pt>
                <c:pt idx="185">
                  <c:v>0.25033647375504708</c:v>
                </c:pt>
                <c:pt idx="186">
                  <c:v>0.25168236877523553</c:v>
                </c:pt>
                <c:pt idx="187">
                  <c:v>0.25302826379542398</c:v>
                </c:pt>
                <c:pt idx="188">
                  <c:v>0.25437415881561237</c:v>
                </c:pt>
                <c:pt idx="189">
                  <c:v>0.25572005383580082</c:v>
                </c:pt>
                <c:pt idx="190">
                  <c:v>0.25706594885598921</c:v>
                </c:pt>
                <c:pt idx="191">
                  <c:v>0.25841184387617766</c:v>
                </c:pt>
                <c:pt idx="192">
                  <c:v>0.25975773889636611</c:v>
                </c:pt>
                <c:pt idx="193">
                  <c:v>0.2611036339165545</c:v>
                </c:pt>
                <c:pt idx="194">
                  <c:v>0.26244952893674295</c:v>
                </c:pt>
                <c:pt idx="195">
                  <c:v>0.26379542395693134</c:v>
                </c:pt>
                <c:pt idx="196">
                  <c:v>0.26514131897711979</c:v>
                </c:pt>
                <c:pt idx="197">
                  <c:v>0.26648721399730824</c:v>
                </c:pt>
                <c:pt idx="198">
                  <c:v>0.26783310901749663</c:v>
                </c:pt>
                <c:pt idx="199">
                  <c:v>0.26917900403768508</c:v>
                </c:pt>
                <c:pt idx="200">
                  <c:v>0.27052489905787347</c:v>
                </c:pt>
                <c:pt idx="201">
                  <c:v>0.27187079407806192</c:v>
                </c:pt>
                <c:pt idx="202">
                  <c:v>0.27321668909825031</c:v>
                </c:pt>
                <c:pt idx="203">
                  <c:v>0.27456258411843876</c:v>
                </c:pt>
                <c:pt idx="204">
                  <c:v>0.27590847913862721</c:v>
                </c:pt>
                <c:pt idx="205">
                  <c:v>0.2772543741588156</c:v>
                </c:pt>
                <c:pt idx="206">
                  <c:v>0.27860026917900405</c:v>
                </c:pt>
                <c:pt idx="207">
                  <c:v>0.27994616419919244</c:v>
                </c:pt>
                <c:pt idx="208">
                  <c:v>0.28129205921938089</c:v>
                </c:pt>
                <c:pt idx="209">
                  <c:v>0.28263795423956933</c:v>
                </c:pt>
                <c:pt idx="210">
                  <c:v>0.28398384925975773</c:v>
                </c:pt>
                <c:pt idx="211">
                  <c:v>0.28532974427994617</c:v>
                </c:pt>
                <c:pt idx="212">
                  <c:v>0.28667563930013457</c:v>
                </c:pt>
                <c:pt idx="213">
                  <c:v>0.28802153432032301</c:v>
                </c:pt>
                <c:pt idx="214">
                  <c:v>0.28936742934051146</c:v>
                </c:pt>
                <c:pt idx="215">
                  <c:v>0.29071332436069985</c:v>
                </c:pt>
                <c:pt idx="216">
                  <c:v>0.2920592193808883</c:v>
                </c:pt>
                <c:pt idx="217">
                  <c:v>0.29340511440107669</c:v>
                </c:pt>
                <c:pt idx="218">
                  <c:v>0.29475100942126514</c:v>
                </c:pt>
                <c:pt idx="219">
                  <c:v>0.29609690444145359</c:v>
                </c:pt>
                <c:pt idx="220">
                  <c:v>0.29744279946164198</c:v>
                </c:pt>
                <c:pt idx="221">
                  <c:v>0.29878869448183043</c:v>
                </c:pt>
                <c:pt idx="222">
                  <c:v>0.30013458950201882</c:v>
                </c:pt>
                <c:pt idx="223">
                  <c:v>0.30148048452220727</c:v>
                </c:pt>
                <c:pt idx="224">
                  <c:v>0.30282637954239572</c:v>
                </c:pt>
                <c:pt idx="225">
                  <c:v>0.30417227456258411</c:v>
                </c:pt>
                <c:pt idx="226">
                  <c:v>0.30551816958277256</c:v>
                </c:pt>
                <c:pt idx="227">
                  <c:v>0.30686406460296095</c:v>
                </c:pt>
                <c:pt idx="228">
                  <c:v>0.3082099596231494</c:v>
                </c:pt>
                <c:pt idx="229">
                  <c:v>0.30955585464333785</c:v>
                </c:pt>
                <c:pt idx="230">
                  <c:v>0.31090174966352624</c:v>
                </c:pt>
                <c:pt idx="231">
                  <c:v>0.31224764468371469</c:v>
                </c:pt>
                <c:pt idx="232">
                  <c:v>0.31359353970390308</c:v>
                </c:pt>
                <c:pt idx="233">
                  <c:v>0.31493943472409153</c:v>
                </c:pt>
                <c:pt idx="234">
                  <c:v>0.31628532974427992</c:v>
                </c:pt>
                <c:pt idx="235">
                  <c:v>0.31763122476446837</c:v>
                </c:pt>
                <c:pt idx="236">
                  <c:v>0.31897711978465682</c:v>
                </c:pt>
                <c:pt idx="237">
                  <c:v>0.32032301480484521</c:v>
                </c:pt>
                <c:pt idx="238">
                  <c:v>0.32166890982503366</c:v>
                </c:pt>
                <c:pt idx="239">
                  <c:v>0.32301480484522205</c:v>
                </c:pt>
                <c:pt idx="240">
                  <c:v>0.3243606998654105</c:v>
                </c:pt>
                <c:pt idx="241">
                  <c:v>0.32570659488559894</c:v>
                </c:pt>
                <c:pt idx="242">
                  <c:v>0.32705248990578734</c:v>
                </c:pt>
                <c:pt idx="243">
                  <c:v>0.32839838492597578</c:v>
                </c:pt>
                <c:pt idx="244">
                  <c:v>0.32974427994616418</c:v>
                </c:pt>
                <c:pt idx="245">
                  <c:v>0.33109017496635262</c:v>
                </c:pt>
                <c:pt idx="246">
                  <c:v>0.33243606998654107</c:v>
                </c:pt>
                <c:pt idx="247">
                  <c:v>0.33378196500672946</c:v>
                </c:pt>
                <c:pt idx="248">
                  <c:v>0.33512786002691791</c:v>
                </c:pt>
                <c:pt idx="249">
                  <c:v>0.3364737550471063</c:v>
                </c:pt>
                <c:pt idx="250">
                  <c:v>0.33781965006729475</c:v>
                </c:pt>
                <c:pt idx="251">
                  <c:v>0.3391655450874832</c:v>
                </c:pt>
                <c:pt idx="252">
                  <c:v>0.34051144010767159</c:v>
                </c:pt>
                <c:pt idx="253">
                  <c:v>0.34185733512786004</c:v>
                </c:pt>
                <c:pt idx="254">
                  <c:v>0.34320323014804843</c:v>
                </c:pt>
                <c:pt idx="255">
                  <c:v>0.34454912516823688</c:v>
                </c:pt>
                <c:pt idx="256">
                  <c:v>0.34589502018842533</c:v>
                </c:pt>
                <c:pt idx="257">
                  <c:v>0.34724091520861372</c:v>
                </c:pt>
                <c:pt idx="258">
                  <c:v>0.34858681022880217</c:v>
                </c:pt>
                <c:pt idx="259">
                  <c:v>0.34993270524899056</c:v>
                </c:pt>
                <c:pt idx="260">
                  <c:v>0.35127860026917901</c:v>
                </c:pt>
                <c:pt idx="261">
                  <c:v>0.35262449528936746</c:v>
                </c:pt>
                <c:pt idx="262">
                  <c:v>0.35397039030955585</c:v>
                </c:pt>
                <c:pt idx="263">
                  <c:v>0.3553162853297443</c:v>
                </c:pt>
                <c:pt idx="264">
                  <c:v>0.35666218034993269</c:v>
                </c:pt>
                <c:pt idx="265">
                  <c:v>0.35800807537012114</c:v>
                </c:pt>
                <c:pt idx="266">
                  <c:v>0.35935397039030953</c:v>
                </c:pt>
                <c:pt idx="267">
                  <c:v>0.36069986541049798</c:v>
                </c:pt>
                <c:pt idx="268">
                  <c:v>0.36204576043068643</c:v>
                </c:pt>
                <c:pt idx="269">
                  <c:v>0.36339165545087482</c:v>
                </c:pt>
                <c:pt idx="270">
                  <c:v>0.36473755047106327</c:v>
                </c:pt>
                <c:pt idx="271">
                  <c:v>0.36608344549125166</c:v>
                </c:pt>
                <c:pt idx="272">
                  <c:v>0.36742934051144011</c:v>
                </c:pt>
                <c:pt idx="273">
                  <c:v>0.36877523553162855</c:v>
                </c:pt>
                <c:pt idx="274">
                  <c:v>0.37012113055181695</c:v>
                </c:pt>
                <c:pt idx="275">
                  <c:v>0.37146702557200539</c:v>
                </c:pt>
                <c:pt idx="276">
                  <c:v>0.37281292059219379</c:v>
                </c:pt>
                <c:pt idx="277">
                  <c:v>0.37415881561238223</c:v>
                </c:pt>
                <c:pt idx="278">
                  <c:v>0.37550471063257068</c:v>
                </c:pt>
                <c:pt idx="279">
                  <c:v>0.37685060565275907</c:v>
                </c:pt>
                <c:pt idx="280">
                  <c:v>0.37819650067294752</c:v>
                </c:pt>
                <c:pt idx="281">
                  <c:v>0.37954239569313591</c:v>
                </c:pt>
                <c:pt idx="282">
                  <c:v>0.38088829071332436</c:v>
                </c:pt>
                <c:pt idx="283">
                  <c:v>0.38223418573351281</c:v>
                </c:pt>
                <c:pt idx="284">
                  <c:v>0.3835800807537012</c:v>
                </c:pt>
                <c:pt idx="285">
                  <c:v>0.38492597577388965</c:v>
                </c:pt>
                <c:pt idx="286">
                  <c:v>0.38627187079407804</c:v>
                </c:pt>
                <c:pt idx="287">
                  <c:v>0.38761776581426649</c:v>
                </c:pt>
                <c:pt idx="288">
                  <c:v>0.38896366083445494</c:v>
                </c:pt>
                <c:pt idx="289">
                  <c:v>0.39030955585464333</c:v>
                </c:pt>
                <c:pt idx="290">
                  <c:v>0.39165545087483178</c:v>
                </c:pt>
                <c:pt idx="291">
                  <c:v>0.39300134589502017</c:v>
                </c:pt>
                <c:pt idx="292">
                  <c:v>0.39434724091520862</c:v>
                </c:pt>
                <c:pt idx="293">
                  <c:v>0.39569313593539707</c:v>
                </c:pt>
                <c:pt idx="294">
                  <c:v>0.39703903095558546</c:v>
                </c:pt>
                <c:pt idx="295">
                  <c:v>0.39838492597577391</c:v>
                </c:pt>
                <c:pt idx="296">
                  <c:v>0.3997308209959623</c:v>
                </c:pt>
                <c:pt idx="297">
                  <c:v>0.40107671601615075</c:v>
                </c:pt>
                <c:pt idx="298">
                  <c:v>0.40242261103633914</c:v>
                </c:pt>
                <c:pt idx="299">
                  <c:v>0.40376850605652759</c:v>
                </c:pt>
                <c:pt idx="300">
                  <c:v>0.40511440107671604</c:v>
                </c:pt>
                <c:pt idx="301">
                  <c:v>0.40646029609690443</c:v>
                </c:pt>
                <c:pt idx="302">
                  <c:v>0.40780619111709288</c:v>
                </c:pt>
                <c:pt idx="303">
                  <c:v>0.40915208613728127</c:v>
                </c:pt>
                <c:pt idx="304">
                  <c:v>0.41049798115746972</c:v>
                </c:pt>
                <c:pt idx="305">
                  <c:v>0.41184387617765816</c:v>
                </c:pt>
                <c:pt idx="306">
                  <c:v>0.41318977119784656</c:v>
                </c:pt>
                <c:pt idx="307">
                  <c:v>0.414535666218035</c:v>
                </c:pt>
                <c:pt idx="308">
                  <c:v>0.4158815612382234</c:v>
                </c:pt>
                <c:pt idx="309">
                  <c:v>0.41722745625841184</c:v>
                </c:pt>
                <c:pt idx="310">
                  <c:v>0.41857335127860029</c:v>
                </c:pt>
                <c:pt idx="311">
                  <c:v>0.41991924629878868</c:v>
                </c:pt>
                <c:pt idx="312">
                  <c:v>0.42126514131897713</c:v>
                </c:pt>
                <c:pt idx="313">
                  <c:v>0.42261103633916552</c:v>
                </c:pt>
                <c:pt idx="314">
                  <c:v>0.42395693135935397</c:v>
                </c:pt>
                <c:pt idx="315">
                  <c:v>0.42530282637954242</c:v>
                </c:pt>
                <c:pt idx="316">
                  <c:v>0.42664872139973081</c:v>
                </c:pt>
                <c:pt idx="317">
                  <c:v>0.42799461641991926</c:v>
                </c:pt>
                <c:pt idx="318">
                  <c:v>0.42934051144010765</c:v>
                </c:pt>
                <c:pt idx="319">
                  <c:v>0.4306864064602961</c:v>
                </c:pt>
                <c:pt idx="320">
                  <c:v>0.43203230148048455</c:v>
                </c:pt>
                <c:pt idx="321">
                  <c:v>0.43337819650067294</c:v>
                </c:pt>
                <c:pt idx="322">
                  <c:v>0.43472409152086139</c:v>
                </c:pt>
                <c:pt idx="323">
                  <c:v>0.43606998654104978</c:v>
                </c:pt>
                <c:pt idx="324">
                  <c:v>0.43741588156123823</c:v>
                </c:pt>
                <c:pt idx="325">
                  <c:v>0.43876177658142662</c:v>
                </c:pt>
                <c:pt idx="326">
                  <c:v>0.44010767160161507</c:v>
                </c:pt>
                <c:pt idx="327">
                  <c:v>0.44145356662180352</c:v>
                </c:pt>
                <c:pt idx="328">
                  <c:v>0.44279946164199191</c:v>
                </c:pt>
                <c:pt idx="329">
                  <c:v>0.44414535666218036</c:v>
                </c:pt>
                <c:pt idx="330">
                  <c:v>0.44549125168236875</c:v>
                </c:pt>
                <c:pt idx="331">
                  <c:v>0.4468371467025572</c:v>
                </c:pt>
                <c:pt idx="332">
                  <c:v>0.44818304172274565</c:v>
                </c:pt>
                <c:pt idx="333">
                  <c:v>0.44952893674293404</c:v>
                </c:pt>
                <c:pt idx="334">
                  <c:v>0.45087483176312249</c:v>
                </c:pt>
                <c:pt idx="335">
                  <c:v>0.45222072678331088</c:v>
                </c:pt>
                <c:pt idx="336">
                  <c:v>0.45356662180349933</c:v>
                </c:pt>
                <c:pt idx="337">
                  <c:v>0.45491251682368777</c:v>
                </c:pt>
                <c:pt idx="338">
                  <c:v>0.45625841184387617</c:v>
                </c:pt>
                <c:pt idx="339">
                  <c:v>0.45760430686406461</c:v>
                </c:pt>
                <c:pt idx="340">
                  <c:v>0.45895020188425301</c:v>
                </c:pt>
                <c:pt idx="341">
                  <c:v>0.46029609690444145</c:v>
                </c:pt>
                <c:pt idx="342">
                  <c:v>0.4616419919246299</c:v>
                </c:pt>
                <c:pt idx="343">
                  <c:v>0.46298788694481829</c:v>
                </c:pt>
                <c:pt idx="344">
                  <c:v>0.46433378196500674</c:v>
                </c:pt>
                <c:pt idx="345">
                  <c:v>0.46567967698519513</c:v>
                </c:pt>
                <c:pt idx="346">
                  <c:v>0.46702557200538358</c:v>
                </c:pt>
                <c:pt idx="347">
                  <c:v>0.46837146702557203</c:v>
                </c:pt>
                <c:pt idx="348">
                  <c:v>0.46971736204576042</c:v>
                </c:pt>
                <c:pt idx="349">
                  <c:v>0.47106325706594887</c:v>
                </c:pt>
                <c:pt idx="350">
                  <c:v>0.47240915208613726</c:v>
                </c:pt>
                <c:pt idx="351">
                  <c:v>0.47375504710632571</c:v>
                </c:pt>
                <c:pt idx="352">
                  <c:v>0.47510094212651416</c:v>
                </c:pt>
                <c:pt idx="353">
                  <c:v>0.47644683714670255</c:v>
                </c:pt>
                <c:pt idx="354">
                  <c:v>0.477792732166891</c:v>
                </c:pt>
                <c:pt idx="355">
                  <c:v>0.47913862718707939</c:v>
                </c:pt>
                <c:pt idx="356">
                  <c:v>0.48048452220726784</c:v>
                </c:pt>
                <c:pt idx="357">
                  <c:v>0.48183041722745623</c:v>
                </c:pt>
                <c:pt idx="358">
                  <c:v>0.48317631224764468</c:v>
                </c:pt>
                <c:pt idx="359">
                  <c:v>0.48452220726783313</c:v>
                </c:pt>
                <c:pt idx="360">
                  <c:v>0.48586810228802152</c:v>
                </c:pt>
                <c:pt idx="361">
                  <c:v>0.48721399730820997</c:v>
                </c:pt>
                <c:pt idx="362">
                  <c:v>0.48855989232839836</c:v>
                </c:pt>
                <c:pt idx="363">
                  <c:v>0.48990578734858681</c:v>
                </c:pt>
                <c:pt idx="364">
                  <c:v>0.49125168236877526</c:v>
                </c:pt>
                <c:pt idx="365">
                  <c:v>0.49259757738896365</c:v>
                </c:pt>
                <c:pt idx="366">
                  <c:v>0.4939434724091521</c:v>
                </c:pt>
                <c:pt idx="367">
                  <c:v>0.49528936742934049</c:v>
                </c:pt>
                <c:pt idx="368">
                  <c:v>0.49663526244952894</c:v>
                </c:pt>
                <c:pt idx="369">
                  <c:v>0.49798115746971738</c:v>
                </c:pt>
                <c:pt idx="370">
                  <c:v>0.49932705248990578</c:v>
                </c:pt>
                <c:pt idx="371">
                  <c:v>0.50067294751009417</c:v>
                </c:pt>
                <c:pt idx="372">
                  <c:v>0.50201884253028262</c:v>
                </c:pt>
                <c:pt idx="373">
                  <c:v>0.50336473755047106</c:v>
                </c:pt>
                <c:pt idx="374">
                  <c:v>0.50471063257065951</c:v>
                </c:pt>
                <c:pt idx="375">
                  <c:v>0.50605652759084796</c:v>
                </c:pt>
                <c:pt idx="376">
                  <c:v>0.5074024226110363</c:v>
                </c:pt>
                <c:pt idx="377">
                  <c:v>0.50874831763122474</c:v>
                </c:pt>
                <c:pt idx="378">
                  <c:v>0.51009421265141319</c:v>
                </c:pt>
                <c:pt idx="379">
                  <c:v>0.51144010767160164</c:v>
                </c:pt>
                <c:pt idx="380">
                  <c:v>0.51278600269179009</c:v>
                </c:pt>
                <c:pt idx="381">
                  <c:v>0.51413189771197843</c:v>
                </c:pt>
                <c:pt idx="382">
                  <c:v>0.51547779273216687</c:v>
                </c:pt>
                <c:pt idx="383">
                  <c:v>0.51682368775235532</c:v>
                </c:pt>
                <c:pt idx="384">
                  <c:v>0.51816958277254377</c:v>
                </c:pt>
                <c:pt idx="385">
                  <c:v>0.51951547779273222</c:v>
                </c:pt>
                <c:pt idx="386">
                  <c:v>0.52086137281292055</c:v>
                </c:pt>
                <c:pt idx="387">
                  <c:v>0.522207267833109</c:v>
                </c:pt>
                <c:pt idx="388">
                  <c:v>0.52355316285329745</c:v>
                </c:pt>
                <c:pt idx="389">
                  <c:v>0.5248990578734859</c:v>
                </c:pt>
                <c:pt idx="390">
                  <c:v>0.52624495289367434</c:v>
                </c:pt>
                <c:pt idx="391">
                  <c:v>0.52759084791386268</c:v>
                </c:pt>
                <c:pt idx="392">
                  <c:v>0.52893674293405113</c:v>
                </c:pt>
                <c:pt idx="393">
                  <c:v>0.53028263795423958</c:v>
                </c:pt>
                <c:pt idx="394">
                  <c:v>0.53162853297442803</c:v>
                </c:pt>
                <c:pt idx="395">
                  <c:v>0.53297442799461647</c:v>
                </c:pt>
                <c:pt idx="396">
                  <c:v>0.53432032301480481</c:v>
                </c:pt>
                <c:pt idx="397">
                  <c:v>0.53566621803499326</c:v>
                </c:pt>
                <c:pt idx="398">
                  <c:v>0.53701211305518171</c:v>
                </c:pt>
                <c:pt idx="399">
                  <c:v>0.53835800807537015</c:v>
                </c:pt>
                <c:pt idx="400">
                  <c:v>0.5397039030955586</c:v>
                </c:pt>
                <c:pt idx="401">
                  <c:v>0.54104979811574694</c:v>
                </c:pt>
                <c:pt idx="402">
                  <c:v>0.54239569313593539</c:v>
                </c:pt>
                <c:pt idx="403">
                  <c:v>0.54374158815612383</c:v>
                </c:pt>
                <c:pt idx="404">
                  <c:v>0.54508748317631228</c:v>
                </c:pt>
                <c:pt idx="405">
                  <c:v>0.54643337819650062</c:v>
                </c:pt>
                <c:pt idx="406">
                  <c:v>0.54777927321668907</c:v>
                </c:pt>
                <c:pt idx="407">
                  <c:v>0.54912516823687751</c:v>
                </c:pt>
                <c:pt idx="408">
                  <c:v>0.55047106325706596</c:v>
                </c:pt>
                <c:pt idx="409">
                  <c:v>0.55181695827725441</c:v>
                </c:pt>
                <c:pt idx="410">
                  <c:v>0.55316285329744275</c:v>
                </c:pt>
                <c:pt idx="411">
                  <c:v>0.55450874831763119</c:v>
                </c:pt>
                <c:pt idx="412">
                  <c:v>0.55585464333781964</c:v>
                </c:pt>
                <c:pt idx="413">
                  <c:v>0.55720053835800809</c:v>
                </c:pt>
                <c:pt idx="414">
                  <c:v>0.55854643337819654</c:v>
                </c:pt>
                <c:pt idx="415">
                  <c:v>0.55989232839838488</c:v>
                </c:pt>
                <c:pt idx="416">
                  <c:v>0.56123822341857332</c:v>
                </c:pt>
                <c:pt idx="417">
                  <c:v>0.56258411843876177</c:v>
                </c:pt>
                <c:pt idx="418">
                  <c:v>0.56393001345895022</c:v>
                </c:pt>
                <c:pt idx="419">
                  <c:v>0.56527590847913867</c:v>
                </c:pt>
                <c:pt idx="420">
                  <c:v>0.566621803499327</c:v>
                </c:pt>
                <c:pt idx="421">
                  <c:v>0.56796769851951545</c:v>
                </c:pt>
                <c:pt idx="422">
                  <c:v>0.5693135935397039</c:v>
                </c:pt>
                <c:pt idx="423">
                  <c:v>0.57065948855989235</c:v>
                </c:pt>
                <c:pt idx="424">
                  <c:v>0.5720053835800808</c:v>
                </c:pt>
                <c:pt idx="425">
                  <c:v>0.57335127860026913</c:v>
                </c:pt>
                <c:pt idx="426">
                  <c:v>0.57469717362045758</c:v>
                </c:pt>
                <c:pt idx="427">
                  <c:v>0.57604306864064603</c:v>
                </c:pt>
                <c:pt idx="428">
                  <c:v>0.57738896366083448</c:v>
                </c:pt>
                <c:pt idx="429">
                  <c:v>0.57873485868102292</c:v>
                </c:pt>
                <c:pt idx="430">
                  <c:v>0.58008075370121126</c:v>
                </c:pt>
                <c:pt idx="431">
                  <c:v>0.58142664872139971</c:v>
                </c:pt>
                <c:pt idx="432">
                  <c:v>0.58277254374158816</c:v>
                </c:pt>
                <c:pt idx="433">
                  <c:v>0.5841184387617766</c:v>
                </c:pt>
                <c:pt idx="434">
                  <c:v>0.58546433378196505</c:v>
                </c:pt>
                <c:pt idx="435">
                  <c:v>0.58681022880215339</c:v>
                </c:pt>
                <c:pt idx="436">
                  <c:v>0.58815612382234184</c:v>
                </c:pt>
                <c:pt idx="437">
                  <c:v>0.58950201884253028</c:v>
                </c:pt>
                <c:pt idx="438">
                  <c:v>0.59084791386271873</c:v>
                </c:pt>
                <c:pt idx="439">
                  <c:v>0.59219380888290718</c:v>
                </c:pt>
                <c:pt idx="440">
                  <c:v>0.59353970390309552</c:v>
                </c:pt>
                <c:pt idx="441">
                  <c:v>0.59488559892328396</c:v>
                </c:pt>
                <c:pt idx="442">
                  <c:v>0.59623149394347241</c:v>
                </c:pt>
                <c:pt idx="443">
                  <c:v>0.59757738896366086</c:v>
                </c:pt>
                <c:pt idx="444">
                  <c:v>0.59892328398384931</c:v>
                </c:pt>
                <c:pt idx="445">
                  <c:v>0.60026917900403765</c:v>
                </c:pt>
                <c:pt idx="446">
                  <c:v>0.60161507402422609</c:v>
                </c:pt>
                <c:pt idx="447">
                  <c:v>0.60296096904441454</c:v>
                </c:pt>
                <c:pt idx="448">
                  <c:v>0.60430686406460299</c:v>
                </c:pt>
                <c:pt idx="449">
                  <c:v>0.60565275908479144</c:v>
                </c:pt>
                <c:pt idx="450">
                  <c:v>0.60699865410497977</c:v>
                </c:pt>
                <c:pt idx="451">
                  <c:v>0.60834454912516822</c:v>
                </c:pt>
                <c:pt idx="452">
                  <c:v>0.60969044414535667</c:v>
                </c:pt>
                <c:pt idx="453">
                  <c:v>0.61103633916554512</c:v>
                </c:pt>
                <c:pt idx="454">
                  <c:v>0.61238223418573356</c:v>
                </c:pt>
                <c:pt idx="455">
                  <c:v>0.6137281292059219</c:v>
                </c:pt>
                <c:pt idx="456">
                  <c:v>0.61507402422611035</c:v>
                </c:pt>
                <c:pt idx="457">
                  <c:v>0.6164199192462988</c:v>
                </c:pt>
                <c:pt idx="458">
                  <c:v>0.61776581426648725</c:v>
                </c:pt>
                <c:pt idx="459">
                  <c:v>0.61911170928667569</c:v>
                </c:pt>
                <c:pt idx="460">
                  <c:v>0.62045760430686403</c:v>
                </c:pt>
                <c:pt idx="461">
                  <c:v>0.62180349932705248</c:v>
                </c:pt>
                <c:pt idx="462">
                  <c:v>0.62314939434724093</c:v>
                </c:pt>
                <c:pt idx="463">
                  <c:v>0.62449528936742937</c:v>
                </c:pt>
                <c:pt idx="464">
                  <c:v>0.62584118438761771</c:v>
                </c:pt>
                <c:pt idx="465">
                  <c:v>0.62718707940780616</c:v>
                </c:pt>
                <c:pt idx="466">
                  <c:v>0.62853297442799461</c:v>
                </c:pt>
                <c:pt idx="467">
                  <c:v>0.62987886944818305</c:v>
                </c:pt>
                <c:pt idx="468">
                  <c:v>0.6312247644683715</c:v>
                </c:pt>
                <c:pt idx="469">
                  <c:v>0.63257065948855984</c:v>
                </c:pt>
                <c:pt idx="470">
                  <c:v>0.63391655450874829</c:v>
                </c:pt>
                <c:pt idx="471">
                  <c:v>0.63526244952893673</c:v>
                </c:pt>
                <c:pt idx="472">
                  <c:v>0.63660834454912518</c:v>
                </c:pt>
                <c:pt idx="473">
                  <c:v>0.63795423956931363</c:v>
                </c:pt>
                <c:pt idx="474">
                  <c:v>0.63930013458950197</c:v>
                </c:pt>
                <c:pt idx="475">
                  <c:v>0.64064602960969042</c:v>
                </c:pt>
                <c:pt idx="476">
                  <c:v>0.64199192462987886</c:v>
                </c:pt>
                <c:pt idx="477">
                  <c:v>0.64333781965006731</c:v>
                </c:pt>
                <c:pt idx="478">
                  <c:v>0.64468371467025576</c:v>
                </c:pt>
                <c:pt idx="479">
                  <c:v>0.6460296096904441</c:v>
                </c:pt>
                <c:pt idx="480">
                  <c:v>0.64737550471063254</c:v>
                </c:pt>
                <c:pt idx="481">
                  <c:v>0.64872139973082099</c:v>
                </c:pt>
                <c:pt idx="482">
                  <c:v>0.65006729475100944</c:v>
                </c:pt>
                <c:pt idx="483">
                  <c:v>0.65141318977119789</c:v>
                </c:pt>
                <c:pt idx="484">
                  <c:v>0.65275908479138622</c:v>
                </c:pt>
                <c:pt idx="485">
                  <c:v>0.65410497981157467</c:v>
                </c:pt>
                <c:pt idx="486">
                  <c:v>0.65545087483176312</c:v>
                </c:pt>
                <c:pt idx="487">
                  <c:v>0.65679676985195157</c:v>
                </c:pt>
                <c:pt idx="488">
                  <c:v>0.65814266487214002</c:v>
                </c:pt>
                <c:pt idx="489">
                  <c:v>0.65948855989232835</c:v>
                </c:pt>
                <c:pt idx="490">
                  <c:v>0.6608344549125168</c:v>
                </c:pt>
                <c:pt idx="491">
                  <c:v>0.66218034993270525</c:v>
                </c:pt>
                <c:pt idx="492">
                  <c:v>0.6635262449528937</c:v>
                </c:pt>
                <c:pt idx="493">
                  <c:v>0.66487213997308214</c:v>
                </c:pt>
                <c:pt idx="494">
                  <c:v>0.66621803499327048</c:v>
                </c:pt>
                <c:pt idx="495">
                  <c:v>0.66756393001345893</c:v>
                </c:pt>
                <c:pt idx="496">
                  <c:v>0.66890982503364738</c:v>
                </c:pt>
                <c:pt idx="497">
                  <c:v>0.67025572005383582</c:v>
                </c:pt>
                <c:pt idx="498">
                  <c:v>0.67160161507402427</c:v>
                </c:pt>
                <c:pt idx="499">
                  <c:v>0.67294751009421261</c:v>
                </c:pt>
                <c:pt idx="500">
                  <c:v>0.67429340511440106</c:v>
                </c:pt>
                <c:pt idx="501">
                  <c:v>0.6756393001345895</c:v>
                </c:pt>
                <c:pt idx="502">
                  <c:v>0.67698519515477795</c:v>
                </c:pt>
                <c:pt idx="503">
                  <c:v>0.6783310901749664</c:v>
                </c:pt>
                <c:pt idx="504">
                  <c:v>0.67967698519515474</c:v>
                </c:pt>
                <c:pt idx="505">
                  <c:v>0.68102288021534318</c:v>
                </c:pt>
                <c:pt idx="506">
                  <c:v>0.68236877523553163</c:v>
                </c:pt>
                <c:pt idx="507">
                  <c:v>0.68371467025572008</c:v>
                </c:pt>
                <c:pt idx="508">
                  <c:v>0.68506056527590853</c:v>
                </c:pt>
                <c:pt idx="509">
                  <c:v>0.68640646029609687</c:v>
                </c:pt>
                <c:pt idx="510">
                  <c:v>0.68775235531628531</c:v>
                </c:pt>
                <c:pt idx="511">
                  <c:v>0.68909825033647376</c:v>
                </c:pt>
                <c:pt idx="512">
                  <c:v>0.69044414535666221</c:v>
                </c:pt>
                <c:pt idx="513">
                  <c:v>0.69179004037685066</c:v>
                </c:pt>
                <c:pt idx="514">
                  <c:v>0.69313593539703899</c:v>
                </c:pt>
                <c:pt idx="515">
                  <c:v>0.69448183041722744</c:v>
                </c:pt>
                <c:pt idx="516">
                  <c:v>0.69582772543741589</c:v>
                </c:pt>
                <c:pt idx="517">
                  <c:v>0.69717362045760434</c:v>
                </c:pt>
                <c:pt idx="518">
                  <c:v>0.69851951547779279</c:v>
                </c:pt>
                <c:pt idx="519">
                  <c:v>0.69986541049798112</c:v>
                </c:pt>
                <c:pt idx="520">
                  <c:v>0.70121130551816957</c:v>
                </c:pt>
                <c:pt idx="521">
                  <c:v>0.70255720053835802</c:v>
                </c:pt>
                <c:pt idx="522">
                  <c:v>0.70390309555854647</c:v>
                </c:pt>
                <c:pt idx="523">
                  <c:v>0.70524899057873491</c:v>
                </c:pt>
                <c:pt idx="524">
                  <c:v>0.70659488559892325</c:v>
                </c:pt>
                <c:pt idx="525">
                  <c:v>0.7079407806191117</c:v>
                </c:pt>
                <c:pt idx="526">
                  <c:v>0.70928667563930015</c:v>
                </c:pt>
                <c:pt idx="527">
                  <c:v>0.71063257065948859</c:v>
                </c:pt>
                <c:pt idx="528">
                  <c:v>0.71197846567967693</c:v>
                </c:pt>
                <c:pt idx="529">
                  <c:v>0.71332436069986538</c:v>
                </c:pt>
                <c:pt idx="530">
                  <c:v>0.71467025572005383</c:v>
                </c:pt>
                <c:pt idx="531">
                  <c:v>0.71601615074024227</c:v>
                </c:pt>
                <c:pt idx="532">
                  <c:v>0.71736204576043072</c:v>
                </c:pt>
                <c:pt idx="533">
                  <c:v>0.71870794078061906</c:v>
                </c:pt>
                <c:pt idx="534">
                  <c:v>0.72005383580080751</c:v>
                </c:pt>
                <c:pt idx="535">
                  <c:v>0.72139973082099595</c:v>
                </c:pt>
                <c:pt idx="536">
                  <c:v>0.7227456258411844</c:v>
                </c:pt>
                <c:pt idx="537">
                  <c:v>0.72409152086137285</c:v>
                </c:pt>
                <c:pt idx="538">
                  <c:v>0.72543741588156119</c:v>
                </c:pt>
                <c:pt idx="539">
                  <c:v>0.72678331090174964</c:v>
                </c:pt>
                <c:pt idx="540">
                  <c:v>0.72812920592193808</c:v>
                </c:pt>
                <c:pt idx="541">
                  <c:v>0.72947510094212653</c:v>
                </c:pt>
                <c:pt idx="542">
                  <c:v>0.73082099596231498</c:v>
                </c:pt>
                <c:pt idx="543">
                  <c:v>0.73216689098250332</c:v>
                </c:pt>
                <c:pt idx="544">
                  <c:v>0.73351278600269176</c:v>
                </c:pt>
                <c:pt idx="545">
                  <c:v>0.73485868102288021</c:v>
                </c:pt>
                <c:pt idx="546">
                  <c:v>0.73620457604306866</c:v>
                </c:pt>
                <c:pt idx="547">
                  <c:v>0.73755047106325711</c:v>
                </c:pt>
                <c:pt idx="548">
                  <c:v>0.73889636608344544</c:v>
                </c:pt>
                <c:pt idx="549">
                  <c:v>0.74024226110363389</c:v>
                </c:pt>
                <c:pt idx="550">
                  <c:v>0.74158815612382234</c:v>
                </c:pt>
                <c:pt idx="551">
                  <c:v>0.74293405114401079</c:v>
                </c:pt>
                <c:pt idx="552">
                  <c:v>0.74427994616419924</c:v>
                </c:pt>
                <c:pt idx="553">
                  <c:v>0.74562584118438757</c:v>
                </c:pt>
                <c:pt idx="554">
                  <c:v>0.74697173620457602</c:v>
                </c:pt>
                <c:pt idx="555">
                  <c:v>0.74831763122476447</c:v>
                </c:pt>
                <c:pt idx="556">
                  <c:v>0.74966352624495292</c:v>
                </c:pt>
                <c:pt idx="557">
                  <c:v>0.75100942126514136</c:v>
                </c:pt>
                <c:pt idx="558">
                  <c:v>0.7523553162853297</c:v>
                </c:pt>
                <c:pt idx="559">
                  <c:v>0.75370121130551815</c:v>
                </c:pt>
                <c:pt idx="560">
                  <c:v>0.7550471063257066</c:v>
                </c:pt>
                <c:pt idx="561">
                  <c:v>0.75639300134589504</c:v>
                </c:pt>
                <c:pt idx="562">
                  <c:v>0.75773889636608349</c:v>
                </c:pt>
                <c:pt idx="563">
                  <c:v>0.75908479138627183</c:v>
                </c:pt>
                <c:pt idx="564">
                  <c:v>0.76043068640646028</c:v>
                </c:pt>
                <c:pt idx="565">
                  <c:v>0.76177658142664872</c:v>
                </c:pt>
                <c:pt idx="566">
                  <c:v>0.76312247644683717</c:v>
                </c:pt>
                <c:pt idx="567">
                  <c:v>0.76446837146702562</c:v>
                </c:pt>
                <c:pt idx="568">
                  <c:v>0.76581426648721396</c:v>
                </c:pt>
                <c:pt idx="569">
                  <c:v>0.7671601615074024</c:v>
                </c:pt>
                <c:pt idx="570">
                  <c:v>0.76850605652759085</c:v>
                </c:pt>
                <c:pt idx="571">
                  <c:v>0.7698519515477793</c:v>
                </c:pt>
                <c:pt idx="572">
                  <c:v>0.77119784656796775</c:v>
                </c:pt>
                <c:pt idx="573">
                  <c:v>0.77254374158815609</c:v>
                </c:pt>
                <c:pt idx="574">
                  <c:v>0.77388963660834453</c:v>
                </c:pt>
                <c:pt idx="575">
                  <c:v>0.77523553162853298</c:v>
                </c:pt>
                <c:pt idx="576">
                  <c:v>0.77658142664872143</c:v>
                </c:pt>
                <c:pt idx="577">
                  <c:v>0.77792732166890988</c:v>
                </c:pt>
                <c:pt idx="578">
                  <c:v>0.77927321668909821</c:v>
                </c:pt>
                <c:pt idx="579">
                  <c:v>0.78061911170928666</c:v>
                </c:pt>
                <c:pt idx="580">
                  <c:v>0.78196500672947511</c:v>
                </c:pt>
                <c:pt idx="581">
                  <c:v>0.78331090174966356</c:v>
                </c:pt>
                <c:pt idx="582">
                  <c:v>0.78465679676985201</c:v>
                </c:pt>
                <c:pt idx="583">
                  <c:v>0.78600269179004034</c:v>
                </c:pt>
                <c:pt idx="584">
                  <c:v>0.78734858681022879</c:v>
                </c:pt>
                <c:pt idx="585">
                  <c:v>0.78869448183041724</c:v>
                </c:pt>
                <c:pt idx="586">
                  <c:v>0.79004037685060569</c:v>
                </c:pt>
                <c:pt idx="587">
                  <c:v>0.79138627187079413</c:v>
                </c:pt>
                <c:pt idx="588">
                  <c:v>0.79273216689098247</c:v>
                </c:pt>
                <c:pt idx="589">
                  <c:v>0.79407806191117092</c:v>
                </c:pt>
                <c:pt idx="590">
                  <c:v>0.79542395693135937</c:v>
                </c:pt>
                <c:pt idx="591">
                  <c:v>0.79676985195154781</c:v>
                </c:pt>
                <c:pt idx="592">
                  <c:v>0.79811574697173615</c:v>
                </c:pt>
                <c:pt idx="593">
                  <c:v>0.7994616419919246</c:v>
                </c:pt>
                <c:pt idx="594">
                  <c:v>0.80080753701211305</c:v>
                </c:pt>
                <c:pt idx="595">
                  <c:v>0.80215343203230149</c:v>
                </c:pt>
                <c:pt idx="596">
                  <c:v>0.80349932705248994</c:v>
                </c:pt>
                <c:pt idx="597">
                  <c:v>0.80484522207267828</c:v>
                </c:pt>
                <c:pt idx="598">
                  <c:v>0.80619111709286673</c:v>
                </c:pt>
                <c:pt idx="599">
                  <c:v>0.80753701211305517</c:v>
                </c:pt>
                <c:pt idx="600">
                  <c:v>0.80888290713324362</c:v>
                </c:pt>
                <c:pt idx="601">
                  <c:v>0.81022880215343207</c:v>
                </c:pt>
                <c:pt idx="602">
                  <c:v>0.81157469717362041</c:v>
                </c:pt>
                <c:pt idx="603">
                  <c:v>0.81292059219380886</c:v>
                </c:pt>
                <c:pt idx="604">
                  <c:v>0.8142664872139973</c:v>
                </c:pt>
                <c:pt idx="605">
                  <c:v>0.81561238223418575</c:v>
                </c:pt>
                <c:pt idx="606">
                  <c:v>0.8169582772543742</c:v>
                </c:pt>
                <c:pt idx="607">
                  <c:v>0.81830417227456254</c:v>
                </c:pt>
                <c:pt idx="608">
                  <c:v>0.81965006729475098</c:v>
                </c:pt>
                <c:pt idx="609">
                  <c:v>0.82099596231493943</c:v>
                </c:pt>
                <c:pt idx="610">
                  <c:v>0.82234185733512788</c:v>
                </c:pt>
                <c:pt idx="611">
                  <c:v>0.82368775235531633</c:v>
                </c:pt>
                <c:pt idx="612">
                  <c:v>0.82503364737550466</c:v>
                </c:pt>
                <c:pt idx="613">
                  <c:v>0.82637954239569311</c:v>
                </c:pt>
                <c:pt idx="614">
                  <c:v>0.82772543741588156</c:v>
                </c:pt>
                <c:pt idx="615">
                  <c:v>0.82907133243607001</c:v>
                </c:pt>
                <c:pt idx="616">
                  <c:v>0.83041722745625846</c:v>
                </c:pt>
                <c:pt idx="617">
                  <c:v>0.83176312247644679</c:v>
                </c:pt>
                <c:pt idx="618">
                  <c:v>0.83310901749663524</c:v>
                </c:pt>
                <c:pt idx="619">
                  <c:v>0.83445491251682369</c:v>
                </c:pt>
                <c:pt idx="620">
                  <c:v>0.83580080753701214</c:v>
                </c:pt>
                <c:pt idx="621">
                  <c:v>0.83714670255720058</c:v>
                </c:pt>
                <c:pt idx="622">
                  <c:v>0.83849259757738892</c:v>
                </c:pt>
                <c:pt idx="623">
                  <c:v>0.83983849259757737</c:v>
                </c:pt>
                <c:pt idx="624">
                  <c:v>0.84118438761776582</c:v>
                </c:pt>
                <c:pt idx="625">
                  <c:v>0.84253028263795426</c:v>
                </c:pt>
                <c:pt idx="626">
                  <c:v>0.84387617765814271</c:v>
                </c:pt>
                <c:pt idx="627">
                  <c:v>0.84522207267833105</c:v>
                </c:pt>
                <c:pt idx="628">
                  <c:v>0.8465679676985195</c:v>
                </c:pt>
                <c:pt idx="629">
                  <c:v>0.84791386271870794</c:v>
                </c:pt>
                <c:pt idx="630">
                  <c:v>0.84925975773889639</c:v>
                </c:pt>
                <c:pt idx="631">
                  <c:v>0.85060565275908484</c:v>
                </c:pt>
                <c:pt idx="632">
                  <c:v>0.85195154777927318</c:v>
                </c:pt>
                <c:pt idx="633">
                  <c:v>0.85329744279946163</c:v>
                </c:pt>
                <c:pt idx="634">
                  <c:v>0.85464333781965007</c:v>
                </c:pt>
                <c:pt idx="635">
                  <c:v>0.85598923283983852</c:v>
                </c:pt>
                <c:pt idx="636">
                  <c:v>0.85733512786002697</c:v>
                </c:pt>
                <c:pt idx="637">
                  <c:v>0.85868102288021531</c:v>
                </c:pt>
                <c:pt idx="638">
                  <c:v>0.86002691790040375</c:v>
                </c:pt>
                <c:pt idx="639">
                  <c:v>0.8613728129205922</c:v>
                </c:pt>
                <c:pt idx="640">
                  <c:v>0.86271870794078065</c:v>
                </c:pt>
                <c:pt idx="641">
                  <c:v>0.8640646029609691</c:v>
                </c:pt>
                <c:pt idx="642">
                  <c:v>0.86541049798115743</c:v>
                </c:pt>
                <c:pt idx="643">
                  <c:v>0.86675639300134588</c:v>
                </c:pt>
                <c:pt idx="644">
                  <c:v>0.86810228802153433</c:v>
                </c:pt>
                <c:pt idx="645">
                  <c:v>0.86944818304172278</c:v>
                </c:pt>
                <c:pt idx="646">
                  <c:v>0.87079407806191123</c:v>
                </c:pt>
                <c:pt idx="647">
                  <c:v>0.87213997308209956</c:v>
                </c:pt>
                <c:pt idx="648">
                  <c:v>0.87348586810228801</c:v>
                </c:pt>
                <c:pt idx="649">
                  <c:v>0.87483176312247646</c:v>
                </c:pt>
                <c:pt idx="650">
                  <c:v>0.87617765814266491</c:v>
                </c:pt>
                <c:pt idx="651">
                  <c:v>0.87752355316285324</c:v>
                </c:pt>
                <c:pt idx="652">
                  <c:v>0.87886944818304169</c:v>
                </c:pt>
                <c:pt idx="653">
                  <c:v>0.88021534320323014</c:v>
                </c:pt>
                <c:pt idx="654">
                  <c:v>0.88156123822341859</c:v>
                </c:pt>
                <c:pt idx="655">
                  <c:v>0.88290713324360703</c:v>
                </c:pt>
                <c:pt idx="656">
                  <c:v>0.88425302826379537</c:v>
                </c:pt>
                <c:pt idx="657">
                  <c:v>0.88559892328398382</c:v>
                </c:pt>
                <c:pt idx="658">
                  <c:v>0.88694481830417227</c:v>
                </c:pt>
                <c:pt idx="659">
                  <c:v>0.88829071332436071</c:v>
                </c:pt>
                <c:pt idx="660">
                  <c:v>0.88963660834454916</c:v>
                </c:pt>
                <c:pt idx="661">
                  <c:v>0.8909825033647375</c:v>
                </c:pt>
                <c:pt idx="662">
                  <c:v>0.89232839838492595</c:v>
                </c:pt>
                <c:pt idx="663">
                  <c:v>0.89367429340511439</c:v>
                </c:pt>
                <c:pt idx="664">
                  <c:v>0.89502018842530284</c:v>
                </c:pt>
                <c:pt idx="665">
                  <c:v>0.89636608344549129</c:v>
                </c:pt>
                <c:pt idx="666">
                  <c:v>0.89771197846567963</c:v>
                </c:pt>
                <c:pt idx="667">
                  <c:v>0.89905787348586808</c:v>
                </c:pt>
                <c:pt idx="668">
                  <c:v>0.90040376850605652</c:v>
                </c:pt>
                <c:pt idx="669">
                  <c:v>0.90174966352624497</c:v>
                </c:pt>
                <c:pt idx="670">
                  <c:v>0.90309555854643342</c:v>
                </c:pt>
                <c:pt idx="671">
                  <c:v>0.90444145356662176</c:v>
                </c:pt>
                <c:pt idx="672">
                  <c:v>0.9057873485868102</c:v>
                </c:pt>
                <c:pt idx="673">
                  <c:v>0.90713324360699865</c:v>
                </c:pt>
                <c:pt idx="674">
                  <c:v>0.9084791386271871</c:v>
                </c:pt>
                <c:pt idx="675">
                  <c:v>0.90982503364737555</c:v>
                </c:pt>
                <c:pt idx="676">
                  <c:v>0.91117092866756388</c:v>
                </c:pt>
                <c:pt idx="677">
                  <c:v>0.91251682368775233</c:v>
                </c:pt>
                <c:pt idx="678">
                  <c:v>0.91386271870794078</c:v>
                </c:pt>
                <c:pt idx="679">
                  <c:v>0.91520861372812923</c:v>
                </c:pt>
                <c:pt idx="680">
                  <c:v>0.91655450874831768</c:v>
                </c:pt>
                <c:pt idx="681">
                  <c:v>0.91790040376850601</c:v>
                </c:pt>
                <c:pt idx="682">
                  <c:v>0.91924629878869446</c:v>
                </c:pt>
                <c:pt idx="683">
                  <c:v>0.92059219380888291</c:v>
                </c:pt>
                <c:pt idx="684">
                  <c:v>0.92193808882907136</c:v>
                </c:pt>
                <c:pt idx="685">
                  <c:v>0.9232839838492598</c:v>
                </c:pt>
                <c:pt idx="686">
                  <c:v>0.92462987886944814</c:v>
                </c:pt>
                <c:pt idx="687">
                  <c:v>0.92597577388963659</c:v>
                </c:pt>
                <c:pt idx="688">
                  <c:v>0.92732166890982504</c:v>
                </c:pt>
                <c:pt idx="689">
                  <c:v>0.92866756393001348</c:v>
                </c:pt>
                <c:pt idx="690">
                  <c:v>0.93001345895020193</c:v>
                </c:pt>
                <c:pt idx="691">
                  <c:v>0.93135935397039027</c:v>
                </c:pt>
                <c:pt idx="692">
                  <c:v>0.93270524899057872</c:v>
                </c:pt>
                <c:pt idx="693">
                  <c:v>0.93405114401076716</c:v>
                </c:pt>
                <c:pt idx="694">
                  <c:v>0.93539703903095561</c:v>
                </c:pt>
                <c:pt idx="695">
                  <c:v>0.93674293405114406</c:v>
                </c:pt>
                <c:pt idx="696">
                  <c:v>0.9380888290713324</c:v>
                </c:pt>
                <c:pt idx="697">
                  <c:v>0.93943472409152085</c:v>
                </c:pt>
                <c:pt idx="698">
                  <c:v>0.94078061911170929</c:v>
                </c:pt>
                <c:pt idx="699">
                  <c:v>0.94212651413189774</c:v>
                </c:pt>
                <c:pt idx="700">
                  <c:v>0.94347240915208619</c:v>
                </c:pt>
                <c:pt idx="701">
                  <c:v>0.94481830417227453</c:v>
                </c:pt>
                <c:pt idx="702">
                  <c:v>0.94616419919246297</c:v>
                </c:pt>
                <c:pt idx="703">
                  <c:v>0.94751009421265142</c:v>
                </c:pt>
                <c:pt idx="704">
                  <c:v>0.94885598923283987</c:v>
                </c:pt>
                <c:pt idx="705">
                  <c:v>0.95020188425302832</c:v>
                </c:pt>
                <c:pt idx="706">
                  <c:v>0.95154777927321665</c:v>
                </c:pt>
                <c:pt idx="707">
                  <c:v>0.9528936742934051</c:v>
                </c:pt>
                <c:pt idx="708">
                  <c:v>0.95423956931359355</c:v>
                </c:pt>
                <c:pt idx="709">
                  <c:v>0.955585464333782</c:v>
                </c:pt>
                <c:pt idx="710">
                  <c:v>0.95693135935397045</c:v>
                </c:pt>
                <c:pt idx="711">
                  <c:v>0.95827725437415878</c:v>
                </c:pt>
                <c:pt idx="712">
                  <c:v>0.95962314939434723</c:v>
                </c:pt>
                <c:pt idx="713">
                  <c:v>0.96096904441453568</c:v>
                </c:pt>
                <c:pt idx="714">
                  <c:v>0.96231493943472413</c:v>
                </c:pt>
                <c:pt idx="715">
                  <c:v>0.96366083445491246</c:v>
                </c:pt>
                <c:pt idx="716">
                  <c:v>0.96500672947510091</c:v>
                </c:pt>
                <c:pt idx="717">
                  <c:v>0.96635262449528936</c:v>
                </c:pt>
                <c:pt idx="718">
                  <c:v>0.96769851951547781</c:v>
                </c:pt>
                <c:pt idx="719">
                  <c:v>0.96904441453566625</c:v>
                </c:pt>
                <c:pt idx="720">
                  <c:v>0.97039030955585459</c:v>
                </c:pt>
                <c:pt idx="721">
                  <c:v>0.97173620457604304</c:v>
                </c:pt>
                <c:pt idx="722">
                  <c:v>0.97308209959623149</c:v>
                </c:pt>
                <c:pt idx="723">
                  <c:v>0.97442799461641993</c:v>
                </c:pt>
                <c:pt idx="724">
                  <c:v>0.97577388963660838</c:v>
                </c:pt>
                <c:pt idx="725">
                  <c:v>0.97711978465679672</c:v>
                </c:pt>
                <c:pt idx="726">
                  <c:v>0.97846567967698517</c:v>
                </c:pt>
                <c:pt idx="727">
                  <c:v>0.97981157469717362</c:v>
                </c:pt>
                <c:pt idx="728">
                  <c:v>0.98115746971736206</c:v>
                </c:pt>
                <c:pt idx="729">
                  <c:v>0.98250336473755051</c:v>
                </c:pt>
                <c:pt idx="730">
                  <c:v>0.98384925975773885</c:v>
                </c:pt>
                <c:pt idx="731">
                  <c:v>0.9851951547779273</c:v>
                </c:pt>
                <c:pt idx="732">
                  <c:v>0.98654104979811574</c:v>
                </c:pt>
                <c:pt idx="733">
                  <c:v>0.98788694481830419</c:v>
                </c:pt>
                <c:pt idx="734">
                  <c:v>0.98923283983849264</c:v>
                </c:pt>
                <c:pt idx="735">
                  <c:v>0.99057873485868098</c:v>
                </c:pt>
                <c:pt idx="736">
                  <c:v>0.99192462987886942</c:v>
                </c:pt>
                <c:pt idx="737">
                  <c:v>0.99327052489905787</c:v>
                </c:pt>
                <c:pt idx="738">
                  <c:v>0.99461641991924632</c:v>
                </c:pt>
                <c:pt idx="739">
                  <c:v>0.99596231493943477</c:v>
                </c:pt>
                <c:pt idx="740">
                  <c:v>0.9973082099596231</c:v>
                </c:pt>
                <c:pt idx="741">
                  <c:v>0.99865410497981155</c:v>
                </c:pt>
                <c:pt idx="742">
                  <c:v>1</c:v>
                </c:pt>
              </c:numCache>
            </c:numRef>
          </c:xVal>
          <c:yVal>
            <c:numRef>
              <c:f>'Duration Curve'!$E$2:$E$763</c:f>
              <c:numCache>
                <c:formatCode>General</c:formatCode>
                <c:ptCount val="762"/>
                <c:pt idx="0">
                  <c:v>29687.632486979168</c:v>
                </c:pt>
                <c:pt idx="1">
                  <c:v>29723.460996093749</c:v>
                </c:pt>
                <c:pt idx="2">
                  <c:v>29958.614453124999</c:v>
                </c:pt>
                <c:pt idx="3">
                  <c:v>30020.07168185764</c:v>
                </c:pt>
                <c:pt idx="4">
                  <c:v>30075.758761935766</c:v>
                </c:pt>
                <c:pt idx="5">
                  <c:v>30086.078879123263</c:v>
                </c:pt>
                <c:pt idx="6">
                  <c:v>30096.768618706596</c:v>
                </c:pt>
                <c:pt idx="7">
                  <c:v>30134.684361979165</c:v>
                </c:pt>
                <c:pt idx="8">
                  <c:v>30257.354695095488</c:v>
                </c:pt>
                <c:pt idx="9">
                  <c:v>30261.410795355903</c:v>
                </c:pt>
                <c:pt idx="10">
                  <c:v>30285.694952256945</c:v>
                </c:pt>
                <c:pt idx="11">
                  <c:v>30397.134453125</c:v>
                </c:pt>
                <c:pt idx="12">
                  <c:v>30416.537775607638</c:v>
                </c:pt>
                <c:pt idx="13">
                  <c:v>30429.495649956596</c:v>
                </c:pt>
                <c:pt idx="14">
                  <c:v>30429.6188406033</c:v>
                </c:pt>
                <c:pt idx="15">
                  <c:v>30483.842269965277</c:v>
                </c:pt>
                <c:pt idx="16">
                  <c:v>30515.503854166665</c:v>
                </c:pt>
                <c:pt idx="17">
                  <c:v>30569.656587456597</c:v>
                </c:pt>
                <c:pt idx="18">
                  <c:v>30588.556014539932</c:v>
                </c:pt>
                <c:pt idx="19">
                  <c:v>30600.146596137154</c:v>
                </c:pt>
                <c:pt idx="20">
                  <c:v>30613.622829861109</c:v>
                </c:pt>
                <c:pt idx="21">
                  <c:v>30648.802956814237</c:v>
                </c:pt>
                <c:pt idx="22">
                  <c:v>30708.449948459202</c:v>
                </c:pt>
                <c:pt idx="23">
                  <c:v>30727.629499782986</c:v>
                </c:pt>
                <c:pt idx="24">
                  <c:v>30728.956092664932</c:v>
                </c:pt>
                <c:pt idx="25">
                  <c:v>30755.97384440104</c:v>
                </c:pt>
                <c:pt idx="26">
                  <c:v>30763.03281032986</c:v>
                </c:pt>
                <c:pt idx="27">
                  <c:v>30767.767902560765</c:v>
                </c:pt>
                <c:pt idx="28">
                  <c:v>30772.733200954863</c:v>
                </c:pt>
                <c:pt idx="29">
                  <c:v>30787.031870659721</c:v>
                </c:pt>
                <c:pt idx="30">
                  <c:v>30798.085020073784</c:v>
                </c:pt>
                <c:pt idx="31">
                  <c:v>30801.086308593749</c:v>
                </c:pt>
                <c:pt idx="32">
                  <c:v>30806.388270399304</c:v>
                </c:pt>
                <c:pt idx="33">
                  <c:v>30814.579726562501</c:v>
                </c:pt>
                <c:pt idx="34">
                  <c:v>30844.10822265625</c:v>
                </c:pt>
                <c:pt idx="35">
                  <c:v>30852.094964192707</c:v>
                </c:pt>
                <c:pt idx="36">
                  <c:v>30869.037038845487</c:v>
                </c:pt>
                <c:pt idx="37">
                  <c:v>30879.687670355903</c:v>
                </c:pt>
                <c:pt idx="38">
                  <c:v>30922.070574001737</c:v>
                </c:pt>
                <c:pt idx="39">
                  <c:v>30981.749650607639</c:v>
                </c:pt>
                <c:pt idx="40">
                  <c:v>31005.124512803821</c:v>
                </c:pt>
                <c:pt idx="41">
                  <c:v>31014.862067057293</c:v>
                </c:pt>
                <c:pt idx="42">
                  <c:v>31015.204379340277</c:v>
                </c:pt>
                <c:pt idx="43">
                  <c:v>31073.109382595485</c:v>
                </c:pt>
                <c:pt idx="44">
                  <c:v>31093.611075303819</c:v>
                </c:pt>
                <c:pt idx="45">
                  <c:v>31101.022987738714</c:v>
                </c:pt>
                <c:pt idx="46">
                  <c:v>31105.417554796008</c:v>
                </c:pt>
                <c:pt idx="47">
                  <c:v>31138.218735894097</c:v>
                </c:pt>
                <c:pt idx="48">
                  <c:v>31148.396028645835</c:v>
                </c:pt>
                <c:pt idx="49">
                  <c:v>31161.876499565973</c:v>
                </c:pt>
                <c:pt idx="50">
                  <c:v>31169.202740885416</c:v>
                </c:pt>
                <c:pt idx="51">
                  <c:v>31204.006698133682</c:v>
                </c:pt>
                <c:pt idx="52">
                  <c:v>31279.637249348958</c:v>
                </c:pt>
                <c:pt idx="53">
                  <c:v>31284.397993164064</c:v>
                </c:pt>
                <c:pt idx="54">
                  <c:v>31285.509100477429</c:v>
                </c:pt>
                <c:pt idx="55">
                  <c:v>31287.393255208332</c:v>
                </c:pt>
                <c:pt idx="56">
                  <c:v>31297.142211914063</c:v>
                </c:pt>
                <c:pt idx="57">
                  <c:v>31329.328078342012</c:v>
                </c:pt>
                <c:pt idx="58">
                  <c:v>31329.701130642363</c:v>
                </c:pt>
                <c:pt idx="59">
                  <c:v>31332.027701822917</c:v>
                </c:pt>
                <c:pt idx="60">
                  <c:v>31358.997118055555</c:v>
                </c:pt>
                <c:pt idx="61">
                  <c:v>31379.623582899305</c:v>
                </c:pt>
                <c:pt idx="62">
                  <c:v>31392.636744791667</c:v>
                </c:pt>
                <c:pt idx="63">
                  <c:v>31468.177124565973</c:v>
                </c:pt>
                <c:pt idx="64">
                  <c:v>31479.368051215279</c:v>
                </c:pt>
                <c:pt idx="65">
                  <c:v>31502.045386284721</c:v>
                </c:pt>
                <c:pt idx="66">
                  <c:v>31505.604038628473</c:v>
                </c:pt>
                <c:pt idx="67">
                  <c:v>31518.857719184027</c:v>
                </c:pt>
                <c:pt idx="68">
                  <c:v>31531.139126519098</c:v>
                </c:pt>
                <c:pt idx="69">
                  <c:v>31557.842626953126</c:v>
                </c:pt>
                <c:pt idx="70">
                  <c:v>31566.469054904515</c:v>
                </c:pt>
                <c:pt idx="71">
                  <c:v>31567.993873697917</c:v>
                </c:pt>
                <c:pt idx="72">
                  <c:v>31574.123537326388</c:v>
                </c:pt>
                <c:pt idx="73">
                  <c:v>31581.111716579861</c:v>
                </c:pt>
                <c:pt idx="74">
                  <c:v>31584.070480685765</c:v>
                </c:pt>
                <c:pt idx="75">
                  <c:v>31643.051586371526</c:v>
                </c:pt>
                <c:pt idx="76">
                  <c:v>31672.869177517361</c:v>
                </c:pt>
                <c:pt idx="77">
                  <c:v>31690.519913194443</c:v>
                </c:pt>
                <c:pt idx="78">
                  <c:v>31694.100352647569</c:v>
                </c:pt>
                <c:pt idx="79">
                  <c:v>31703.102563476561</c:v>
                </c:pt>
                <c:pt idx="80">
                  <c:v>31729.571665581596</c:v>
                </c:pt>
                <c:pt idx="81">
                  <c:v>31738.044533420139</c:v>
                </c:pt>
                <c:pt idx="82">
                  <c:v>31761.823564453123</c:v>
                </c:pt>
                <c:pt idx="83">
                  <c:v>31765.871820746528</c:v>
                </c:pt>
                <c:pt idx="84">
                  <c:v>31771.969174262154</c:v>
                </c:pt>
                <c:pt idx="85">
                  <c:v>31843.800411241318</c:v>
                </c:pt>
                <c:pt idx="86">
                  <c:v>31845.17648546007</c:v>
                </c:pt>
                <c:pt idx="87">
                  <c:v>31849.058707682292</c:v>
                </c:pt>
                <c:pt idx="88">
                  <c:v>31854.552922092014</c:v>
                </c:pt>
                <c:pt idx="89">
                  <c:v>31861.928082682291</c:v>
                </c:pt>
                <c:pt idx="90">
                  <c:v>31899.86671983507</c:v>
                </c:pt>
                <c:pt idx="91">
                  <c:v>31905.011512586807</c:v>
                </c:pt>
                <c:pt idx="92">
                  <c:v>31916.683027886284</c:v>
                </c:pt>
                <c:pt idx="93">
                  <c:v>31919.29615017361</c:v>
                </c:pt>
                <c:pt idx="94">
                  <c:v>31937.135270182291</c:v>
                </c:pt>
                <c:pt idx="95">
                  <c:v>31977.908384331597</c:v>
                </c:pt>
                <c:pt idx="96">
                  <c:v>32025.792435980904</c:v>
                </c:pt>
                <c:pt idx="97">
                  <c:v>32055.406806640625</c:v>
                </c:pt>
                <c:pt idx="98">
                  <c:v>32081.828742404516</c:v>
                </c:pt>
                <c:pt idx="99">
                  <c:v>32085.782507595486</c:v>
                </c:pt>
                <c:pt idx="100">
                  <c:v>32088.538502604166</c:v>
                </c:pt>
                <c:pt idx="101">
                  <c:v>32096.928326822916</c:v>
                </c:pt>
                <c:pt idx="102">
                  <c:v>32126.175061848957</c:v>
                </c:pt>
                <c:pt idx="103">
                  <c:v>32149.65359266493</c:v>
                </c:pt>
                <c:pt idx="104">
                  <c:v>32149.675684678819</c:v>
                </c:pt>
                <c:pt idx="105">
                  <c:v>32190.734079861111</c:v>
                </c:pt>
                <c:pt idx="106">
                  <c:v>32211.940141059029</c:v>
                </c:pt>
                <c:pt idx="107">
                  <c:v>32216.129544270832</c:v>
                </c:pt>
                <c:pt idx="108">
                  <c:v>32259.60126627604</c:v>
                </c:pt>
                <c:pt idx="109">
                  <c:v>32279.404371744793</c:v>
                </c:pt>
                <c:pt idx="110">
                  <c:v>32284.073642578125</c:v>
                </c:pt>
                <c:pt idx="111">
                  <c:v>32305.201698133682</c:v>
                </c:pt>
                <c:pt idx="112">
                  <c:v>32315.381934678819</c:v>
                </c:pt>
                <c:pt idx="113">
                  <c:v>32335.583319227429</c:v>
                </c:pt>
                <c:pt idx="114">
                  <c:v>32349.187884114584</c:v>
                </c:pt>
                <c:pt idx="115">
                  <c:v>32361.265659722223</c:v>
                </c:pt>
                <c:pt idx="116">
                  <c:v>32369.938294270833</c:v>
                </c:pt>
                <c:pt idx="117">
                  <c:v>32370.668539496528</c:v>
                </c:pt>
                <c:pt idx="118">
                  <c:v>32371.412396918404</c:v>
                </c:pt>
                <c:pt idx="119">
                  <c:v>32377.648938802082</c:v>
                </c:pt>
                <c:pt idx="120">
                  <c:v>32381.303935546875</c:v>
                </c:pt>
                <c:pt idx="121">
                  <c:v>32383.74240342882</c:v>
                </c:pt>
                <c:pt idx="122">
                  <c:v>32394.22494574653</c:v>
                </c:pt>
                <c:pt idx="123">
                  <c:v>32444.729151475694</c:v>
                </c:pt>
                <c:pt idx="124">
                  <c:v>32468.419507378472</c:v>
                </c:pt>
                <c:pt idx="125">
                  <c:v>32518.937778862848</c:v>
                </c:pt>
                <c:pt idx="126">
                  <c:v>32526.420431857638</c:v>
                </c:pt>
                <c:pt idx="127">
                  <c:v>32544.062954644098</c:v>
                </c:pt>
                <c:pt idx="128">
                  <c:v>32547.009547526042</c:v>
                </c:pt>
                <c:pt idx="129">
                  <c:v>32593.074717881944</c:v>
                </c:pt>
                <c:pt idx="130">
                  <c:v>32593.691024305557</c:v>
                </c:pt>
                <c:pt idx="131">
                  <c:v>32629.169539930557</c:v>
                </c:pt>
                <c:pt idx="132">
                  <c:v>32642.56742296007</c:v>
                </c:pt>
                <c:pt idx="133">
                  <c:v>32654.341513671876</c:v>
                </c:pt>
                <c:pt idx="134">
                  <c:v>32660.356274956597</c:v>
                </c:pt>
                <c:pt idx="135">
                  <c:v>32662.364615885417</c:v>
                </c:pt>
                <c:pt idx="136">
                  <c:v>32669.441832682292</c:v>
                </c:pt>
                <c:pt idx="137">
                  <c:v>32691.569405381946</c:v>
                </c:pt>
                <c:pt idx="138">
                  <c:v>32731.888748914931</c:v>
                </c:pt>
                <c:pt idx="139">
                  <c:v>32737.235653211806</c:v>
                </c:pt>
                <c:pt idx="140">
                  <c:v>32791.560824652777</c:v>
                </c:pt>
                <c:pt idx="141">
                  <c:v>32806.990912543406</c:v>
                </c:pt>
                <c:pt idx="142">
                  <c:v>32851.475098741321</c:v>
                </c:pt>
                <c:pt idx="143">
                  <c:v>32942.080295138891</c:v>
                </c:pt>
                <c:pt idx="144">
                  <c:v>32965.304755859375</c:v>
                </c:pt>
                <c:pt idx="145">
                  <c:v>32976.726197916665</c:v>
                </c:pt>
                <c:pt idx="146">
                  <c:v>32980.511460503469</c:v>
                </c:pt>
                <c:pt idx="147">
                  <c:v>32982.05780815972</c:v>
                </c:pt>
                <c:pt idx="148">
                  <c:v>32986.442878689239</c:v>
                </c:pt>
                <c:pt idx="149">
                  <c:v>33026.482102864582</c:v>
                </c:pt>
                <c:pt idx="150">
                  <c:v>33131.388157552086</c:v>
                </c:pt>
                <c:pt idx="151">
                  <c:v>33136.110362413194</c:v>
                </c:pt>
                <c:pt idx="152">
                  <c:v>33139.341194661458</c:v>
                </c:pt>
                <c:pt idx="153">
                  <c:v>33143.004739583332</c:v>
                </c:pt>
                <c:pt idx="154">
                  <c:v>33152.415712890623</c:v>
                </c:pt>
                <c:pt idx="155">
                  <c:v>33165.526883680555</c:v>
                </c:pt>
                <c:pt idx="156">
                  <c:v>33168.924184027775</c:v>
                </c:pt>
                <c:pt idx="157">
                  <c:v>33207.869595269098</c:v>
                </c:pt>
                <c:pt idx="158">
                  <c:v>33222.240604383682</c:v>
                </c:pt>
                <c:pt idx="159">
                  <c:v>33229.554589843749</c:v>
                </c:pt>
                <c:pt idx="160">
                  <c:v>33261.291376953122</c:v>
                </c:pt>
                <c:pt idx="161">
                  <c:v>33281.431822916667</c:v>
                </c:pt>
                <c:pt idx="162">
                  <c:v>33296.087207031247</c:v>
                </c:pt>
                <c:pt idx="163">
                  <c:v>33297.172450086808</c:v>
                </c:pt>
                <c:pt idx="164">
                  <c:v>33332.329010416666</c:v>
                </c:pt>
                <c:pt idx="165">
                  <c:v>33333.891686197916</c:v>
                </c:pt>
                <c:pt idx="166">
                  <c:v>33334.520448133684</c:v>
                </c:pt>
                <c:pt idx="167">
                  <c:v>33416.083092447916</c:v>
                </c:pt>
                <c:pt idx="168">
                  <c:v>33423.00561848958</c:v>
                </c:pt>
                <c:pt idx="169">
                  <c:v>33440.631082899308</c:v>
                </c:pt>
                <c:pt idx="170">
                  <c:v>33449.211522352431</c:v>
                </c:pt>
                <c:pt idx="171">
                  <c:v>33450.289357638889</c:v>
                </c:pt>
                <c:pt idx="172">
                  <c:v>33509.294318576387</c:v>
                </c:pt>
                <c:pt idx="173">
                  <c:v>33527.918818359372</c:v>
                </c:pt>
                <c:pt idx="174">
                  <c:v>33536.555763888886</c:v>
                </c:pt>
                <c:pt idx="175">
                  <c:v>33538.008682725696</c:v>
                </c:pt>
                <c:pt idx="176">
                  <c:v>33576.609173177087</c:v>
                </c:pt>
                <c:pt idx="177">
                  <c:v>33577.607026909725</c:v>
                </c:pt>
                <c:pt idx="178">
                  <c:v>33628.373836805556</c:v>
                </c:pt>
                <c:pt idx="179">
                  <c:v>33628.886916232637</c:v>
                </c:pt>
                <c:pt idx="180">
                  <c:v>33710.65014973958</c:v>
                </c:pt>
                <c:pt idx="181">
                  <c:v>33717.853773871531</c:v>
                </c:pt>
                <c:pt idx="182">
                  <c:v>33754.386803385416</c:v>
                </c:pt>
                <c:pt idx="183">
                  <c:v>33781.803248697914</c:v>
                </c:pt>
                <c:pt idx="184">
                  <c:v>33797.259090711806</c:v>
                </c:pt>
                <c:pt idx="185">
                  <c:v>33840.13856011285</c:v>
                </c:pt>
                <c:pt idx="186">
                  <c:v>33880.05567925347</c:v>
                </c:pt>
                <c:pt idx="187">
                  <c:v>33951.804203559026</c:v>
                </c:pt>
                <c:pt idx="188">
                  <c:v>33964.822797309025</c:v>
                </c:pt>
                <c:pt idx="189">
                  <c:v>33969.662456597223</c:v>
                </c:pt>
                <c:pt idx="190">
                  <c:v>33970.180989583336</c:v>
                </c:pt>
                <c:pt idx="191">
                  <c:v>33984.613155381943</c:v>
                </c:pt>
                <c:pt idx="192">
                  <c:v>34007.443185763892</c:v>
                </c:pt>
                <c:pt idx="193">
                  <c:v>34009.3603515625</c:v>
                </c:pt>
                <c:pt idx="194">
                  <c:v>34015.282782118054</c:v>
                </c:pt>
                <c:pt idx="195">
                  <c:v>34016.297000868057</c:v>
                </c:pt>
                <c:pt idx="196">
                  <c:v>34054.641877170136</c:v>
                </c:pt>
                <c:pt idx="197">
                  <c:v>34078.007829861112</c:v>
                </c:pt>
                <c:pt idx="198">
                  <c:v>34132.394127604166</c:v>
                </c:pt>
                <c:pt idx="199">
                  <c:v>34141.877360026039</c:v>
                </c:pt>
                <c:pt idx="200">
                  <c:v>34154.189498697917</c:v>
                </c:pt>
                <c:pt idx="201">
                  <c:v>34226.339648437497</c:v>
                </c:pt>
                <c:pt idx="202">
                  <c:v>34229.275659722225</c:v>
                </c:pt>
                <c:pt idx="203">
                  <c:v>34278.628552517359</c:v>
                </c:pt>
                <c:pt idx="204">
                  <c:v>34320.707897135413</c:v>
                </c:pt>
                <c:pt idx="205">
                  <c:v>34365.433062065975</c:v>
                </c:pt>
                <c:pt idx="206">
                  <c:v>34391.016703559028</c:v>
                </c:pt>
                <c:pt idx="207">
                  <c:v>34431.639832899309</c:v>
                </c:pt>
                <c:pt idx="208">
                  <c:v>34432.80493489583</c:v>
                </c:pt>
                <c:pt idx="209">
                  <c:v>34433.803029513889</c:v>
                </c:pt>
                <c:pt idx="210">
                  <c:v>34447.550438368053</c:v>
                </c:pt>
                <c:pt idx="211">
                  <c:v>34451.108376736112</c:v>
                </c:pt>
                <c:pt idx="212">
                  <c:v>34502.933500434025</c:v>
                </c:pt>
                <c:pt idx="213">
                  <c:v>34518.268018663191</c:v>
                </c:pt>
                <c:pt idx="214">
                  <c:v>34584.948989800345</c:v>
                </c:pt>
                <c:pt idx="215">
                  <c:v>34602.493122829859</c:v>
                </c:pt>
                <c:pt idx="216">
                  <c:v>34627.104192708335</c:v>
                </c:pt>
                <c:pt idx="217">
                  <c:v>34654.907929687499</c:v>
                </c:pt>
                <c:pt idx="218">
                  <c:v>34660.789199218751</c:v>
                </c:pt>
                <c:pt idx="219">
                  <c:v>34688.144902343753</c:v>
                </c:pt>
                <c:pt idx="220">
                  <c:v>34692.448893229164</c:v>
                </c:pt>
                <c:pt idx="221">
                  <c:v>34731.374516059026</c:v>
                </c:pt>
                <c:pt idx="222">
                  <c:v>34737.511786024304</c:v>
                </c:pt>
                <c:pt idx="223">
                  <c:v>34743.145629340281</c:v>
                </c:pt>
                <c:pt idx="224">
                  <c:v>34767.906128472219</c:v>
                </c:pt>
                <c:pt idx="225">
                  <c:v>34785.733567708332</c:v>
                </c:pt>
                <c:pt idx="226">
                  <c:v>34827.420080295138</c:v>
                </c:pt>
                <c:pt idx="227">
                  <c:v>34848.57120876736</c:v>
                </c:pt>
                <c:pt idx="228">
                  <c:v>34871.911723090278</c:v>
                </c:pt>
                <c:pt idx="229">
                  <c:v>34874.678083767358</c:v>
                </c:pt>
                <c:pt idx="230">
                  <c:v>34897.360785590281</c:v>
                </c:pt>
                <c:pt idx="231">
                  <c:v>34899.716449652777</c:v>
                </c:pt>
                <c:pt idx="232">
                  <c:v>34906.123502604169</c:v>
                </c:pt>
                <c:pt idx="233">
                  <c:v>34911.561927083334</c:v>
                </c:pt>
                <c:pt idx="234">
                  <c:v>34920.341784939235</c:v>
                </c:pt>
                <c:pt idx="235">
                  <c:v>34924.749062499999</c:v>
                </c:pt>
                <c:pt idx="236">
                  <c:v>34964.661688368054</c:v>
                </c:pt>
                <c:pt idx="237">
                  <c:v>34968.534520399306</c:v>
                </c:pt>
                <c:pt idx="238">
                  <c:v>34979.514711371528</c:v>
                </c:pt>
                <c:pt idx="239">
                  <c:v>35024.641247829859</c:v>
                </c:pt>
                <c:pt idx="240">
                  <c:v>35027.710703124998</c:v>
                </c:pt>
                <c:pt idx="241">
                  <c:v>35046.477230902776</c:v>
                </c:pt>
                <c:pt idx="242">
                  <c:v>35077.579876302087</c:v>
                </c:pt>
                <c:pt idx="243">
                  <c:v>35080.038426649306</c:v>
                </c:pt>
                <c:pt idx="244">
                  <c:v>35087.244214409722</c:v>
                </c:pt>
                <c:pt idx="245">
                  <c:v>35089.724131944444</c:v>
                </c:pt>
                <c:pt idx="246">
                  <c:v>35120.917161458332</c:v>
                </c:pt>
                <c:pt idx="247">
                  <c:v>35141.204559461803</c:v>
                </c:pt>
                <c:pt idx="248">
                  <c:v>35144.994120008683</c:v>
                </c:pt>
                <c:pt idx="249">
                  <c:v>35185.222947048613</c:v>
                </c:pt>
                <c:pt idx="250">
                  <c:v>35204.475078124997</c:v>
                </c:pt>
                <c:pt idx="251">
                  <c:v>35206.148632812503</c:v>
                </c:pt>
                <c:pt idx="252">
                  <c:v>35219.970555555556</c:v>
                </c:pt>
                <c:pt idx="253">
                  <c:v>35220.007157118052</c:v>
                </c:pt>
                <c:pt idx="254">
                  <c:v>35226.121701388889</c:v>
                </c:pt>
                <c:pt idx="255">
                  <c:v>35260.221139322915</c:v>
                </c:pt>
                <c:pt idx="256">
                  <c:v>35267.506997612851</c:v>
                </c:pt>
                <c:pt idx="257">
                  <c:v>35269.036427951389</c:v>
                </c:pt>
                <c:pt idx="258">
                  <c:v>35272.337510850695</c:v>
                </c:pt>
                <c:pt idx="259">
                  <c:v>35281.829674479166</c:v>
                </c:pt>
                <c:pt idx="260">
                  <c:v>35303.204852430557</c:v>
                </c:pt>
                <c:pt idx="261">
                  <c:v>35330.759379340278</c:v>
                </c:pt>
                <c:pt idx="262">
                  <c:v>35333.28144097222</c:v>
                </c:pt>
                <c:pt idx="263">
                  <c:v>35343.059110243055</c:v>
                </c:pt>
                <c:pt idx="264">
                  <c:v>35352.335360243058</c:v>
                </c:pt>
                <c:pt idx="265">
                  <c:v>35396.734329427083</c:v>
                </c:pt>
                <c:pt idx="266">
                  <c:v>35404.254663628475</c:v>
                </c:pt>
                <c:pt idx="267">
                  <c:v>35427.606399739583</c:v>
                </c:pt>
                <c:pt idx="268">
                  <c:v>35464.518309461804</c:v>
                </c:pt>
                <c:pt idx="269">
                  <c:v>35484.092599826392</c:v>
                </c:pt>
                <c:pt idx="270">
                  <c:v>35496.114563802083</c:v>
                </c:pt>
                <c:pt idx="271">
                  <c:v>35510.861677517358</c:v>
                </c:pt>
                <c:pt idx="272">
                  <c:v>35528.753604600694</c:v>
                </c:pt>
                <c:pt idx="273">
                  <c:v>35548.197291666664</c:v>
                </c:pt>
                <c:pt idx="274">
                  <c:v>35548.75473090278</c:v>
                </c:pt>
                <c:pt idx="275">
                  <c:v>35553.576844618059</c:v>
                </c:pt>
                <c:pt idx="276">
                  <c:v>35558.795900607642</c:v>
                </c:pt>
                <c:pt idx="277">
                  <c:v>35562.452708333331</c:v>
                </c:pt>
                <c:pt idx="278">
                  <c:v>35599.239882812501</c:v>
                </c:pt>
                <c:pt idx="279">
                  <c:v>35614.59186197917</c:v>
                </c:pt>
                <c:pt idx="280">
                  <c:v>35638.417243923614</c:v>
                </c:pt>
                <c:pt idx="281">
                  <c:v>35649.373626302084</c:v>
                </c:pt>
                <c:pt idx="282">
                  <c:v>35653.603385416667</c:v>
                </c:pt>
                <c:pt idx="283">
                  <c:v>35662.190603298608</c:v>
                </c:pt>
                <c:pt idx="284">
                  <c:v>35675.535789930553</c:v>
                </c:pt>
                <c:pt idx="285">
                  <c:v>35681.831920572913</c:v>
                </c:pt>
                <c:pt idx="286">
                  <c:v>35683.369210069446</c:v>
                </c:pt>
                <c:pt idx="287">
                  <c:v>35702.116425781249</c:v>
                </c:pt>
                <c:pt idx="288">
                  <c:v>35737.965214843753</c:v>
                </c:pt>
                <c:pt idx="289">
                  <c:v>35756.12421440972</c:v>
                </c:pt>
                <c:pt idx="290">
                  <c:v>35759.409524739582</c:v>
                </c:pt>
                <c:pt idx="291">
                  <c:v>35760.997087673612</c:v>
                </c:pt>
                <c:pt idx="292">
                  <c:v>35768.919466145831</c:v>
                </c:pt>
                <c:pt idx="293">
                  <c:v>35768.957020399306</c:v>
                </c:pt>
                <c:pt idx="294">
                  <c:v>35771.843667534726</c:v>
                </c:pt>
                <c:pt idx="295">
                  <c:v>35783.424207899305</c:v>
                </c:pt>
                <c:pt idx="296">
                  <c:v>35825.779648437499</c:v>
                </c:pt>
                <c:pt idx="297">
                  <c:v>35835.965575086804</c:v>
                </c:pt>
                <c:pt idx="298">
                  <c:v>35860.962610677081</c:v>
                </c:pt>
                <c:pt idx="299">
                  <c:v>35882.606777343753</c:v>
                </c:pt>
                <c:pt idx="300">
                  <c:v>35901.93263237847</c:v>
                </c:pt>
                <c:pt idx="301">
                  <c:v>35911.183778211809</c:v>
                </c:pt>
                <c:pt idx="302">
                  <c:v>35925.037543402781</c:v>
                </c:pt>
                <c:pt idx="303">
                  <c:v>35941.586148003473</c:v>
                </c:pt>
                <c:pt idx="304">
                  <c:v>35947.72343207465</c:v>
                </c:pt>
                <c:pt idx="305">
                  <c:v>36029.838446180554</c:v>
                </c:pt>
                <c:pt idx="306">
                  <c:v>36034.109233940973</c:v>
                </c:pt>
                <c:pt idx="307">
                  <c:v>36041.542456597221</c:v>
                </c:pt>
                <c:pt idx="308">
                  <c:v>36064.376673177081</c:v>
                </c:pt>
                <c:pt idx="309">
                  <c:v>36065.643305121528</c:v>
                </c:pt>
                <c:pt idx="310">
                  <c:v>36117.772035590278</c:v>
                </c:pt>
                <c:pt idx="311">
                  <c:v>36119.758409288195</c:v>
                </c:pt>
                <c:pt idx="312">
                  <c:v>36131.594149305558</c:v>
                </c:pt>
                <c:pt idx="313">
                  <c:v>36155.704411892359</c:v>
                </c:pt>
                <c:pt idx="314">
                  <c:v>36160.771950954862</c:v>
                </c:pt>
                <c:pt idx="315">
                  <c:v>36196.643608940969</c:v>
                </c:pt>
                <c:pt idx="316">
                  <c:v>36210.623940972226</c:v>
                </c:pt>
                <c:pt idx="317">
                  <c:v>36216.416955295135</c:v>
                </c:pt>
                <c:pt idx="318">
                  <c:v>36220.269284939233</c:v>
                </c:pt>
                <c:pt idx="319">
                  <c:v>36223.81225260417</c:v>
                </c:pt>
                <c:pt idx="320">
                  <c:v>36230.555368923611</c:v>
                </c:pt>
                <c:pt idx="321">
                  <c:v>36230.642495659726</c:v>
                </c:pt>
                <c:pt idx="322">
                  <c:v>36234.161532118058</c:v>
                </c:pt>
                <c:pt idx="323">
                  <c:v>36250.716592881945</c:v>
                </c:pt>
                <c:pt idx="324">
                  <c:v>36260.585915798612</c:v>
                </c:pt>
                <c:pt idx="325">
                  <c:v>36261.23121310764</c:v>
                </c:pt>
                <c:pt idx="326">
                  <c:v>36291.52457465278</c:v>
                </c:pt>
                <c:pt idx="327">
                  <c:v>36314.279203559025</c:v>
                </c:pt>
                <c:pt idx="328">
                  <c:v>36338.308216145837</c:v>
                </c:pt>
                <c:pt idx="329">
                  <c:v>36358.671425781249</c:v>
                </c:pt>
                <c:pt idx="330">
                  <c:v>36362.808305121529</c:v>
                </c:pt>
                <c:pt idx="331">
                  <c:v>36396.786178385417</c:v>
                </c:pt>
                <c:pt idx="332">
                  <c:v>36404.063453776042</c:v>
                </c:pt>
                <c:pt idx="333">
                  <c:v>36405.290088975693</c:v>
                </c:pt>
                <c:pt idx="334">
                  <c:v>36415.498634982636</c:v>
                </c:pt>
                <c:pt idx="335">
                  <c:v>36423.066766493059</c:v>
                </c:pt>
                <c:pt idx="336">
                  <c:v>36424.213359374997</c:v>
                </c:pt>
                <c:pt idx="337">
                  <c:v>36472.969717881948</c:v>
                </c:pt>
                <c:pt idx="338">
                  <c:v>36498.330112847223</c:v>
                </c:pt>
                <c:pt idx="339">
                  <c:v>36503.521764322919</c:v>
                </c:pt>
                <c:pt idx="340">
                  <c:v>36509.650354817706</c:v>
                </c:pt>
                <c:pt idx="341">
                  <c:v>36514.529663628469</c:v>
                </c:pt>
                <c:pt idx="342">
                  <c:v>36583.272703993054</c:v>
                </c:pt>
                <c:pt idx="343">
                  <c:v>36593.012881944444</c:v>
                </c:pt>
                <c:pt idx="344">
                  <c:v>36594.538893229168</c:v>
                </c:pt>
                <c:pt idx="345">
                  <c:v>36604.164815538192</c:v>
                </c:pt>
                <c:pt idx="346">
                  <c:v>36617.99478081597</c:v>
                </c:pt>
                <c:pt idx="347">
                  <c:v>36619.768515625001</c:v>
                </c:pt>
                <c:pt idx="348">
                  <c:v>36622.639016927082</c:v>
                </c:pt>
                <c:pt idx="349">
                  <c:v>36631.23585503472</c:v>
                </c:pt>
                <c:pt idx="350">
                  <c:v>36633.062788628471</c:v>
                </c:pt>
                <c:pt idx="351">
                  <c:v>36639.077100694441</c:v>
                </c:pt>
                <c:pt idx="352">
                  <c:v>36642.683969184029</c:v>
                </c:pt>
                <c:pt idx="353">
                  <c:v>36660.109895833331</c:v>
                </c:pt>
                <c:pt idx="354">
                  <c:v>36667.741903211805</c:v>
                </c:pt>
                <c:pt idx="355">
                  <c:v>36679.517560763888</c:v>
                </c:pt>
                <c:pt idx="356">
                  <c:v>36697.389325086806</c:v>
                </c:pt>
                <c:pt idx="357">
                  <c:v>36758.224991319446</c:v>
                </c:pt>
                <c:pt idx="358">
                  <c:v>36805.207894965279</c:v>
                </c:pt>
                <c:pt idx="359">
                  <c:v>36815.347426215281</c:v>
                </c:pt>
                <c:pt idx="360">
                  <c:v>36834.013706597223</c:v>
                </c:pt>
                <c:pt idx="361">
                  <c:v>36843.767912326388</c:v>
                </c:pt>
                <c:pt idx="362">
                  <c:v>36855.648875868057</c:v>
                </c:pt>
                <c:pt idx="363">
                  <c:v>36874.829800347223</c:v>
                </c:pt>
                <c:pt idx="364">
                  <c:v>36877.205247395832</c:v>
                </c:pt>
                <c:pt idx="365">
                  <c:v>36878.30841796875</c:v>
                </c:pt>
                <c:pt idx="366">
                  <c:v>36893.096740451387</c:v>
                </c:pt>
                <c:pt idx="367">
                  <c:v>36901.764965277776</c:v>
                </c:pt>
                <c:pt idx="368">
                  <c:v>36905.889544270831</c:v>
                </c:pt>
                <c:pt idx="369">
                  <c:v>36909.658213975694</c:v>
                </c:pt>
                <c:pt idx="370">
                  <c:v>36927.260950520831</c:v>
                </c:pt>
                <c:pt idx="371">
                  <c:v>36951.239618055559</c:v>
                </c:pt>
                <c:pt idx="372">
                  <c:v>36955.130460069442</c:v>
                </c:pt>
                <c:pt idx="373">
                  <c:v>36968.999383680559</c:v>
                </c:pt>
                <c:pt idx="374">
                  <c:v>36969.353313802087</c:v>
                </c:pt>
                <c:pt idx="375">
                  <c:v>36978.883081597225</c:v>
                </c:pt>
                <c:pt idx="376">
                  <c:v>36995.030753038198</c:v>
                </c:pt>
                <c:pt idx="377">
                  <c:v>36995.104032118055</c:v>
                </c:pt>
                <c:pt idx="378">
                  <c:v>37005.071430121527</c:v>
                </c:pt>
                <c:pt idx="379">
                  <c:v>37018.699318576386</c:v>
                </c:pt>
                <c:pt idx="380">
                  <c:v>37034.483363715277</c:v>
                </c:pt>
                <c:pt idx="381">
                  <c:v>37038.950058593749</c:v>
                </c:pt>
                <c:pt idx="382">
                  <c:v>37058.225060763885</c:v>
                </c:pt>
                <c:pt idx="383">
                  <c:v>37058.379010416669</c:v>
                </c:pt>
                <c:pt idx="384">
                  <c:v>37061.095195312497</c:v>
                </c:pt>
                <c:pt idx="385">
                  <c:v>37064.091440972225</c:v>
                </c:pt>
                <c:pt idx="386">
                  <c:v>37070.936328124997</c:v>
                </c:pt>
                <c:pt idx="387">
                  <c:v>37087.40169487847</c:v>
                </c:pt>
                <c:pt idx="388">
                  <c:v>37091.860640190971</c:v>
                </c:pt>
                <c:pt idx="389">
                  <c:v>37110.17992838542</c:v>
                </c:pt>
                <c:pt idx="390">
                  <c:v>37127.462599826387</c:v>
                </c:pt>
                <c:pt idx="391">
                  <c:v>37129.535312499997</c:v>
                </c:pt>
                <c:pt idx="392">
                  <c:v>37149.104542100693</c:v>
                </c:pt>
                <c:pt idx="393">
                  <c:v>37149.455915798608</c:v>
                </c:pt>
                <c:pt idx="394">
                  <c:v>37152.259207899304</c:v>
                </c:pt>
                <c:pt idx="395">
                  <c:v>37165.026245659719</c:v>
                </c:pt>
                <c:pt idx="396">
                  <c:v>37181.63575737847</c:v>
                </c:pt>
                <c:pt idx="397">
                  <c:v>37183.941032986113</c:v>
                </c:pt>
                <c:pt idx="398">
                  <c:v>37201.817402343753</c:v>
                </c:pt>
                <c:pt idx="399">
                  <c:v>37202.833515625003</c:v>
                </c:pt>
                <c:pt idx="400">
                  <c:v>37222.157732204862</c:v>
                </c:pt>
                <c:pt idx="401">
                  <c:v>37229.007968749997</c:v>
                </c:pt>
                <c:pt idx="402">
                  <c:v>37231.633435329859</c:v>
                </c:pt>
                <c:pt idx="403">
                  <c:v>37232.570156250003</c:v>
                </c:pt>
                <c:pt idx="404">
                  <c:v>37234.233819444446</c:v>
                </c:pt>
                <c:pt idx="405">
                  <c:v>37247.707230902779</c:v>
                </c:pt>
                <c:pt idx="406">
                  <c:v>37247.965329861108</c:v>
                </c:pt>
                <c:pt idx="407">
                  <c:v>37254.530173611114</c:v>
                </c:pt>
                <c:pt idx="408">
                  <c:v>37297.654832899309</c:v>
                </c:pt>
                <c:pt idx="409">
                  <c:v>37310.440143229163</c:v>
                </c:pt>
                <c:pt idx="410">
                  <c:v>37335.410603298609</c:v>
                </c:pt>
                <c:pt idx="411">
                  <c:v>37343.583973524306</c:v>
                </c:pt>
                <c:pt idx="412">
                  <c:v>37401.676401909725</c:v>
                </c:pt>
                <c:pt idx="413">
                  <c:v>37408.497263454861</c:v>
                </c:pt>
                <c:pt idx="414">
                  <c:v>37412.608487413192</c:v>
                </c:pt>
                <c:pt idx="415">
                  <c:v>37415.321805555555</c:v>
                </c:pt>
                <c:pt idx="416">
                  <c:v>37416.427267795138</c:v>
                </c:pt>
                <c:pt idx="417">
                  <c:v>37430.409058159719</c:v>
                </c:pt>
                <c:pt idx="418">
                  <c:v>37437.253359374998</c:v>
                </c:pt>
                <c:pt idx="419">
                  <c:v>37445.548464626736</c:v>
                </c:pt>
                <c:pt idx="420">
                  <c:v>37446.812510850694</c:v>
                </c:pt>
                <c:pt idx="421">
                  <c:v>37454.473643663194</c:v>
                </c:pt>
                <c:pt idx="422">
                  <c:v>37455.316417100694</c:v>
                </c:pt>
                <c:pt idx="423">
                  <c:v>37456.497196180557</c:v>
                </c:pt>
                <c:pt idx="424">
                  <c:v>37527.391590711806</c:v>
                </c:pt>
                <c:pt idx="425">
                  <c:v>37544.464238281253</c:v>
                </c:pt>
                <c:pt idx="426">
                  <c:v>37556.1953125</c:v>
                </c:pt>
                <c:pt idx="427">
                  <c:v>37564.965245225692</c:v>
                </c:pt>
                <c:pt idx="428">
                  <c:v>37577.947438151044</c:v>
                </c:pt>
                <c:pt idx="429">
                  <c:v>37614.095501302087</c:v>
                </c:pt>
                <c:pt idx="430">
                  <c:v>37636.246221788191</c:v>
                </c:pt>
                <c:pt idx="431">
                  <c:v>37636.563894314233</c:v>
                </c:pt>
                <c:pt idx="432">
                  <c:v>37660.684040798609</c:v>
                </c:pt>
                <c:pt idx="433">
                  <c:v>37678.530991753469</c:v>
                </c:pt>
                <c:pt idx="434">
                  <c:v>37680.696332465275</c:v>
                </c:pt>
                <c:pt idx="435">
                  <c:v>37700.295141059025</c:v>
                </c:pt>
                <c:pt idx="436">
                  <c:v>37708.678936631943</c:v>
                </c:pt>
                <c:pt idx="437">
                  <c:v>37717.787432725694</c:v>
                </c:pt>
                <c:pt idx="438">
                  <c:v>37760.936584201387</c:v>
                </c:pt>
                <c:pt idx="439">
                  <c:v>37761.360434027774</c:v>
                </c:pt>
                <c:pt idx="440">
                  <c:v>37771.945696614581</c:v>
                </c:pt>
                <c:pt idx="441">
                  <c:v>37800.439589843751</c:v>
                </c:pt>
                <c:pt idx="442">
                  <c:v>37818.022180989581</c:v>
                </c:pt>
                <c:pt idx="443">
                  <c:v>37838.407842881941</c:v>
                </c:pt>
                <c:pt idx="444">
                  <c:v>37848.384765625</c:v>
                </c:pt>
                <c:pt idx="445">
                  <c:v>37874.222597656248</c:v>
                </c:pt>
                <c:pt idx="446">
                  <c:v>37901.754114583331</c:v>
                </c:pt>
                <c:pt idx="447">
                  <c:v>37907.127760416668</c:v>
                </c:pt>
                <c:pt idx="448">
                  <c:v>37919.20980034722</c:v>
                </c:pt>
                <c:pt idx="449">
                  <c:v>37935.169470486115</c:v>
                </c:pt>
                <c:pt idx="450">
                  <c:v>37973.92970269097</c:v>
                </c:pt>
                <c:pt idx="451">
                  <c:v>37982.113613281253</c:v>
                </c:pt>
                <c:pt idx="452">
                  <c:v>37993.18720377604</c:v>
                </c:pt>
                <c:pt idx="453">
                  <c:v>38002.617719184025</c:v>
                </c:pt>
                <c:pt idx="454">
                  <c:v>38032.001006944447</c:v>
                </c:pt>
                <c:pt idx="455">
                  <c:v>38033.96542751736</c:v>
                </c:pt>
                <c:pt idx="456">
                  <c:v>38055.228683810761</c:v>
                </c:pt>
                <c:pt idx="457">
                  <c:v>38058.094197048609</c:v>
                </c:pt>
                <c:pt idx="458">
                  <c:v>38068.729335937503</c:v>
                </c:pt>
                <c:pt idx="459">
                  <c:v>38107.893381076392</c:v>
                </c:pt>
                <c:pt idx="460">
                  <c:v>38112.392209201389</c:v>
                </c:pt>
                <c:pt idx="461">
                  <c:v>38119.848851996525</c:v>
                </c:pt>
                <c:pt idx="462">
                  <c:v>38143.491475694442</c:v>
                </c:pt>
                <c:pt idx="463">
                  <c:v>38148.798776041665</c:v>
                </c:pt>
                <c:pt idx="464">
                  <c:v>38176.272222222222</c:v>
                </c:pt>
                <c:pt idx="465">
                  <c:v>38199.991189236112</c:v>
                </c:pt>
                <c:pt idx="466">
                  <c:v>38200.990950520834</c:v>
                </c:pt>
                <c:pt idx="467">
                  <c:v>38202.073372395833</c:v>
                </c:pt>
                <c:pt idx="468">
                  <c:v>38217.438144531247</c:v>
                </c:pt>
                <c:pt idx="469">
                  <c:v>38217.868956163191</c:v>
                </c:pt>
                <c:pt idx="470">
                  <c:v>38222.332445746528</c:v>
                </c:pt>
                <c:pt idx="471">
                  <c:v>38224.313752170136</c:v>
                </c:pt>
                <c:pt idx="472">
                  <c:v>38247.760622829861</c:v>
                </c:pt>
                <c:pt idx="473">
                  <c:v>38248.92446831597</c:v>
                </c:pt>
                <c:pt idx="474">
                  <c:v>38253.465568576386</c:v>
                </c:pt>
                <c:pt idx="475">
                  <c:v>38258.238988715275</c:v>
                </c:pt>
                <c:pt idx="476">
                  <c:v>38275.813512369794</c:v>
                </c:pt>
                <c:pt idx="477">
                  <c:v>38285.519440104166</c:v>
                </c:pt>
                <c:pt idx="478">
                  <c:v>38289.685928819446</c:v>
                </c:pt>
                <c:pt idx="479">
                  <c:v>38292.884756944448</c:v>
                </c:pt>
                <c:pt idx="480">
                  <c:v>38312.193893229167</c:v>
                </c:pt>
                <c:pt idx="481">
                  <c:v>38317.017977430558</c:v>
                </c:pt>
                <c:pt idx="482">
                  <c:v>38319.746608072914</c:v>
                </c:pt>
                <c:pt idx="483">
                  <c:v>38322.709657118059</c:v>
                </c:pt>
                <c:pt idx="484">
                  <c:v>38333.542157118056</c:v>
                </c:pt>
                <c:pt idx="485">
                  <c:v>38336.416141493057</c:v>
                </c:pt>
                <c:pt idx="486">
                  <c:v>38348.020555555559</c:v>
                </c:pt>
                <c:pt idx="487">
                  <c:v>38372.799691840279</c:v>
                </c:pt>
                <c:pt idx="488">
                  <c:v>38382.633819444447</c:v>
                </c:pt>
                <c:pt idx="489">
                  <c:v>38392.030043402781</c:v>
                </c:pt>
                <c:pt idx="490">
                  <c:v>38395.767515190972</c:v>
                </c:pt>
                <c:pt idx="491">
                  <c:v>38397.85091362847</c:v>
                </c:pt>
                <c:pt idx="492">
                  <c:v>38403.710431857638</c:v>
                </c:pt>
                <c:pt idx="493">
                  <c:v>38408.22291232639</c:v>
                </c:pt>
                <c:pt idx="494">
                  <c:v>38415.178261718749</c:v>
                </c:pt>
                <c:pt idx="495">
                  <c:v>38442.259663628472</c:v>
                </c:pt>
                <c:pt idx="496">
                  <c:v>38443.379969618058</c:v>
                </c:pt>
                <c:pt idx="497">
                  <c:v>38451.150653211807</c:v>
                </c:pt>
                <c:pt idx="498">
                  <c:v>38478.23509440104</c:v>
                </c:pt>
                <c:pt idx="499">
                  <c:v>38478.44830729167</c:v>
                </c:pt>
                <c:pt idx="500">
                  <c:v>38482.702172309029</c:v>
                </c:pt>
                <c:pt idx="501">
                  <c:v>38483.281371527781</c:v>
                </c:pt>
                <c:pt idx="502">
                  <c:v>38490.40095920139</c:v>
                </c:pt>
                <c:pt idx="503">
                  <c:v>38536.122756076387</c:v>
                </c:pt>
                <c:pt idx="504">
                  <c:v>38539.828948567709</c:v>
                </c:pt>
                <c:pt idx="505">
                  <c:v>38543.360008680553</c:v>
                </c:pt>
                <c:pt idx="506">
                  <c:v>38553.262159288191</c:v>
                </c:pt>
                <c:pt idx="507">
                  <c:v>38563.484900173615</c:v>
                </c:pt>
                <c:pt idx="508">
                  <c:v>38565.455964626737</c:v>
                </c:pt>
                <c:pt idx="509">
                  <c:v>38577.002057291669</c:v>
                </c:pt>
                <c:pt idx="510">
                  <c:v>38588.399003906248</c:v>
                </c:pt>
                <c:pt idx="511">
                  <c:v>38593.587477213543</c:v>
                </c:pt>
                <c:pt idx="512">
                  <c:v>38595.619335937503</c:v>
                </c:pt>
                <c:pt idx="513">
                  <c:v>38599.382979600698</c:v>
                </c:pt>
                <c:pt idx="514">
                  <c:v>38622.866043836802</c:v>
                </c:pt>
                <c:pt idx="515">
                  <c:v>38630.750468749997</c:v>
                </c:pt>
                <c:pt idx="516">
                  <c:v>38637.679218750003</c:v>
                </c:pt>
                <c:pt idx="517">
                  <c:v>38641.338135850696</c:v>
                </c:pt>
                <c:pt idx="518">
                  <c:v>38648.982962239585</c:v>
                </c:pt>
                <c:pt idx="519">
                  <c:v>38692.292759331598</c:v>
                </c:pt>
                <c:pt idx="520">
                  <c:v>38696.982604166667</c:v>
                </c:pt>
                <c:pt idx="521">
                  <c:v>38752.562369791667</c:v>
                </c:pt>
                <c:pt idx="522">
                  <c:v>38773.149040798613</c:v>
                </c:pt>
                <c:pt idx="523">
                  <c:v>38792.073936631947</c:v>
                </c:pt>
                <c:pt idx="524">
                  <c:v>38822.844032118053</c:v>
                </c:pt>
                <c:pt idx="525">
                  <c:v>38865.107756076388</c:v>
                </c:pt>
                <c:pt idx="526">
                  <c:v>38867.270733506943</c:v>
                </c:pt>
                <c:pt idx="527">
                  <c:v>38890.958495008679</c:v>
                </c:pt>
                <c:pt idx="528">
                  <c:v>38911.471043836806</c:v>
                </c:pt>
                <c:pt idx="529">
                  <c:v>38924.042408854169</c:v>
                </c:pt>
                <c:pt idx="530">
                  <c:v>38947.406651475692</c:v>
                </c:pt>
                <c:pt idx="531">
                  <c:v>38980.166369357641</c:v>
                </c:pt>
                <c:pt idx="532">
                  <c:v>38983.038595920138</c:v>
                </c:pt>
                <c:pt idx="533">
                  <c:v>38990.280412326392</c:v>
                </c:pt>
                <c:pt idx="534">
                  <c:v>38996.687000868056</c:v>
                </c:pt>
                <c:pt idx="535">
                  <c:v>39001.537964409719</c:v>
                </c:pt>
                <c:pt idx="536">
                  <c:v>39040.90904405382</c:v>
                </c:pt>
                <c:pt idx="537">
                  <c:v>39042.096677517358</c:v>
                </c:pt>
                <c:pt idx="538">
                  <c:v>39067.997732204858</c:v>
                </c:pt>
                <c:pt idx="539">
                  <c:v>39078.426796874999</c:v>
                </c:pt>
                <c:pt idx="540">
                  <c:v>39090.064316406249</c:v>
                </c:pt>
                <c:pt idx="541">
                  <c:v>39092.73380642361</c:v>
                </c:pt>
                <c:pt idx="542">
                  <c:v>39099.018567708335</c:v>
                </c:pt>
                <c:pt idx="543">
                  <c:v>39099.382927517363</c:v>
                </c:pt>
                <c:pt idx="544">
                  <c:v>39101.055455729169</c:v>
                </c:pt>
                <c:pt idx="545">
                  <c:v>39146.161367187502</c:v>
                </c:pt>
                <c:pt idx="546">
                  <c:v>39160.279908854165</c:v>
                </c:pt>
                <c:pt idx="547">
                  <c:v>39178.833706597223</c:v>
                </c:pt>
                <c:pt idx="548">
                  <c:v>39182.358500434028</c:v>
                </c:pt>
                <c:pt idx="549">
                  <c:v>39200.389446614587</c:v>
                </c:pt>
                <c:pt idx="550">
                  <c:v>39213.526204427086</c:v>
                </c:pt>
                <c:pt idx="551">
                  <c:v>39216.226625434028</c:v>
                </c:pt>
                <c:pt idx="552">
                  <c:v>39229.498289930554</c:v>
                </c:pt>
                <c:pt idx="553">
                  <c:v>39253.332087673611</c:v>
                </c:pt>
                <c:pt idx="554">
                  <c:v>39253.868550347222</c:v>
                </c:pt>
                <c:pt idx="555">
                  <c:v>39254.30744140625</c:v>
                </c:pt>
                <c:pt idx="556">
                  <c:v>39256.050705295136</c:v>
                </c:pt>
                <c:pt idx="557">
                  <c:v>39264.857601996526</c:v>
                </c:pt>
                <c:pt idx="558">
                  <c:v>39273.903014322917</c:v>
                </c:pt>
                <c:pt idx="559">
                  <c:v>39283.502322048611</c:v>
                </c:pt>
                <c:pt idx="560">
                  <c:v>39329.006180555552</c:v>
                </c:pt>
                <c:pt idx="561">
                  <c:v>39337.64983723958</c:v>
                </c:pt>
                <c:pt idx="562">
                  <c:v>39339.967103949653</c:v>
                </c:pt>
                <c:pt idx="563">
                  <c:v>39362.22608940972</c:v>
                </c:pt>
                <c:pt idx="564">
                  <c:v>39378.870572916669</c:v>
                </c:pt>
                <c:pt idx="565">
                  <c:v>39393.537717013889</c:v>
                </c:pt>
                <c:pt idx="566">
                  <c:v>39393.539335937501</c:v>
                </c:pt>
                <c:pt idx="567">
                  <c:v>39420.124405381946</c:v>
                </c:pt>
                <c:pt idx="568">
                  <c:v>39437.891134982638</c:v>
                </c:pt>
                <c:pt idx="569">
                  <c:v>39448.594121093753</c:v>
                </c:pt>
                <c:pt idx="570">
                  <c:v>39480.103077256943</c:v>
                </c:pt>
                <c:pt idx="571">
                  <c:v>39505.892743055556</c:v>
                </c:pt>
                <c:pt idx="572">
                  <c:v>39510.036833767364</c:v>
                </c:pt>
                <c:pt idx="573">
                  <c:v>39549.996126302081</c:v>
                </c:pt>
                <c:pt idx="574">
                  <c:v>39560.9566547309</c:v>
                </c:pt>
                <c:pt idx="575">
                  <c:v>39563.212109375003</c:v>
                </c:pt>
                <c:pt idx="576">
                  <c:v>39576.084835069443</c:v>
                </c:pt>
                <c:pt idx="577">
                  <c:v>39599.380279947916</c:v>
                </c:pt>
                <c:pt idx="578">
                  <c:v>39600.05955512153</c:v>
                </c:pt>
                <c:pt idx="579">
                  <c:v>39606.301447482641</c:v>
                </c:pt>
                <c:pt idx="580">
                  <c:v>39615.958309461806</c:v>
                </c:pt>
                <c:pt idx="581">
                  <c:v>39623.656146918402</c:v>
                </c:pt>
                <c:pt idx="582">
                  <c:v>39645.570614149306</c:v>
                </c:pt>
                <c:pt idx="583">
                  <c:v>39660.143541666665</c:v>
                </c:pt>
                <c:pt idx="584">
                  <c:v>39678.203674045137</c:v>
                </c:pt>
                <c:pt idx="585">
                  <c:v>39682.045164930554</c:v>
                </c:pt>
                <c:pt idx="586">
                  <c:v>39686.873828124997</c:v>
                </c:pt>
                <c:pt idx="587">
                  <c:v>39702.967035590278</c:v>
                </c:pt>
                <c:pt idx="588">
                  <c:v>39717.631801215277</c:v>
                </c:pt>
                <c:pt idx="589">
                  <c:v>39728.845839843751</c:v>
                </c:pt>
                <c:pt idx="590">
                  <c:v>39731.744144965276</c:v>
                </c:pt>
                <c:pt idx="591">
                  <c:v>39742.726035156251</c:v>
                </c:pt>
                <c:pt idx="592">
                  <c:v>39753.012517361109</c:v>
                </c:pt>
                <c:pt idx="593">
                  <c:v>39754.799520399305</c:v>
                </c:pt>
                <c:pt idx="594">
                  <c:v>39756.466983506944</c:v>
                </c:pt>
                <c:pt idx="595">
                  <c:v>39757.230651041667</c:v>
                </c:pt>
                <c:pt idx="596">
                  <c:v>39766.650305989584</c:v>
                </c:pt>
                <c:pt idx="597">
                  <c:v>39771.277434895834</c:v>
                </c:pt>
                <c:pt idx="598">
                  <c:v>39826.971890190973</c:v>
                </c:pt>
                <c:pt idx="599">
                  <c:v>39828.437185329858</c:v>
                </c:pt>
                <c:pt idx="600">
                  <c:v>39835.451521267358</c:v>
                </c:pt>
                <c:pt idx="601">
                  <c:v>39874.652803819445</c:v>
                </c:pt>
                <c:pt idx="602">
                  <c:v>39878.305844184026</c:v>
                </c:pt>
                <c:pt idx="603">
                  <c:v>39896.915453559028</c:v>
                </c:pt>
                <c:pt idx="604">
                  <c:v>39905.163682725695</c:v>
                </c:pt>
                <c:pt idx="605">
                  <c:v>39927.648440755205</c:v>
                </c:pt>
                <c:pt idx="606">
                  <c:v>39929.253982204864</c:v>
                </c:pt>
                <c:pt idx="607">
                  <c:v>39951.396940104169</c:v>
                </c:pt>
                <c:pt idx="608">
                  <c:v>39968.693101128469</c:v>
                </c:pt>
                <c:pt idx="609">
                  <c:v>39970.069518229167</c:v>
                </c:pt>
                <c:pt idx="610">
                  <c:v>39974.387931857636</c:v>
                </c:pt>
                <c:pt idx="611">
                  <c:v>39984.324520399306</c:v>
                </c:pt>
                <c:pt idx="612">
                  <c:v>39990.228378906249</c:v>
                </c:pt>
                <c:pt idx="613">
                  <c:v>39995.184689670139</c:v>
                </c:pt>
                <c:pt idx="614">
                  <c:v>40013.869294704862</c:v>
                </c:pt>
                <c:pt idx="615">
                  <c:v>40022.647200520834</c:v>
                </c:pt>
                <c:pt idx="616">
                  <c:v>40027.759405381941</c:v>
                </c:pt>
                <c:pt idx="617">
                  <c:v>40043.335948350694</c:v>
                </c:pt>
                <c:pt idx="618">
                  <c:v>40043.622426215275</c:v>
                </c:pt>
                <c:pt idx="619">
                  <c:v>40045.106397569441</c:v>
                </c:pt>
                <c:pt idx="620">
                  <c:v>40045.362695312499</c:v>
                </c:pt>
                <c:pt idx="621">
                  <c:v>40046.590742187502</c:v>
                </c:pt>
                <c:pt idx="622">
                  <c:v>40052.552076822918</c:v>
                </c:pt>
                <c:pt idx="623">
                  <c:v>40095.899134114581</c:v>
                </c:pt>
                <c:pt idx="624">
                  <c:v>40096.100436197914</c:v>
                </c:pt>
                <c:pt idx="625">
                  <c:v>40139.50480251736</c:v>
                </c:pt>
                <c:pt idx="626">
                  <c:v>40168.730134548612</c:v>
                </c:pt>
                <c:pt idx="627">
                  <c:v>40178.205965711808</c:v>
                </c:pt>
                <c:pt idx="628">
                  <c:v>40197.791124131945</c:v>
                </c:pt>
                <c:pt idx="629">
                  <c:v>40245.85108940972</c:v>
                </c:pt>
                <c:pt idx="630">
                  <c:v>40248.162339409719</c:v>
                </c:pt>
                <c:pt idx="631">
                  <c:v>40248.96712456597</c:v>
                </c:pt>
                <c:pt idx="632">
                  <c:v>40251.084609375001</c:v>
                </c:pt>
                <c:pt idx="633">
                  <c:v>40261.970708550347</c:v>
                </c:pt>
                <c:pt idx="634">
                  <c:v>40275.524587673608</c:v>
                </c:pt>
                <c:pt idx="635">
                  <c:v>40293.974507378472</c:v>
                </c:pt>
                <c:pt idx="636">
                  <c:v>40294.276080729163</c:v>
                </c:pt>
                <c:pt idx="637">
                  <c:v>40310.45807291667</c:v>
                </c:pt>
                <c:pt idx="638">
                  <c:v>40318.635713975695</c:v>
                </c:pt>
                <c:pt idx="639">
                  <c:v>40334.954889322915</c:v>
                </c:pt>
                <c:pt idx="640">
                  <c:v>40352.533446180554</c:v>
                </c:pt>
                <c:pt idx="641">
                  <c:v>40363.004344618057</c:v>
                </c:pt>
                <c:pt idx="642">
                  <c:v>40372.122580295138</c:v>
                </c:pt>
                <c:pt idx="643">
                  <c:v>40374.500978732642</c:v>
                </c:pt>
                <c:pt idx="644">
                  <c:v>40397.311145833337</c:v>
                </c:pt>
                <c:pt idx="645">
                  <c:v>40455.909218749999</c:v>
                </c:pt>
                <c:pt idx="646">
                  <c:v>40495.55519097222</c:v>
                </c:pt>
                <c:pt idx="647">
                  <c:v>40500.76814670139</c:v>
                </c:pt>
                <c:pt idx="648">
                  <c:v>40532.245734592012</c:v>
                </c:pt>
                <c:pt idx="649">
                  <c:v>40538.871883680556</c:v>
                </c:pt>
                <c:pt idx="650">
                  <c:v>40554.297782118054</c:v>
                </c:pt>
                <c:pt idx="651">
                  <c:v>40566.988984374999</c:v>
                </c:pt>
                <c:pt idx="652">
                  <c:v>40589.859331597225</c:v>
                </c:pt>
                <c:pt idx="653">
                  <c:v>40624.689032118054</c:v>
                </c:pt>
                <c:pt idx="654">
                  <c:v>40632.598140190974</c:v>
                </c:pt>
                <c:pt idx="655">
                  <c:v>40636.760554470486</c:v>
                </c:pt>
                <c:pt idx="656">
                  <c:v>40647.994661458331</c:v>
                </c:pt>
                <c:pt idx="657">
                  <c:v>40653.9683734809</c:v>
                </c:pt>
                <c:pt idx="658">
                  <c:v>40654.218402777777</c:v>
                </c:pt>
                <c:pt idx="659">
                  <c:v>40695.135585937503</c:v>
                </c:pt>
                <c:pt idx="660">
                  <c:v>40708.203142361112</c:v>
                </c:pt>
                <c:pt idx="661">
                  <c:v>40708.548593749998</c:v>
                </c:pt>
                <c:pt idx="662">
                  <c:v>40713.38714192708</c:v>
                </c:pt>
                <c:pt idx="663">
                  <c:v>40737.391263020836</c:v>
                </c:pt>
                <c:pt idx="664">
                  <c:v>40765.908772786461</c:v>
                </c:pt>
                <c:pt idx="665">
                  <c:v>40780.452056206595</c:v>
                </c:pt>
                <c:pt idx="666">
                  <c:v>40787.994244791669</c:v>
                </c:pt>
                <c:pt idx="667">
                  <c:v>40810.462354600691</c:v>
                </c:pt>
                <c:pt idx="668">
                  <c:v>40836.435418836809</c:v>
                </c:pt>
                <c:pt idx="669">
                  <c:v>40854.083668619794</c:v>
                </c:pt>
                <c:pt idx="670">
                  <c:v>40892.358971354166</c:v>
                </c:pt>
                <c:pt idx="671">
                  <c:v>40897.696566840277</c:v>
                </c:pt>
                <c:pt idx="672">
                  <c:v>40915.510886501739</c:v>
                </c:pt>
                <c:pt idx="673">
                  <c:v>40916.361445312497</c:v>
                </c:pt>
                <c:pt idx="674">
                  <c:v>40968.756072048614</c:v>
                </c:pt>
                <c:pt idx="675">
                  <c:v>41026.232241753474</c:v>
                </c:pt>
                <c:pt idx="676">
                  <c:v>41027.414743923611</c:v>
                </c:pt>
                <c:pt idx="677">
                  <c:v>41060.647509765622</c:v>
                </c:pt>
                <c:pt idx="678">
                  <c:v>41064.243361545137</c:v>
                </c:pt>
                <c:pt idx="679">
                  <c:v>41085.589943576386</c:v>
                </c:pt>
                <c:pt idx="680">
                  <c:v>41086.786699218748</c:v>
                </c:pt>
                <c:pt idx="681">
                  <c:v>41104.336688368057</c:v>
                </c:pt>
                <c:pt idx="682">
                  <c:v>41141.908085937503</c:v>
                </c:pt>
                <c:pt idx="683">
                  <c:v>41171.651968315971</c:v>
                </c:pt>
                <c:pt idx="684">
                  <c:v>41204.188528645835</c:v>
                </c:pt>
                <c:pt idx="685">
                  <c:v>41238.283474392359</c:v>
                </c:pt>
                <c:pt idx="686">
                  <c:v>41249.126469184026</c:v>
                </c:pt>
                <c:pt idx="687">
                  <c:v>41281.491957465281</c:v>
                </c:pt>
                <c:pt idx="688">
                  <c:v>41281.969906684026</c:v>
                </c:pt>
                <c:pt idx="689">
                  <c:v>41298.438598090281</c:v>
                </c:pt>
                <c:pt idx="690">
                  <c:v>41338.316759982641</c:v>
                </c:pt>
                <c:pt idx="691">
                  <c:v>41360.209943576388</c:v>
                </c:pt>
                <c:pt idx="692">
                  <c:v>41474.50308159722</c:v>
                </c:pt>
                <c:pt idx="693">
                  <c:v>41540.206692708336</c:v>
                </c:pt>
                <c:pt idx="694">
                  <c:v>41632.814507378469</c:v>
                </c:pt>
                <c:pt idx="695">
                  <c:v>41673.309511718748</c:v>
                </c:pt>
                <c:pt idx="696">
                  <c:v>41746.581432291663</c:v>
                </c:pt>
                <c:pt idx="697">
                  <c:v>41760.757424045136</c:v>
                </c:pt>
                <c:pt idx="698">
                  <c:v>41823.446458333332</c:v>
                </c:pt>
                <c:pt idx="699">
                  <c:v>41838.111484374997</c:v>
                </c:pt>
                <c:pt idx="700">
                  <c:v>41885.437977430556</c:v>
                </c:pt>
                <c:pt idx="701">
                  <c:v>41890.702643229168</c:v>
                </c:pt>
                <c:pt idx="702">
                  <c:v>42183.187784288195</c:v>
                </c:pt>
                <c:pt idx="703">
                  <c:v>42248.261445312499</c:v>
                </c:pt>
                <c:pt idx="704">
                  <c:v>42270.578519965275</c:v>
                </c:pt>
                <c:pt idx="705">
                  <c:v>42288.323678385415</c:v>
                </c:pt>
                <c:pt idx="706">
                  <c:v>42324.718244357638</c:v>
                </c:pt>
                <c:pt idx="707">
                  <c:v>42366.886883680556</c:v>
                </c:pt>
                <c:pt idx="708">
                  <c:v>42426.2304937066</c:v>
                </c:pt>
                <c:pt idx="709">
                  <c:v>42619.257502170141</c:v>
                </c:pt>
                <c:pt idx="710">
                  <c:v>42682.905444878474</c:v>
                </c:pt>
                <c:pt idx="711">
                  <c:v>42705.141232638889</c:v>
                </c:pt>
                <c:pt idx="712">
                  <c:v>42705.659871961805</c:v>
                </c:pt>
                <c:pt idx="713">
                  <c:v>42713.245582682292</c:v>
                </c:pt>
                <c:pt idx="714">
                  <c:v>42792.419500868054</c:v>
                </c:pt>
                <c:pt idx="715">
                  <c:v>42807.814101562501</c:v>
                </c:pt>
                <c:pt idx="716">
                  <c:v>42946.290974392359</c:v>
                </c:pt>
                <c:pt idx="717">
                  <c:v>42964.071605902776</c:v>
                </c:pt>
                <c:pt idx="718">
                  <c:v>43015.735151909721</c:v>
                </c:pt>
                <c:pt idx="719">
                  <c:v>43060.505149739583</c:v>
                </c:pt>
                <c:pt idx="720">
                  <c:v>43201.739304470488</c:v>
                </c:pt>
                <c:pt idx="721">
                  <c:v>43231.360806206598</c:v>
                </c:pt>
                <c:pt idx="722">
                  <c:v>43354.67621419271</c:v>
                </c:pt>
                <c:pt idx="723">
                  <c:v>43365.395839843753</c:v>
                </c:pt>
                <c:pt idx="724">
                  <c:v>43373.665273437502</c:v>
                </c:pt>
                <c:pt idx="725">
                  <c:v>43404.161354166667</c:v>
                </c:pt>
                <c:pt idx="726">
                  <c:v>43418.03548394097</c:v>
                </c:pt>
                <c:pt idx="727">
                  <c:v>43565.393207465277</c:v>
                </c:pt>
                <c:pt idx="728">
                  <c:v>43619.474322916663</c:v>
                </c:pt>
                <c:pt idx="729">
                  <c:v>43639.724969618059</c:v>
                </c:pt>
                <c:pt idx="730">
                  <c:v>43695.173825954858</c:v>
                </c:pt>
                <c:pt idx="731">
                  <c:v>43828.793628472224</c:v>
                </c:pt>
                <c:pt idx="732">
                  <c:v>43857.394479166665</c:v>
                </c:pt>
                <c:pt idx="733">
                  <c:v>43875.418263888889</c:v>
                </c:pt>
                <c:pt idx="734">
                  <c:v>43923.67895833333</c:v>
                </c:pt>
                <c:pt idx="735">
                  <c:v>43960.568693576388</c:v>
                </c:pt>
                <c:pt idx="736">
                  <c:v>44179.281549479165</c:v>
                </c:pt>
                <c:pt idx="737">
                  <c:v>44190.328159722223</c:v>
                </c:pt>
                <c:pt idx="738">
                  <c:v>44626.489839409725</c:v>
                </c:pt>
                <c:pt idx="739">
                  <c:v>44847.165355902776</c:v>
                </c:pt>
                <c:pt idx="740">
                  <c:v>44899.865878906247</c:v>
                </c:pt>
                <c:pt idx="741">
                  <c:v>44986.365373263892</c:v>
                </c:pt>
                <c:pt idx="742">
                  <c:v>45280.719179687498</c:v>
                </c:pt>
              </c:numCache>
            </c:numRef>
          </c:yVal>
          <c:smooth val="1"/>
          <c:extLst>
            <c:ext xmlns:c16="http://schemas.microsoft.com/office/drawing/2014/chart" uri="{C3380CC4-5D6E-409C-BE32-E72D297353CC}">
              <c16:uniqueId val="{00000000-5277-4D1A-9A50-08C7A3307BFF}"/>
            </c:ext>
          </c:extLst>
        </c:ser>
        <c:ser>
          <c:idx val="1"/>
          <c:order val="1"/>
          <c:tx>
            <c:strRef>
              <c:f>'Duration Curve'!$J$1</c:f>
              <c:strCache>
                <c:ptCount val="1"/>
                <c:pt idx="0">
                  <c:v>2020 Load</c:v>
                </c:pt>
              </c:strCache>
            </c:strRef>
          </c:tx>
          <c:spPr>
            <a:ln w="19050" cap="rnd">
              <a:solidFill>
                <a:schemeClr val="accent2"/>
              </a:solidFill>
              <a:round/>
            </a:ln>
            <a:effectLst/>
          </c:spPr>
          <c:marker>
            <c:symbol val="none"/>
          </c:marker>
          <c:xVal>
            <c:numRef>
              <c:f>'Duration Curve'!$B$2:$B$763</c:f>
              <c:numCache>
                <c:formatCode>0.00%</c:formatCode>
                <c:ptCount val="762"/>
                <c:pt idx="0">
                  <c:v>1.3458950201884253E-3</c:v>
                </c:pt>
                <c:pt idx="1">
                  <c:v>2.6917900403768506E-3</c:v>
                </c:pt>
                <c:pt idx="2">
                  <c:v>4.0376850605652759E-3</c:v>
                </c:pt>
                <c:pt idx="3">
                  <c:v>5.3835800807537013E-3</c:v>
                </c:pt>
                <c:pt idx="4">
                  <c:v>6.7294751009421266E-3</c:v>
                </c:pt>
                <c:pt idx="5">
                  <c:v>8.0753701211305519E-3</c:v>
                </c:pt>
                <c:pt idx="6">
                  <c:v>9.4212651413189772E-3</c:v>
                </c:pt>
                <c:pt idx="7">
                  <c:v>1.0767160161507403E-2</c:v>
                </c:pt>
                <c:pt idx="8">
                  <c:v>1.2113055181695828E-2</c:v>
                </c:pt>
                <c:pt idx="9">
                  <c:v>1.3458950201884253E-2</c:v>
                </c:pt>
                <c:pt idx="10">
                  <c:v>1.4804845222072678E-2</c:v>
                </c:pt>
                <c:pt idx="11">
                  <c:v>1.6150740242261104E-2</c:v>
                </c:pt>
                <c:pt idx="12">
                  <c:v>1.7496635262449527E-2</c:v>
                </c:pt>
                <c:pt idx="13">
                  <c:v>1.8842530282637954E-2</c:v>
                </c:pt>
                <c:pt idx="14">
                  <c:v>2.0188425302826378E-2</c:v>
                </c:pt>
                <c:pt idx="15">
                  <c:v>2.1534320323014805E-2</c:v>
                </c:pt>
                <c:pt idx="16">
                  <c:v>2.2880215343203229E-2</c:v>
                </c:pt>
                <c:pt idx="17">
                  <c:v>2.4226110363391656E-2</c:v>
                </c:pt>
                <c:pt idx="18">
                  <c:v>2.5572005383580079E-2</c:v>
                </c:pt>
                <c:pt idx="19">
                  <c:v>2.6917900403768506E-2</c:v>
                </c:pt>
                <c:pt idx="20">
                  <c:v>2.826379542395693E-2</c:v>
                </c:pt>
                <c:pt idx="21">
                  <c:v>2.9609690444145357E-2</c:v>
                </c:pt>
                <c:pt idx="22">
                  <c:v>3.095558546433378E-2</c:v>
                </c:pt>
                <c:pt idx="23">
                  <c:v>3.2301480484522208E-2</c:v>
                </c:pt>
                <c:pt idx="24">
                  <c:v>3.3647375504710635E-2</c:v>
                </c:pt>
                <c:pt idx="25">
                  <c:v>3.4993270524899055E-2</c:v>
                </c:pt>
                <c:pt idx="26">
                  <c:v>3.6339165545087482E-2</c:v>
                </c:pt>
                <c:pt idx="27">
                  <c:v>3.7685060565275909E-2</c:v>
                </c:pt>
                <c:pt idx="28">
                  <c:v>3.9030955585464336E-2</c:v>
                </c:pt>
                <c:pt idx="29">
                  <c:v>4.0376850605652756E-2</c:v>
                </c:pt>
                <c:pt idx="30">
                  <c:v>4.1722745625841183E-2</c:v>
                </c:pt>
                <c:pt idx="31">
                  <c:v>4.306864064602961E-2</c:v>
                </c:pt>
                <c:pt idx="32">
                  <c:v>4.4414535666218037E-2</c:v>
                </c:pt>
                <c:pt idx="33">
                  <c:v>4.5760430686406457E-2</c:v>
                </c:pt>
                <c:pt idx="34">
                  <c:v>4.7106325706594884E-2</c:v>
                </c:pt>
                <c:pt idx="35">
                  <c:v>4.8452220726783311E-2</c:v>
                </c:pt>
                <c:pt idx="36">
                  <c:v>4.9798115746971738E-2</c:v>
                </c:pt>
                <c:pt idx="37">
                  <c:v>5.1144010767160158E-2</c:v>
                </c:pt>
                <c:pt idx="38">
                  <c:v>5.2489905787348586E-2</c:v>
                </c:pt>
                <c:pt idx="39">
                  <c:v>5.3835800807537013E-2</c:v>
                </c:pt>
                <c:pt idx="40">
                  <c:v>5.518169582772544E-2</c:v>
                </c:pt>
                <c:pt idx="41">
                  <c:v>5.652759084791386E-2</c:v>
                </c:pt>
                <c:pt idx="42">
                  <c:v>5.7873485868102287E-2</c:v>
                </c:pt>
                <c:pt idx="43">
                  <c:v>5.9219380888290714E-2</c:v>
                </c:pt>
                <c:pt idx="44">
                  <c:v>6.0565275908479141E-2</c:v>
                </c:pt>
                <c:pt idx="45">
                  <c:v>6.1911170928667561E-2</c:v>
                </c:pt>
                <c:pt idx="46">
                  <c:v>6.3257065948855995E-2</c:v>
                </c:pt>
                <c:pt idx="47">
                  <c:v>6.4602960969044415E-2</c:v>
                </c:pt>
                <c:pt idx="48">
                  <c:v>6.5948855989232835E-2</c:v>
                </c:pt>
                <c:pt idx="49">
                  <c:v>6.7294751009421269E-2</c:v>
                </c:pt>
                <c:pt idx="50">
                  <c:v>6.8640646029609689E-2</c:v>
                </c:pt>
                <c:pt idx="51">
                  <c:v>6.9986541049798109E-2</c:v>
                </c:pt>
                <c:pt idx="52">
                  <c:v>7.1332436069986543E-2</c:v>
                </c:pt>
                <c:pt idx="53">
                  <c:v>7.2678331090174964E-2</c:v>
                </c:pt>
                <c:pt idx="54">
                  <c:v>7.4024226110363398E-2</c:v>
                </c:pt>
                <c:pt idx="55">
                  <c:v>7.5370121130551818E-2</c:v>
                </c:pt>
                <c:pt idx="56">
                  <c:v>7.6716016150740238E-2</c:v>
                </c:pt>
                <c:pt idx="57">
                  <c:v>7.8061911170928672E-2</c:v>
                </c:pt>
                <c:pt idx="58">
                  <c:v>7.9407806191117092E-2</c:v>
                </c:pt>
                <c:pt idx="59">
                  <c:v>8.0753701211305512E-2</c:v>
                </c:pt>
                <c:pt idx="60">
                  <c:v>8.2099596231493946E-2</c:v>
                </c:pt>
                <c:pt idx="61">
                  <c:v>8.3445491251682366E-2</c:v>
                </c:pt>
                <c:pt idx="62">
                  <c:v>8.47913862718708E-2</c:v>
                </c:pt>
                <c:pt idx="63">
                  <c:v>8.613728129205922E-2</c:v>
                </c:pt>
                <c:pt idx="64">
                  <c:v>8.748317631224764E-2</c:v>
                </c:pt>
                <c:pt idx="65">
                  <c:v>8.8829071332436074E-2</c:v>
                </c:pt>
                <c:pt idx="66">
                  <c:v>9.0174966352624494E-2</c:v>
                </c:pt>
                <c:pt idx="67">
                  <c:v>9.1520861372812914E-2</c:v>
                </c:pt>
                <c:pt idx="68">
                  <c:v>9.2866756393001348E-2</c:v>
                </c:pt>
                <c:pt idx="69">
                  <c:v>9.4212651413189769E-2</c:v>
                </c:pt>
                <c:pt idx="70">
                  <c:v>9.5558546433378203E-2</c:v>
                </c:pt>
                <c:pt idx="71">
                  <c:v>9.6904441453566623E-2</c:v>
                </c:pt>
                <c:pt idx="72">
                  <c:v>9.8250336473755043E-2</c:v>
                </c:pt>
                <c:pt idx="73">
                  <c:v>9.9596231493943477E-2</c:v>
                </c:pt>
                <c:pt idx="74">
                  <c:v>0.1009421265141319</c:v>
                </c:pt>
                <c:pt idx="75">
                  <c:v>0.10228802153432032</c:v>
                </c:pt>
                <c:pt idx="76">
                  <c:v>0.10363391655450875</c:v>
                </c:pt>
                <c:pt idx="77">
                  <c:v>0.10497981157469717</c:v>
                </c:pt>
                <c:pt idx="78">
                  <c:v>0.10632570659488561</c:v>
                </c:pt>
                <c:pt idx="79">
                  <c:v>0.10767160161507403</c:v>
                </c:pt>
                <c:pt idx="80">
                  <c:v>0.10901749663526245</c:v>
                </c:pt>
                <c:pt idx="81">
                  <c:v>0.11036339165545088</c:v>
                </c:pt>
                <c:pt idx="82">
                  <c:v>0.1117092866756393</c:v>
                </c:pt>
                <c:pt idx="83">
                  <c:v>0.11305518169582772</c:v>
                </c:pt>
                <c:pt idx="84">
                  <c:v>0.11440107671601615</c:v>
                </c:pt>
                <c:pt idx="85">
                  <c:v>0.11574697173620457</c:v>
                </c:pt>
                <c:pt idx="86">
                  <c:v>0.11709286675639301</c:v>
                </c:pt>
                <c:pt idx="87">
                  <c:v>0.11843876177658143</c:v>
                </c:pt>
                <c:pt idx="88">
                  <c:v>0.11978465679676985</c:v>
                </c:pt>
                <c:pt idx="89">
                  <c:v>0.12113055181695828</c:v>
                </c:pt>
                <c:pt idx="90">
                  <c:v>0.1224764468371467</c:v>
                </c:pt>
                <c:pt idx="91">
                  <c:v>0.12382234185733512</c:v>
                </c:pt>
                <c:pt idx="92">
                  <c:v>0.12516823687752354</c:v>
                </c:pt>
                <c:pt idx="93">
                  <c:v>0.12651413189771199</c:v>
                </c:pt>
                <c:pt idx="94">
                  <c:v>0.12786002691790041</c:v>
                </c:pt>
                <c:pt idx="95">
                  <c:v>0.12920592193808883</c:v>
                </c:pt>
                <c:pt idx="96">
                  <c:v>0.13055181695827725</c:v>
                </c:pt>
                <c:pt idx="97">
                  <c:v>0.13189771197846567</c:v>
                </c:pt>
                <c:pt idx="98">
                  <c:v>0.13324360699865412</c:v>
                </c:pt>
                <c:pt idx="99">
                  <c:v>0.13458950201884254</c:v>
                </c:pt>
                <c:pt idx="100">
                  <c:v>0.13593539703903096</c:v>
                </c:pt>
                <c:pt idx="101">
                  <c:v>0.13728129205921938</c:v>
                </c:pt>
                <c:pt idx="102">
                  <c:v>0.1386271870794078</c:v>
                </c:pt>
                <c:pt idx="103">
                  <c:v>0.13997308209959622</c:v>
                </c:pt>
                <c:pt idx="104">
                  <c:v>0.14131897711978467</c:v>
                </c:pt>
                <c:pt idx="105">
                  <c:v>0.14266487213997309</c:v>
                </c:pt>
                <c:pt idx="106">
                  <c:v>0.14401076716016151</c:v>
                </c:pt>
                <c:pt idx="107">
                  <c:v>0.14535666218034993</c:v>
                </c:pt>
                <c:pt idx="108">
                  <c:v>0.14670255720053835</c:v>
                </c:pt>
                <c:pt idx="109">
                  <c:v>0.1480484522207268</c:v>
                </c:pt>
                <c:pt idx="110">
                  <c:v>0.14939434724091522</c:v>
                </c:pt>
                <c:pt idx="111">
                  <c:v>0.15074024226110364</c:v>
                </c:pt>
                <c:pt idx="112">
                  <c:v>0.15208613728129206</c:v>
                </c:pt>
                <c:pt idx="113">
                  <c:v>0.15343203230148048</c:v>
                </c:pt>
                <c:pt idx="114">
                  <c:v>0.15477792732166892</c:v>
                </c:pt>
                <c:pt idx="115">
                  <c:v>0.15612382234185734</c:v>
                </c:pt>
                <c:pt idx="116">
                  <c:v>0.15746971736204576</c:v>
                </c:pt>
                <c:pt idx="117">
                  <c:v>0.15881561238223418</c:v>
                </c:pt>
                <c:pt idx="118">
                  <c:v>0.1601615074024226</c:v>
                </c:pt>
                <c:pt idx="119">
                  <c:v>0.16150740242261102</c:v>
                </c:pt>
                <c:pt idx="120">
                  <c:v>0.16285329744279947</c:v>
                </c:pt>
                <c:pt idx="121">
                  <c:v>0.16419919246298789</c:v>
                </c:pt>
                <c:pt idx="122">
                  <c:v>0.16554508748317631</c:v>
                </c:pt>
                <c:pt idx="123">
                  <c:v>0.16689098250336473</c:v>
                </c:pt>
                <c:pt idx="124">
                  <c:v>0.16823687752355315</c:v>
                </c:pt>
                <c:pt idx="125">
                  <c:v>0.1695827725437416</c:v>
                </c:pt>
                <c:pt idx="126">
                  <c:v>0.17092866756393002</c:v>
                </c:pt>
                <c:pt idx="127">
                  <c:v>0.17227456258411844</c:v>
                </c:pt>
                <c:pt idx="128">
                  <c:v>0.17362045760430686</c:v>
                </c:pt>
                <c:pt idx="129">
                  <c:v>0.17496635262449528</c:v>
                </c:pt>
                <c:pt idx="130">
                  <c:v>0.17631224764468373</c:v>
                </c:pt>
                <c:pt idx="131">
                  <c:v>0.17765814266487215</c:v>
                </c:pt>
                <c:pt idx="132">
                  <c:v>0.17900403768506057</c:v>
                </c:pt>
                <c:pt idx="133">
                  <c:v>0.18034993270524899</c:v>
                </c:pt>
                <c:pt idx="134">
                  <c:v>0.18169582772543741</c:v>
                </c:pt>
                <c:pt idx="135">
                  <c:v>0.18304172274562583</c:v>
                </c:pt>
                <c:pt idx="136">
                  <c:v>0.18438761776581428</c:v>
                </c:pt>
                <c:pt idx="137">
                  <c:v>0.1857335127860027</c:v>
                </c:pt>
                <c:pt idx="138">
                  <c:v>0.18707940780619112</c:v>
                </c:pt>
                <c:pt idx="139">
                  <c:v>0.18842530282637954</c:v>
                </c:pt>
                <c:pt idx="140">
                  <c:v>0.18977119784656796</c:v>
                </c:pt>
                <c:pt idx="141">
                  <c:v>0.19111709286675641</c:v>
                </c:pt>
                <c:pt idx="142">
                  <c:v>0.19246298788694483</c:v>
                </c:pt>
                <c:pt idx="143">
                  <c:v>0.19380888290713325</c:v>
                </c:pt>
                <c:pt idx="144">
                  <c:v>0.19515477792732167</c:v>
                </c:pt>
                <c:pt idx="145">
                  <c:v>0.19650067294751009</c:v>
                </c:pt>
                <c:pt idx="146">
                  <c:v>0.19784656796769853</c:v>
                </c:pt>
                <c:pt idx="147">
                  <c:v>0.19919246298788695</c:v>
                </c:pt>
                <c:pt idx="148">
                  <c:v>0.20053835800807537</c:v>
                </c:pt>
                <c:pt idx="149">
                  <c:v>0.20188425302826379</c:v>
                </c:pt>
                <c:pt idx="150">
                  <c:v>0.20323014804845221</c:v>
                </c:pt>
                <c:pt idx="151">
                  <c:v>0.20457604306864063</c:v>
                </c:pt>
                <c:pt idx="152">
                  <c:v>0.20592193808882908</c:v>
                </c:pt>
                <c:pt idx="153">
                  <c:v>0.2072678331090175</c:v>
                </c:pt>
                <c:pt idx="154">
                  <c:v>0.20861372812920592</c:v>
                </c:pt>
                <c:pt idx="155">
                  <c:v>0.20995962314939434</c:v>
                </c:pt>
                <c:pt idx="156">
                  <c:v>0.21130551816958276</c:v>
                </c:pt>
                <c:pt idx="157">
                  <c:v>0.21265141318977121</c:v>
                </c:pt>
                <c:pt idx="158">
                  <c:v>0.21399730820995963</c:v>
                </c:pt>
                <c:pt idx="159">
                  <c:v>0.21534320323014805</c:v>
                </c:pt>
                <c:pt idx="160">
                  <c:v>0.21668909825033647</c:v>
                </c:pt>
                <c:pt idx="161">
                  <c:v>0.21803499327052489</c:v>
                </c:pt>
                <c:pt idx="162">
                  <c:v>0.21938088829071331</c:v>
                </c:pt>
                <c:pt idx="163">
                  <c:v>0.22072678331090176</c:v>
                </c:pt>
                <c:pt idx="164">
                  <c:v>0.22207267833109018</c:v>
                </c:pt>
                <c:pt idx="165">
                  <c:v>0.2234185733512786</c:v>
                </c:pt>
                <c:pt idx="166">
                  <c:v>0.22476446837146702</c:v>
                </c:pt>
                <c:pt idx="167">
                  <c:v>0.22611036339165544</c:v>
                </c:pt>
                <c:pt idx="168">
                  <c:v>0.22745625841184389</c:v>
                </c:pt>
                <c:pt idx="169">
                  <c:v>0.22880215343203231</c:v>
                </c:pt>
                <c:pt idx="170">
                  <c:v>0.23014804845222073</c:v>
                </c:pt>
                <c:pt idx="171">
                  <c:v>0.23149394347240915</c:v>
                </c:pt>
                <c:pt idx="172">
                  <c:v>0.23283983849259757</c:v>
                </c:pt>
                <c:pt idx="173">
                  <c:v>0.23418573351278602</c:v>
                </c:pt>
                <c:pt idx="174">
                  <c:v>0.23553162853297444</c:v>
                </c:pt>
                <c:pt idx="175">
                  <c:v>0.23687752355316286</c:v>
                </c:pt>
                <c:pt idx="176">
                  <c:v>0.23822341857335128</c:v>
                </c:pt>
                <c:pt idx="177">
                  <c:v>0.2395693135935397</c:v>
                </c:pt>
                <c:pt idx="178">
                  <c:v>0.24091520861372812</c:v>
                </c:pt>
                <c:pt idx="179">
                  <c:v>0.24226110363391656</c:v>
                </c:pt>
                <c:pt idx="180">
                  <c:v>0.24360699865410498</c:v>
                </c:pt>
                <c:pt idx="181">
                  <c:v>0.2449528936742934</c:v>
                </c:pt>
                <c:pt idx="182">
                  <c:v>0.24629878869448182</c:v>
                </c:pt>
                <c:pt idx="183">
                  <c:v>0.24764468371467024</c:v>
                </c:pt>
                <c:pt idx="184">
                  <c:v>0.24899057873485869</c:v>
                </c:pt>
                <c:pt idx="185">
                  <c:v>0.25033647375504708</c:v>
                </c:pt>
                <c:pt idx="186">
                  <c:v>0.25168236877523553</c:v>
                </c:pt>
                <c:pt idx="187">
                  <c:v>0.25302826379542398</c:v>
                </c:pt>
                <c:pt idx="188">
                  <c:v>0.25437415881561237</c:v>
                </c:pt>
                <c:pt idx="189">
                  <c:v>0.25572005383580082</c:v>
                </c:pt>
                <c:pt idx="190">
                  <c:v>0.25706594885598921</c:v>
                </c:pt>
                <c:pt idx="191">
                  <c:v>0.25841184387617766</c:v>
                </c:pt>
                <c:pt idx="192">
                  <c:v>0.25975773889636611</c:v>
                </c:pt>
                <c:pt idx="193">
                  <c:v>0.2611036339165545</c:v>
                </c:pt>
                <c:pt idx="194">
                  <c:v>0.26244952893674295</c:v>
                </c:pt>
                <c:pt idx="195">
                  <c:v>0.26379542395693134</c:v>
                </c:pt>
                <c:pt idx="196">
                  <c:v>0.26514131897711979</c:v>
                </c:pt>
                <c:pt idx="197">
                  <c:v>0.26648721399730824</c:v>
                </c:pt>
                <c:pt idx="198">
                  <c:v>0.26783310901749663</c:v>
                </c:pt>
                <c:pt idx="199">
                  <c:v>0.26917900403768508</c:v>
                </c:pt>
                <c:pt idx="200">
                  <c:v>0.27052489905787347</c:v>
                </c:pt>
                <c:pt idx="201">
                  <c:v>0.27187079407806192</c:v>
                </c:pt>
                <c:pt idx="202">
                  <c:v>0.27321668909825031</c:v>
                </c:pt>
                <c:pt idx="203">
                  <c:v>0.27456258411843876</c:v>
                </c:pt>
                <c:pt idx="204">
                  <c:v>0.27590847913862721</c:v>
                </c:pt>
                <c:pt idx="205">
                  <c:v>0.2772543741588156</c:v>
                </c:pt>
                <c:pt idx="206">
                  <c:v>0.27860026917900405</c:v>
                </c:pt>
                <c:pt idx="207">
                  <c:v>0.27994616419919244</c:v>
                </c:pt>
                <c:pt idx="208">
                  <c:v>0.28129205921938089</c:v>
                </c:pt>
                <c:pt idx="209">
                  <c:v>0.28263795423956933</c:v>
                </c:pt>
                <c:pt idx="210">
                  <c:v>0.28398384925975773</c:v>
                </c:pt>
                <c:pt idx="211">
                  <c:v>0.28532974427994617</c:v>
                </c:pt>
                <c:pt idx="212">
                  <c:v>0.28667563930013457</c:v>
                </c:pt>
                <c:pt idx="213">
                  <c:v>0.28802153432032301</c:v>
                </c:pt>
                <c:pt idx="214">
                  <c:v>0.28936742934051146</c:v>
                </c:pt>
                <c:pt idx="215">
                  <c:v>0.29071332436069985</c:v>
                </c:pt>
                <c:pt idx="216">
                  <c:v>0.2920592193808883</c:v>
                </c:pt>
                <c:pt idx="217">
                  <c:v>0.29340511440107669</c:v>
                </c:pt>
                <c:pt idx="218">
                  <c:v>0.29475100942126514</c:v>
                </c:pt>
                <c:pt idx="219">
                  <c:v>0.29609690444145359</c:v>
                </c:pt>
                <c:pt idx="220">
                  <c:v>0.29744279946164198</c:v>
                </c:pt>
                <c:pt idx="221">
                  <c:v>0.29878869448183043</c:v>
                </c:pt>
                <c:pt idx="222">
                  <c:v>0.30013458950201882</c:v>
                </c:pt>
                <c:pt idx="223">
                  <c:v>0.30148048452220727</c:v>
                </c:pt>
                <c:pt idx="224">
                  <c:v>0.30282637954239572</c:v>
                </c:pt>
                <c:pt idx="225">
                  <c:v>0.30417227456258411</c:v>
                </c:pt>
                <c:pt idx="226">
                  <c:v>0.30551816958277256</c:v>
                </c:pt>
                <c:pt idx="227">
                  <c:v>0.30686406460296095</c:v>
                </c:pt>
                <c:pt idx="228">
                  <c:v>0.3082099596231494</c:v>
                </c:pt>
                <c:pt idx="229">
                  <c:v>0.30955585464333785</c:v>
                </c:pt>
                <c:pt idx="230">
                  <c:v>0.31090174966352624</c:v>
                </c:pt>
                <c:pt idx="231">
                  <c:v>0.31224764468371469</c:v>
                </c:pt>
                <c:pt idx="232">
                  <c:v>0.31359353970390308</c:v>
                </c:pt>
                <c:pt idx="233">
                  <c:v>0.31493943472409153</c:v>
                </c:pt>
                <c:pt idx="234">
                  <c:v>0.31628532974427992</c:v>
                </c:pt>
                <c:pt idx="235">
                  <c:v>0.31763122476446837</c:v>
                </c:pt>
                <c:pt idx="236">
                  <c:v>0.31897711978465682</c:v>
                </c:pt>
                <c:pt idx="237">
                  <c:v>0.32032301480484521</c:v>
                </c:pt>
                <c:pt idx="238">
                  <c:v>0.32166890982503366</c:v>
                </c:pt>
                <c:pt idx="239">
                  <c:v>0.32301480484522205</c:v>
                </c:pt>
                <c:pt idx="240">
                  <c:v>0.3243606998654105</c:v>
                </c:pt>
                <c:pt idx="241">
                  <c:v>0.32570659488559894</c:v>
                </c:pt>
                <c:pt idx="242">
                  <c:v>0.32705248990578734</c:v>
                </c:pt>
                <c:pt idx="243">
                  <c:v>0.32839838492597578</c:v>
                </c:pt>
                <c:pt idx="244">
                  <c:v>0.32974427994616418</c:v>
                </c:pt>
                <c:pt idx="245">
                  <c:v>0.33109017496635262</c:v>
                </c:pt>
                <c:pt idx="246">
                  <c:v>0.33243606998654107</c:v>
                </c:pt>
                <c:pt idx="247">
                  <c:v>0.33378196500672946</c:v>
                </c:pt>
                <c:pt idx="248">
                  <c:v>0.33512786002691791</c:v>
                </c:pt>
                <c:pt idx="249">
                  <c:v>0.3364737550471063</c:v>
                </c:pt>
                <c:pt idx="250">
                  <c:v>0.33781965006729475</c:v>
                </c:pt>
                <c:pt idx="251">
                  <c:v>0.3391655450874832</c:v>
                </c:pt>
                <c:pt idx="252">
                  <c:v>0.34051144010767159</c:v>
                </c:pt>
                <c:pt idx="253">
                  <c:v>0.34185733512786004</c:v>
                </c:pt>
                <c:pt idx="254">
                  <c:v>0.34320323014804843</c:v>
                </c:pt>
                <c:pt idx="255">
                  <c:v>0.34454912516823688</c:v>
                </c:pt>
                <c:pt idx="256">
                  <c:v>0.34589502018842533</c:v>
                </c:pt>
                <c:pt idx="257">
                  <c:v>0.34724091520861372</c:v>
                </c:pt>
                <c:pt idx="258">
                  <c:v>0.34858681022880217</c:v>
                </c:pt>
                <c:pt idx="259">
                  <c:v>0.34993270524899056</c:v>
                </c:pt>
                <c:pt idx="260">
                  <c:v>0.35127860026917901</c:v>
                </c:pt>
                <c:pt idx="261">
                  <c:v>0.35262449528936746</c:v>
                </c:pt>
                <c:pt idx="262">
                  <c:v>0.35397039030955585</c:v>
                </c:pt>
                <c:pt idx="263">
                  <c:v>0.3553162853297443</c:v>
                </c:pt>
                <c:pt idx="264">
                  <c:v>0.35666218034993269</c:v>
                </c:pt>
                <c:pt idx="265">
                  <c:v>0.35800807537012114</c:v>
                </c:pt>
                <c:pt idx="266">
                  <c:v>0.35935397039030953</c:v>
                </c:pt>
                <c:pt idx="267">
                  <c:v>0.36069986541049798</c:v>
                </c:pt>
                <c:pt idx="268">
                  <c:v>0.36204576043068643</c:v>
                </c:pt>
                <c:pt idx="269">
                  <c:v>0.36339165545087482</c:v>
                </c:pt>
                <c:pt idx="270">
                  <c:v>0.36473755047106327</c:v>
                </c:pt>
                <c:pt idx="271">
                  <c:v>0.36608344549125166</c:v>
                </c:pt>
                <c:pt idx="272">
                  <c:v>0.36742934051144011</c:v>
                </c:pt>
                <c:pt idx="273">
                  <c:v>0.36877523553162855</c:v>
                </c:pt>
                <c:pt idx="274">
                  <c:v>0.37012113055181695</c:v>
                </c:pt>
                <c:pt idx="275">
                  <c:v>0.37146702557200539</c:v>
                </c:pt>
                <c:pt idx="276">
                  <c:v>0.37281292059219379</c:v>
                </c:pt>
                <c:pt idx="277">
                  <c:v>0.37415881561238223</c:v>
                </c:pt>
                <c:pt idx="278">
                  <c:v>0.37550471063257068</c:v>
                </c:pt>
                <c:pt idx="279">
                  <c:v>0.37685060565275907</c:v>
                </c:pt>
                <c:pt idx="280">
                  <c:v>0.37819650067294752</c:v>
                </c:pt>
                <c:pt idx="281">
                  <c:v>0.37954239569313591</c:v>
                </c:pt>
                <c:pt idx="282">
                  <c:v>0.38088829071332436</c:v>
                </c:pt>
                <c:pt idx="283">
                  <c:v>0.38223418573351281</c:v>
                </c:pt>
                <c:pt idx="284">
                  <c:v>0.3835800807537012</c:v>
                </c:pt>
                <c:pt idx="285">
                  <c:v>0.38492597577388965</c:v>
                </c:pt>
                <c:pt idx="286">
                  <c:v>0.38627187079407804</c:v>
                </c:pt>
                <c:pt idx="287">
                  <c:v>0.38761776581426649</c:v>
                </c:pt>
                <c:pt idx="288">
                  <c:v>0.38896366083445494</c:v>
                </c:pt>
                <c:pt idx="289">
                  <c:v>0.39030955585464333</c:v>
                </c:pt>
                <c:pt idx="290">
                  <c:v>0.39165545087483178</c:v>
                </c:pt>
                <c:pt idx="291">
                  <c:v>0.39300134589502017</c:v>
                </c:pt>
                <c:pt idx="292">
                  <c:v>0.39434724091520862</c:v>
                </c:pt>
                <c:pt idx="293">
                  <c:v>0.39569313593539707</c:v>
                </c:pt>
                <c:pt idx="294">
                  <c:v>0.39703903095558546</c:v>
                </c:pt>
                <c:pt idx="295">
                  <c:v>0.39838492597577391</c:v>
                </c:pt>
                <c:pt idx="296">
                  <c:v>0.3997308209959623</c:v>
                </c:pt>
                <c:pt idx="297">
                  <c:v>0.40107671601615075</c:v>
                </c:pt>
                <c:pt idx="298">
                  <c:v>0.40242261103633914</c:v>
                </c:pt>
                <c:pt idx="299">
                  <c:v>0.40376850605652759</c:v>
                </c:pt>
                <c:pt idx="300">
                  <c:v>0.40511440107671604</c:v>
                </c:pt>
                <c:pt idx="301">
                  <c:v>0.40646029609690443</c:v>
                </c:pt>
                <c:pt idx="302">
                  <c:v>0.40780619111709288</c:v>
                </c:pt>
                <c:pt idx="303">
                  <c:v>0.40915208613728127</c:v>
                </c:pt>
                <c:pt idx="304">
                  <c:v>0.41049798115746972</c:v>
                </c:pt>
                <c:pt idx="305">
                  <c:v>0.41184387617765816</c:v>
                </c:pt>
                <c:pt idx="306">
                  <c:v>0.41318977119784656</c:v>
                </c:pt>
                <c:pt idx="307">
                  <c:v>0.414535666218035</c:v>
                </c:pt>
                <c:pt idx="308">
                  <c:v>0.4158815612382234</c:v>
                </c:pt>
                <c:pt idx="309">
                  <c:v>0.41722745625841184</c:v>
                </c:pt>
                <c:pt idx="310">
                  <c:v>0.41857335127860029</c:v>
                </c:pt>
                <c:pt idx="311">
                  <c:v>0.41991924629878868</c:v>
                </c:pt>
                <c:pt idx="312">
                  <c:v>0.42126514131897713</c:v>
                </c:pt>
                <c:pt idx="313">
                  <c:v>0.42261103633916552</c:v>
                </c:pt>
                <c:pt idx="314">
                  <c:v>0.42395693135935397</c:v>
                </c:pt>
                <c:pt idx="315">
                  <c:v>0.42530282637954242</c:v>
                </c:pt>
                <c:pt idx="316">
                  <c:v>0.42664872139973081</c:v>
                </c:pt>
                <c:pt idx="317">
                  <c:v>0.42799461641991926</c:v>
                </c:pt>
                <c:pt idx="318">
                  <c:v>0.42934051144010765</c:v>
                </c:pt>
                <c:pt idx="319">
                  <c:v>0.4306864064602961</c:v>
                </c:pt>
                <c:pt idx="320">
                  <c:v>0.43203230148048455</c:v>
                </c:pt>
                <c:pt idx="321">
                  <c:v>0.43337819650067294</c:v>
                </c:pt>
                <c:pt idx="322">
                  <c:v>0.43472409152086139</c:v>
                </c:pt>
                <c:pt idx="323">
                  <c:v>0.43606998654104978</c:v>
                </c:pt>
                <c:pt idx="324">
                  <c:v>0.43741588156123823</c:v>
                </c:pt>
                <c:pt idx="325">
                  <c:v>0.43876177658142662</c:v>
                </c:pt>
                <c:pt idx="326">
                  <c:v>0.44010767160161507</c:v>
                </c:pt>
                <c:pt idx="327">
                  <c:v>0.44145356662180352</c:v>
                </c:pt>
                <c:pt idx="328">
                  <c:v>0.44279946164199191</c:v>
                </c:pt>
                <c:pt idx="329">
                  <c:v>0.44414535666218036</c:v>
                </c:pt>
                <c:pt idx="330">
                  <c:v>0.44549125168236875</c:v>
                </c:pt>
                <c:pt idx="331">
                  <c:v>0.4468371467025572</c:v>
                </c:pt>
                <c:pt idx="332">
                  <c:v>0.44818304172274565</c:v>
                </c:pt>
                <c:pt idx="333">
                  <c:v>0.44952893674293404</c:v>
                </c:pt>
                <c:pt idx="334">
                  <c:v>0.45087483176312249</c:v>
                </c:pt>
                <c:pt idx="335">
                  <c:v>0.45222072678331088</c:v>
                </c:pt>
                <c:pt idx="336">
                  <c:v>0.45356662180349933</c:v>
                </c:pt>
                <c:pt idx="337">
                  <c:v>0.45491251682368777</c:v>
                </c:pt>
                <c:pt idx="338">
                  <c:v>0.45625841184387617</c:v>
                </c:pt>
                <c:pt idx="339">
                  <c:v>0.45760430686406461</c:v>
                </c:pt>
                <c:pt idx="340">
                  <c:v>0.45895020188425301</c:v>
                </c:pt>
                <c:pt idx="341">
                  <c:v>0.46029609690444145</c:v>
                </c:pt>
                <c:pt idx="342">
                  <c:v>0.4616419919246299</c:v>
                </c:pt>
                <c:pt idx="343">
                  <c:v>0.46298788694481829</c:v>
                </c:pt>
                <c:pt idx="344">
                  <c:v>0.46433378196500674</c:v>
                </c:pt>
                <c:pt idx="345">
                  <c:v>0.46567967698519513</c:v>
                </c:pt>
                <c:pt idx="346">
                  <c:v>0.46702557200538358</c:v>
                </c:pt>
                <c:pt idx="347">
                  <c:v>0.46837146702557203</c:v>
                </c:pt>
                <c:pt idx="348">
                  <c:v>0.46971736204576042</c:v>
                </c:pt>
                <c:pt idx="349">
                  <c:v>0.47106325706594887</c:v>
                </c:pt>
                <c:pt idx="350">
                  <c:v>0.47240915208613726</c:v>
                </c:pt>
                <c:pt idx="351">
                  <c:v>0.47375504710632571</c:v>
                </c:pt>
                <c:pt idx="352">
                  <c:v>0.47510094212651416</c:v>
                </c:pt>
                <c:pt idx="353">
                  <c:v>0.47644683714670255</c:v>
                </c:pt>
                <c:pt idx="354">
                  <c:v>0.477792732166891</c:v>
                </c:pt>
                <c:pt idx="355">
                  <c:v>0.47913862718707939</c:v>
                </c:pt>
                <c:pt idx="356">
                  <c:v>0.48048452220726784</c:v>
                </c:pt>
                <c:pt idx="357">
                  <c:v>0.48183041722745623</c:v>
                </c:pt>
                <c:pt idx="358">
                  <c:v>0.48317631224764468</c:v>
                </c:pt>
                <c:pt idx="359">
                  <c:v>0.48452220726783313</c:v>
                </c:pt>
                <c:pt idx="360">
                  <c:v>0.48586810228802152</c:v>
                </c:pt>
                <c:pt idx="361">
                  <c:v>0.48721399730820997</c:v>
                </c:pt>
                <c:pt idx="362">
                  <c:v>0.48855989232839836</c:v>
                </c:pt>
                <c:pt idx="363">
                  <c:v>0.48990578734858681</c:v>
                </c:pt>
                <c:pt idx="364">
                  <c:v>0.49125168236877526</c:v>
                </c:pt>
                <c:pt idx="365">
                  <c:v>0.49259757738896365</c:v>
                </c:pt>
                <c:pt idx="366">
                  <c:v>0.4939434724091521</c:v>
                </c:pt>
                <c:pt idx="367">
                  <c:v>0.49528936742934049</c:v>
                </c:pt>
                <c:pt idx="368">
                  <c:v>0.49663526244952894</c:v>
                </c:pt>
                <c:pt idx="369">
                  <c:v>0.49798115746971738</c:v>
                </c:pt>
                <c:pt idx="370">
                  <c:v>0.49932705248990578</c:v>
                </c:pt>
                <c:pt idx="371">
                  <c:v>0.50067294751009417</c:v>
                </c:pt>
                <c:pt idx="372">
                  <c:v>0.50201884253028262</c:v>
                </c:pt>
                <c:pt idx="373">
                  <c:v>0.50336473755047106</c:v>
                </c:pt>
                <c:pt idx="374">
                  <c:v>0.50471063257065951</c:v>
                </c:pt>
                <c:pt idx="375">
                  <c:v>0.50605652759084796</c:v>
                </c:pt>
                <c:pt idx="376">
                  <c:v>0.5074024226110363</c:v>
                </c:pt>
                <c:pt idx="377">
                  <c:v>0.50874831763122474</c:v>
                </c:pt>
                <c:pt idx="378">
                  <c:v>0.51009421265141319</c:v>
                </c:pt>
                <c:pt idx="379">
                  <c:v>0.51144010767160164</c:v>
                </c:pt>
                <c:pt idx="380">
                  <c:v>0.51278600269179009</c:v>
                </c:pt>
                <c:pt idx="381">
                  <c:v>0.51413189771197843</c:v>
                </c:pt>
                <c:pt idx="382">
                  <c:v>0.51547779273216687</c:v>
                </c:pt>
                <c:pt idx="383">
                  <c:v>0.51682368775235532</c:v>
                </c:pt>
                <c:pt idx="384">
                  <c:v>0.51816958277254377</c:v>
                </c:pt>
                <c:pt idx="385">
                  <c:v>0.51951547779273222</c:v>
                </c:pt>
                <c:pt idx="386">
                  <c:v>0.52086137281292055</c:v>
                </c:pt>
                <c:pt idx="387">
                  <c:v>0.522207267833109</c:v>
                </c:pt>
                <c:pt idx="388">
                  <c:v>0.52355316285329745</c:v>
                </c:pt>
                <c:pt idx="389">
                  <c:v>0.5248990578734859</c:v>
                </c:pt>
                <c:pt idx="390">
                  <c:v>0.52624495289367434</c:v>
                </c:pt>
                <c:pt idx="391">
                  <c:v>0.52759084791386268</c:v>
                </c:pt>
                <c:pt idx="392">
                  <c:v>0.52893674293405113</c:v>
                </c:pt>
                <c:pt idx="393">
                  <c:v>0.53028263795423958</c:v>
                </c:pt>
                <c:pt idx="394">
                  <c:v>0.53162853297442803</c:v>
                </c:pt>
                <c:pt idx="395">
                  <c:v>0.53297442799461647</c:v>
                </c:pt>
                <c:pt idx="396">
                  <c:v>0.53432032301480481</c:v>
                </c:pt>
                <c:pt idx="397">
                  <c:v>0.53566621803499326</c:v>
                </c:pt>
                <c:pt idx="398">
                  <c:v>0.53701211305518171</c:v>
                </c:pt>
                <c:pt idx="399">
                  <c:v>0.53835800807537015</c:v>
                </c:pt>
                <c:pt idx="400">
                  <c:v>0.5397039030955586</c:v>
                </c:pt>
                <c:pt idx="401">
                  <c:v>0.54104979811574694</c:v>
                </c:pt>
                <c:pt idx="402">
                  <c:v>0.54239569313593539</c:v>
                </c:pt>
                <c:pt idx="403">
                  <c:v>0.54374158815612383</c:v>
                </c:pt>
                <c:pt idx="404">
                  <c:v>0.54508748317631228</c:v>
                </c:pt>
                <c:pt idx="405">
                  <c:v>0.54643337819650062</c:v>
                </c:pt>
                <c:pt idx="406">
                  <c:v>0.54777927321668907</c:v>
                </c:pt>
                <c:pt idx="407">
                  <c:v>0.54912516823687751</c:v>
                </c:pt>
                <c:pt idx="408">
                  <c:v>0.55047106325706596</c:v>
                </c:pt>
                <c:pt idx="409">
                  <c:v>0.55181695827725441</c:v>
                </c:pt>
                <c:pt idx="410">
                  <c:v>0.55316285329744275</c:v>
                </c:pt>
                <c:pt idx="411">
                  <c:v>0.55450874831763119</c:v>
                </c:pt>
                <c:pt idx="412">
                  <c:v>0.55585464333781964</c:v>
                </c:pt>
                <c:pt idx="413">
                  <c:v>0.55720053835800809</c:v>
                </c:pt>
                <c:pt idx="414">
                  <c:v>0.55854643337819654</c:v>
                </c:pt>
                <c:pt idx="415">
                  <c:v>0.55989232839838488</c:v>
                </c:pt>
                <c:pt idx="416">
                  <c:v>0.56123822341857332</c:v>
                </c:pt>
                <c:pt idx="417">
                  <c:v>0.56258411843876177</c:v>
                </c:pt>
                <c:pt idx="418">
                  <c:v>0.56393001345895022</c:v>
                </c:pt>
                <c:pt idx="419">
                  <c:v>0.56527590847913867</c:v>
                </c:pt>
                <c:pt idx="420">
                  <c:v>0.566621803499327</c:v>
                </c:pt>
                <c:pt idx="421">
                  <c:v>0.56796769851951545</c:v>
                </c:pt>
                <c:pt idx="422">
                  <c:v>0.5693135935397039</c:v>
                </c:pt>
                <c:pt idx="423">
                  <c:v>0.57065948855989235</c:v>
                </c:pt>
                <c:pt idx="424">
                  <c:v>0.5720053835800808</c:v>
                </c:pt>
                <c:pt idx="425">
                  <c:v>0.57335127860026913</c:v>
                </c:pt>
                <c:pt idx="426">
                  <c:v>0.57469717362045758</c:v>
                </c:pt>
                <c:pt idx="427">
                  <c:v>0.57604306864064603</c:v>
                </c:pt>
                <c:pt idx="428">
                  <c:v>0.57738896366083448</c:v>
                </c:pt>
                <c:pt idx="429">
                  <c:v>0.57873485868102292</c:v>
                </c:pt>
                <c:pt idx="430">
                  <c:v>0.58008075370121126</c:v>
                </c:pt>
                <c:pt idx="431">
                  <c:v>0.58142664872139971</c:v>
                </c:pt>
                <c:pt idx="432">
                  <c:v>0.58277254374158816</c:v>
                </c:pt>
                <c:pt idx="433">
                  <c:v>0.5841184387617766</c:v>
                </c:pt>
                <c:pt idx="434">
                  <c:v>0.58546433378196505</c:v>
                </c:pt>
                <c:pt idx="435">
                  <c:v>0.58681022880215339</c:v>
                </c:pt>
                <c:pt idx="436">
                  <c:v>0.58815612382234184</c:v>
                </c:pt>
                <c:pt idx="437">
                  <c:v>0.58950201884253028</c:v>
                </c:pt>
                <c:pt idx="438">
                  <c:v>0.59084791386271873</c:v>
                </c:pt>
                <c:pt idx="439">
                  <c:v>0.59219380888290718</c:v>
                </c:pt>
                <c:pt idx="440">
                  <c:v>0.59353970390309552</c:v>
                </c:pt>
                <c:pt idx="441">
                  <c:v>0.59488559892328396</c:v>
                </c:pt>
                <c:pt idx="442">
                  <c:v>0.59623149394347241</c:v>
                </c:pt>
                <c:pt idx="443">
                  <c:v>0.59757738896366086</c:v>
                </c:pt>
                <c:pt idx="444">
                  <c:v>0.59892328398384931</c:v>
                </c:pt>
                <c:pt idx="445">
                  <c:v>0.60026917900403765</c:v>
                </c:pt>
                <c:pt idx="446">
                  <c:v>0.60161507402422609</c:v>
                </c:pt>
                <c:pt idx="447">
                  <c:v>0.60296096904441454</c:v>
                </c:pt>
                <c:pt idx="448">
                  <c:v>0.60430686406460299</c:v>
                </c:pt>
                <c:pt idx="449">
                  <c:v>0.60565275908479144</c:v>
                </c:pt>
                <c:pt idx="450">
                  <c:v>0.60699865410497977</c:v>
                </c:pt>
                <c:pt idx="451">
                  <c:v>0.60834454912516822</c:v>
                </c:pt>
                <c:pt idx="452">
                  <c:v>0.60969044414535667</c:v>
                </c:pt>
                <c:pt idx="453">
                  <c:v>0.61103633916554512</c:v>
                </c:pt>
                <c:pt idx="454">
                  <c:v>0.61238223418573356</c:v>
                </c:pt>
                <c:pt idx="455">
                  <c:v>0.6137281292059219</c:v>
                </c:pt>
                <c:pt idx="456">
                  <c:v>0.61507402422611035</c:v>
                </c:pt>
                <c:pt idx="457">
                  <c:v>0.6164199192462988</c:v>
                </c:pt>
                <c:pt idx="458">
                  <c:v>0.61776581426648725</c:v>
                </c:pt>
                <c:pt idx="459">
                  <c:v>0.61911170928667569</c:v>
                </c:pt>
                <c:pt idx="460">
                  <c:v>0.62045760430686403</c:v>
                </c:pt>
                <c:pt idx="461">
                  <c:v>0.62180349932705248</c:v>
                </c:pt>
                <c:pt idx="462">
                  <c:v>0.62314939434724093</c:v>
                </c:pt>
                <c:pt idx="463">
                  <c:v>0.62449528936742937</c:v>
                </c:pt>
                <c:pt idx="464">
                  <c:v>0.62584118438761771</c:v>
                </c:pt>
                <c:pt idx="465">
                  <c:v>0.62718707940780616</c:v>
                </c:pt>
                <c:pt idx="466">
                  <c:v>0.62853297442799461</c:v>
                </c:pt>
                <c:pt idx="467">
                  <c:v>0.62987886944818305</c:v>
                </c:pt>
                <c:pt idx="468">
                  <c:v>0.6312247644683715</c:v>
                </c:pt>
                <c:pt idx="469">
                  <c:v>0.63257065948855984</c:v>
                </c:pt>
                <c:pt idx="470">
                  <c:v>0.63391655450874829</c:v>
                </c:pt>
                <c:pt idx="471">
                  <c:v>0.63526244952893673</c:v>
                </c:pt>
                <c:pt idx="472">
                  <c:v>0.63660834454912518</c:v>
                </c:pt>
                <c:pt idx="473">
                  <c:v>0.63795423956931363</c:v>
                </c:pt>
                <c:pt idx="474">
                  <c:v>0.63930013458950197</c:v>
                </c:pt>
                <c:pt idx="475">
                  <c:v>0.64064602960969042</c:v>
                </c:pt>
                <c:pt idx="476">
                  <c:v>0.64199192462987886</c:v>
                </c:pt>
                <c:pt idx="477">
                  <c:v>0.64333781965006731</c:v>
                </c:pt>
                <c:pt idx="478">
                  <c:v>0.64468371467025576</c:v>
                </c:pt>
                <c:pt idx="479">
                  <c:v>0.6460296096904441</c:v>
                </c:pt>
                <c:pt idx="480">
                  <c:v>0.64737550471063254</c:v>
                </c:pt>
                <c:pt idx="481">
                  <c:v>0.64872139973082099</c:v>
                </c:pt>
                <c:pt idx="482">
                  <c:v>0.65006729475100944</c:v>
                </c:pt>
                <c:pt idx="483">
                  <c:v>0.65141318977119789</c:v>
                </c:pt>
                <c:pt idx="484">
                  <c:v>0.65275908479138622</c:v>
                </c:pt>
                <c:pt idx="485">
                  <c:v>0.65410497981157467</c:v>
                </c:pt>
                <c:pt idx="486">
                  <c:v>0.65545087483176312</c:v>
                </c:pt>
                <c:pt idx="487">
                  <c:v>0.65679676985195157</c:v>
                </c:pt>
                <c:pt idx="488">
                  <c:v>0.65814266487214002</c:v>
                </c:pt>
                <c:pt idx="489">
                  <c:v>0.65948855989232835</c:v>
                </c:pt>
                <c:pt idx="490">
                  <c:v>0.6608344549125168</c:v>
                </c:pt>
                <c:pt idx="491">
                  <c:v>0.66218034993270525</c:v>
                </c:pt>
                <c:pt idx="492">
                  <c:v>0.6635262449528937</c:v>
                </c:pt>
                <c:pt idx="493">
                  <c:v>0.66487213997308214</c:v>
                </c:pt>
                <c:pt idx="494">
                  <c:v>0.66621803499327048</c:v>
                </c:pt>
                <c:pt idx="495">
                  <c:v>0.66756393001345893</c:v>
                </c:pt>
                <c:pt idx="496">
                  <c:v>0.66890982503364738</c:v>
                </c:pt>
                <c:pt idx="497">
                  <c:v>0.67025572005383582</c:v>
                </c:pt>
                <c:pt idx="498">
                  <c:v>0.67160161507402427</c:v>
                </c:pt>
                <c:pt idx="499">
                  <c:v>0.67294751009421261</c:v>
                </c:pt>
                <c:pt idx="500">
                  <c:v>0.67429340511440106</c:v>
                </c:pt>
                <c:pt idx="501">
                  <c:v>0.6756393001345895</c:v>
                </c:pt>
                <c:pt idx="502">
                  <c:v>0.67698519515477795</c:v>
                </c:pt>
                <c:pt idx="503">
                  <c:v>0.6783310901749664</c:v>
                </c:pt>
                <c:pt idx="504">
                  <c:v>0.67967698519515474</c:v>
                </c:pt>
                <c:pt idx="505">
                  <c:v>0.68102288021534318</c:v>
                </c:pt>
                <c:pt idx="506">
                  <c:v>0.68236877523553163</c:v>
                </c:pt>
                <c:pt idx="507">
                  <c:v>0.68371467025572008</c:v>
                </c:pt>
                <c:pt idx="508">
                  <c:v>0.68506056527590853</c:v>
                </c:pt>
                <c:pt idx="509">
                  <c:v>0.68640646029609687</c:v>
                </c:pt>
                <c:pt idx="510">
                  <c:v>0.68775235531628531</c:v>
                </c:pt>
                <c:pt idx="511">
                  <c:v>0.68909825033647376</c:v>
                </c:pt>
                <c:pt idx="512">
                  <c:v>0.69044414535666221</c:v>
                </c:pt>
                <c:pt idx="513">
                  <c:v>0.69179004037685066</c:v>
                </c:pt>
                <c:pt idx="514">
                  <c:v>0.69313593539703899</c:v>
                </c:pt>
                <c:pt idx="515">
                  <c:v>0.69448183041722744</c:v>
                </c:pt>
                <c:pt idx="516">
                  <c:v>0.69582772543741589</c:v>
                </c:pt>
                <c:pt idx="517">
                  <c:v>0.69717362045760434</c:v>
                </c:pt>
                <c:pt idx="518">
                  <c:v>0.69851951547779279</c:v>
                </c:pt>
                <c:pt idx="519">
                  <c:v>0.69986541049798112</c:v>
                </c:pt>
                <c:pt idx="520">
                  <c:v>0.70121130551816957</c:v>
                </c:pt>
                <c:pt idx="521">
                  <c:v>0.70255720053835802</c:v>
                </c:pt>
                <c:pt idx="522">
                  <c:v>0.70390309555854647</c:v>
                </c:pt>
                <c:pt idx="523">
                  <c:v>0.70524899057873491</c:v>
                </c:pt>
                <c:pt idx="524">
                  <c:v>0.70659488559892325</c:v>
                </c:pt>
                <c:pt idx="525">
                  <c:v>0.7079407806191117</c:v>
                </c:pt>
                <c:pt idx="526">
                  <c:v>0.70928667563930015</c:v>
                </c:pt>
                <c:pt idx="527">
                  <c:v>0.71063257065948859</c:v>
                </c:pt>
                <c:pt idx="528">
                  <c:v>0.71197846567967693</c:v>
                </c:pt>
                <c:pt idx="529">
                  <c:v>0.71332436069986538</c:v>
                </c:pt>
                <c:pt idx="530">
                  <c:v>0.71467025572005383</c:v>
                </c:pt>
                <c:pt idx="531">
                  <c:v>0.71601615074024227</c:v>
                </c:pt>
                <c:pt idx="532">
                  <c:v>0.71736204576043072</c:v>
                </c:pt>
                <c:pt idx="533">
                  <c:v>0.71870794078061906</c:v>
                </c:pt>
                <c:pt idx="534">
                  <c:v>0.72005383580080751</c:v>
                </c:pt>
                <c:pt idx="535">
                  <c:v>0.72139973082099595</c:v>
                </c:pt>
                <c:pt idx="536">
                  <c:v>0.7227456258411844</c:v>
                </c:pt>
                <c:pt idx="537">
                  <c:v>0.72409152086137285</c:v>
                </c:pt>
                <c:pt idx="538">
                  <c:v>0.72543741588156119</c:v>
                </c:pt>
                <c:pt idx="539">
                  <c:v>0.72678331090174964</c:v>
                </c:pt>
                <c:pt idx="540">
                  <c:v>0.72812920592193808</c:v>
                </c:pt>
                <c:pt idx="541">
                  <c:v>0.72947510094212653</c:v>
                </c:pt>
                <c:pt idx="542">
                  <c:v>0.73082099596231498</c:v>
                </c:pt>
                <c:pt idx="543">
                  <c:v>0.73216689098250332</c:v>
                </c:pt>
                <c:pt idx="544">
                  <c:v>0.73351278600269176</c:v>
                </c:pt>
                <c:pt idx="545">
                  <c:v>0.73485868102288021</c:v>
                </c:pt>
                <c:pt idx="546">
                  <c:v>0.73620457604306866</c:v>
                </c:pt>
                <c:pt idx="547">
                  <c:v>0.73755047106325711</c:v>
                </c:pt>
                <c:pt idx="548">
                  <c:v>0.73889636608344544</c:v>
                </c:pt>
                <c:pt idx="549">
                  <c:v>0.74024226110363389</c:v>
                </c:pt>
                <c:pt idx="550">
                  <c:v>0.74158815612382234</c:v>
                </c:pt>
                <c:pt idx="551">
                  <c:v>0.74293405114401079</c:v>
                </c:pt>
                <c:pt idx="552">
                  <c:v>0.74427994616419924</c:v>
                </c:pt>
                <c:pt idx="553">
                  <c:v>0.74562584118438757</c:v>
                </c:pt>
                <c:pt idx="554">
                  <c:v>0.74697173620457602</c:v>
                </c:pt>
                <c:pt idx="555">
                  <c:v>0.74831763122476447</c:v>
                </c:pt>
                <c:pt idx="556">
                  <c:v>0.74966352624495292</c:v>
                </c:pt>
                <c:pt idx="557">
                  <c:v>0.75100942126514136</c:v>
                </c:pt>
                <c:pt idx="558">
                  <c:v>0.7523553162853297</c:v>
                </c:pt>
                <c:pt idx="559">
                  <c:v>0.75370121130551815</c:v>
                </c:pt>
                <c:pt idx="560">
                  <c:v>0.7550471063257066</c:v>
                </c:pt>
                <c:pt idx="561">
                  <c:v>0.75639300134589504</c:v>
                </c:pt>
                <c:pt idx="562">
                  <c:v>0.75773889636608349</c:v>
                </c:pt>
                <c:pt idx="563">
                  <c:v>0.75908479138627183</c:v>
                </c:pt>
                <c:pt idx="564">
                  <c:v>0.76043068640646028</c:v>
                </c:pt>
                <c:pt idx="565">
                  <c:v>0.76177658142664872</c:v>
                </c:pt>
                <c:pt idx="566">
                  <c:v>0.76312247644683717</c:v>
                </c:pt>
                <c:pt idx="567">
                  <c:v>0.76446837146702562</c:v>
                </c:pt>
                <c:pt idx="568">
                  <c:v>0.76581426648721396</c:v>
                </c:pt>
                <c:pt idx="569">
                  <c:v>0.7671601615074024</c:v>
                </c:pt>
                <c:pt idx="570">
                  <c:v>0.76850605652759085</c:v>
                </c:pt>
                <c:pt idx="571">
                  <c:v>0.7698519515477793</c:v>
                </c:pt>
                <c:pt idx="572">
                  <c:v>0.77119784656796775</c:v>
                </c:pt>
                <c:pt idx="573">
                  <c:v>0.77254374158815609</c:v>
                </c:pt>
                <c:pt idx="574">
                  <c:v>0.77388963660834453</c:v>
                </c:pt>
                <c:pt idx="575">
                  <c:v>0.77523553162853298</c:v>
                </c:pt>
                <c:pt idx="576">
                  <c:v>0.77658142664872143</c:v>
                </c:pt>
                <c:pt idx="577">
                  <c:v>0.77792732166890988</c:v>
                </c:pt>
                <c:pt idx="578">
                  <c:v>0.77927321668909821</c:v>
                </c:pt>
                <c:pt idx="579">
                  <c:v>0.78061911170928666</c:v>
                </c:pt>
                <c:pt idx="580">
                  <c:v>0.78196500672947511</c:v>
                </c:pt>
                <c:pt idx="581">
                  <c:v>0.78331090174966356</c:v>
                </c:pt>
                <c:pt idx="582">
                  <c:v>0.78465679676985201</c:v>
                </c:pt>
                <c:pt idx="583">
                  <c:v>0.78600269179004034</c:v>
                </c:pt>
                <c:pt idx="584">
                  <c:v>0.78734858681022879</c:v>
                </c:pt>
                <c:pt idx="585">
                  <c:v>0.78869448183041724</c:v>
                </c:pt>
                <c:pt idx="586">
                  <c:v>0.79004037685060569</c:v>
                </c:pt>
                <c:pt idx="587">
                  <c:v>0.79138627187079413</c:v>
                </c:pt>
                <c:pt idx="588">
                  <c:v>0.79273216689098247</c:v>
                </c:pt>
                <c:pt idx="589">
                  <c:v>0.79407806191117092</c:v>
                </c:pt>
                <c:pt idx="590">
                  <c:v>0.79542395693135937</c:v>
                </c:pt>
                <c:pt idx="591">
                  <c:v>0.79676985195154781</c:v>
                </c:pt>
                <c:pt idx="592">
                  <c:v>0.79811574697173615</c:v>
                </c:pt>
                <c:pt idx="593">
                  <c:v>0.7994616419919246</c:v>
                </c:pt>
                <c:pt idx="594">
                  <c:v>0.80080753701211305</c:v>
                </c:pt>
                <c:pt idx="595">
                  <c:v>0.80215343203230149</c:v>
                </c:pt>
                <c:pt idx="596">
                  <c:v>0.80349932705248994</c:v>
                </c:pt>
                <c:pt idx="597">
                  <c:v>0.80484522207267828</c:v>
                </c:pt>
                <c:pt idx="598">
                  <c:v>0.80619111709286673</c:v>
                </c:pt>
                <c:pt idx="599">
                  <c:v>0.80753701211305517</c:v>
                </c:pt>
                <c:pt idx="600">
                  <c:v>0.80888290713324362</c:v>
                </c:pt>
                <c:pt idx="601">
                  <c:v>0.81022880215343207</c:v>
                </c:pt>
                <c:pt idx="602">
                  <c:v>0.81157469717362041</c:v>
                </c:pt>
                <c:pt idx="603">
                  <c:v>0.81292059219380886</c:v>
                </c:pt>
                <c:pt idx="604">
                  <c:v>0.8142664872139973</c:v>
                </c:pt>
                <c:pt idx="605">
                  <c:v>0.81561238223418575</c:v>
                </c:pt>
                <c:pt idx="606">
                  <c:v>0.8169582772543742</c:v>
                </c:pt>
                <c:pt idx="607">
                  <c:v>0.81830417227456254</c:v>
                </c:pt>
                <c:pt idx="608">
                  <c:v>0.81965006729475098</c:v>
                </c:pt>
                <c:pt idx="609">
                  <c:v>0.82099596231493943</c:v>
                </c:pt>
                <c:pt idx="610">
                  <c:v>0.82234185733512788</c:v>
                </c:pt>
                <c:pt idx="611">
                  <c:v>0.82368775235531633</c:v>
                </c:pt>
                <c:pt idx="612">
                  <c:v>0.82503364737550466</c:v>
                </c:pt>
                <c:pt idx="613">
                  <c:v>0.82637954239569311</c:v>
                </c:pt>
                <c:pt idx="614">
                  <c:v>0.82772543741588156</c:v>
                </c:pt>
                <c:pt idx="615">
                  <c:v>0.82907133243607001</c:v>
                </c:pt>
                <c:pt idx="616">
                  <c:v>0.83041722745625846</c:v>
                </c:pt>
                <c:pt idx="617">
                  <c:v>0.83176312247644679</c:v>
                </c:pt>
                <c:pt idx="618">
                  <c:v>0.83310901749663524</c:v>
                </c:pt>
                <c:pt idx="619">
                  <c:v>0.83445491251682369</c:v>
                </c:pt>
                <c:pt idx="620">
                  <c:v>0.83580080753701214</c:v>
                </c:pt>
                <c:pt idx="621">
                  <c:v>0.83714670255720058</c:v>
                </c:pt>
                <c:pt idx="622">
                  <c:v>0.83849259757738892</c:v>
                </c:pt>
                <c:pt idx="623">
                  <c:v>0.83983849259757737</c:v>
                </c:pt>
                <c:pt idx="624">
                  <c:v>0.84118438761776582</c:v>
                </c:pt>
                <c:pt idx="625">
                  <c:v>0.84253028263795426</c:v>
                </c:pt>
                <c:pt idx="626">
                  <c:v>0.84387617765814271</c:v>
                </c:pt>
                <c:pt idx="627">
                  <c:v>0.84522207267833105</c:v>
                </c:pt>
                <c:pt idx="628">
                  <c:v>0.8465679676985195</c:v>
                </c:pt>
                <c:pt idx="629">
                  <c:v>0.84791386271870794</c:v>
                </c:pt>
                <c:pt idx="630">
                  <c:v>0.84925975773889639</c:v>
                </c:pt>
                <c:pt idx="631">
                  <c:v>0.85060565275908484</c:v>
                </c:pt>
                <c:pt idx="632">
                  <c:v>0.85195154777927318</c:v>
                </c:pt>
                <c:pt idx="633">
                  <c:v>0.85329744279946163</c:v>
                </c:pt>
                <c:pt idx="634">
                  <c:v>0.85464333781965007</c:v>
                </c:pt>
                <c:pt idx="635">
                  <c:v>0.85598923283983852</c:v>
                </c:pt>
                <c:pt idx="636">
                  <c:v>0.85733512786002697</c:v>
                </c:pt>
                <c:pt idx="637">
                  <c:v>0.85868102288021531</c:v>
                </c:pt>
                <c:pt idx="638">
                  <c:v>0.86002691790040375</c:v>
                </c:pt>
                <c:pt idx="639">
                  <c:v>0.8613728129205922</c:v>
                </c:pt>
                <c:pt idx="640">
                  <c:v>0.86271870794078065</c:v>
                </c:pt>
                <c:pt idx="641">
                  <c:v>0.8640646029609691</c:v>
                </c:pt>
                <c:pt idx="642">
                  <c:v>0.86541049798115743</c:v>
                </c:pt>
                <c:pt idx="643">
                  <c:v>0.86675639300134588</c:v>
                </c:pt>
                <c:pt idx="644">
                  <c:v>0.86810228802153433</c:v>
                </c:pt>
                <c:pt idx="645">
                  <c:v>0.86944818304172278</c:v>
                </c:pt>
                <c:pt idx="646">
                  <c:v>0.87079407806191123</c:v>
                </c:pt>
                <c:pt idx="647">
                  <c:v>0.87213997308209956</c:v>
                </c:pt>
                <c:pt idx="648">
                  <c:v>0.87348586810228801</c:v>
                </c:pt>
                <c:pt idx="649">
                  <c:v>0.87483176312247646</c:v>
                </c:pt>
                <c:pt idx="650">
                  <c:v>0.87617765814266491</c:v>
                </c:pt>
                <c:pt idx="651">
                  <c:v>0.87752355316285324</c:v>
                </c:pt>
                <c:pt idx="652">
                  <c:v>0.87886944818304169</c:v>
                </c:pt>
                <c:pt idx="653">
                  <c:v>0.88021534320323014</c:v>
                </c:pt>
                <c:pt idx="654">
                  <c:v>0.88156123822341859</c:v>
                </c:pt>
                <c:pt idx="655">
                  <c:v>0.88290713324360703</c:v>
                </c:pt>
                <c:pt idx="656">
                  <c:v>0.88425302826379537</c:v>
                </c:pt>
                <c:pt idx="657">
                  <c:v>0.88559892328398382</c:v>
                </c:pt>
                <c:pt idx="658">
                  <c:v>0.88694481830417227</c:v>
                </c:pt>
                <c:pt idx="659">
                  <c:v>0.88829071332436071</c:v>
                </c:pt>
                <c:pt idx="660">
                  <c:v>0.88963660834454916</c:v>
                </c:pt>
                <c:pt idx="661">
                  <c:v>0.8909825033647375</c:v>
                </c:pt>
                <c:pt idx="662">
                  <c:v>0.89232839838492595</c:v>
                </c:pt>
                <c:pt idx="663">
                  <c:v>0.89367429340511439</c:v>
                </c:pt>
                <c:pt idx="664">
                  <c:v>0.89502018842530284</c:v>
                </c:pt>
                <c:pt idx="665">
                  <c:v>0.89636608344549129</c:v>
                </c:pt>
                <c:pt idx="666">
                  <c:v>0.89771197846567963</c:v>
                </c:pt>
                <c:pt idx="667">
                  <c:v>0.89905787348586808</c:v>
                </c:pt>
                <c:pt idx="668">
                  <c:v>0.90040376850605652</c:v>
                </c:pt>
                <c:pt idx="669">
                  <c:v>0.90174966352624497</c:v>
                </c:pt>
                <c:pt idx="670">
                  <c:v>0.90309555854643342</c:v>
                </c:pt>
                <c:pt idx="671">
                  <c:v>0.90444145356662176</c:v>
                </c:pt>
                <c:pt idx="672">
                  <c:v>0.9057873485868102</c:v>
                </c:pt>
                <c:pt idx="673">
                  <c:v>0.90713324360699865</c:v>
                </c:pt>
                <c:pt idx="674">
                  <c:v>0.9084791386271871</c:v>
                </c:pt>
                <c:pt idx="675">
                  <c:v>0.90982503364737555</c:v>
                </c:pt>
                <c:pt idx="676">
                  <c:v>0.91117092866756388</c:v>
                </c:pt>
                <c:pt idx="677">
                  <c:v>0.91251682368775233</c:v>
                </c:pt>
                <c:pt idx="678">
                  <c:v>0.91386271870794078</c:v>
                </c:pt>
                <c:pt idx="679">
                  <c:v>0.91520861372812923</c:v>
                </c:pt>
                <c:pt idx="680">
                  <c:v>0.91655450874831768</c:v>
                </c:pt>
                <c:pt idx="681">
                  <c:v>0.91790040376850601</c:v>
                </c:pt>
                <c:pt idx="682">
                  <c:v>0.91924629878869446</c:v>
                </c:pt>
                <c:pt idx="683">
                  <c:v>0.92059219380888291</c:v>
                </c:pt>
                <c:pt idx="684">
                  <c:v>0.92193808882907136</c:v>
                </c:pt>
                <c:pt idx="685">
                  <c:v>0.9232839838492598</c:v>
                </c:pt>
                <c:pt idx="686">
                  <c:v>0.92462987886944814</c:v>
                </c:pt>
                <c:pt idx="687">
                  <c:v>0.92597577388963659</c:v>
                </c:pt>
                <c:pt idx="688">
                  <c:v>0.92732166890982504</c:v>
                </c:pt>
                <c:pt idx="689">
                  <c:v>0.92866756393001348</c:v>
                </c:pt>
                <c:pt idx="690">
                  <c:v>0.93001345895020193</c:v>
                </c:pt>
                <c:pt idx="691">
                  <c:v>0.93135935397039027</c:v>
                </c:pt>
                <c:pt idx="692">
                  <c:v>0.93270524899057872</c:v>
                </c:pt>
                <c:pt idx="693">
                  <c:v>0.93405114401076716</c:v>
                </c:pt>
                <c:pt idx="694">
                  <c:v>0.93539703903095561</c:v>
                </c:pt>
                <c:pt idx="695">
                  <c:v>0.93674293405114406</c:v>
                </c:pt>
                <c:pt idx="696">
                  <c:v>0.9380888290713324</c:v>
                </c:pt>
                <c:pt idx="697">
                  <c:v>0.93943472409152085</c:v>
                </c:pt>
                <c:pt idx="698">
                  <c:v>0.94078061911170929</c:v>
                </c:pt>
                <c:pt idx="699">
                  <c:v>0.94212651413189774</c:v>
                </c:pt>
                <c:pt idx="700">
                  <c:v>0.94347240915208619</c:v>
                </c:pt>
                <c:pt idx="701">
                  <c:v>0.94481830417227453</c:v>
                </c:pt>
                <c:pt idx="702">
                  <c:v>0.94616419919246297</c:v>
                </c:pt>
                <c:pt idx="703">
                  <c:v>0.94751009421265142</c:v>
                </c:pt>
                <c:pt idx="704">
                  <c:v>0.94885598923283987</c:v>
                </c:pt>
                <c:pt idx="705">
                  <c:v>0.95020188425302832</c:v>
                </c:pt>
                <c:pt idx="706">
                  <c:v>0.95154777927321665</c:v>
                </c:pt>
                <c:pt idx="707">
                  <c:v>0.9528936742934051</c:v>
                </c:pt>
                <c:pt idx="708">
                  <c:v>0.95423956931359355</c:v>
                </c:pt>
                <c:pt idx="709">
                  <c:v>0.955585464333782</c:v>
                </c:pt>
                <c:pt idx="710">
                  <c:v>0.95693135935397045</c:v>
                </c:pt>
                <c:pt idx="711">
                  <c:v>0.95827725437415878</c:v>
                </c:pt>
                <c:pt idx="712">
                  <c:v>0.95962314939434723</c:v>
                </c:pt>
                <c:pt idx="713">
                  <c:v>0.96096904441453568</c:v>
                </c:pt>
                <c:pt idx="714">
                  <c:v>0.96231493943472413</c:v>
                </c:pt>
                <c:pt idx="715">
                  <c:v>0.96366083445491246</c:v>
                </c:pt>
                <c:pt idx="716">
                  <c:v>0.96500672947510091</c:v>
                </c:pt>
                <c:pt idx="717">
                  <c:v>0.96635262449528936</c:v>
                </c:pt>
                <c:pt idx="718">
                  <c:v>0.96769851951547781</c:v>
                </c:pt>
                <c:pt idx="719">
                  <c:v>0.96904441453566625</c:v>
                </c:pt>
                <c:pt idx="720">
                  <c:v>0.97039030955585459</c:v>
                </c:pt>
                <c:pt idx="721">
                  <c:v>0.97173620457604304</c:v>
                </c:pt>
                <c:pt idx="722">
                  <c:v>0.97308209959623149</c:v>
                </c:pt>
                <c:pt idx="723">
                  <c:v>0.97442799461641993</c:v>
                </c:pt>
                <c:pt idx="724">
                  <c:v>0.97577388963660838</c:v>
                </c:pt>
                <c:pt idx="725">
                  <c:v>0.97711978465679672</c:v>
                </c:pt>
                <c:pt idx="726">
                  <c:v>0.97846567967698517</c:v>
                </c:pt>
                <c:pt idx="727">
                  <c:v>0.97981157469717362</c:v>
                </c:pt>
                <c:pt idx="728">
                  <c:v>0.98115746971736206</c:v>
                </c:pt>
                <c:pt idx="729">
                  <c:v>0.98250336473755051</c:v>
                </c:pt>
                <c:pt idx="730">
                  <c:v>0.98384925975773885</c:v>
                </c:pt>
                <c:pt idx="731">
                  <c:v>0.9851951547779273</c:v>
                </c:pt>
                <c:pt idx="732">
                  <c:v>0.98654104979811574</c:v>
                </c:pt>
                <c:pt idx="733">
                  <c:v>0.98788694481830419</c:v>
                </c:pt>
                <c:pt idx="734">
                  <c:v>0.98923283983849264</c:v>
                </c:pt>
                <c:pt idx="735">
                  <c:v>0.99057873485868098</c:v>
                </c:pt>
                <c:pt idx="736">
                  <c:v>0.99192462987886942</c:v>
                </c:pt>
                <c:pt idx="737">
                  <c:v>0.99327052489905787</c:v>
                </c:pt>
                <c:pt idx="738">
                  <c:v>0.99461641991924632</c:v>
                </c:pt>
                <c:pt idx="739">
                  <c:v>0.99596231493943477</c:v>
                </c:pt>
                <c:pt idx="740">
                  <c:v>0.9973082099596231</c:v>
                </c:pt>
                <c:pt idx="741">
                  <c:v>0.99865410497981155</c:v>
                </c:pt>
                <c:pt idx="742">
                  <c:v>1</c:v>
                </c:pt>
              </c:numCache>
            </c:numRef>
          </c:xVal>
          <c:yVal>
            <c:numRef>
              <c:f>'Duration Curve'!$J$2:$J$763</c:f>
              <c:numCache>
                <c:formatCode>General</c:formatCode>
                <c:ptCount val="762"/>
                <c:pt idx="0">
                  <c:v>28789.706754014758</c:v>
                </c:pt>
                <c:pt idx="1">
                  <c:v>28935.584048394096</c:v>
                </c:pt>
                <c:pt idx="2">
                  <c:v>29052.669955512152</c:v>
                </c:pt>
                <c:pt idx="3">
                  <c:v>29499.591234809028</c:v>
                </c:pt>
                <c:pt idx="4">
                  <c:v>29534.534682074653</c:v>
                </c:pt>
                <c:pt idx="5">
                  <c:v>29612.242654079862</c:v>
                </c:pt>
                <c:pt idx="6">
                  <c:v>29622.218804253473</c:v>
                </c:pt>
                <c:pt idx="7">
                  <c:v>30024.770396050346</c:v>
                </c:pt>
                <c:pt idx="8">
                  <c:v>30065.274585503474</c:v>
                </c:pt>
                <c:pt idx="9">
                  <c:v>30099.043683810763</c:v>
                </c:pt>
                <c:pt idx="10">
                  <c:v>30131.794933810765</c:v>
                </c:pt>
                <c:pt idx="11">
                  <c:v>30159.044920789929</c:v>
                </c:pt>
                <c:pt idx="12">
                  <c:v>30220.333072916666</c:v>
                </c:pt>
                <c:pt idx="13">
                  <c:v>30264.613047960069</c:v>
                </c:pt>
                <c:pt idx="14">
                  <c:v>30281.201057942708</c:v>
                </c:pt>
                <c:pt idx="15">
                  <c:v>30352.534177517362</c:v>
                </c:pt>
                <c:pt idx="16">
                  <c:v>30403.258168402779</c:v>
                </c:pt>
                <c:pt idx="17">
                  <c:v>30455.223916015624</c:v>
                </c:pt>
                <c:pt idx="18">
                  <c:v>30486.874779730904</c:v>
                </c:pt>
                <c:pt idx="19">
                  <c:v>30553.517629123264</c:v>
                </c:pt>
                <c:pt idx="20">
                  <c:v>30578.982124565973</c:v>
                </c:pt>
                <c:pt idx="21">
                  <c:v>30632.648088107639</c:v>
                </c:pt>
                <c:pt idx="22">
                  <c:v>30653.254692925348</c:v>
                </c:pt>
                <c:pt idx="23">
                  <c:v>30656.597497829862</c:v>
                </c:pt>
                <c:pt idx="24">
                  <c:v>30669.935448133681</c:v>
                </c:pt>
                <c:pt idx="25">
                  <c:v>30715.806337348091</c:v>
                </c:pt>
                <c:pt idx="26">
                  <c:v>30889.123447265625</c:v>
                </c:pt>
                <c:pt idx="27">
                  <c:v>30912.405863715278</c:v>
                </c:pt>
                <c:pt idx="28">
                  <c:v>30925.067703993056</c:v>
                </c:pt>
                <c:pt idx="29">
                  <c:v>30957.11543891059</c:v>
                </c:pt>
                <c:pt idx="30">
                  <c:v>30989.743560112845</c:v>
                </c:pt>
                <c:pt idx="31">
                  <c:v>31059.797233072917</c:v>
                </c:pt>
                <c:pt idx="32">
                  <c:v>31068.210307074653</c:v>
                </c:pt>
                <c:pt idx="33">
                  <c:v>31079.637252604167</c:v>
                </c:pt>
                <c:pt idx="34">
                  <c:v>31141.485370008682</c:v>
                </c:pt>
                <c:pt idx="35">
                  <c:v>31157.372667100695</c:v>
                </c:pt>
                <c:pt idx="36">
                  <c:v>31226.725868055557</c:v>
                </c:pt>
                <c:pt idx="37">
                  <c:v>31228.03556857639</c:v>
                </c:pt>
                <c:pt idx="38">
                  <c:v>31244.948105468749</c:v>
                </c:pt>
                <c:pt idx="39">
                  <c:v>31247.517467447917</c:v>
                </c:pt>
                <c:pt idx="40">
                  <c:v>31251.181502821182</c:v>
                </c:pt>
                <c:pt idx="41">
                  <c:v>31287.288832465278</c:v>
                </c:pt>
                <c:pt idx="42">
                  <c:v>31339.802188585069</c:v>
                </c:pt>
                <c:pt idx="43">
                  <c:v>31357.435215928821</c:v>
                </c:pt>
                <c:pt idx="44">
                  <c:v>31363.665264756943</c:v>
                </c:pt>
                <c:pt idx="45">
                  <c:v>31367.148971354167</c:v>
                </c:pt>
                <c:pt idx="46">
                  <c:v>31367.591179470484</c:v>
                </c:pt>
                <c:pt idx="47">
                  <c:v>31389.478854166668</c:v>
                </c:pt>
                <c:pt idx="48">
                  <c:v>31419.251994357637</c:v>
                </c:pt>
                <c:pt idx="49">
                  <c:v>31472.508541666666</c:v>
                </c:pt>
                <c:pt idx="50">
                  <c:v>31473.111013454862</c:v>
                </c:pt>
                <c:pt idx="51">
                  <c:v>31476.709479166668</c:v>
                </c:pt>
                <c:pt idx="52">
                  <c:v>31488.694862196182</c:v>
                </c:pt>
                <c:pt idx="53">
                  <c:v>31542.091549479166</c:v>
                </c:pt>
                <c:pt idx="54">
                  <c:v>31576.484914279514</c:v>
                </c:pt>
                <c:pt idx="55">
                  <c:v>31602.072452256944</c:v>
                </c:pt>
                <c:pt idx="56">
                  <c:v>31611.832365451388</c:v>
                </c:pt>
                <c:pt idx="57">
                  <c:v>31611.883248697915</c:v>
                </c:pt>
                <c:pt idx="58">
                  <c:v>31618.083758680557</c:v>
                </c:pt>
                <c:pt idx="59">
                  <c:v>31627.469660373263</c:v>
                </c:pt>
                <c:pt idx="60">
                  <c:v>31657.100175781248</c:v>
                </c:pt>
                <c:pt idx="61">
                  <c:v>31689.686193576388</c:v>
                </c:pt>
                <c:pt idx="62">
                  <c:v>31721.476555989582</c:v>
                </c:pt>
                <c:pt idx="63">
                  <c:v>31815.495256076389</c:v>
                </c:pt>
                <c:pt idx="64">
                  <c:v>31834.563576388889</c:v>
                </c:pt>
                <c:pt idx="65">
                  <c:v>31842.781080729168</c:v>
                </c:pt>
                <c:pt idx="66">
                  <c:v>31864.384424913194</c:v>
                </c:pt>
                <c:pt idx="67">
                  <c:v>31873.638179253474</c:v>
                </c:pt>
                <c:pt idx="68">
                  <c:v>31880.031788194443</c:v>
                </c:pt>
                <c:pt idx="69">
                  <c:v>31887.689482421876</c:v>
                </c:pt>
                <c:pt idx="70">
                  <c:v>31889.620984157988</c:v>
                </c:pt>
                <c:pt idx="71">
                  <c:v>31908.760324435763</c:v>
                </c:pt>
                <c:pt idx="72">
                  <c:v>31916.425206163196</c:v>
                </c:pt>
                <c:pt idx="73">
                  <c:v>31926.630577256943</c:v>
                </c:pt>
                <c:pt idx="74">
                  <c:v>31976.442484809028</c:v>
                </c:pt>
                <c:pt idx="75">
                  <c:v>31990.41185763889</c:v>
                </c:pt>
                <c:pt idx="76">
                  <c:v>32067.53681315104</c:v>
                </c:pt>
                <c:pt idx="77">
                  <c:v>32104.566321614584</c:v>
                </c:pt>
                <c:pt idx="78">
                  <c:v>32141.823194444445</c:v>
                </c:pt>
                <c:pt idx="79">
                  <c:v>32195.582652994792</c:v>
                </c:pt>
                <c:pt idx="80">
                  <c:v>32198.279680989584</c:v>
                </c:pt>
                <c:pt idx="81">
                  <c:v>32199.610930989584</c:v>
                </c:pt>
                <c:pt idx="82">
                  <c:v>32203.817990451389</c:v>
                </c:pt>
                <c:pt idx="83">
                  <c:v>32204.002480468749</c:v>
                </c:pt>
                <c:pt idx="84">
                  <c:v>32206.086388888889</c:v>
                </c:pt>
                <c:pt idx="85">
                  <c:v>32209.906124131943</c:v>
                </c:pt>
                <c:pt idx="86">
                  <c:v>32224.741940646702</c:v>
                </c:pt>
                <c:pt idx="87">
                  <c:v>32260.540347222221</c:v>
                </c:pt>
                <c:pt idx="88">
                  <c:v>32279.468345269099</c:v>
                </c:pt>
                <c:pt idx="89">
                  <c:v>32287.742697482638</c:v>
                </c:pt>
                <c:pt idx="90">
                  <c:v>32347.463377821179</c:v>
                </c:pt>
                <c:pt idx="91">
                  <c:v>32354.862265625001</c:v>
                </c:pt>
                <c:pt idx="92">
                  <c:v>32360.629830729165</c:v>
                </c:pt>
                <c:pt idx="93">
                  <c:v>32369.665915798611</c:v>
                </c:pt>
                <c:pt idx="94">
                  <c:v>32385.211941189234</c:v>
                </c:pt>
                <c:pt idx="95">
                  <c:v>32422.86547092014</c:v>
                </c:pt>
                <c:pt idx="96">
                  <c:v>32442.74937608507</c:v>
                </c:pt>
                <c:pt idx="97">
                  <c:v>32457.758276909721</c:v>
                </c:pt>
                <c:pt idx="98">
                  <c:v>32465.790266927084</c:v>
                </c:pt>
                <c:pt idx="99">
                  <c:v>32492.298287760415</c:v>
                </c:pt>
                <c:pt idx="100">
                  <c:v>32507.42531358507</c:v>
                </c:pt>
                <c:pt idx="101">
                  <c:v>32512.924801432291</c:v>
                </c:pt>
                <c:pt idx="102">
                  <c:v>32531.471861979167</c:v>
                </c:pt>
                <c:pt idx="103">
                  <c:v>32573.457167968751</c:v>
                </c:pt>
                <c:pt idx="104">
                  <c:v>32617.550214843752</c:v>
                </c:pt>
                <c:pt idx="105">
                  <c:v>32631.699267578126</c:v>
                </c:pt>
                <c:pt idx="106">
                  <c:v>32634.261896701388</c:v>
                </c:pt>
                <c:pt idx="107">
                  <c:v>32645.974175889758</c:v>
                </c:pt>
                <c:pt idx="108">
                  <c:v>32652.47081922743</c:v>
                </c:pt>
                <c:pt idx="109">
                  <c:v>32658.821703559028</c:v>
                </c:pt>
                <c:pt idx="110">
                  <c:v>32696.007084418401</c:v>
                </c:pt>
                <c:pt idx="111">
                  <c:v>32715.732092013888</c:v>
                </c:pt>
                <c:pt idx="112">
                  <c:v>32729.800128038194</c:v>
                </c:pt>
                <c:pt idx="113">
                  <c:v>32753.084312065974</c:v>
                </c:pt>
                <c:pt idx="114">
                  <c:v>32786.04405707465</c:v>
                </c:pt>
                <c:pt idx="115">
                  <c:v>32822.775864800344</c:v>
                </c:pt>
                <c:pt idx="116">
                  <c:v>32838.644472656248</c:v>
                </c:pt>
                <c:pt idx="117">
                  <c:v>32875.812275390628</c:v>
                </c:pt>
                <c:pt idx="118">
                  <c:v>32927.712494574655</c:v>
                </c:pt>
                <c:pt idx="119">
                  <c:v>32942.903704427081</c:v>
                </c:pt>
                <c:pt idx="120">
                  <c:v>32955.190056423613</c:v>
                </c:pt>
                <c:pt idx="121">
                  <c:v>32972.639151475698</c:v>
                </c:pt>
                <c:pt idx="122">
                  <c:v>32982.450490451389</c:v>
                </c:pt>
                <c:pt idx="123">
                  <c:v>33021.631933593751</c:v>
                </c:pt>
                <c:pt idx="124">
                  <c:v>33040.622879774302</c:v>
                </c:pt>
                <c:pt idx="125">
                  <c:v>33052.020776909725</c:v>
                </c:pt>
                <c:pt idx="126">
                  <c:v>33054.549197048611</c:v>
                </c:pt>
                <c:pt idx="127">
                  <c:v>33064.771545138887</c:v>
                </c:pt>
                <c:pt idx="128">
                  <c:v>33084.66342230903</c:v>
                </c:pt>
                <c:pt idx="129">
                  <c:v>33126.835877821184</c:v>
                </c:pt>
                <c:pt idx="130">
                  <c:v>33143.066087239582</c:v>
                </c:pt>
                <c:pt idx="131">
                  <c:v>33143.987732204863</c:v>
                </c:pt>
                <c:pt idx="132">
                  <c:v>33168.624454210069</c:v>
                </c:pt>
                <c:pt idx="133">
                  <c:v>33172.703313802085</c:v>
                </c:pt>
                <c:pt idx="134">
                  <c:v>33175.114954427081</c:v>
                </c:pt>
                <c:pt idx="135">
                  <c:v>33211.805084635416</c:v>
                </c:pt>
                <c:pt idx="136">
                  <c:v>33222.691669921878</c:v>
                </c:pt>
                <c:pt idx="137">
                  <c:v>33300.414707031247</c:v>
                </c:pt>
                <c:pt idx="138">
                  <c:v>33320.384303385414</c:v>
                </c:pt>
                <c:pt idx="139">
                  <c:v>33333.169374999998</c:v>
                </c:pt>
                <c:pt idx="140">
                  <c:v>33358.16358940972</c:v>
                </c:pt>
                <c:pt idx="141">
                  <c:v>33360.557775607638</c:v>
                </c:pt>
                <c:pt idx="142">
                  <c:v>33362.210711805557</c:v>
                </c:pt>
                <c:pt idx="143">
                  <c:v>33367.084973958335</c:v>
                </c:pt>
                <c:pt idx="144">
                  <c:v>33386.098337673611</c:v>
                </c:pt>
                <c:pt idx="145">
                  <c:v>33455.196781684026</c:v>
                </c:pt>
                <c:pt idx="146">
                  <c:v>33484.504418402779</c:v>
                </c:pt>
                <c:pt idx="147">
                  <c:v>33502.126766493056</c:v>
                </c:pt>
                <c:pt idx="148">
                  <c:v>33536.215520833335</c:v>
                </c:pt>
                <c:pt idx="149">
                  <c:v>33560.195138888892</c:v>
                </c:pt>
                <c:pt idx="150">
                  <c:v>33564.51741753472</c:v>
                </c:pt>
                <c:pt idx="151">
                  <c:v>33592.771688368055</c:v>
                </c:pt>
                <c:pt idx="152">
                  <c:v>33610.130983072915</c:v>
                </c:pt>
                <c:pt idx="153">
                  <c:v>33657.702177734376</c:v>
                </c:pt>
                <c:pt idx="154">
                  <c:v>33673.322430555556</c:v>
                </c:pt>
                <c:pt idx="155">
                  <c:v>33702.979257812498</c:v>
                </c:pt>
                <c:pt idx="156">
                  <c:v>33706.852560763888</c:v>
                </c:pt>
                <c:pt idx="157">
                  <c:v>33718.626519097219</c:v>
                </c:pt>
                <c:pt idx="158">
                  <c:v>33721.240353732639</c:v>
                </c:pt>
                <c:pt idx="159">
                  <c:v>33734.927350260419</c:v>
                </c:pt>
                <c:pt idx="160">
                  <c:v>33754.750930989583</c:v>
                </c:pt>
                <c:pt idx="161">
                  <c:v>33759.060262586805</c:v>
                </c:pt>
                <c:pt idx="162">
                  <c:v>33763.640336371529</c:v>
                </c:pt>
                <c:pt idx="163">
                  <c:v>33783.764381510417</c:v>
                </c:pt>
                <c:pt idx="164">
                  <c:v>33820.41186197917</c:v>
                </c:pt>
                <c:pt idx="165">
                  <c:v>33841.834863281249</c:v>
                </c:pt>
                <c:pt idx="166">
                  <c:v>33862.685364583333</c:v>
                </c:pt>
                <c:pt idx="167">
                  <c:v>33870.656258680552</c:v>
                </c:pt>
                <c:pt idx="168">
                  <c:v>33887.789637586808</c:v>
                </c:pt>
                <c:pt idx="169">
                  <c:v>33918.603378906249</c:v>
                </c:pt>
                <c:pt idx="170">
                  <c:v>33921.688632812497</c:v>
                </c:pt>
                <c:pt idx="171">
                  <c:v>33924.315027126737</c:v>
                </c:pt>
                <c:pt idx="172">
                  <c:v>34072.383576388886</c:v>
                </c:pt>
                <c:pt idx="173">
                  <c:v>34091.2877484809</c:v>
                </c:pt>
                <c:pt idx="174">
                  <c:v>34119.278183593749</c:v>
                </c:pt>
                <c:pt idx="175">
                  <c:v>34135.791608072919</c:v>
                </c:pt>
                <c:pt idx="176">
                  <c:v>34145.387200520832</c:v>
                </c:pt>
                <c:pt idx="177">
                  <c:v>34149.996638454861</c:v>
                </c:pt>
                <c:pt idx="178">
                  <c:v>34151.513072916663</c:v>
                </c:pt>
                <c:pt idx="179">
                  <c:v>34221.203007812503</c:v>
                </c:pt>
                <c:pt idx="180">
                  <c:v>34252.926868489587</c:v>
                </c:pt>
                <c:pt idx="181">
                  <c:v>34354.859045138888</c:v>
                </c:pt>
                <c:pt idx="182">
                  <c:v>34357.318068576387</c:v>
                </c:pt>
                <c:pt idx="183">
                  <c:v>34400.22181532118</c:v>
                </c:pt>
                <c:pt idx="184">
                  <c:v>34409.342829861111</c:v>
                </c:pt>
                <c:pt idx="185">
                  <c:v>34411.123541666668</c:v>
                </c:pt>
                <c:pt idx="186">
                  <c:v>34453.124926215278</c:v>
                </c:pt>
                <c:pt idx="187">
                  <c:v>34461.84007595486</c:v>
                </c:pt>
                <c:pt idx="188">
                  <c:v>34479.267326388886</c:v>
                </c:pt>
                <c:pt idx="189">
                  <c:v>34486.471684027776</c:v>
                </c:pt>
                <c:pt idx="190">
                  <c:v>34488.260703125001</c:v>
                </c:pt>
                <c:pt idx="191">
                  <c:v>34488.386655815972</c:v>
                </c:pt>
                <c:pt idx="192">
                  <c:v>34534.448485243054</c:v>
                </c:pt>
                <c:pt idx="193">
                  <c:v>34586.413404947918</c:v>
                </c:pt>
                <c:pt idx="194">
                  <c:v>34599.223849826391</c:v>
                </c:pt>
                <c:pt idx="195">
                  <c:v>34671.3606640625</c:v>
                </c:pt>
                <c:pt idx="196">
                  <c:v>34671.960757378474</c:v>
                </c:pt>
                <c:pt idx="197">
                  <c:v>34678.183927951388</c:v>
                </c:pt>
                <c:pt idx="198">
                  <c:v>34688.000099826386</c:v>
                </c:pt>
                <c:pt idx="199">
                  <c:v>34691.775559895832</c:v>
                </c:pt>
                <c:pt idx="200">
                  <c:v>34718.756497395836</c:v>
                </c:pt>
                <c:pt idx="201">
                  <c:v>34723.028995225694</c:v>
                </c:pt>
                <c:pt idx="202">
                  <c:v>34732.749414062499</c:v>
                </c:pt>
                <c:pt idx="203">
                  <c:v>34751.661835937499</c:v>
                </c:pt>
                <c:pt idx="204">
                  <c:v>34761.171994357639</c:v>
                </c:pt>
                <c:pt idx="205">
                  <c:v>34807.492667100698</c:v>
                </c:pt>
                <c:pt idx="206">
                  <c:v>34837.174340277779</c:v>
                </c:pt>
                <c:pt idx="207">
                  <c:v>34866.235989583336</c:v>
                </c:pt>
                <c:pt idx="208">
                  <c:v>34870.198132595484</c:v>
                </c:pt>
                <c:pt idx="209">
                  <c:v>34889.621130642365</c:v>
                </c:pt>
                <c:pt idx="210">
                  <c:v>34927.941786024305</c:v>
                </c:pt>
                <c:pt idx="211">
                  <c:v>34962.033760850696</c:v>
                </c:pt>
                <c:pt idx="212">
                  <c:v>34966.066019965278</c:v>
                </c:pt>
                <c:pt idx="213">
                  <c:v>35018.402565104167</c:v>
                </c:pt>
                <c:pt idx="214">
                  <c:v>35045.798333333332</c:v>
                </c:pt>
                <c:pt idx="215">
                  <c:v>35062.188194444447</c:v>
                </c:pt>
                <c:pt idx="216">
                  <c:v>35162.746996527778</c:v>
                </c:pt>
                <c:pt idx="217">
                  <c:v>35181.474618055552</c:v>
                </c:pt>
                <c:pt idx="218">
                  <c:v>35227.409199218753</c:v>
                </c:pt>
                <c:pt idx="219">
                  <c:v>35281.568368055552</c:v>
                </c:pt>
                <c:pt idx="220">
                  <c:v>35300.074097222219</c:v>
                </c:pt>
                <c:pt idx="221">
                  <c:v>35306.561325954863</c:v>
                </c:pt>
                <c:pt idx="222">
                  <c:v>35321.488934461806</c:v>
                </c:pt>
                <c:pt idx="223">
                  <c:v>35350.313333333332</c:v>
                </c:pt>
                <c:pt idx="224">
                  <c:v>35383.218899739586</c:v>
                </c:pt>
                <c:pt idx="225">
                  <c:v>35395.32773220486</c:v>
                </c:pt>
                <c:pt idx="226">
                  <c:v>35408.622450086805</c:v>
                </c:pt>
                <c:pt idx="227">
                  <c:v>35429.513320312501</c:v>
                </c:pt>
                <c:pt idx="228">
                  <c:v>35433.699574652775</c:v>
                </c:pt>
                <c:pt idx="229">
                  <c:v>35460.474326171876</c:v>
                </c:pt>
                <c:pt idx="230">
                  <c:v>35487.682157118055</c:v>
                </c:pt>
                <c:pt idx="231">
                  <c:v>35572.936304253475</c:v>
                </c:pt>
                <c:pt idx="232">
                  <c:v>35578.072128906249</c:v>
                </c:pt>
                <c:pt idx="233">
                  <c:v>35579.321703559028</c:v>
                </c:pt>
                <c:pt idx="234">
                  <c:v>35592.447141927085</c:v>
                </c:pt>
                <c:pt idx="235">
                  <c:v>35632.594932725697</c:v>
                </c:pt>
                <c:pt idx="236">
                  <c:v>35655.929405381947</c:v>
                </c:pt>
                <c:pt idx="237">
                  <c:v>35657.129361979169</c:v>
                </c:pt>
                <c:pt idx="238">
                  <c:v>35659.806971571183</c:v>
                </c:pt>
                <c:pt idx="239">
                  <c:v>35687.154737413191</c:v>
                </c:pt>
                <c:pt idx="240">
                  <c:v>35700.556302083336</c:v>
                </c:pt>
                <c:pt idx="241">
                  <c:v>35701.726130642361</c:v>
                </c:pt>
                <c:pt idx="242">
                  <c:v>35704.034539930559</c:v>
                </c:pt>
                <c:pt idx="243">
                  <c:v>35724.167977430552</c:v>
                </c:pt>
                <c:pt idx="244">
                  <c:v>35766.713268229163</c:v>
                </c:pt>
                <c:pt idx="245">
                  <c:v>35775.72680338542</c:v>
                </c:pt>
                <c:pt idx="246">
                  <c:v>35785.600327690969</c:v>
                </c:pt>
                <c:pt idx="247">
                  <c:v>35790.844989149307</c:v>
                </c:pt>
                <c:pt idx="248">
                  <c:v>35815.709233940972</c:v>
                </c:pt>
                <c:pt idx="249">
                  <c:v>35826.748224826391</c:v>
                </c:pt>
                <c:pt idx="250">
                  <c:v>35837.857823350692</c:v>
                </c:pt>
                <c:pt idx="251">
                  <c:v>35853.193094618058</c:v>
                </c:pt>
                <c:pt idx="252">
                  <c:v>35857.073429904514</c:v>
                </c:pt>
                <c:pt idx="253">
                  <c:v>35860.427224392362</c:v>
                </c:pt>
                <c:pt idx="254">
                  <c:v>35885.659095052084</c:v>
                </c:pt>
                <c:pt idx="255">
                  <c:v>35902.10011284722</c:v>
                </c:pt>
                <c:pt idx="256">
                  <c:v>35937.354785156247</c:v>
                </c:pt>
                <c:pt idx="257">
                  <c:v>35968.462200520837</c:v>
                </c:pt>
                <c:pt idx="258">
                  <c:v>35976.429108072916</c:v>
                </c:pt>
                <c:pt idx="259">
                  <c:v>36000.526751302081</c:v>
                </c:pt>
                <c:pt idx="260">
                  <c:v>36015.086928168406</c:v>
                </c:pt>
                <c:pt idx="261">
                  <c:v>36025.547899305559</c:v>
                </c:pt>
                <c:pt idx="262">
                  <c:v>36034.550091145837</c:v>
                </c:pt>
                <c:pt idx="263">
                  <c:v>36055.85788519965</c:v>
                </c:pt>
                <c:pt idx="264">
                  <c:v>36081.936473524307</c:v>
                </c:pt>
                <c:pt idx="265">
                  <c:v>36099.15054253472</c:v>
                </c:pt>
                <c:pt idx="266">
                  <c:v>36162.237803819444</c:v>
                </c:pt>
                <c:pt idx="267">
                  <c:v>36166.313669704861</c:v>
                </c:pt>
                <c:pt idx="268">
                  <c:v>36202.347975260418</c:v>
                </c:pt>
                <c:pt idx="269">
                  <c:v>36209.166783854169</c:v>
                </c:pt>
                <c:pt idx="270">
                  <c:v>36210.525861545138</c:v>
                </c:pt>
                <c:pt idx="271">
                  <c:v>36243.934320746528</c:v>
                </c:pt>
                <c:pt idx="272">
                  <c:v>36247.725631510417</c:v>
                </c:pt>
                <c:pt idx="273">
                  <c:v>36255.785160590276</c:v>
                </c:pt>
                <c:pt idx="274">
                  <c:v>36260.444348958335</c:v>
                </c:pt>
                <c:pt idx="275">
                  <c:v>36277.096660156247</c:v>
                </c:pt>
                <c:pt idx="276">
                  <c:v>36285.565316840279</c:v>
                </c:pt>
                <c:pt idx="277">
                  <c:v>36292.412178819446</c:v>
                </c:pt>
                <c:pt idx="278">
                  <c:v>36320.899461805559</c:v>
                </c:pt>
                <c:pt idx="279">
                  <c:v>36374.582874348962</c:v>
                </c:pt>
                <c:pt idx="280">
                  <c:v>36378.12529622396</c:v>
                </c:pt>
                <c:pt idx="281">
                  <c:v>36385.610952690971</c:v>
                </c:pt>
                <c:pt idx="282">
                  <c:v>36387.644609374998</c:v>
                </c:pt>
                <c:pt idx="283">
                  <c:v>36403.107023654513</c:v>
                </c:pt>
                <c:pt idx="284">
                  <c:v>36419.197224392359</c:v>
                </c:pt>
                <c:pt idx="285">
                  <c:v>36460.3118359375</c:v>
                </c:pt>
                <c:pt idx="286">
                  <c:v>36491.568993055553</c:v>
                </c:pt>
                <c:pt idx="287">
                  <c:v>36507.570265842012</c:v>
                </c:pt>
                <c:pt idx="288">
                  <c:v>36509.065401475695</c:v>
                </c:pt>
                <c:pt idx="289">
                  <c:v>36556.11591362847</c:v>
                </c:pt>
                <c:pt idx="290">
                  <c:v>36585.834303385418</c:v>
                </c:pt>
                <c:pt idx="291">
                  <c:v>36601.329066840277</c:v>
                </c:pt>
                <c:pt idx="292">
                  <c:v>36638.598237847225</c:v>
                </c:pt>
                <c:pt idx="293">
                  <c:v>36642.056236979166</c:v>
                </c:pt>
                <c:pt idx="294">
                  <c:v>36660.604027777779</c:v>
                </c:pt>
                <c:pt idx="295">
                  <c:v>36714.724325086805</c:v>
                </c:pt>
                <c:pt idx="296">
                  <c:v>36750.561940104169</c:v>
                </c:pt>
                <c:pt idx="297">
                  <c:v>36751.02556640625</c:v>
                </c:pt>
                <c:pt idx="298">
                  <c:v>36761.630957031251</c:v>
                </c:pt>
                <c:pt idx="299">
                  <c:v>36789.362003038194</c:v>
                </c:pt>
                <c:pt idx="300">
                  <c:v>36801.307497829861</c:v>
                </c:pt>
                <c:pt idx="301">
                  <c:v>36807.205199652781</c:v>
                </c:pt>
                <c:pt idx="302">
                  <c:v>36807.708153211803</c:v>
                </c:pt>
                <c:pt idx="303">
                  <c:v>36840.190353732636</c:v>
                </c:pt>
                <c:pt idx="304">
                  <c:v>36857.189674479167</c:v>
                </c:pt>
                <c:pt idx="305">
                  <c:v>36885.554205729168</c:v>
                </c:pt>
                <c:pt idx="306">
                  <c:v>36899.378044704863</c:v>
                </c:pt>
                <c:pt idx="307">
                  <c:v>36906.419125434026</c:v>
                </c:pt>
                <c:pt idx="308">
                  <c:v>36923.951829427082</c:v>
                </c:pt>
                <c:pt idx="309">
                  <c:v>36956.463593749999</c:v>
                </c:pt>
                <c:pt idx="310">
                  <c:v>36983.189453125</c:v>
                </c:pt>
                <c:pt idx="311">
                  <c:v>37014.189763454859</c:v>
                </c:pt>
                <c:pt idx="312">
                  <c:v>37021.066872829862</c:v>
                </c:pt>
                <c:pt idx="313">
                  <c:v>37054.418502604167</c:v>
                </c:pt>
                <c:pt idx="314">
                  <c:v>37064.607275390626</c:v>
                </c:pt>
                <c:pt idx="315">
                  <c:v>37067.621551649303</c:v>
                </c:pt>
                <c:pt idx="316">
                  <c:v>37072.047465277778</c:v>
                </c:pt>
                <c:pt idx="317">
                  <c:v>37092.039908854167</c:v>
                </c:pt>
                <c:pt idx="318">
                  <c:v>37095.420091145832</c:v>
                </c:pt>
                <c:pt idx="319">
                  <c:v>37099.211809895831</c:v>
                </c:pt>
                <c:pt idx="320">
                  <c:v>37107.848676215275</c:v>
                </c:pt>
                <c:pt idx="321">
                  <c:v>37117.781267361112</c:v>
                </c:pt>
                <c:pt idx="322">
                  <c:v>37123.951351996526</c:v>
                </c:pt>
                <c:pt idx="323">
                  <c:v>37133.320731336804</c:v>
                </c:pt>
                <c:pt idx="324">
                  <c:v>37134.499162326392</c:v>
                </c:pt>
                <c:pt idx="325">
                  <c:v>37135.006870659723</c:v>
                </c:pt>
                <c:pt idx="326">
                  <c:v>37144.086462673615</c:v>
                </c:pt>
                <c:pt idx="327">
                  <c:v>37156.034861111111</c:v>
                </c:pt>
                <c:pt idx="328">
                  <c:v>37178.953441840276</c:v>
                </c:pt>
                <c:pt idx="329">
                  <c:v>37193.030859375001</c:v>
                </c:pt>
                <c:pt idx="330">
                  <c:v>37209.217714843748</c:v>
                </c:pt>
                <c:pt idx="331">
                  <c:v>37217.589824218747</c:v>
                </c:pt>
                <c:pt idx="332">
                  <c:v>37227.328849826386</c:v>
                </c:pt>
                <c:pt idx="333">
                  <c:v>37228.458838975697</c:v>
                </c:pt>
                <c:pt idx="334">
                  <c:v>37231.525128038193</c:v>
                </c:pt>
                <c:pt idx="335">
                  <c:v>37241.873736979163</c:v>
                </c:pt>
                <c:pt idx="336">
                  <c:v>37243.224926215276</c:v>
                </c:pt>
                <c:pt idx="337">
                  <c:v>37306.848667534723</c:v>
                </c:pt>
                <c:pt idx="338">
                  <c:v>37316.308812934025</c:v>
                </c:pt>
                <c:pt idx="339">
                  <c:v>37329.742701822914</c:v>
                </c:pt>
                <c:pt idx="340">
                  <c:v>37344.187141927083</c:v>
                </c:pt>
                <c:pt idx="341">
                  <c:v>37368.208292100695</c:v>
                </c:pt>
                <c:pt idx="342">
                  <c:v>37371.433914930552</c:v>
                </c:pt>
                <c:pt idx="343">
                  <c:v>37423.454131944447</c:v>
                </c:pt>
                <c:pt idx="344">
                  <c:v>37454.940705295136</c:v>
                </c:pt>
                <c:pt idx="345">
                  <c:v>37464.816206597221</c:v>
                </c:pt>
                <c:pt idx="346">
                  <c:v>37493.244318576391</c:v>
                </c:pt>
                <c:pt idx="347">
                  <c:v>37494.405764973955</c:v>
                </c:pt>
                <c:pt idx="348">
                  <c:v>37502.853044704862</c:v>
                </c:pt>
                <c:pt idx="349">
                  <c:v>37512.513945312501</c:v>
                </c:pt>
                <c:pt idx="350">
                  <c:v>37513.587506510419</c:v>
                </c:pt>
                <c:pt idx="351">
                  <c:v>37514.54125651042</c:v>
                </c:pt>
                <c:pt idx="352">
                  <c:v>37520.935041232638</c:v>
                </c:pt>
                <c:pt idx="353">
                  <c:v>37526.896901041669</c:v>
                </c:pt>
                <c:pt idx="354">
                  <c:v>37527.880444878472</c:v>
                </c:pt>
                <c:pt idx="355">
                  <c:v>37539.7659375</c:v>
                </c:pt>
                <c:pt idx="356">
                  <c:v>37540.971323784725</c:v>
                </c:pt>
                <c:pt idx="357">
                  <c:v>37546.812673611108</c:v>
                </c:pt>
                <c:pt idx="358">
                  <c:v>37551.921249999999</c:v>
                </c:pt>
                <c:pt idx="359">
                  <c:v>37571.946134982638</c:v>
                </c:pt>
                <c:pt idx="360">
                  <c:v>37579.584370659722</c:v>
                </c:pt>
                <c:pt idx="361">
                  <c:v>37585.947465277779</c:v>
                </c:pt>
                <c:pt idx="362">
                  <c:v>37617.399305555555</c:v>
                </c:pt>
                <c:pt idx="363">
                  <c:v>37619.818769531252</c:v>
                </c:pt>
                <c:pt idx="364">
                  <c:v>37625.604765625001</c:v>
                </c:pt>
                <c:pt idx="365">
                  <c:v>37640.828912760415</c:v>
                </c:pt>
                <c:pt idx="366">
                  <c:v>37652.54280815972</c:v>
                </c:pt>
                <c:pt idx="367">
                  <c:v>37660.941968315972</c:v>
                </c:pt>
                <c:pt idx="368">
                  <c:v>37667.625019531253</c:v>
                </c:pt>
                <c:pt idx="369">
                  <c:v>37669.702365451391</c:v>
                </c:pt>
                <c:pt idx="370">
                  <c:v>37719.121278211809</c:v>
                </c:pt>
                <c:pt idx="371">
                  <c:v>37734.829463975693</c:v>
                </c:pt>
                <c:pt idx="372">
                  <c:v>37751.430342881948</c:v>
                </c:pt>
                <c:pt idx="373">
                  <c:v>37788.324648437498</c:v>
                </c:pt>
                <c:pt idx="374">
                  <c:v>37789.788302951391</c:v>
                </c:pt>
                <c:pt idx="375">
                  <c:v>37794.369446614583</c:v>
                </c:pt>
                <c:pt idx="376">
                  <c:v>37833.849157986115</c:v>
                </c:pt>
                <c:pt idx="377">
                  <c:v>37864.830210503475</c:v>
                </c:pt>
                <c:pt idx="378">
                  <c:v>37908.383914930557</c:v>
                </c:pt>
                <c:pt idx="379">
                  <c:v>37922.845121527775</c:v>
                </c:pt>
                <c:pt idx="380">
                  <c:v>37923.381532118059</c:v>
                </c:pt>
                <c:pt idx="381">
                  <c:v>37925.106775173612</c:v>
                </c:pt>
                <c:pt idx="382">
                  <c:v>37939.703450520836</c:v>
                </c:pt>
                <c:pt idx="383">
                  <c:v>37969.260203993057</c:v>
                </c:pt>
                <c:pt idx="384">
                  <c:v>37996.043077256945</c:v>
                </c:pt>
                <c:pt idx="385">
                  <c:v>38000.470568576391</c:v>
                </c:pt>
                <c:pt idx="386">
                  <c:v>38011.437146267359</c:v>
                </c:pt>
                <c:pt idx="387">
                  <c:v>38028.365301649304</c:v>
                </c:pt>
                <c:pt idx="388">
                  <c:v>38038.439657118055</c:v>
                </c:pt>
                <c:pt idx="389">
                  <c:v>38050.136132812499</c:v>
                </c:pt>
                <c:pt idx="390">
                  <c:v>38062.978075086809</c:v>
                </c:pt>
                <c:pt idx="391">
                  <c:v>38065.599802517361</c:v>
                </c:pt>
                <c:pt idx="392">
                  <c:v>38068.739394531251</c:v>
                </c:pt>
                <c:pt idx="393">
                  <c:v>38072.609197048609</c:v>
                </c:pt>
                <c:pt idx="394">
                  <c:v>38079.343980034719</c:v>
                </c:pt>
                <c:pt idx="395">
                  <c:v>38084.706282552084</c:v>
                </c:pt>
                <c:pt idx="396">
                  <c:v>38095.062189670141</c:v>
                </c:pt>
                <c:pt idx="397">
                  <c:v>38104.405358072916</c:v>
                </c:pt>
                <c:pt idx="398">
                  <c:v>38125.013478732639</c:v>
                </c:pt>
                <c:pt idx="399">
                  <c:v>38141.168109809027</c:v>
                </c:pt>
                <c:pt idx="400">
                  <c:v>38175.214401041667</c:v>
                </c:pt>
                <c:pt idx="401">
                  <c:v>38176.430312500001</c:v>
                </c:pt>
                <c:pt idx="402">
                  <c:v>38179.23896050347</c:v>
                </c:pt>
                <c:pt idx="403">
                  <c:v>38180.57984592014</c:v>
                </c:pt>
                <c:pt idx="404">
                  <c:v>38183.725785590279</c:v>
                </c:pt>
                <c:pt idx="405">
                  <c:v>38217.24153862847</c:v>
                </c:pt>
                <c:pt idx="406">
                  <c:v>38268.928038194441</c:v>
                </c:pt>
                <c:pt idx="407">
                  <c:v>38291.783302951386</c:v>
                </c:pt>
                <c:pt idx="408">
                  <c:v>38330.219140624999</c:v>
                </c:pt>
                <c:pt idx="409">
                  <c:v>38371.336480034719</c:v>
                </c:pt>
                <c:pt idx="410">
                  <c:v>38375.288368055553</c:v>
                </c:pt>
                <c:pt idx="411">
                  <c:v>38376.842159288193</c:v>
                </c:pt>
                <c:pt idx="412">
                  <c:v>38395.830407986112</c:v>
                </c:pt>
                <c:pt idx="413">
                  <c:v>38408.752430555556</c:v>
                </c:pt>
                <c:pt idx="414">
                  <c:v>38410.669032118058</c:v>
                </c:pt>
                <c:pt idx="415">
                  <c:v>38442.706592881943</c:v>
                </c:pt>
                <c:pt idx="416">
                  <c:v>38446.536191406252</c:v>
                </c:pt>
                <c:pt idx="417">
                  <c:v>38456.418164062503</c:v>
                </c:pt>
                <c:pt idx="418">
                  <c:v>38463.699879557294</c:v>
                </c:pt>
                <c:pt idx="419">
                  <c:v>38474.321985677081</c:v>
                </c:pt>
                <c:pt idx="420">
                  <c:v>38496.826879340275</c:v>
                </c:pt>
                <c:pt idx="421">
                  <c:v>38506.730898437498</c:v>
                </c:pt>
                <c:pt idx="422">
                  <c:v>38529.560492621531</c:v>
                </c:pt>
                <c:pt idx="423">
                  <c:v>38529.682074652781</c:v>
                </c:pt>
                <c:pt idx="424">
                  <c:v>38531.890264756941</c:v>
                </c:pt>
                <c:pt idx="425">
                  <c:v>38557.643674045139</c:v>
                </c:pt>
                <c:pt idx="426">
                  <c:v>38570.443851996526</c:v>
                </c:pt>
                <c:pt idx="427">
                  <c:v>38592.66283854167</c:v>
                </c:pt>
                <c:pt idx="428">
                  <c:v>38593.800184461805</c:v>
                </c:pt>
                <c:pt idx="429">
                  <c:v>38605.227128906248</c:v>
                </c:pt>
                <c:pt idx="430">
                  <c:v>38608.474125434026</c:v>
                </c:pt>
                <c:pt idx="431">
                  <c:v>38647.869346788197</c:v>
                </c:pt>
                <c:pt idx="432">
                  <c:v>38650.281953124999</c:v>
                </c:pt>
                <c:pt idx="433">
                  <c:v>38653.403466796874</c:v>
                </c:pt>
                <c:pt idx="434">
                  <c:v>38660.441996527778</c:v>
                </c:pt>
                <c:pt idx="435">
                  <c:v>38707.006955295139</c:v>
                </c:pt>
                <c:pt idx="436">
                  <c:v>38740.297929687498</c:v>
                </c:pt>
                <c:pt idx="437">
                  <c:v>38757.765119357638</c:v>
                </c:pt>
                <c:pt idx="438">
                  <c:v>38762.676346571177</c:v>
                </c:pt>
                <c:pt idx="439">
                  <c:v>38775.391317274305</c:v>
                </c:pt>
                <c:pt idx="440">
                  <c:v>38781.700862630205</c:v>
                </c:pt>
                <c:pt idx="441">
                  <c:v>38807.630718315973</c:v>
                </c:pt>
                <c:pt idx="442">
                  <c:v>38808.596894531249</c:v>
                </c:pt>
                <c:pt idx="443">
                  <c:v>38834.968819444446</c:v>
                </c:pt>
                <c:pt idx="444">
                  <c:v>38854.958013237847</c:v>
                </c:pt>
                <c:pt idx="445">
                  <c:v>38914.431762152781</c:v>
                </c:pt>
                <c:pt idx="446">
                  <c:v>38933.604991319444</c:v>
                </c:pt>
                <c:pt idx="447">
                  <c:v>38941.768613281252</c:v>
                </c:pt>
                <c:pt idx="448">
                  <c:v>38950.273752170142</c:v>
                </c:pt>
                <c:pt idx="449">
                  <c:v>38951.443504774303</c:v>
                </c:pt>
                <c:pt idx="450">
                  <c:v>38957.711013454864</c:v>
                </c:pt>
                <c:pt idx="451">
                  <c:v>38960.115017361109</c:v>
                </c:pt>
                <c:pt idx="452">
                  <c:v>38965.252595486112</c:v>
                </c:pt>
                <c:pt idx="453">
                  <c:v>39011.201927083333</c:v>
                </c:pt>
                <c:pt idx="454">
                  <c:v>39021.408556857641</c:v>
                </c:pt>
                <c:pt idx="455">
                  <c:v>39042.857480468752</c:v>
                </c:pt>
                <c:pt idx="456">
                  <c:v>39049.369863281252</c:v>
                </c:pt>
                <c:pt idx="457">
                  <c:v>39056.397456597224</c:v>
                </c:pt>
                <c:pt idx="458">
                  <c:v>39069.829301215279</c:v>
                </c:pt>
                <c:pt idx="459">
                  <c:v>39076.249366319447</c:v>
                </c:pt>
                <c:pt idx="460">
                  <c:v>39093.818567708331</c:v>
                </c:pt>
                <c:pt idx="461">
                  <c:v>39106.746959635413</c:v>
                </c:pt>
                <c:pt idx="462">
                  <c:v>39116.139073350692</c:v>
                </c:pt>
                <c:pt idx="463">
                  <c:v>39121.616425781249</c:v>
                </c:pt>
                <c:pt idx="464">
                  <c:v>39122.652365451388</c:v>
                </c:pt>
                <c:pt idx="465">
                  <c:v>39123.232144097223</c:v>
                </c:pt>
                <c:pt idx="466">
                  <c:v>39154.795225694441</c:v>
                </c:pt>
                <c:pt idx="467">
                  <c:v>39160.940631510413</c:v>
                </c:pt>
                <c:pt idx="468">
                  <c:v>39167.013224826391</c:v>
                </c:pt>
                <c:pt idx="469">
                  <c:v>39180.15543402778</c:v>
                </c:pt>
                <c:pt idx="470">
                  <c:v>39183.586236979165</c:v>
                </c:pt>
                <c:pt idx="471">
                  <c:v>39188.12970703125</c:v>
                </c:pt>
                <c:pt idx="472">
                  <c:v>39195.120243055557</c:v>
                </c:pt>
                <c:pt idx="473">
                  <c:v>39212.428285590278</c:v>
                </c:pt>
                <c:pt idx="474">
                  <c:v>39245.528012152776</c:v>
                </c:pt>
                <c:pt idx="475">
                  <c:v>39270.498938802084</c:v>
                </c:pt>
                <c:pt idx="476">
                  <c:v>39305.7392328559</c:v>
                </c:pt>
                <c:pt idx="477">
                  <c:v>39337.558656684028</c:v>
                </c:pt>
                <c:pt idx="478">
                  <c:v>39355.898604600698</c:v>
                </c:pt>
                <c:pt idx="479">
                  <c:v>39367.953700086808</c:v>
                </c:pt>
                <c:pt idx="480">
                  <c:v>39397.141243489583</c:v>
                </c:pt>
                <c:pt idx="481">
                  <c:v>39449.308424479168</c:v>
                </c:pt>
                <c:pt idx="482">
                  <c:v>39465.74638997396</c:v>
                </c:pt>
                <c:pt idx="483">
                  <c:v>39474.870325520831</c:v>
                </c:pt>
                <c:pt idx="484">
                  <c:v>39507.781432291667</c:v>
                </c:pt>
                <c:pt idx="485">
                  <c:v>39523.236043836805</c:v>
                </c:pt>
                <c:pt idx="486">
                  <c:v>39523.564164496529</c:v>
                </c:pt>
                <c:pt idx="487">
                  <c:v>39528.672016059027</c:v>
                </c:pt>
                <c:pt idx="488">
                  <c:v>39536.604969618056</c:v>
                </c:pt>
                <c:pt idx="489">
                  <c:v>39556.975928819447</c:v>
                </c:pt>
                <c:pt idx="490">
                  <c:v>39577.686610243058</c:v>
                </c:pt>
                <c:pt idx="491">
                  <c:v>39590.390362413193</c:v>
                </c:pt>
                <c:pt idx="492">
                  <c:v>39612.085614149306</c:v>
                </c:pt>
                <c:pt idx="493">
                  <c:v>39630.534281684028</c:v>
                </c:pt>
                <c:pt idx="494">
                  <c:v>39634.099793836809</c:v>
                </c:pt>
                <c:pt idx="495">
                  <c:v>39650.807903645837</c:v>
                </c:pt>
                <c:pt idx="496">
                  <c:v>39750.05476779514</c:v>
                </c:pt>
                <c:pt idx="497">
                  <c:v>39756.905130208332</c:v>
                </c:pt>
                <c:pt idx="498">
                  <c:v>39761.699631076386</c:v>
                </c:pt>
                <c:pt idx="499">
                  <c:v>39774.190325520831</c:v>
                </c:pt>
                <c:pt idx="500">
                  <c:v>39780.154151475697</c:v>
                </c:pt>
                <c:pt idx="501">
                  <c:v>39811.019357638892</c:v>
                </c:pt>
                <c:pt idx="502">
                  <c:v>39827.189042968748</c:v>
                </c:pt>
                <c:pt idx="503">
                  <c:v>39832.944774305557</c:v>
                </c:pt>
                <c:pt idx="504">
                  <c:v>39855.416883680555</c:v>
                </c:pt>
                <c:pt idx="505">
                  <c:v>39857.717265624997</c:v>
                </c:pt>
                <c:pt idx="506">
                  <c:v>39863.283741319443</c:v>
                </c:pt>
                <c:pt idx="507">
                  <c:v>39865.555499131944</c:v>
                </c:pt>
                <c:pt idx="508">
                  <c:v>39874.785540364581</c:v>
                </c:pt>
                <c:pt idx="509">
                  <c:v>39888.563224826386</c:v>
                </c:pt>
                <c:pt idx="510">
                  <c:v>39897.327821180559</c:v>
                </c:pt>
                <c:pt idx="511">
                  <c:v>39898.745512152775</c:v>
                </c:pt>
                <c:pt idx="512">
                  <c:v>39907.14477213542</c:v>
                </c:pt>
                <c:pt idx="513">
                  <c:v>39926.297734375003</c:v>
                </c:pt>
                <c:pt idx="514">
                  <c:v>39969.00896484375</c:v>
                </c:pt>
                <c:pt idx="515">
                  <c:v>39974.17236328125</c:v>
                </c:pt>
                <c:pt idx="516">
                  <c:v>39996.797909071181</c:v>
                </c:pt>
                <c:pt idx="517">
                  <c:v>40014.513009982642</c:v>
                </c:pt>
                <c:pt idx="518">
                  <c:v>40017.793676215275</c:v>
                </c:pt>
                <c:pt idx="519">
                  <c:v>40018.71100260417</c:v>
                </c:pt>
                <c:pt idx="520">
                  <c:v>40073.779581163195</c:v>
                </c:pt>
                <c:pt idx="521">
                  <c:v>40074.599605034724</c:v>
                </c:pt>
                <c:pt idx="522">
                  <c:v>40082.566562499997</c:v>
                </c:pt>
                <c:pt idx="523">
                  <c:v>40125.790397135417</c:v>
                </c:pt>
                <c:pt idx="524">
                  <c:v>40133.741330295139</c:v>
                </c:pt>
                <c:pt idx="525">
                  <c:v>40142.738450520832</c:v>
                </c:pt>
                <c:pt idx="526">
                  <c:v>40153.33699435764</c:v>
                </c:pt>
                <c:pt idx="527">
                  <c:v>40153.45874348958</c:v>
                </c:pt>
                <c:pt idx="528">
                  <c:v>40170.001578776042</c:v>
                </c:pt>
                <c:pt idx="529">
                  <c:v>40177.801443142358</c:v>
                </c:pt>
                <c:pt idx="530">
                  <c:v>40207.272059461808</c:v>
                </c:pt>
                <c:pt idx="531">
                  <c:v>40219.879075520832</c:v>
                </c:pt>
                <c:pt idx="532">
                  <c:v>40241.954700520837</c:v>
                </c:pt>
                <c:pt idx="533">
                  <c:v>40244.113869357636</c:v>
                </c:pt>
                <c:pt idx="534">
                  <c:v>40246.119242621528</c:v>
                </c:pt>
                <c:pt idx="535">
                  <c:v>40259.354610460068</c:v>
                </c:pt>
                <c:pt idx="536">
                  <c:v>40259.951028645832</c:v>
                </c:pt>
                <c:pt idx="537">
                  <c:v>40280.894769965278</c:v>
                </c:pt>
                <c:pt idx="538">
                  <c:v>40284.188266059027</c:v>
                </c:pt>
                <c:pt idx="539">
                  <c:v>40296.092297092015</c:v>
                </c:pt>
                <c:pt idx="540">
                  <c:v>40308.563663194444</c:v>
                </c:pt>
                <c:pt idx="541">
                  <c:v>40310.856089409725</c:v>
                </c:pt>
                <c:pt idx="542">
                  <c:v>40337.094531249997</c:v>
                </c:pt>
                <c:pt idx="543">
                  <c:v>40343.129388020832</c:v>
                </c:pt>
                <c:pt idx="544">
                  <c:v>40363.611472439239</c:v>
                </c:pt>
                <c:pt idx="545">
                  <c:v>40367.755360243056</c:v>
                </c:pt>
                <c:pt idx="546">
                  <c:v>40378.677949218749</c:v>
                </c:pt>
                <c:pt idx="547">
                  <c:v>40382.165249565973</c:v>
                </c:pt>
                <c:pt idx="548">
                  <c:v>40387.914618055554</c:v>
                </c:pt>
                <c:pt idx="549">
                  <c:v>40408.001323784723</c:v>
                </c:pt>
                <c:pt idx="550">
                  <c:v>40409.169694010416</c:v>
                </c:pt>
                <c:pt idx="551">
                  <c:v>40410.564761284724</c:v>
                </c:pt>
                <c:pt idx="552">
                  <c:v>40472.627395833333</c:v>
                </c:pt>
                <c:pt idx="553">
                  <c:v>40483.609802517363</c:v>
                </c:pt>
                <c:pt idx="554">
                  <c:v>40487.942664930553</c:v>
                </c:pt>
                <c:pt idx="555">
                  <c:v>40499.529919704859</c:v>
                </c:pt>
                <c:pt idx="556">
                  <c:v>40510.679147135415</c:v>
                </c:pt>
                <c:pt idx="557">
                  <c:v>40556.253222656247</c:v>
                </c:pt>
                <c:pt idx="558">
                  <c:v>40568.750763888886</c:v>
                </c:pt>
                <c:pt idx="559">
                  <c:v>40569.630915798611</c:v>
                </c:pt>
                <c:pt idx="560">
                  <c:v>40569.736987847224</c:v>
                </c:pt>
                <c:pt idx="561">
                  <c:v>40592.528871527778</c:v>
                </c:pt>
                <c:pt idx="562">
                  <c:v>40624.650805121528</c:v>
                </c:pt>
                <c:pt idx="563">
                  <c:v>40659.746618923615</c:v>
                </c:pt>
                <c:pt idx="564">
                  <c:v>40666.983914930555</c:v>
                </c:pt>
                <c:pt idx="565">
                  <c:v>40694.203750000001</c:v>
                </c:pt>
                <c:pt idx="566">
                  <c:v>40705.679867621526</c:v>
                </c:pt>
                <c:pt idx="567">
                  <c:v>40790.18304036458</c:v>
                </c:pt>
                <c:pt idx="568">
                  <c:v>40830.527620442706</c:v>
                </c:pt>
                <c:pt idx="569">
                  <c:v>40856.366888020835</c:v>
                </c:pt>
                <c:pt idx="570">
                  <c:v>40896.784644097221</c:v>
                </c:pt>
                <c:pt idx="571">
                  <c:v>40907.136200086803</c:v>
                </c:pt>
                <c:pt idx="572">
                  <c:v>40939.572786458331</c:v>
                </c:pt>
                <c:pt idx="573">
                  <c:v>40939.997510850691</c:v>
                </c:pt>
                <c:pt idx="574">
                  <c:v>40951.026961805554</c:v>
                </c:pt>
                <c:pt idx="575">
                  <c:v>40972.279210069442</c:v>
                </c:pt>
                <c:pt idx="576">
                  <c:v>40993.64478732639</c:v>
                </c:pt>
                <c:pt idx="577">
                  <c:v>40997.986432291669</c:v>
                </c:pt>
                <c:pt idx="578">
                  <c:v>41001.24415581597</c:v>
                </c:pt>
                <c:pt idx="579">
                  <c:v>41017.816920572914</c:v>
                </c:pt>
                <c:pt idx="580">
                  <c:v>41019.133728298613</c:v>
                </c:pt>
                <c:pt idx="581">
                  <c:v>41037.050596788191</c:v>
                </c:pt>
                <c:pt idx="582">
                  <c:v>41079.598524305555</c:v>
                </c:pt>
                <c:pt idx="583">
                  <c:v>41095.798114149307</c:v>
                </c:pt>
                <c:pt idx="584">
                  <c:v>41108.17992838542</c:v>
                </c:pt>
                <c:pt idx="585">
                  <c:v>41126.525887586802</c:v>
                </c:pt>
                <c:pt idx="586">
                  <c:v>41143.602751736114</c:v>
                </c:pt>
                <c:pt idx="587">
                  <c:v>41143.917482638892</c:v>
                </c:pt>
                <c:pt idx="588">
                  <c:v>41167.421929253469</c:v>
                </c:pt>
                <c:pt idx="589">
                  <c:v>41179.891132812503</c:v>
                </c:pt>
                <c:pt idx="590">
                  <c:v>41185.583016493052</c:v>
                </c:pt>
                <c:pt idx="591">
                  <c:v>41232.07862847222</c:v>
                </c:pt>
                <c:pt idx="592">
                  <c:v>41274.58348090278</c:v>
                </c:pt>
                <c:pt idx="593">
                  <c:v>41276.015839843749</c:v>
                </c:pt>
                <c:pt idx="594">
                  <c:v>41277.675742187501</c:v>
                </c:pt>
                <c:pt idx="595">
                  <c:v>41325.768138020831</c:v>
                </c:pt>
                <c:pt idx="596">
                  <c:v>41404.596762152774</c:v>
                </c:pt>
                <c:pt idx="597">
                  <c:v>41407.982656250002</c:v>
                </c:pt>
                <c:pt idx="598">
                  <c:v>41410.595071614582</c:v>
                </c:pt>
                <c:pt idx="599">
                  <c:v>41414.431258680554</c:v>
                </c:pt>
                <c:pt idx="600">
                  <c:v>41444.325249565969</c:v>
                </c:pt>
                <c:pt idx="601">
                  <c:v>41461.244175347223</c:v>
                </c:pt>
                <c:pt idx="602">
                  <c:v>41476.311334635415</c:v>
                </c:pt>
                <c:pt idx="603">
                  <c:v>41484.393326822916</c:v>
                </c:pt>
                <c:pt idx="604">
                  <c:v>41506.890802951391</c:v>
                </c:pt>
                <c:pt idx="605">
                  <c:v>41517.791137152781</c:v>
                </c:pt>
                <c:pt idx="606">
                  <c:v>41547.083541666667</c:v>
                </c:pt>
                <c:pt idx="607">
                  <c:v>41548.394457465278</c:v>
                </c:pt>
                <c:pt idx="608">
                  <c:v>41553.948758680555</c:v>
                </c:pt>
                <c:pt idx="609">
                  <c:v>41582.690403645836</c:v>
                </c:pt>
                <c:pt idx="610">
                  <c:v>41598.193897569443</c:v>
                </c:pt>
                <c:pt idx="611">
                  <c:v>41647.242465277777</c:v>
                </c:pt>
                <c:pt idx="612">
                  <c:v>41651.738793402779</c:v>
                </c:pt>
                <c:pt idx="613">
                  <c:v>41653.762332899307</c:v>
                </c:pt>
                <c:pt idx="614">
                  <c:v>41662.420889756948</c:v>
                </c:pt>
                <c:pt idx="615">
                  <c:v>41741.651922743054</c:v>
                </c:pt>
                <c:pt idx="616">
                  <c:v>41769.194677734376</c:v>
                </c:pt>
                <c:pt idx="617">
                  <c:v>41786.809331597222</c:v>
                </c:pt>
                <c:pt idx="618">
                  <c:v>41820.04027994792</c:v>
                </c:pt>
                <c:pt idx="619">
                  <c:v>41824.341030815973</c:v>
                </c:pt>
                <c:pt idx="620">
                  <c:v>41839.455184461804</c:v>
                </c:pt>
                <c:pt idx="621">
                  <c:v>41846.449798177084</c:v>
                </c:pt>
                <c:pt idx="622">
                  <c:v>41865.63810329861</c:v>
                </c:pt>
                <c:pt idx="623">
                  <c:v>41892.517916666664</c:v>
                </c:pt>
                <c:pt idx="624">
                  <c:v>41908.213461371524</c:v>
                </c:pt>
                <c:pt idx="625">
                  <c:v>41980.559728732638</c:v>
                </c:pt>
                <c:pt idx="626">
                  <c:v>42049.613029513886</c:v>
                </c:pt>
                <c:pt idx="627">
                  <c:v>42050.442656250001</c:v>
                </c:pt>
                <c:pt idx="628">
                  <c:v>42136.063437500001</c:v>
                </c:pt>
                <c:pt idx="629">
                  <c:v>42203.577751736113</c:v>
                </c:pt>
                <c:pt idx="630">
                  <c:v>42233.852591145835</c:v>
                </c:pt>
                <c:pt idx="631">
                  <c:v>42290.481905381945</c:v>
                </c:pt>
                <c:pt idx="632">
                  <c:v>42301.705184461804</c:v>
                </c:pt>
                <c:pt idx="633">
                  <c:v>42394.711644965275</c:v>
                </c:pt>
                <c:pt idx="634">
                  <c:v>42400.169650607641</c:v>
                </c:pt>
                <c:pt idx="635">
                  <c:v>42408.440056423613</c:v>
                </c:pt>
                <c:pt idx="636">
                  <c:v>42456.875996093753</c:v>
                </c:pt>
                <c:pt idx="637">
                  <c:v>42477.96019314236</c:v>
                </c:pt>
                <c:pt idx="638">
                  <c:v>42553.218865017363</c:v>
                </c:pt>
                <c:pt idx="639">
                  <c:v>42580.393365885415</c:v>
                </c:pt>
                <c:pt idx="640">
                  <c:v>42590.126119791668</c:v>
                </c:pt>
                <c:pt idx="641">
                  <c:v>42826.529283854165</c:v>
                </c:pt>
                <c:pt idx="642">
                  <c:v>42858.322899305553</c:v>
                </c:pt>
                <c:pt idx="643">
                  <c:v>42900.611558159719</c:v>
                </c:pt>
                <c:pt idx="644">
                  <c:v>42949.10302734375</c:v>
                </c:pt>
                <c:pt idx="645">
                  <c:v>42989.018020833333</c:v>
                </c:pt>
                <c:pt idx="646">
                  <c:v>43003.585238715277</c:v>
                </c:pt>
                <c:pt idx="647">
                  <c:v>43057.511137152775</c:v>
                </c:pt>
                <c:pt idx="648">
                  <c:v>43069.150099826387</c:v>
                </c:pt>
                <c:pt idx="649">
                  <c:v>43071.105902777781</c:v>
                </c:pt>
                <c:pt idx="650">
                  <c:v>43160.717643229167</c:v>
                </c:pt>
                <c:pt idx="651">
                  <c:v>43181.265269097225</c:v>
                </c:pt>
                <c:pt idx="652">
                  <c:v>43269.916232638891</c:v>
                </c:pt>
                <c:pt idx="653">
                  <c:v>43299.079544270833</c:v>
                </c:pt>
                <c:pt idx="654">
                  <c:v>43363.437506510418</c:v>
                </c:pt>
                <c:pt idx="655">
                  <c:v>43395.09710286458</c:v>
                </c:pt>
                <c:pt idx="656">
                  <c:v>43397.697259114582</c:v>
                </c:pt>
                <c:pt idx="657">
                  <c:v>43418.760431857641</c:v>
                </c:pt>
                <c:pt idx="658">
                  <c:v>43420.466360677085</c:v>
                </c:pt>
                <c:pt idx="659">
                  <c:v>43443.901052517358</c:v>
                </c:pt>
                <c:pt idx="660">
                  <c:v>43606.927183159722</c:v>
                </c:pt>
                <c:pt idx="661">
                  <c:v>43639.715770399307</c:v>
                </c:pt>
                <c:pt idx="662">
                  <c:v>43710.948932291663</c:v>
                </c:pt>
                <c:pt idx="663">
                  <c:v>43748.115633680558</c:v>
                </c:pt>
                <c:pt idx="664">
                  <c:v>43794.262478298609</c:v>
                </c:pt>
                <c:pt idx="665">
                  <c:v>43832.187645399303</c:v>
                </c:pt>
                <c:pt idx="666">
                  <c:v>43848.748988715277</c:v>
                </c:pt>
                <c:pt idx="667">
                  <c:v>43859.816488715274</c:v>
                </c:pt>
                <c:pt idx="668">
                  <c:v>43902.149666883677</c:v>
                </c:pt>
                <c:pt idx="669">
                  <c:v>44139.071028645834</c:v>
                </c:pt>
                <c:pt idx="670">
                  <c:v>44240.681506076391</c:v>
                </c:pt>
                <c:pt idx="671">
                  <c:v>44254.37312717014</c:v>
                </c:pt>
                <c:pt idx="672">
                  <c:v>44330.429405381947</c:v>
                </c:pt>
                <c:pt idx="673">
                  <c:v>44428.350321180558</c:v>
                </c:pt>
                <c:pt idx="674">
                  <c:v>44641.654346788193</c:v>
                </c:pt>
                <c:pt idx="675">
                  <c:v>44702.125117187497</c:v>
                </c:pt>
                <c:pt idx="676">
                  <c:v>44706.149843749998</c:v>
                </c:pt>
                <c:pt idx="677">
                  <c:v>44732.126579861113</c:v>
                </c:pt>
                <c:pt idx="678">
                  <c:v>44738.631560329864</c:v>
                </c:pt>
                <c:pt idx="679">
                  <c:v>44755.483819444446</c:v>
                </c:pt>
                <c:pt idx="680">
                  <c:v>44907.037851562498</c:v>
                </c:pt>
                <c:pt idx="681">
                  <c:v>44915.5794140625</c:v>
                </c:pt>
                <c:pt idx="682">
                  <c:v>44983.763758680558</c:v>
                </c:pt>
                <c:pt idx="683">
                  <c:v>45017.505516493053</c:v>
                </c:pt>
                <c:pt idx="684">
                  <c:v>45063.575247395835</c:v>
                </c:pt>
                <c:pt idx="685">
                  <c:v>45082.701477864583</c:v>
                </c:pt>
                <c:pt idx="686">
                  <c:v>45112.720056423612</c:v>
                </c:pt>
                <c:pt idx="687">
                  <c:v>45175.474547526042</c:v>
                </c:pt>
                <c:pt idx="688">
                  <c:v>45424.604114583337</c:v>
                </c:pt>
                <c:pt idx="689">
                  <c:v>45425.970121527775</c:v>
                </c:pt>
                <c:pt idx="690">
                  <c:v>45644.261731770835</c:v>
                </c:pt>
                <c:pt idx="691">
                  <c:v>45645.403634982642</c:v>
                </c:pt>
                <c:pt idx="692">
                  <c:v>45677.119618055556</c:v>
                </c:pt>
                <c:pt idx="693">
                  <c:v>45713.385295138891</c:v>
                </c:pt>
                <c:pt idx="694">
                  <c:v>45851.713984374997</c:v>
                </c:pt>
                <c:pt idx="695">
                  <c:v>45859.382673611108</c:v>
                </c:pt>
                <c:pt idx="696">
                  <c:v>45889.902556423614</c:v>
                </c:pt>
                <c:pt idx="697">
                  <c:v>45970.121293402779</c:v>
                </c:pt>
                <c:pt idx="698">
                  <c:v>46029.871371527777</c:v>
                </c:pt>
                <c:pt idx="699">
                  <c:v>46087.369062500002</c:v>
                </c:pt>
                <c:pt idx="700">
                  <c:v>46099.117821180553</c:v>
                </c:pt>
                <c:pt idx="701">
                  <c:v>46108.400101996529</c:v>
                </c:pt>
                <c:pt idx="702">
                  <c:v>46130.049118923613</c:v>
                </c:pt>
                <c:pt idx="703">
                  <c:v>46142.326906467017</c:v>
                </c:pt>
                <c:pt idx="704">
                  <c:v>46215.436751302084</c:v>
                </c:pt>
                <c:pt idx="705">
                  <c:v>46260.141226128471</c:v>
                </c:pt>
                <c:pt idx="706">
                  <c:v>46405.768344184027</c:v>
                </c:pt>
                <c:pt idx="707">
                  <c:v>46460.009563802087</c:v>
                </c:pt>
                <c:pt idx="708">
                  <c:v>46472.561692708332</c:v>
                </c:pt>
                <c:pt idx="709">
                  <c:v>46711.577259114587</c:v>
                </c:pt>
                <c:pt idx="710">
                  <c:v>46718.065108506948</c:v>
                </c:pt>
                <c:pt idx="711">
                  <c:v>46952.06101996528</c:v>
                </c:pt>
                <c:pt idx="712">
                  <c:v>47416.511948784719</c:v>
                </c:pt>
                <c:pt idx="713">
                  <c:v>47662.560538194448</c:v>
                </c:pt>
                <c:pt idx="714">
                  <c:v>47770.688561197916</c:v>
                </c:pt>
                <c:pt idx="715">
                  <c:v>47795.519440104166</c:v>
                </c:pt>
                <c:pt idx="716">
                  <c:v>48052.718723958336</c:v>
                </c:pt>
                <c:pt idx="717">
                  <c:v>48092.300457899306</c:v>
                </c:pt>
                <c:pt idx="718">
                  <c:v>48105.347170138892</c:v>
                </c:pt>
                <c:pt idx="719">
                  <c:v>48169.599279513888</c:v>
                </c:pt>
                <c:pt idx="720">
                  <c:v>48170.560677083333</c:v>
                </c:pt>
                <c:pt idx="721">
                  <c:v>48519.852565104164</c:v>
                </c:pt>
                <c:pt idx="722">
                  <c:v>48543.693040364582</c:v>
                </c:pt>
                <c:pt idx="723">
                  <c:v>48570.591901041669</c:v>
                </c:pt>
                <c:pt idx="724">
                  <c:v>48619.577784288194</c:v>
                </c:pt>
                <c:pt idx="725">
                  <c:v>48698.501497395831</c:v>
                </c:pt>
                <c:pt idx="726">
                  <c:v>49006.882612847221</c:v>
                </c:pt>
                <c:pt idx="727">
                  <c:v>49121.427456597223</c:v>
                </c:pt>
                <c:pt idx="728">
                  <c:v>49203.155104166668</c:v>
                </c:pt>
                <c:pt idx="729">
                  <c:v>49446.98993706597</c:v>
                </c:pt>
                <c:pt idx="730">
                  <c:v>49858.143235677082</c:v>
                </c:pt>
                <c:pt idx="731">
                  <c:v>50518.60979817708</c:v>
                </c:pt>
                <c:pt idx="732">
                  <c:v>50687.468632812503</c:v>
                </c:pt>
                <c:pt idx="733">
                  <c:v>50696.994594184027</c:v>
                </c:pt>
                <c:pt idx="734">
                  <c:v>50786.915844184026</c:v>
                </c:pt>
                <c:pt idx="735">
                  <c:v>51147.610292968748</c:v>
                </c:pt>
                <c:pt idx="736">
                  <c:v>51189.47675347222</c:v>
                </c:pt>
                <c:pt idx="737">
                  <c:v>51557.503263888888</c:v>
                </c:pt>
                <c:pt idx="738">
                  <c:v>52000.747348090277</c:v>
                </c:pt>
                <c:pt idx="739">
                  <c:v>52185.941132812499</c:v>
                </c:pt>
                <c:pt idx="740">
                  <c:v>52513.206960720483</c:v>
                </c:pt>
                <c:pt idx="741">
                  <c:v>52536.772862413192</c:v>
                </c:pt>
                <c:pt idx="742">
                  <c:v>52703.041267361114</c:v>
                </c:pt>
              </c:numCache>
            </c:numRef>
          </c:yVal>
          <c:smooth val="1"/>
          <c:extLst>
            <c:ext xmlns:c16="http://schemas.microsoft.com/office/drawing/2014/chart" uri="{C3380CC4-5D6E-409C-BE32-E72D297353CC}">
              <c16:uniqueId val="{00000001-5277-4D1A-9A50-08C7A3307BFF}"/>
            </c:ext>
          </c:extLst>
        </c:ser>
        <c:ser>
          <c:idx val="2"/>
          <c:order val="2"/>
          <c:tx>
            <c:strRef>
              <c:f>'Duration Curve'!$O$1</c:f>
              <c:strCache>
                <c:ptCount val="1"/>
                <c:pt idx="0">
                  <c:v>2019 Load</c:v>
                </c:pt>
              </c:strCache>
            </c:strRef>
          </c:tx>
          <c:spPr>
            <a:ln w="19050" cap="rnd">
              <a:solidFill>
                <a:schemeClr val="accent3"/>
              </a:solidFill>
              <a:round/>
            </a:ln>
            <a:effectLst/>
          </c:spPr>
          <c:marker>
            <c:symbol val="none"/>
          </c:marker>
          <c:xVal>
            <c:numRef>
              <c:f>'Duration Curve'!$B$2:$B$763</c:f>
              <c:numCache>
                <c:formatCode>0.00%</c:formatCode>
                <c:ptCount val="762"/>
                <c:pt idx="0">
                  <c:v>1.3458950201884253E-3</c:v>
                </c:pt>
                <c:pt idx="1">
                  <c:v>2.6917900403768506E-3</c:v>
                </c:pt>
                <c:pt idx="2">
                  <c:v>4.0376850605652759E-3</c:v>
                </c:pt>
                <c:pt idx="3">
                  <c:v>5.3835800807537013E-3</c:v>
                </c:pt>
                <c:pt idx="4">
                  <c:v>6.7294751009421266E-3</c:v>
                </c:pt>
                <c:pt idx="5">
                  <c:v>8.0753701211305519E-3</c:v>
                </c:pt>
                <c:pt idx="6">
                  <c:v>9.4212651413189772E-3</c:v>
                </c:pt>
                <c:pt idx="7">
                  <c:v>1.0767160161507403E-2</c:v>
                </c:pt>
                <c:pt idx="8">
                  <c:v>1.2113055181695828E-2</c:v>
                </c:pt>
                <c:pt idx="9">
                  <c:v>1.3458950201884253E-2</c:v>
                </c:pt>
                <c:pt idx="10">
                  <c:v>1.4804845222072678E-2</c:v>
                </c:pt>
                <c:pt idx="11">
                  <c:v>1.6150740242261104E-2</c:v>
                </c:pt>
                <c:pt idx="12">
                  <c:v>1.7496635262449527E-2</c:v>
                </c:pt>
                <c:pt idx="13">
                  <c:v>1.8842530282637954E-2</c:v>
                </c:pt>
                <c:pt idx="14">
                  <c:v>2.0188425302826378E-2</c:v>
                </c:pt>
                <c:pt idx="15">
                  <c:v>2.1534320323014805E-2</c:v>
                </c:pt>
                <c:pt idx="16">
                  <c:v>2.2880215343203229E-2</c:v>
                </c:pt>
                <c:pt idx="17">
                  <c:v>2.4226110363391656E-2</c:v>
                </c:pt>
                <c:pt idx="18">
                  <c:v>2.5572005383580079E-2</c:v>
                </c:pt>
                <c:pt idx="19">
                  <c:v>2.6917900403768506E-2</c:v>
                </c:pt>
                <c:pt idx="20">
                  <c:v>2.826379542395693E-2</c:v>
                </c:pt>
                <c:pt idx="21">
                  <c:v>2.9609690444145357E-2</c:v>
                </c:pt>
                <c:pt idx="22">
                  <c:v>3.095558546433378E-2</c:v>
                </c:pt>
                <c:pt idx="23">
                  <c:v>3.2301480484522208E-2</c:v>
                </c:pt>
                <c:pt idx="24">
                  <c:v>3.3647375504710635E-2</c:v>
                </c:pt>
                <c:pt idx="25">
                  <c:v>3.4993270524899055E-2</c:v>
                </c:pt>
                <c:pt idx="26">
                  <c:v>3.6339165545087482E-2</c:v>
                </c:pt>
                <c:pt idx="27">
                  <c:v>3.7685060565275909E-2</c:v>
                </c:pt>
                <c:pt idx="28">
                  <c:v>3.9030955585464336E-2</c:v>
                </c:pt>
                <c:pt idx="29">
                  <c:v>4.0376850605652756E-2</c:v>
                </c:pt>
                <c:pt idx="30">
                  <c:v>4.1722745625841183E-2</c:v>
                </c:pt>
                <c:pt idx="31">
                  <c:v>4.306864064602961E-2</c:v>
                </c:pt>
                <c:pt idx="32">
                  <c:v>4.4414535666218037E-2</c:v>
                </c:pt>
                <c:pt idx="33">
                  <c:v>4.5760430686406457E-2</c:v>
                </c:pt>
                <c:pt idx="34">
                  <c:v>4.7106325706594884E-2</c:v>
                </c:pt>
                <c:pt idx="35">
                  <c:v>4.8452220726783311E-2</c:v>
                </c:pt>
                <c:pt idx="36">
                  <c:v>4.9798115746971738E-2</c:v>
                </c:pt>
                <c:pt idx="37">
                  <c:v>5.1144010767160158E-2</c:v>
                </c:pt>
                <c:pt idx="38">
                  <c:v>5.2489905787348586E-2</c:v>
                </c:pt>
                <c:pt idx="39">
                  <c:v>5.3835800807537013E-2</c:v>
                </c:pt>
                <c:pt idx="40">
                  <c:v>5.518169582772544E-2</c:v>
                </c:pt>
                <c:pt idx="41">
                  <c:v>5.652759084791386E-2</c:v>
                </c:pt>
                <c:pt idx="42">
                  <c:v>5.7873485868102287E-2</c:v>
                </c:pt>
                <c:pt idx="43">
                  <c:v>5.9219380888290714E-2</c:v>
                </c:pt>
                <c:pt idx="44">
                  <c:v>6.0565275908479141E-2</c:v>
                </c:pt>
                <c:pt idx="45">
                  <c:v>6.1911170928667561E-2</c:v>
                </c:pt>
                <c:pt idx="46">
                  <c:v>6.3257065948855995E-2</c:v>
                </c:pt>
                <c:pt idx="47">
                  <c:v>6.4602960969044415E-2</c:v>
                </c:pt>
                <c:pt idx="48">
                  <c:v>6.5948855989232835E-2</c:v>
                </c:pt>
                <c:pt idx="49">
                  <c:v>6.7294751009421269E-2</c:v>
                </c:pt>
                <c:pt idx="50">
                  <c:v>6.8640646029609689E-2</c:v>
                </c:pt>
                <c:pt idx="51">
                  <c:v>6.9986541049798109E-2</c:v>
                </c:pt>
                <c:pt idx="52">
                  <c:v>7.1332436069986543E-2</c:v>
                </c:pt>
                <c:pt idx="53">
                  <c:v>7.2678331090174964E-2</c:v>
                </c:pt>
                <c:pt idx="54">
                  <c:v>7.4024226110363398E-2</c:v>
                </c:pt>
                <c:pt idx="55">
                  <c:v>7.5370121130551818E-2</c:v>
                </c:pt>
                <c:pt idx="56">
                  <c:v>7.6716016150740238E-2</c:v>
                </c:pt>
                <c:pt idx="57">
                  <c:v>7.8061911170928672E-2</c:v>
                </c:pt>
                <c:pt idx="58">
                  <c:v>7.9407806191117092E-2</c:v>
                </c:pt>
                <c:pt idx="59">
                  <c:v>8.0753701211305512E-2</c:v>
                </c:pt>
                <c:pt idx="60">
                  <c:v>8.2099596231493946E-2</c:v>
                </c:pt>
                <c:pt idx="61">
                  <c:v>8.3445491251682366E-2</c:v>
                </c:pt>
                <c:pt idx="62">
                  <c:v>8.47913862718708E-2</c:v>
                </c:pt>
                <c:pt idx="63">
                  <c:v>8.613728129205922E-2</c:v>
                </c:pt>
                <c:pt idx="64">
                  <c:v>8.748317631224764E-2</c:v>
                </c:pt>
                <c:pt idx="65">
                  <c:v>8.8829071332436074E-2</c:v>
                </c:pt>
                <c:pt idx="66">
                  <c:v>9.0174966352624494E-2</c:v>
                </c:pt>
                <c:pt idx="67">
                  <c:v>9.1520861372812914E-2</c:v>
                </c:pt>
                <c:pt idx="68">
                  <c:v>9.2866756393001348E-2</c:v>
                </c:pt>
                <c:pt idx="69">
                  <c:v>9.4212651413189769E-2</c:v>
                </c:pt>
                <c:pt idx="70">
                  <c:v>9.5558546433378203E-2</c:v>
                </c:pt>
                <c:pt idx="71">
                  <c:v>9.6904441453566623E-2</c:v>
                </c:pt>
                <c:pt idx="72">
                  <c:v>9.8250336473755043E-2</c:v>
                </c:pt>
                <c:pt idx="73">
                  <c:v>9.9596231493943477E-2</c:v>
                </c:pt>
                <c:pt idx="74">
                  <c:v>0.1009421265141319</c:v>
                </c:pt>
                <c:pt idx="75">
                  <c:v>0.10228802153432032</c:v>
                </c:pt>
                <c:pt idx="76">
                  <c:v>0.10363391655450875</c:v>
                </c:pt>
                <c:pt idx="77">
                  <c:v>0.10497981157469717</c:v>
                </c:pt>
                <c:pt idx="78">
                  <c:v>0.10632570659488561</c:v>
                </c:pt>
                <c:pt idx="79">
                  <c:v>0.10767160161507403</c:v>
                </c:pt>
                <c:pt idx="80">
                  <c:v>0.10901749663526245</c:v>
                </c:pt>
                <c:pt idx="81">
                  <c:v>0.11036339165545088</c:v>
                </c:pt>
                <c:pt idx="82">
                  <c:v>0.1117092866756393</c:v>
                </c:pt>
                <c:pt idx="83">
                  <c:v>0.11305518169582772</c:v>
                </c:pt>
                <c:pt idx="84">
                  <c:v>0.11440107671601615</c:v>
                </c:pt>
                <c:pt idx="85">
                  <c:v>0.11574697173620457</c:v>
                </c:pt>
                <c:pt idx="86">
                  <c:v>0.11709286675639301</c:v>
                </c:pt>
                <c:pt idx="87">
                  <c:v>0.11843876177658143</c:v>
                </c:pt>
                <c:pt idx="88">
                  <c:v>0.11978465679676985</c:v>
                </c:pt>
                <c:pt idx="89">
                  <c:v>0.12113055181695828</c:v>
                </c:pt>
                <c:pt idx="90">
                  <c:v>0.1224764468371467</c:v>
                </c:pt>
                <c:pt idx="91">
                  <c:v>0.12382234185733512</c:v>
                </c:pt>
                <c:pt idx="92">
                  <c:v>0.12516823687752354</c:v>
                </c:pt>
                <c:pt idx="93">
                  <c:v>0.12651413189771199</c:v>
                </c:pt>
                <c:pt idx="94">
                  <c:v>0.12786002691790041</c:v>
                </c:pt>
                <c:pt idx="95">
                  <c:v>0.12920592193808883</c:v>
                </c:pt>
                <c:pt idx="96">
                  <c:v>0.13055181695827725</c:v>
                </c:pt>
                <c:pt idx="97">
                  <c:v>0.13189771197846567</c:v>
                </c:pt>
                <c:pt idx="98">
                  <c:v>0.13324360699865412</c:v>
                </c:pt>
                <c:pt idx="99">
                  <c:v>0.13458950201884254</c:v>
                </c:pt>
                <c:pt idx="100">
                  <c:v>0.13593539703903096</c:v>
                </c:pt>
                <c:pt idx="101">
                  <c:v>0.13728129205921938</c:v>
                </c:pt>
                <c:pt idx="102">
                  <c:v>0.1386271870794078</c:v>
                </c:pt>
                <c:pt idx="103">
                  <c:v>0.13997308209959622</c:v>
                </c:pt>
                <c:pt idx="104">
                  <c:v>0.14131897711978467</c:v>
                </c:pt>
                <c:pt idx="105">
                  <c:v>0.14266487213997309</c:v>
                </c:pt>
                <c:pt idx="106">
                  <c:v>0.14401076716016151</c:v>
                </c:pt>
                <c:pt idx="107">
                  <c:v>0.14535666218034993</c:v>
                </c:pt>
                <c:pt idx="108">
                  <c:v>0.14670255720053835</c:v>
                </c:pt>
                <c:pt idx="109">
                  <c:v>0.1480484522207268</c:v>
                </c:pt>
                <c:pt idx="110">
                  <c:v>0.14939434724091522</c:v>
                </c:pt>
                <c:pt idx="111">
                  <c:v>0.15074024226110364</c:v>
                </c:pt>
                <c:pt idx="112">
                  <c:v>0.15208613728129206</c:v>
                </c:pt>
                <c:pt idx="113">
                  <c:v>0.15343203230148048</c:v>
                </c:pt>
                <c:pt idx="114">
                  <c:v>0.15477792732166892</c:v>
                </c:pt>
                <c:pt idx="115">
                  <c:v>0.15612382234185734</c:v>
                </c:pt>
                <c:pt idx="116">
                  <c:v>0.15746971736204576</c:v>
                </c:pt>
                <c:pt idx="117">
                  <c:v>0.15881561238223418</c:v>
                </c:pt>
                <c:pt idx="118">
                  <c:v>0.1601615074024226</c:v>
                </c:pt>
                <c:pt idx="119">
                  <c:v>0.16150740242261102</c:v>
                </c:pt>
                <c:pt idx="120">
                  <c:v>0.16285329744279947</c:v>
                </c:pt>
                <c:pt idx="121">
                  <c:v>0.16419919246298789</c:v>
                </c:pt>
                <c:pt idx="122">
                  <c:v>0.16554508748317631</c:v>
                </c:pt>
                <c:pt idx="123">
                  <c:v>0.16689098250336473</c:v>
                </c:pt>
                <c:pt idx="124">
                  <c:v>0.16823687752355315</c:v>
                </c:pt>
                <c:pt idx="125">
                  <c:v>0.1695827725437416</c:v>
                </c:pt>
                <c:pt idx="126">
                  <c:v>0.17092866756393002</c:v>
                </c:pt>
                <c:pt idx="127">
                  <c:v>0.17227456258411844</c:v>
                </c:pt>
                <c:pt idx="128">
                  <c:v>0.17362045760430686</c:v>
                </c:pt>
                <c:pt idx="129">
                  <c:v>0.17496635262449528</c:v>
                </c:pt>
                <c:pt idx="130">
                  <c:v>0.17631224764468373</c:v>
                </c:pt>
                <c:pt idx="131">
                  <c:v>0.17765814266487215</c:v>
                </c:pt>
                <c:pt idx="132">
                  <c:v>0.17900403768506057</c:v>
                </c:pt>
                <c:pt idx="133">
                  <c:v>0.18034993270524899</c:v>
                </c:pt>
                <c:pt idx="134">
                  <c:v>0.18169582772543741</c:v>
                </c:pt>
                <c:pt idx="135">
                  <c:v>0.18304172274562583</c:v>
                </c:pt>
                <c:pt idx="136">
                  <c:v>0.18438761776581428</c:v>
                </c:pt>
                <c:pt idx="137">
                  <c:v>0.1857335127860027</c:v>
                </c:pt>
                <c:pt idx="138">
                  <c:v>0.18707940780619112</c:v>
                </c:pt>
                <c:pt idx="139">
                  <c:v>0.18842530282637954</c:v>
                </c:pt>
                <c:pt idx="140">
                  <c:v>0.18977119784656796</c:v>
                </c:pt>
                <c:pt idx="141">
                  <c:v>0.19111709286675641</c:v>
                </c:pt>
                <c:pt idx="142">
                  <c:v>0.19246298788694483</c:v>
                </c:pt>
                <c:pt idx="143">
                  <c:v>0.19380888290713325</c:v>
                </c:pt>
                <c:pt idx="144">
                  <c:v>0.19515477792732167</c:v>
                </c:pt>
                <c:pt idx="145">
                  <c:v>0.19650067294751009</c:v>
                </c:pt>
                <c:pt idx="146">
                  <c:v>0.19784656796769853</c:v>
                </c:pt>
                <c:pt idx="147">
                  <c:v>0.19919246298788695</c:v>
                </c:pt>
                <c:pt idx="148">
                  <c:v>0.20053835800807537</c:v>
                </c:pt>
                <c:pt idx="149">
                  <c:v>0.20188425302826379</c:v>
                </c:pt>
                <c:pt idx="150">
                  <c:v>0.20323014804845221</c:v>
                </c:pt>
                <c:pt idx="151">
                  <c:v>0.20457604306864063</c:v>
                </c:pt>
                <c:pt idx="152">
                  <c:v>0.20592193808882908</c:v>
                </c:pt>
                <c:pt idx="153">
                  <c:v>0.2072678331090175</c:v>
                </c:pt>
                <c:pt idx="154">
                  <c:v>0.20861372812920592</c:v>
                </c:pt>
                <c:pt idx="155">
                  <c:v>0.20995962314939434</c:v>
                </c:pt>
                <c:pt idx="156">
                  <c:v>0.21130551816958276</c:v>
                </c:pt>
                <c:pt idx="157">
                  <c:v>0.21265141318977121</c:v>
                </c:pt>
                <c:pt idx="158">
                  <c:v>0.21399730820995963</c:v>
                </c:pt>
                <c:pt idx="159">
                  <c:v>0.21534320323014805</c:v>
                </c:pt>
                <c:pt idx="160">
                  <c:v>0.21668909825033647</c:v>
                </c:pt>
                <c:pt idx="161">
                  <c:v>0.21803499327052489</c:v>
                </c:pt>
                <c:pt idx="162">
                  <c:v>0.21938088829071331</c:v>
                </c:pt>
                <c:pt idx="163">
                  <c:v>0.22072678331090176</c:v>
                </c:pt>
                <c:pt idx="164">
                  <c:v>0.22207267833109018</c:v>
                </c:pt>
                <c:pt idx="165">
                  <c:v>0.2234185733512786</c:v>
                </c:pt>
                <c:pt idx="166">
                  <c:v>0.22476446837146702</c:v>
                </c:pt>
                <c:pt idx="167">
                  <c:v>0.22611036339165544</c:v>
                </c:pt>
                <c:pt idx="168">
                  <c:v>0.22745625841184389</c:v>
                </c:pt>
                <c:pt idx="169">
                  <c:v>0.22880215343203231</c:v>
                </c:pt>
                <c:pt idx="170">
                  <c:v>0.23014804845222073</c:v>
                </c:pt>
                <c:pt idx="171">
                  <c:v>0.23149394347240915</c:v>
                </c:pt>
                <c:pt idx="172">
                  <c:v>0.23283983849259757</c:v>
                </c:pt>
                <c:pt idx="173">
                  <c:v>0.23418573351278602</c:v>
                </c:pt>
                <c:pt idx="174">
                  <c:v>0.23553162853297444</c:v>
                </c:pt>
                <c:pt idx="175">
                  <c:v>0.23687752355316286</c:v>
                </c:pt>
                <c:pt idx="176">
                  <c:v>0.23822341857335128</c:v>
                </c:pt>
                <c:pt idx="177">
                  <c:v>0.2395693135935397</c:v>
                </c:pt>
                <c:pt idx="178">
                  <c:v>0.24091520861372812</c:v>
                </c:pt>
                <c:pt idx="179">
                  <c:v>0.24226110363391656</c:v>
                </c:pt>
                <c:pt idx="180">
                  <c:v>0.24360699865410498</c:v>
                </c:pt>
                <c:pt idx="181">
                  <c:v>0.2449528936742934</c:v>
                </c:pt>
                <c:pt idx="182">
                  <c:v>0.24629878869448182</c:v>
                </c:pt>
                <c:pt idx="183">
                  <c:v>0.24764468371467024</c:v>
                </c:pt>
                <c:pt idx="184">
                  <c:v>0.24899057873485869</c:v>
                </c:pt>
                <c:pt idx="185">
                  <c:v>0.25033647375504708</c:v>
                </c:pt>
                <c:pt idx="186">
                  <c:v>0.25168236877523553</c:v>
                </c:pt>
                <c:pt idx="187">
                  <c:v>0.25302826379542398</c:v>
                </c:pt>
                <c:pt idx="188">
                  <c:v>0.25437415881561237</c:v>
                </c:pt>
                <c:pt idx="189">
                  <c:v>0.25572005383580082</c:v>
                </c:pt>
                <c:pt idx="190">
                  <c:v>0.25706594885598921</c:v>
                </c:pt>
                <c:pt idx="191">
                  <c:v>0.25841184387617766</c:v>
                </c:pt>
                <c:pt idx="192">
                  <c:v>0.25975773889636611</c:v>
                </c:pt>
                <c:pt idx="193">
                  <c:v>0.2611036339165545</c:v>
                </c:pt>
                <c:pt idx="194">
                  <c:v>0.26244952893674295</c:v>
                </c:pt>
                <c:pt idx="195">
                  <c:v>0.26379542395693134</c:v>
                </c:pt>
                <c:pt idx="196">
                  <c:v>0.26514131897711979</c:v>
                </c:pt>
                <c:pt idx="197">
                  <c:v>0.26648721399730824</c:v>
                </c:pt>
                <c:pt idx="198">
                  <c:v>0.26783310901749663</c:v>
                </c:pt>
                <c:pt idx="199">
                  <c:v>0.26917900403768508</c:v>
                </c:pt>
                <c:pt idx="200">
                  <c:v>0.27052489905787347</c:v>
                </c:pt>
                <c:pt idx="201">
                  <c:v>0.27187079407806192</c:v>
                </c:pt>
                <c:pt idx="202">
                  <c:v>0.27321668909825031</c:v>
                </c:pt>
                <c:pt idx="203">
                  <c:v>0.27456258411843876</c:v>
                </c:pt>
                <c:pt idx="204">
                  <c:v>0.27590847913862721</c:v>
                </c:pt>
                <c:pt idx="205">
                  <c:v>0.2772543741588156</c:v>
                </c:pt>
                <c:pt idx="206">
                  <c:v>0.27860026917900405</c:v>
                </c:pt>
                <c:pt idx="207">
                  <c:v>0.27994616419919244</c:v>
                </c:pt>
                <c:pt idx="208">
                  <c:v>0.28129205921938089</c:v>
                </c:pt>
                <c:pt idx="209">
                  <c:v>0.28263795423956933</c:v>
                </c:pt>
                <c:pt idx="210">
                  <c:v>0.28398384925975773</c:v>
                </c:pt>
                <c:pt idx="211">
                  <c:v>0.28532974427994617</c:v>
                </c:pt>
                <c:pt idx="212">
                  <c:v>0.28667563930013457</c:v>
                </c:pt>
                <c:pt idx="213">
                  <c:v>0.28802153432032301</c:v>
                </c:pt>
                <c:pt idx="214">
                  <c:v>0.28936742934051146</c:v>
                </c:pt>
                <c:pt idx="215">
                  <c:v>0.29071332436069985</c:v>
                </c:pt>
                <c:pt idx="216">
                  <c:v>0.2920592193808883</c:v>
                </c:pt>
                <c:pt idx="217">
                  <c:v>0.29340511440107669</c:v>
                </c:pt>
                <c:pt idx="218">
                  <c:v>0.29475100942126514</c:v>
                </c:pt>
                <c:pt idx="219">
                  <c:v>0.29609690444145359</c:v>
                </c:pt>
                <c:pt idx="220">
                  <c:v>0.29744279946164198</c:v>
                </c:pt>
                <c:pt idx="221">
                  <c:v>0.29878869448183043</c:v>
                </c:pt>
                <c:pt idx="222">
                  <c:v>0.30013458950201882</c:v>
                </c:pt>
                <c:pt idx="223">
                  <c:v>0.30148048452220727</c:v>
                </c:pt>
                <c:pt idx="224">
                  <c:v>0.30282637954239572</c:v>
                </c:pt>
                <c:pt idx="225">
                  <c:v>0.30417227456258411</c:v>
                </c:pt>
                <c:pt idx="226">
                  <c:v>0.30551816958277256</c:v>
                </c:pt>
                <c:pt idx="227">
                  <c:v>0.30686406460296095</c:v>
                </c:pt>
                <c:pt idx="228">
                  <c:v>0.3082099596231494</c:v>
                </c:pt>
                <c:pt idx="229">
                  <c:v>0.30955585464333785</c:v>
                </c:pt>
                <c:pt idx="230">
                  <c:v>0.31090174966352624</c:v>
                </c:pt>
                <c:pt idx="231">
                  <c:v>0.31224764468371469</c:v>
                </c:pt>
                <c:pt idx="232">
                  <c:v>0.31359353970390308</c:v>
                </c:pt>
                <c:pt idx="233">
                  <c:v>0.31493943472409153</c:v>
                </c:pt>
                <c:pt idx="234">
                  <c:v>0.31628532974427992</c:v>
                </c:pt>
                <c:pt idx="235">
                  <c:v>0.31763122476446837</c:v>
                </c:pt>
                <c:pt idx="236">
                  <c:v>0.31897711978465682</c:v>
                </c:pt>
                <c:pt idx="237">
                  <c:v>0.32032301480484521</c:v>
                </c:pt>
                <c:pt idx="238">
                  <c:v>0.32166890982503366</c:v>
                </c:pt>
                <c:pt idx="239">
                  <c:v>0.32301480484522205</c:v>
                </c:pt>
                <c:pt idx="240">
                  <c:v>0.3243606998654105</c:v>
                </c:pt>
                <c:pt idx="241">
                  <c:v>0.32570659488559894</c:v>
                </c:pt>
                <c:pt idx="242">
                  <c:v>0.32705248990578734</c:v>
                </c:pt>
                <c:pt idx="243">
                  <c:v>0.32839838492597578</c:v>
                </c:pt>
                <c:pt idx="244">
                  <c:v>0.32974427994616418</c:v>
                </c:pt>
                <c:pt idx="245">
                  <c:v>0.33109017496635262</c:v>
                </c:pt>
                <c:pt idx="246">
                  <c:v>0.33243606998654107</c:v>
                </c:pt>
                <c:pt idx="247">
                  <c:v>0.33378196500672946</c:v>
                </c:pt>
                <c:pt idx="248">
                  <c:v>0.33512786002691791</c:v>
                </c:pt>
                <c:pt idx="249">
                  <c:v>0.3364737550471063</c:v>
                </c:pt>
                <c:pt idx="250">
                  <c:v>0.33781965006729475</c:v>
                </c:pt>
                <c:pt idx="251">
                  <c:v>0.3391655450874832</c:v>
                </c:pt>
                <c:pt idx="252">
                  <c:v>0.34051144010767159</c:v>
                </c:pt>
                <c:pt idx="253">
                  <c:v>0.34185733512786004</c:v>
                </c:pt>
                <c:pt idx="254">
                  <c:v>0.34320323014804843</c:v>
                </c:pt>
                <c:pt idx="255">
                  <c:v>0.34454912516823688</c:v>
                </c:pt>
                <c:pt idx="256">
                  <c:v>0.34589502018842533</c:v>
                </c:pt>
                <c:pt idx="257">
                  <c:v>0.34724091520861372</c:v>
                </c:pt>
                <c:pt idx="258">
                  <c:v>0.34858681022880217</c:v>
                </c:pt>
                <c:pt idx="259">
                  <c:v>0.34993270524899056</c:v>
                </c:pt>
                <c:pt idx="260">
                  <c:v>0.35127860026917901</c:v>
                </c:pt>
                <c:pt idx="261">
                  <c:v>0.35262449528936746</c:v>
                </c:pt>
                <c:pt idx="262">
                  <c:v>0.35397039030955585</c:v>
                </c:pt>
                <c:pt idx="263">
                  <c:v>0.3553162853297443</c:v>
                </c:pt>
                <c:pt idx="264">
                  <c:v>0.35666218034993269</c:v>
                </c:pt>
                <c:pt idx="265">
                  <c:v>0.35800807537012114</c:v>
                </c:pt>
                <c:pt idx="266">
                  <c:v>0.35935397039030953</c:v>
                </c:pt>
                <c:pt idx="267">
                  <c:v>0.36069986541049798</c:v>
                </c:pt>
                <c:pt idx="268">
                  <c:v>0.36204576043068643</c:v>
                </c:pt>
                <c:pt idx="269">
                  <c:v>0.36339165545087482</c:v>
                </c:pt>
                <c:pt idx="270">
                  <c:v>0.36473755047106327</c:v>
                </c:pt>
                <c:pt idx="271">
                  <c:v>0.36608344549125166</c:v>
                </c:pt>
                <c:pt idx="272">
                  <c:v>0.36742934051144011</c:v>
                </c:pt>
                <c:pt idx="273">
                  <c:v>0.36877523553162855</c:v>
                </c:pt>
                <c:pt idx="274">
                  <c:v>0.37012113055181695</c:v>
                </c:pt>
                <c:pt idx="275">
                  <c:v>0.37146702557200539</c:v>
                </c:pt>
                <c:pt idx="276">
                  <c:v>0.37281292059219379</c:v>
                </c:pt>
                <c:pt idx="277">
                  <c:v>0.37415881561238223</c:v>
                </c:pt>
                <c:pt idx="278">
                  <c:v>0.37550471063257068</c:v>
                </c:pt>
                <c:pt idx="279">
                  <c:v>0.37685060565275907</c:v>
                </c:pt>
                <c:pt idx="280">
                  <c:v>0.37819650067294752</c:v>
                </c:pt>
                <c:pt idx="281">
                  <c:v>0.37954239569313591</c:v>
                </c:pt>
                <c:pt idx="282">
                  <c:v>0.38088829071332436</c:v>
                </c:pt>
                <c:pt idx="283">
                  <c:v>0.38223418573351281</c:v>
                </c:pt>
                <c:pt idx="284">
                  <c:v>0.3835800807537012</c:v>
                </c:pt>
                <c:pt idx="285">
                  <c:v>0.38492597577388965</c:v>
                </c:pt>
                <c:pt idx="286">
                  <c:v>0.38627187079407804</c:v>
                </c:pt>
                <c:pt idx="287">
                  <c:v>0.38761776581426649</c:v>
                </c:pt>
                <c:pt idx="288">
                  <c:v>0.38896366083445494</c:v>
                </c:pt>
                <c:pt idx="289">
                  <c:v>0.39030955585464333</c:v>
                </c:pt>
                <c:pt idx="290">
                  <c:v>0.39165545087483178</c:v>
                </c:pt>
                <c:pt idx="291">
                  <c:v>0.39300134589502017</c:v>
                </c:pt>
                <c:pt idx="292">
                  <c:v>0.39434724091520862</c:v>
                </c:pt>
                <c:pt idx="293">
                  <c:v>0.39569313593539707</c:v>
                </c:pt>
                <c:pt idx="294">
                  <c:v>0.39703903095558546</c:v>
                </c:pt>
                <c:pt idx="295">
                  <c:v>0.39838492597577391</c:v>
                </c:pt>
                <c:pt idx="296">
                  <c:v>0.3997308209959623</c:v>
                </c:pt>
                <c:pt idx="297">
                  <c:v>0.40107671601615075</c:v>
                </c:pt>
                <c:pt idx="298">
                  <c:v>0.40242261103633914</c:v>
                </c:pt>
                <c:pt idx="299">
                  <c:v>0.40376850605652759</c:v>
                </c:pt>
                <c:pt idx="300">
                  <c:v>0.40511440107671604</c:v>
                </c:pt>
                <c:pt idx="301">
                  <c:v>0.40646029609690443</c:v>
                </c:pt>
                <c:pt idx="302">
                  <c:v>0.40780619111709288</c:v>
                </c:pt>
                <c:pt idx="303">
                  <c:v>0.40915208613728127</c:v>
                </c:pt>
                <c:pt idx="304">
                  <c:v>0.41049798115746972</c:v>
                </c:pt>
                <c:pt idx="305">
                  <c:v>0.41184387617765816</c:v>
                </c:pt>
                <c:pt idx="306">
                  <c:v>0.41318977119784656</c:v>
                </c:pt>
                <c:pt idx="307">
                  <c:v>0.414535666218035</c:v>
                </c:pt>
                <c:pt idx="308">
                  <c:v>0.4158815612382234</c:v>
                </c:pt>
                <c:pt idx="309">
                  <c:v>0.41722745625841184</c:v>
                </c:pt>
                <c:pt idx="310">
                  <c:v>0.41857335127860029</c:v>
                </c:pt>
                <c:pt idx="311">
                  <c:v>0.41991924629878868</c:v>
                </c:pt>
                <c:pt idx="312">
                  <c:v>0.42126514131897713</c:v>
                </c:pt>
                <c:pt idx="313">
                  <c:v>0.42261103633916552</c:v>
                </c:pt>
                <c:pt idx="314">
                  <c:v>0.42395693135935397</c:v>
                </c:pt>
                <c:pt idx="315">
                  <c:v>0.42530282637954242</c:v>
                </c:pt>
                <c:pt idx="316">
                  <c:v>0.42664872139973081</c:v>
                </c:pt>
                <c:pt idx="317">
                  <c:v>0.42799461641991926</c:v>
                </c:pt>
                <c:pt idx="318">
                  <c:v>0.42934051144010765</c:v>
                </c:pt>
                <c:pt idx="319">
                  <c:v>0.4306864064602961</c:v>
                </c:pt>
                <c:pt idx="320">
                  <c:v>0.43203230148048455</c:v>
                </c:pt>
                <c:pt idx="321">
                  <c:v>0.43337819650067294</c:v>
                </c:pt>
                <c:pt idx="322">
                  <c:v>0.43472409152086139</c:v>
                </c:pt>
                <c:pt idx="323">
                  <c:v>0.43606998654104978</c:v>
                </c:pt>
                <c:pt idx="324">
                  <c:v>0.43741588156123823</c:v>
                </c:pt>
                <c:pt idx="325">
                  <c:v>0.43876177658142662</c:v>
                </c:pt>
                <c:pt idx="326">
                  <c:v>0.44010767160161507</c:v>
                </c:pt>
                <c:pt idx="327">
                  <c:v>0.44145356662180352</c:v>
                </c:pt>
                <c:pt idx="328">
                  <c:v>0.44279946164199191</c:v>
                </c:pt>
                <c:pt idx="329">
                  <c:v>0.44414535666218036</c:v>
                </c:pt>
                <c:pt idx="330">
                  <c:v>0.44549125168236875</c:v>
                </c:pt>
                <c:pt idx="331">
                  <c:v>0.4468371467025572</c:v>
                </c:pt>
                <c:pt idx="332">
                  <c:v>0.44818304172274565</c:v>
                </c:pt>
                <c:pt idx="333">
                  <c:v>0.44952893674293404</c:v>
                </c:pt>
                <c:pt idx="334">
                  <c:v>0.45087483176312249</c:v>
                </c:pt>
                <c:pt idx="335">
                  <c:v>0.45222072678331088</c:v>
                </c:pt>
                <c:pt idx="336">
                  <c:v>0.45356662180349933</c:v>
                </c:pt>
                <c:pt idx="337">
                  <c:v>0.45491251682368777</c:v>
                </c:pt>
                <c:pt idx="338">
                  <c:v>0.45625841184387617</c:v>
                </c:pt>
                <c:pt idx="339">
                  <c:v>0.45760430686406461</c:v>
                </c:pt>
                <c:pt idx="340">
                  <c:v>0.45895020188425301</c:v>
                </c:pt>
                <c:pt idx="341">
                  <c:v>0.46029609690444145</c:v>
                </c:pt>
                <c:pt idx="342">
                  <c:v>0.4616419919246299</c:v>
                </c:pt>
                <c:pt idx="343">
                  <c:v>0.46298788694481829</c:v>
                </c:pt>
                <c:pt idx="344">
                  <c:v>0.46433378196500674</c:v>
                </c:pt>
                <c:pt idx="345">
                  <c:v>0.46567967698519513</c:v>
                </c:pt>
                <c:pt idx="346">
                  <c:v>0.46702557200538358</c:v>
                </c:pt>
                <c:pt idx="347">
                  <c:v>0.46837146702557203</c:v>
                </c:pt>
                <c:pt idx="348">
                  <c:v>0.46971736204576042</c:v>
                </c:pt>
                <c:pt idx="349">
                  <c:v>0.47106325706594887</c:v>
                </c:pt>
                <c:pt idx="350">
                  <c:v>0.47240915208613726</c:v>
                </c:pt>
                <c:pt idx="351">
                  <c:v>0.47375504710632571</c:v>
                </c:pt>
                <c:pt idx="352">
                  <c:v>0.47510094212651416</c:v>
                </c:pt>
                <c:pt idx="353">
                  <c:v>0.47644683714670255</c:v>
                </c:pt>
                <c:pt idx="354">
                  <c:v>0.477792732166891</c:v>
                </c:pt>
                <c:pt idx="355">
                  <c:v>0.47913862718707939</c:v>
                </c:pt>
                <c:pt idx="356">
                  <c:v>0.48048452220726784</c:v>
                </c:pt>
                <c:pt idx="357">
                  <c:v>0.48183041722745623</c:v>
                </c:pt>
                <c:pt idx="358">
                  <c:v>0.48317631224764468</c:v>
                </c:pt>
                <c:pt idx="359">
                  <c:v>0.48452220726783313</c:v>
                </c:pt>
                <c:pt idx="360">
                  <c:v>0.48586810228802152</c:v>
                </c:pt>
                <c:pt idx="361">
                  <c:v>0.48721399730820997</c:v>
                </c:pt>
                <c:pt idx="362">
                  <c:v>0.48855989232839836</c:v>
                </c:pt>
                <c:pt idx="363">
                  <c:v>0.48990578734858681</c:v>
                </c:pt>
                <c:pt idx="364">
                  <c:v>0.49125168236877526</c:v>
                </c:pt>
                <c:pt idx="365">
                  <c:v>0.49259757738896365</c:v>
                </c:pt>
                <c:pt idx="366">
                  <c:v>0.4939434724091521</c:v>
                </c:pt>
                <c:pt idx="367">
                  <c:v>0.49528936742934049</c:v>
                </c:pt>
                <c:pt idx="368">
                  <c:v>0.49663526244952894</c:v>
                </c:pt>
                <c:pt idx="369">
                  <c:v>0.49798115746971738</c:v>
                </c:pt>
                <c:pt idx="370">
                  <c:v>0.49932705248990578</c:v>
                </c:pt>
                <c:pt idx="371">
                  <c:v>0.50067294751009417</c:v>
                </c:pt>
                <c:pt idx="372">
                  <c:v>0.50201884253028262</c:v>
                </c:pt>
                <c:pt idx="373">
                  <c:v>0.50336473755047106</c:v>
                </c:pt>
                <c:pt idx="374">
                  <c:v>0.50471063257065951</c:v>
                </c:pt>
                <c:pt idx="375">
                  <c:v>0.50605652759084796</c:v>
                </c:pt>
                <c:pt idx="376">
                  <c:v>0.5074024226110363</c:v>
                </c:pt>
                <c:pt idx="377">
                  <c:v>0.50874831763122474</c:v>
                </c:pt>
                <c:pt idx="378">
                  <c:v>0.51009421265141319</c:v>
                </c:pt>
                <c:pt idx="379">
                  <c:v>0.51144010767160164</c:v>
                </c:pt>
                <c:pt idx="380">
                  <c:v>0.51278600269179009</c:v>
                </c:pt>
                <c:pt idx="381">
                  <c:v>0.51413189771197843</c:v>
                </c:pt>
                <c:pt idx="382">
                  <c:v>0.51547779273216687</c:v>
                </c:pt>
                <c:pt idx="383">
                  <c:v>0.51682368775235532</c:v>
                </c:pt>
                <c:pt idx="384">
                  <c:v>0.51816958277254377</c:v>
                </c:pt>
                <c:pt idx="385">
                  <c:v>0.51951547779273222</c:v>
                </c:pt>
                <c:pt idx="386">
                  <c:v>0.52086137281292055</c:v>
                </c:pt>
                <c:pt idx="387">
                  <c:v>0.522207267833109</c:v>
                </c:pt>
                <c:pt idx="388">
                  <c:v>0.52355316285329745</c:v>
                </c:pt>
                <c:pt idx="389">
                  <c:v>0.5248990578734859</c:v>
                </c:pt>
                <c:pt idx="390">
                  <c:v>0.52624495289367434</c:v>
                </c:pt>
                <c:pt idx="391">
                  <c:v>0.52759084791386268</c:v>
                </c:pt>
                <c:pt idx="392">
                  <c:v>0.52893674293405113</c:v>
                </c:pt>
                <c:pt idx="393">
                  <c:v>0.53028263795423958</c:v>
                </c:pt>
                <c:pt idx="394">
                  <c:v>0.53162853297442803</c:v>
                </c:pt>
                <c:pt idx="395">
                  <c:v>0.53297442799461647</c:v>
                </c:pt>
                <c:pt idx="396">
                  <c:v>0.53432032301480481</c:v>
                </c:pt>
                <c:pt idx="397">
                  <c:v>0.53566621803499326</c:v>
                </c:pt>
                <c:pt idx="398">
                  <c:v>0.53701211305518171</c:v>
                </c:pt>
                <c:pt idx="399">
                  <c:v>0.53835800807537015</c:v>
                </c:pt>
                <c:pt idx="400">
                  <c:v>0.5397039030955586</c:v>
                </c:pt>
                <c:pt idx="401">
                  <c:v>0.54104979811574694</c:v>
                </c:pt>
                <c:pt idx="402">
                  <c:v>0.54239569313593539</c:v>
                </c:pt>
                <c:pt idx="403">
                  <c:v>0.54374158815612383</c:v>
                </c:pt>
                <c:pt idx="404">
                  <c:v>0.54508748317631228</c:v>
                </c:pt>
                <c:pt idx="405">
                  <c:v>0.54643337819650062</c:v>
                </c:pt>
                <c:pt idx="406">
                  <c:v>0.54777927321668907</c:v>
                </c:pt>
                <c:pt idx="407">
                  <c:v>0.54912516823687751</c:v>
                </c:pt>
                <c:pt idx="408">
                  <c:v>0.55047106325706596</c:v>
                </c:pt>
                <c:pt idx="409">
                  <c:v>0.55181695827725441</c:v>
                </c:pt>
                <c:pt idx="410">
                  <c:v>0.55316285329744275</c:v>
                </c:pt>
                <c:pt idx="411">
                  <c:v>0.55450874831763119</c:v>
                </c:pt>
                <c:pt idx="412">
                  <c:v>0.55585464333781964</c:v>
                </c:pt>
                <c:pt idx="413">
                  <c:v>0.55720053835800809</c:v>
                </c:pt>
                <c:pt idx="414">
                  <c:v>0.55854643337819654</c:v>
                </c:pt>
                <c:pt idx="415">
                  <c:v>0.55989232839838488</c:v>
                </c:pt>
                <c:pt idx="416">
                  <c:v>0.56123822341857332</c:v>
                </c:pt>
                <c:pt idx="417">
                  <c:v>0.56258411843876177</c:v>
                </c:pt>
                <c:pt idx="418">
                  <c:v>0.56393001345895022</c:v>
                </c:pt>
                <c:pt idx="419">
                  <c:v>0.56527590847913867</c:v>
                </c:pt>
                <c:pt idx="420">
                  <c:v>0.566621803499327</c:v>
                </c:pt>
                <c:pt idx="421">
                  <c:v>0.56796769851951545</c:v>
                </c:pt>
                <c:pt idx="422">
                  <c:v>0.5693135935397039</c:v>
                </c:pt>
                <c:pt idx="423">
                  <c:v>0.57065948855989235</c:v>
                </c:pt>
                <c:pt idx="424">
                  <c:v>0.5720053835800808</c:v>
                </c:pt>
                <c:pt idx="425">
                  <c:v>0.57335127860026913</c:v>
                </c:pt>
                <c:pt idx="426">
                  <c:v>0.57469717362045758</c:v>
                </c:pt>
                <c:pt idx="427">
                  <c:v>0.57604306864064603</c:v>
                </c:pt>
                <c:pt idx="428">
                  <c:v>0.57738896366083448</c:v>
                </c:pt>
                <c:pt idx="429">
                  <c:v>0.57873485868102292</c:v>
                </c:pt>
                <c:pt idx="430">
                  <c:v>0.58008075370121126</c:v>
                </c:pt>
                <c:pt idx="431">
                  <c:v>0.58142664872139971</c:v>
                </c:pt>
                <c:pt idx="432">
                  <c:v>0.58277254374158816</c:v>
                </c:pt>
                <c:pt idx="433">
                  <c:v>0.5841184387617766</c:v>
                </c:pt>
                <c:pt idx="434">
                  <c:v>0.58546433378196505</c:v>
                </c:pt>
                <c:pt idx="435">
                  <c:v>0.58681022880215339</c:v>
                </c:pt>
                <c:pt idx="436">
                  <c:v>0.58815612382234184</c:v>
                </c:pt>
                <c:pt idx="437">
                  <c:v>0.58950201884253028</c:v>
                </c:pt>
                <c:pt idx="438">
                  <c:v>0.59084791386271873</c:v>
                </c:pt>
                <c:pt idx="439">
                  <c:v>0.59219380888290718</c:v>
                </c:pt>
                <c:pt idx="440">
                  <c:v>0.59353970390309552</c:v>
                </c:pt>
                <c:pt idx="441">
                  <c:v>0.59488559892328396</c:v>
                </c:pt>
                <c:pt idx="442">
                  <c:v>0.59623149394347241</c:v>
                </c:pt>
                <c:pt idx="443">
                  <c:v>0.59757738896366086</c:v>
                </c:pt>
                <c:pt idx="444">
                  <c:v>0.59892328398384931</c:v>
                </c:pt>
                <c:pt idx="445">
                  <c:v>0.60026917900403765</c:v>
                </c:pt>
                <c:pt idx="446">
                  <c:v>0.60161507402422609</c:v>
                </c:pt>
                <c:pt idx="447">
                  <c:v>0.60296096904441454</c:v>
                </c:pt>
                <c:pt idx="448">
                  <c:v>0.60430686406460299</c:v>
                </c:pt>
                <c:pt idx="449">
                  <c:v>0.60565275908479144</c:v>
                </c:pt>
                <c:pt idx="450">
                  <c:v>0.60699865410497977</c:v>
                </c:pt>
                <c:pt idx="451">
                  <c:v>0.60834454912516822</c:v>
                </c:pt>
                <c:pt idx="452">
                  <c:v>0.60969044414535667</c:v>
                </c:pt>
                <c:pt idx="453">
                  <c:v>0.61103633916554512</c:v>
                </c:pt>
                <c:pt idx="454">
                  <c:v>0.61238223418573356</c:v>
                </c:pt>
                <c:pt idx="455">
                  <c:v>0.6137281292059219</c:v>
                </c:pt>
                <c:pt idx="456">
                  <c:v>0.61507402422611035</c:v>
                </c:pt>
                <c:pt idx="457">
                  <c:v>0.6164199192462988</c:v>
                </c:pt>
                <c:pt idx="458">
                  <c:v>0.61776581426648725</c:v>
                </c:pt>
                <c:pt idx="459">
                  <c:v>0.61911170928667569</c:v>
                </c:pt>
                <c:pt idx="460">
                  <c:v>0.62045760430686403</c:v>
                </c:pt>
                <c:pt idx="461">
                  <c:v>0.62180349932705248</c:v>
                </c:pt>
                <c:pt idx="462">
                  <c:v>0.62314939434724093</c:v>
                </c:pt>
                <c:pt idx="463">
                  <c:v>0.62449528936742937</c:v>
                </c:pt>
                <c:pt idx="464">
                  <c:v>0.62584118438761771</c:v>
                </c:pt>
                <c:pt idx="465">
                  <c:v>0.62718707940780616</c:v>
                </c:pt>
                <c:pt idx="466">
                  <c:v>0.62853297442799461</c:v>
                </c:pt>
                <c:pt idx="467">
                  <c:v>0.62987886944818305</c:v>
                </c:pt>
                <c:pt idx="468">
                  <c:v>0.6312247644683715</c:v>
                </c:pt>
                <c:pt idx="469">
                  <c:v>0.63257065948855984</c:v>
                </c:pt>
                <c:pt idx="470">
                  <c:v>0.63391655450874829</c:v>
                </c:pt>
                <c:pt idx="471">
                  <c:v>0.63526244952893673</c:v>
                </c:pt>
                <c:pt idx="472">
                  <c:v>0.63660834454912518</c:v>
                </c:pt>
                <c:pt idx="473">
                  <c:v>0.63795423956931363</c:v>
                </c:pt>
                <c:pt idx="474">
                  <c:v>0.63930013458950197</c:v>
                </c:pt>
                <c:pt idx="475">
                  <c:v>0.64064602960969042</c:v>
                </c:pt>
                <c:pt idx="476">
                  <c:v>0.64199192462987886</c:v>
                </c:pt>
                <c:pt idx="477">
                  <c:v>0.64333781965006731</c:v>
                </c:pt>
                <c:pt idx="478">
                  <c:v>0.64468371467025576</c:v>
                </c:pt>
                <c:pt idx="479">
                  <c:v>0.6460296096904441</c:v>
                </c:pt>
                <c:pt idx="480">
                  <c:v>0.64737550471063254</c:v>
                </c:pt>
                <c:pt idx="481">
                  <c:v>0.64872139973082099</c:v>
                </c:pt>
                <c:pt idx="482">
                  <c:v>0.65006729475100944</c:v>
                </c:pt>
                <c:pt idx="483">
                  <c:v>0.65141318977119789</c:v>
                </c:pt>
                <c:pt idx="484">
                  <c:v>0.65275908479138622</c:v>
                </c:pt>
                <c:pt idx="485">
                  <c:v>0.65410497981157467</c:v>
                </c:pt>
                <c:pt idx="486">
                  <c:v>0.65545087483176312</c:v>
                </c:pt>
                <c:pt idx="487">
                  <c:v>0.65679676985195157</c:v>
                </c:pt>
                <c:pt idx="488">
                  <c:v>0.65814266487214002</c:v>
                </c:pt>
                <c:pt idx="489">
                  <c:v>0.65948855989232835</c:v>
                </c:pt>
                <c:pt idx="490">
                  <c:v>0.6608344549125168</c:v>
                </c:pt>
                <c:pt idx="491">
                  <c:v>0.66218034993270525</c:v>
                </c:pt>
                <c:pt idx="492">
                  <c:v>0.6635262449528937</c:v>
                </c:pt>
                <c:pt idx="493">
                  <c:v>0.66487213997308214</c:v>
                </c:pt>
                <c:pt idx="494">
                  <c:v>0.66621803499327048</c:v>
                </c:pt>
                <c:pt idx="495">
                  <c:v>0.66756393001345893</c:v>
                </c:pt>
                <c:pt idx="496">
                  <c:v>0.66890982503364738</c:v>
                </c:pt>
                <c:pt idx="497">
                  <c:v>0.67025572005383582</c:v>
                </c:pt>
                <c:pt idx="498">
                  <c:v>0.67160161507402427</c:v>
                </c:pt>
                <c:pt idx="499">
                  <c:v>0.67294751009421261</c:v>
                </c:pt>
                <c:pt idx="500">
                  <c:v>0.67429340511440106</c:v>
                </c:pt>
                <c:pt idx="501">
                  <c:v>0.6756393001345895</c:v>
                </c:pt>
                <c:pt idx="502">
                  <c:v>0.67698519515477795</c:v>
                </c:pt>
                <c:pt idx="503">
                  <c:v>0.6783310901749664</c:v>
                </c:pt>
                <c:pt idx="504">
                  <c:v>0.67967698519515474</c:v>
                </c:pt>
                <c:pt idx="505">
                  <c:v>0.68102288021534318</c:v>
                </c:pt>
                <c:pt idx="506">
                  <c:v>0.68236877523553163</c:v>
                </c:pt>
                <c:pt idx="507">
                  <c:v>0.68371467025572008</c:v>
                </c:pt>
                <c:pt idx="508">
                  <c:v>0.68506056527590853</c:v>
                </c:pt>
                <c:pt idx="509">
                  <c:v>0.68640646029609687</c:v>
                </c:pt>
                <c:pt idx="510">
                  <c:v>0.68775235531628531</c:v>
                </c:pt>
                <c:pt idx="511">
                  <c:v>0.68909825033647376</c:v>
                </c:pt>
                <c:pt idx="512">
                  <c:v>0.69044414535666221</c:v>
                </c:pt>
                <c:pt idx="513">
                  <c:v>0.69179004037685066</c:v>
                </c:pt>
                <c:pt idx="514">
                  <c:v>0.69313593539703899</c:v>
                </c:pt>
                <c:pt idx="515">
                  <c:v>0.69448183041722744</c:v>
                </c:pt>
                <c:pt idx="516">
                  <c:v>0.69582772543741589</c:v>
                </c:pt>
                <c:pt idx="517">
                  <c:v>0.69717362045760434</c:v>
                </c:pt>
                <c:pt idx="518">
                  <c:v>0.69851951547779279</c:v>
                </c:pt>
                <c:pt idx="519">
                  <c:v>0.69986541049798112</c:v>
                </c:pt>
                <c:pt idx="520">
                  <c:v>0.70121130551816957</c:v>
                </c:pt>
                <c:pt idx="521">
                  <c:v>0.70255720053835802</c:v>
                </c:pt>
                <c:pt idx="522">
                  <c:v>0.70390309555854647</c:v>
                </c:pt>
                <c:pt idx="523">
                  <c:v>0.70524899057873491</c:v>
                </c:pt>
                <c:pt idx="524">
                  <c:v>0.70659488559892325</c:v>
                </c:pt>
                <c:pt idx="525">
                  <c:v>0.7079407806191117</c:v>
                </c:pt>
                <c:pt idx="526">
                  <c:v>0.70928667563930015</c:v>
                </c:pt>
                <c:pt idx="527">
                  <c:v>0.71063257065948859</c:v>
                </c:pt>
                <c:pt idx="528">
                  <c:v>0.71197846567967693</c:v>
                </c:pt>
                <c:pt idx="529">
                  <c:v>0.71332436069986538</c:v>
                </c:pt>
                <c:pt idx="530">
                  <c:v>0.71467025572005383</c:v>
                </c:pt>
                <c:pt idx="531">
                  <c:v>0.71601615074024227</c:v>
                </c:pt>
                <c:pt idx="532">
                  <c:v>0.71736204576043072</c:v>
                </c:pt>
                <c:pt idx="533">
                  <c:v>0.71870794078061906</c:v>
                </c:pt>
                <c:pt idx="534">
                  <c:v>0.72005383580080751</c:v>
                </c:pt>
                <c:pt idx="535">
                  <c:v>0.72139973082099595</c:v>
                </c:pt>
                <c:pt idx="536">
                  <c:v>0.7227456258411844</c:v>
                </c:pt>
                <c:pt idx="537">
                  <c:v>0.72409152086137285</c:v>
                </c:pt>
                <c:pt idx="538">
                  <c:v>0.72543741588156119</c:v>
                </c:pt>
                <c:pt idx="539">
                  <c:v>0.72678331090174964</c:v>
                </c:pt>
                <c:pt idx="540">
                  <c:v>0.72812920592193808</c:v>
                </c:pt>
                <c:pt idx="541">
                  <c:v>0.72947510094212653</c:v>
                </c:pt>
                <c:pt idx="542">
                  <c:v>0.73082099596231498</c:v>
                </c:pt>
                <c:pt idx="543">
                  <c:v>0.73216689098250332</c:v>
                </c:pt>
                <c:pt idx="544">
                  <c:v>0.73351278600269176</c:v>
                </c:pt>
                <c:pt idx="545">
                  <c:v>0.73485868102288021</c:v>
                </c:pt>
                <c:pt idx="546">
                  <c:v>0.73620457604306866</c:v>
                </c:pt>
                <c:pt idx="547">
                  <c:v>0.73755047106325711</c:v>
                </c:pt>
                <c:pt idx="548">
                  <c:v>0.73889636608344544</c:v>
                </c:pt>
                <c:pt idx="549">
                  <c:v>0.74024226110363389</c:v>
                </c:pt>
                <c:pt idx="550">
                  <c:v>0.74158815612382234</c:v>
                </c:pt>
                <c:pt idx="551">
                  <c:v>0.74293405114401079</c:v>
                </c:pt>
                <c:pt idx="552">
                  <c:v>0.74427994616419924</c:v>
                </c:pt>
                <c:pt idx="553">
                  <c:v>0.74562584118438757</c:v>
                </c:pt>
                <c:pt idx="554">
                  <c:v>0.74697173620457602</c:v>
                </c:pt>
                <c:pt idx="555">
                  <c:v>0.74831763122476447</c:v>
                </c:pt>
                <c:pt idx="556">
                  <c:v>0.74966352624495292</c:v>
                </c:pt>
                <c:pt idx="557">
                  <c:v>0.75100942126514136</c:v>
                </c:pt>
                <c:pt idx="558">
                  <c:v>0.7523553162853297</c:v>
                </c:pt>
                <c:pt idx="559">
                  <c:v>0.75370121130551815</c:v>
                </c:pt>
                <c:pt idx="560">
                  <c:v>0.7550471063257066</c:v>
                </c:pt>
                <c:pt idx="561">
                  <c:v>0.75639300134589504</c:v>
                </c:pt>
                <c:pt idx="562">
                  <c:v>0.75773889636608349</c:v>
                </c:pt>
                <c:pt idx="563">
                  <c:v>0.75908479138627183</c:v>
                </c:pt>
                <c:pt idx="564">
                  <c:v>0.76043068640646028</c:v>
                </c:pt>
                <c:pt idx="565">
                  <c:v>0.76177658142664872</c:v>
                </c:pt>
                <c:pt idx="566">
                  <c:v>0.76312247644683717</c:v>
                </c:pt>
                <c:pt idx="567">
                  <c:v>0.76446837146702562</c:v>
                </c:pt>
                <c:pt idx="568">
                  <c:v>0.76581426648721396</c:v>
                </c:pt>
                <c:pt idx="569">
                  <c:v>0.7671601615074024</c:v>
                </c:pt>
                <c:pt idx="570">
                  <c:v>0.76850605652759085</c:v>
                </c:pt>
                <c:pt idx="571">
                  <c:v>0.7698519515477793</c:v>
                </c:pt>
                <c:pt idx="572">
                  <c:v>0.77119784656796775</c:v>
                </c:pt>
                <c:pt idx="573">
                  <c:v>0.77254374158815609</c:v>
                </c:pt>
                <c:pt idx="574">
                  <c:v>0.77388963660834453</c:v>
                </c:pt>
                <c:pt idx="575">
                  <c:v>0.77523553162853298</c:v>
                </c:pt>
                <c:pt idx="576">
                  <c:v>0.77658142664872143</c:v>
                </c:pt>
                <c:pt idx="577">
                  <c:v>0.77792732166890988</c:v>
                </c:pt>
                <c:pt idx="578">
                  <c:v>0.77927321668909821</c:v>
                </c:pt>
                <c:pt idx="579">
                  <c:v>0.78061911170928666</c:v>
                </c:pt>
                <c:pt idx="580">
                  <c:v>0.78196500672947511</c:v>
                </c:pt>
                <c:pt idx="581">
                  <c:v>0.78331090174966356</c:v>
                </c:pt>
                <c:pt idx="582">
                  <c:v>0.78465679676985201</c:v>
                </c:pt>
                <c:pt idx="583">
                  <c:v>0.78600269179004034</c:v>
                </c:pt>
                <c:pt idx="584">
                  <c:v>0.78734858681022879</c:v>
                </c:pt>
                <c:pt idx="585">
                  <c:v>0.78869448183041724</c:v>
                </c:pt>
                <c:pt idx="586">
                  <c:v>0.79004037685060569</c:v>
                </c:pt>
                <c:pt idx="587">
                  <c:v>0.79138627187079413</c:v>
                </c:pt>
                <c:pt idx="588">
                  <c:v>0.79273216689098247</c:v>
                </c:pt>
                <c:pt idx="589">
                  <c:v>0.79407806191117092</c:v>
                </c:pt>
                <c:pt idx="590">
                  <c:v>0.79542395693135937</c:v>
                </c:pt>
                <c:pt idx="591">
                  <c:v>0.79676985195154781</c:v>
                </c:pt>
                <c:pt idx="592">
                  <c:v>0.79811574697173615</c:v>
                </c:pt>
                <c:pt idx="593">
                  <c:v>0.7994616419919246</c:v>
                </c:pt>
                <c:pt idx="594">
                  <c:v>0.80080753701211305</c:v>
                </c:pt>
                <c:pt idx="595">
                  <c:v>0.80215343203230149</c:v>
                </c:pt>
                <c:pt idx="596">
                  <c:v>0.80349932705248994</c:v>
                </c:pt>
                <c:pt idx="597">
                  <c:v>0.80484522207267828</c:v>
                </c:pt>
                <c:pt idx="598">
                  <c:v>0.80619111709286673</c:v>
                </c:pt>
                <c:pt idx="599">
                  <c:v>0.80753701211305517</c:v>
                </c:pt>
                <c:pt idx="600">
                  <c:v>0.80888290713324362</c:v>
                </c:pt>
                <c:pt idx="601">
                  <c:v>0.81022880215343207</c:v>
                </c:pt>
                <c:pt idx="602">
                  <c:v>0.81157469717362041</c:v>
                </c:pt>
                <c:pt idx="603">
                  <c:v>0.81292059219380886</c:v>
                </c:pt>
                <c:pt idx="604">
                  <c:v>0.8142664872139973</c:v>
                </c:pt>
                <c:pt idx="605">
                  <c:v>0.81561238223418575</c:v>
                </c:pt>
                <c:pt idx="606">
                  <c:v>0.8169582772543742</c:v>
                </c:pt>
                <c:pt idx="607">
                  <c:v>0.81830417227456254</c:v>
                </c:pt>
                <c:pt idx="608">
                  <c:v>0.81965006729475098</c:v>
                </c:pt>
                <c:pt idx="609">
                  <c:v>0.82099596231493943</c:v>
                </c:pt>
                <c:pt idx="610">
                  <c:v>0.82234185733512788</c:v>
                </c:pt>
                <c:pt idx="611">
                  <c:v>0.82368775235531633</c:v>
                </c:pt>
                <c:pt idx="612">
                  <c:v>0.82503364737550466</c:v>
                </c:pt>
                <c:pt idx="613">
                  <c:v>0.82637954239569311</c:v>
                </c:pt>
                <c:pt idx="614">
                  <c:v>0.82772543741588156</c:v>
                </c:pt>
                <c:pt idx="615">
                  <c:v>0.82907133243607001</c:v>
                </c:pt>
                <c:pt idx="616">
                  <c:v>0.83041722745625846</c:v>
                </c:pt>
                <c:pt idx="617">
                  <c:v>0.83176312247644679</c:v>
                </c:pt>
                <c:pt idx="618">
                  <c:v>0.83310901749663524</c:v>
                </c:pt>
                <c:pt idx="619">
                  <c:v>0.83445491251682369</c:v>
                </c:pt>
                <c:pt idx="620">
                  <c:v>0.83580080753701214</c:v>
                </c:pt>
                <c:pt idx="621">
                  <c:v>0.83714670255720058</c:v>
                </c:pt>
                <c:pt idx="622">
                  <c:v>0.83849259757738892</c:v>
                </c:pt>
                <c:pt idx="623">
                  <c:v>0.83983849259757737</c:v>
                </c:pt>
                <c:pt idx="624">
                  <c:v>0.84118438761776582</c:v>
                </c:pt>
                <c:pt idx="625">
                  <c:v>0.84253028263795426</c:v>
                </c:pt>
                <c:pt idx="626">
                  <c:v>0.84387617765814271</c:v>
                </c:pt>
                <c:pt idx="627">
                  <c:v>0.84522207267833105</c:v>
                </c:pt>
                <c:pt idx="628">
                  <c:v>0.8465679676985195</c:v>
                </c:pt>
                <c:pt idx="629">
                  <c:v>0.84791386271870794</c:v>
                </c:pt>
                <c:pt idx="630">
                  <c:v>0.84925975773889639</c:v>
                </c:pt>
                <c:pt idx="631">
                  <c:v>0.85060565275908484</c:v>
                </c:pt>
                <c:pt idx="632">
                  <c:v>0.85195154777927318</c:v>
                </c:pt>
                <c:pt idx="633">
                  <c:v>0.85329744279946163</c:v>
                </c:pt>
                <c:pt idx="634">
                  <c:v>0.85464333781965007</c:v>
                </c:pt>
                <c:pt idx="635">
                  <c:v>0.85598923283983852</c:v>
                </c:pt>
                <c:pt idx="636">
                  <c:v>0.85733512786002697</c:v>
                </c:pt>
                <c:pt idx="637">
                  <c:v>0.85868102288021531</c:v>
                </c:pt>
                <c:pt idx="638">
                  <c:v>0.86002691790040375</c:v>
                </c:pt>
                <c:pt idx="639">
                  <c:v>0.8613728129205922</c:v>
                </c:pt>
                <c:pt idx="640">
                  <c:v>0.86271870794078065</c:v>
                </c:pt>
                <c:pt idx="641">
                  <c:v>0.8640646029609691</c:v>
                </c:pt>
                <c:pt idx="642">
                  <c:v>0.86541049798115743</c:v>
                </c:pt>
                <c:pt idx="643">
                  <c:v>0.86675639300134588</c:v>
                </c:pt>
                <c:pt idx="644">
                  <c:v>0.86810228802153433</c:v>
                </c:pt>
                <c:pt idx="645">
                  <c:v>0.86944818304172278</c:v>
                </c:pt>
                <c:pt idx="646">
                  <c:v>0.87079407806191123</c:v>
                </c:pt>
                <c:pt idx="647">
                  <c:v>0.87213997308209956</c:v>
                </c:pt>
                <c:pt idx="648">
                  <c:v>0.87348586810228801</c:v>
                </c:pt>
                <c:pt idx="649">
                  <c:v>0.87483176312247646</c:v>
                </c:pt>
                <c:pt idx="650">
                  <c:v>0.87617765814266491</c:v>
                </c:pt>
                <c:pt idx="651">
                  <c:v>0.87752355316285324</c:v>
                </c:pt>
                <c:pt idx="652">
                  <c:v>0.87886944818304169</c:v>
                </c:pt>
                <c:pt idx="653">
                  <c:v>0.88021534320323014</c:v>
                </c:pt>
                <c:pt idx="654">
                  <c:v>0.88156123822341859</c:v>
                </c:pt>
                <c:pt idx="655">
                  <c:v>0.88290713324360703</c:v>
                </c:pt>
                <c:pt idx="656">
                  <c:v>0.88425302826379537</c:v>
                </c:pt>
                <c:pt idx="657">
                  <c:v>0.88559892328398382</c:v>
                </c:pt>
                <c:pt idx="658">
                  <c:v>0.88694481830417227</c:v>
                </c:pt>
                <c:pt idx="659">
                  <c:v>0.88829071332436071</c:v>
                </c:pt>
                <c:pt idx="660">
                  <c:v>0.88963660834454916</c:v>
                </c:pt>
                <c:pt idx="661">
                  <c:v>0.8909825033647375</c:v>
                </c:pt>
                <c:pt idx="662">
                  <c:v>0.89232839838492595</c:v>
                </c:pt>
                <c:pt idx="663">
                  <c:v>0.89367429340511439</c:v>
                </c:pt>
                <c:pt idx="664">
                  <c:v>0.89502018842530284</c:v>
                </c:pt>
                <c:pt idx="665">
                  <c:v>0.89636608344549129</c:v>
                </c:pt>
                <c:pt idx="666">
                  <c:v>0.89771197846567963</c:v>
                </c:pt>
                <c:pt idx="667">
                  <c:v>0.89905787348586808</c:v>
                </c:pt>
                <c:pt idx="668">
                  <c:v>0.90040376850605652</c:v>
                </c:pt>
                <c:pt idx="669">
                  <c:v>0.90174966352624497</c:v>
                </c:pt>
                <c:pt idx="670">
                  <c:v>0.90309555854643342</c:v>
                </c:pt>
                <c:pt idx="671">
                  <c:v>0.90444145356662176</c:v>
                </c:pt>
                <c:pt idx="672">
                  <c:v>0.9057873485868102</c:v>
                </c:pt>
                <c:pt idx="673">
                  <c:v>0.90713324360699865</c:v>
                </c:pt>
                <c:pt idx="674">
                  <c:v>0.9084791386271871</c:v>
                </c:pt>
                <c:pt idx="675">
                  <c:v>0.90982503364737555</c:v>
                </c:pt>
                <c:pt idx="676">
                  <c:v>0.91117092866756388</c:v>
                </c:pt>
                <c:pt idx="677">
                  <c:v>0.91251682368775233</c:v>
                </c:pt>
                <c:pt idx="678">
                  <c:v>0.91386271870794078</c:v>
                </c:pt>
                <c:pt idx="679">
                  <c:v>0.91520861372812923</c:v>
                </c:pt>
                <c:pt idx="680">
                  <c:v>0.91655450874831768</c:v>
                </c:pt>
                <c:pt idx="681">
                  <c:v>0.91790040376850601</c:v>
                </c:pt>
                <c:pt idx="682">
                  <c:v>0.91924629878869446</c:v>
                </c:pt>
                <c:pt idx="683">
                  <c:v>0.92059219380888291</c:v>
                </c:pt>
                <c:pt idx="684">
                  <c:v>0.92193808882907136</c:v>
                </c:pt>
                <c:pt idx="685">
                  <c:v>0.9232839838492598</c:v>
                </c:pt>
                <c:pt idx="686">
                  <c:v>0.92462987886944814</c:v>
                </c:pt>
                <c:pt idx="687">
                  <c:v>0.92597577388963659</c:v>
                </c:pt>
                <c:pt idx="688">
                  <c:v>0.92732166890982504</c:v>
                </c:pt>
                <c:pt idx="689">
                  <c:v>0.92866756393001348</c:v>
                </c:pt>
                <c:pt idx="690">
                  <c:v>0.93001345895020193</c:v>
                </c:pt>
                <c:pt idx="691">
                  <c:v>0.93135935397039027</c:v>
                </c:pt>
                <c:pt idx="692">
                  <c:v>0.93270524899057872</c:v>
                </c:pt>
                <c:pt idx="693">
                  <c:v>0.93405114401076716</c:v>
                </c:pt>
                <c:pt idx="694">
                  <c:v>0.93539703903095561</c:v>
                </c:pt>
                <c:pt idx="695">
                  <c:v>0.93674293405114406</c:v>
                </c:pt>
                <c:pt idx="696">
                  <c:v>0.9380888290713324</c:v>
                </c:pt>
                <c:pt idx="697">
                  <c:v>0.93943472409152085</c:v>
                </c:pt>
                <c:pt idx="698">
                  <c:v>0.94078061911170929</c:v>
                </c:pt>
                <c:pt idx="699">
                  <c:v>0.94212651413189774</c:v>
                </c:pt>
                <c:pt idx="700">
                  <c:v>0.94347240915208619</c:v>
                </c:pt>
                <c:pt idx="701">
                  <c:v>0.94481830417227453</c:v>
                </c:pt>
                <c:pt idx="702">
                  <c:v>0.94616419919246297</c:v>
                </c:pt>
                <c:pt idx="703">
                  <c:v>0.94751009421265142</c:v>
                </c:pt>
                <c:pt idx="704">
                  <c:v>0.94885598923283987</c:v>
                </c:pt>
                <c:pt idx="705">
                  <c:v>0.95020188425302832</c:v>
                </c:pt>
                <c:pt idx="706">
                  <c:v>0.95154777927321665</c:v>
                </c:pt>
                <c:pt idx="707">
                  <c:v>0.9528936742934051</c:v>
                </c:pt>
                <c:pt idx="708">
                  <c:v>0.95423956931359355</c:v>
                </c:pt>
                <c:pt idx="709">
                  <c:v>0.955585464333782</c:v>
                </c:pt>
                <c:pt idx="710">
                  <c:v>0.95693135935397045</c:v>
                </c:pt>
                <c:pt idx="711">
                  <c:v>0.95827725437415878</c:v>
                </c:pt>
                <c:pt idx="712">
                  <c:v>0.95962314939434723</c:v>
                </c:pt>
                <c:pt idx="713">
                  <c:v>0.96096904441453568</c:v>
                </c:pt>
                <c:pt idx="714">
                  <c:v>0.96231493943472413</c:v>
                </c:pt>
                <c:pt idx="715">
                  <c:v>0.96366083445491246</c:v>
                </c:pt>
                <c:pt idx="716">
                  <c:v>0.96500672947510091</c:v>
                </c:pt>
                <c:pt idx="717">
                  <c:v>0.96635262449528936</c:v>
                </c:pt>
                <c:pt idx="718">
                  <c:v>0.96769851951547781</c:v>
                </c:pt>
                <c:pt idx="719">
                  <c:v>0.96904441453566625</c:v>
                </c:pt>
                <c:pt idx="720">
                  <c:v>0.97039030955585459</c:v>
                </c:pt>
                <c:pt idx="721">
                  <c:v>0.97173620457604304</c:v>
                </c:pt>
                <c:pt idx="722">
                  <c:v>0.97308209959623149</c:v>
                </c:pt>
                <c:pt idx="723">
                  <c:v>0.97442799461641993</c:v>
                </c:pt>
                <c:pt idx="724">
                  <c:v>0.97577388963660838</c:v>
                </c:pt>
                <c:pt idx="725">
                  <c:v>0.97711978465679672</c:v>
                </c:pt>
                <c:pt idx="726">
                  <c:v>0.97846567967698517</c:v>
                </c:pt>
                <c:pt idx="727">
                  <c:v>0.97981157469717362</c:v>
                </c:pt>
                <c:pt idx="728">
                  <c:v>0.98115746971736206</c:v>
                </c:pt>
                <c:pt idx="729">
                  <c:v>0.98250336473755051</c:v>
                </c:pt>
                <c:pt idx="730">
                  <c:v>0.98384925975773885</c:v>
                </c:pt>
                <c:pt idx="731">
                  <c:v>0.9851951547779273</c:v>
                </c:pt>
                <c:pt idx="732">
                  <c:v>0.98654104979811574</c:v>
                </c:pt>
                <c:pt idx="733">
                  <c:v>0.98788694481830419</c:v>
                </c:pt>
                <c:pt idx="734">
                  <c:v>0.98923283983849264</c:v>
                </c:pt>
                <c:pt idx="735">
                  <c:v>0.99057873485868098</c:v>
                </c:pt>
                <c:pt idx="736">
                  <c:v>0.99192462987886942</c:v>
                </c:pt>
                <c:pt idx="737">
                  <c:v>0.99327052489905787</c:v>
                </c:pt>
                <c:pt idx="738">
                  <c:v>0.99461641991924632</c:v>
                </c:pt>
                <c:pt idx="739">
                  <c:v>0.99596231493943477</c:v>
                </c:pt>
                <c:pt idx="740">
                  <c:v>0.9973082099596231</c:v>
                </c:pt>
                <c:pt idx="741">
                  <c:v>0.99865410497981155</c:v>
                </c:pt>
                <c:pt idx="742">
                  <c:v>1</c:v>
                </c:pt>
              </c:numCache>
            </c:numRef>
          </c:xVal>
          <c:yVal>
            <c:numRef>
              <c:f>'Duration Curve'!$O$2:$O$763</c:f>
              <c:numCache>
                <c:formatCode>General</c:formatCode>
                <c:ptCount val="762"/>
                <c:pt idx="0">
                  <c:v>27796.874608289931</c:v>
                </c:pt>
                <c:pt idx="1">
                  <c:v>27948.944190538194</c:v>
                </c:pt>
                <c:pt idx="2">
                  <c:v>28082.138994140623</c:v>
                </c:pt>
                <c:pt idx="3">
                  <c:v>28143.191473524304</c:v>
                </c:pt>
                <c:pt idx="4">
                  <c:v>28178.664086371529</c:v>
                </c:pt>
                <c:pt idx="5">
                  <c:v>28297.460708550348</c:v>
                </c:pt>
                <c:pt idx="6">
                  <c:v>28413.721512586806</c:v>
                </c:pt>
                <c:pt idx="7">
                  <c:v>28425.080735677082</c:v>
                </c:pt>
                <c:pt idx="8">
                  <c:v>28426.413419053821</c:v>
                </c:pt>
                <c:pt idx="9">
                  <c:v>28443.12263888889</c:v>
                </c:pt>
                <c:pt idx="10">
                  <c:v>28444.545396050347</c:v>
                </c:pt>
                <c:pt idx="11">
                  <c:v>28579.846136067707</c:v>
                </c:pt>
                <c:pt idx="12">
                  <c:v>28599.050776909724</c:v>
                </c:pt>
                <c:pt idx="13">
                  <c:v>28698.779301215276</c:v>
                </c:pt>
                <c:pt idx="14">
                  <c:v>28702.79458550347</c:v>
                </c:pt>
                <c:pt idx="15">
                  <c:v>28709.740855034721</c:v>
                </c:pt>
                <c:pt idx="16">
                  <c:v>28710.250023871529</c:v>
                </c:pt>
                <c:pt idx="17">
                  <c:v>28791.038658854166</c:v>
                </c:pt>
                <c:pt idx="18">
                  <c:v>28792.833638237847</c:v>
                </c:pt>
                <c:pt idx="19">
                  <c:v>28858.406082899306</c:v>
                </c:pt>
                <c:pt idx="20">
                  <c:v>28880.697309027779</c:v>
                </c:pt>
                <c:pt idx="21">
                  <c:v>28909.101949869793</c:v>
                </c:pt>
                <c:pt idx="22">
                  <c:v>28958.424008246529</c:v>
                </c:pt>
                <c:pt idx="23">
                  <c:v>28977.176726345486</c:v>
                </c:pt>
                <c:pt idx="24">
                  <c:v>29030.32305013021</c:v>
                </c:pt>
                <c:pt idx="25">
                  <c:v>29060.507329101561</c:v>
                </c:pt>
                <c:pt idx="26">
                  <c:v>29142.199559461806</c:v>
                </c:pt>
                <c:pt idx="27">
                  <c:v>29152.638715277779</c:v>
                </c:pt>
                <c:pt idx="28">
                  <c:v>29185.376433376736</c:v>
                </c:pt>
                <c:pt idx="29">
                  <c:v>29218.427199435762</c:v>
                </c:pt>
                <c:pt idx="30">
                  <c:v>29230.00978515625</c:v>
                </c:pt>
                <c:pt idx="31">
                  <c:v>29274.333006727429</c:v>
                </c:pt>
                <c:pt idx="32">
                  <c:v>29340.302435980902</c:v>
                </c:pt>
                <c:pt idx="33">
                  <c:v>29353.694195963541</c:v>
                </c:pt>
                <c:pt idx="34">
                  <c:v>29406.159715711805</c:v>
                </c:pt>
                <c:pt idx="35">
                  <c:v>29412.735883246529</c:v>
                </c:pt>
                <c:pt idx="36">
                  <c:v>29426.310748697917</c:v>
                </c:pt>
                <c:pt idx="37">
                  <c:v>29449.679813368057</c:v>
                </c:pt>
                <c:pt idx="38">
                  <c:v>29514.370232204859</c:v>
                </c:pt>
                <c:pt idx="39">
                  <c:v>29583.221821831597</c:v>
                </c:pt>
                <c:pt idx="40">
                  <c:v>29595.862604166668</c:v>
                </c:pt>
                <c:pt idx="41">
                  <c:v>29596.979305555556</c:v>
                </c:pt>
                <c:pt idx="42">
                  <c:v>29634.564236111109</c:v>
                </c:pt>
                <c:pt idx="43">
                  <c:v>29679.583262803819</c:v>
                </c:pt>
                <c:pt idx="44">
                  <c:v>29703.599301215279</c:v>
                </c:pt>
                <c:pt idx="45">
                  <c:v>29706.678939887152</c:v>
                </c:pt>
                <c:pt idx="46">
                  <c:v>29713.9111328125</c:v>
                </c:pt>
                <c:pt idx="47">
                  <c:v>29818.3424609375</c:v>
                </c:pt>
                <c:pt idx="48">
                  <c:v>29872.190422092015</c:v>
                </c:pt>
                <c:pt idx="49">
                  <c:v>29895.680742187498</c:v>
                </c:pt>
                <c:pt idx="50">
                  <c:v>29918.432236328124</c:v>
                </c:pt>
                <c:pt idx="51">
                  <c:v>29960.249965277777</c:v>
                </c:pt>
                <c:pt idx="52">
                  <c:v>29995.585418836807</c:v>
                </c:pt>
                <c:pt idx="53">
                  <c:v>30016.380117730034</c:v>
                </c:pt>
                <c:pt idx="54">
                  <c:v>30185.120811631943</c:v>
                </c:pt>
                <c:pt idx="55">
                  <c:v>30189.179394531249</c:v>
                </c:pt>
                <c:pt idx="56">
                  <c:v>30192.430876736111</c:v>
                </c:pt>
                <c:pt idx="57">
                  <c:v>30242.295487196181</c:v>
                </c:pt>
                <c:pt idx="58">
                  <c:v>30291.503167317707</c:v>
                </c:pt>
                <c:pt idx="59">
                  <c:v>30293.889049479167</c:v>
                </c:pt>
                <c:pt idx="60">
                  <c:v>30303.380870225694</c:v>
                </c:pt>
                <c:pt idx="61">
                  <c:v>30336.616921657987</c:v>
                </c:pt>
                <c:pt idx="62">
                  <c:v>30342.749001736112</c:v>
                </c:pt>
                <c:pt idx="63">
                  <c:v>30351.819704861111</c:v>
                </c:pt>
                <c:pt idx="64">
                  <c:v>30357.535935329863</c:v>
                </c:pt>
                <c:pt idx="65">
                  <c:v>30395.638342013888</c:v>
                </c:pt>
                <c:pt idx="66">
                  <c:v>30400.471712239585</c:v>
                </c:pt>
                <c:pt idx="67">
                  <c:v>30410.360093315972</c:v>
                </c:pt>
                <c:pt idx="68">
                  <c:v>30411.081012369792</c:v>
                </c:pt>
                <c:pt idx="69">
                  <c:v>30431.007102322048</c:v>
                </c:pt>
                <c:pt idx="70">
                  <c:v>30459.320439453124</c:v>
                </c:pt>
                <c:pt idx="71">
                  <c:v>30463.949429253473</c:v>
                </c:pt>
                <c:pt idx="72">
                  <c:v>30464.654662543402</c:v>
                </c:pt>
                <c:pt idx="73">
                  <c:v>30526.222828776041</c:v>
                </c:pt>
                <c:pt idx="74">
                  <c:v>30570.495019531249</c:v>
                </c:pt>
                <c:pt idx="75">
                  <c:v>30574.528977864582</c:v>
                </c:pt>
                <c:pt idx="76">
                  <c:v>30578.868700086805</c:v>
                </c:pt>
                <c:pt idx="77">
                  <c:v>30596.363055555557</c:v>
                </c:pt>
                <c:pt idx="78">
                  <c:v>30621.031856553818</c:v>
                </c:pt>
                <c:pt idx="79">
                  <c:v>30644.828991970488</c:v>
                </c:pt>
                <c:pt idx="80">
                  <c:v>30675.357014973957</c:v>
                </c:pt>
                <c:pt idx="81">
                  <c:v>30686.862956814235</c:v>
                </c:pt>
                <c:pt idx="82">
                  <c:v>30716.099921875</c:v>
                </c:pt>
                <c:pt idx="83">
                  <c:v>30737.724044053819</c:v>
                </c:pt>
                <c:pt idx="84">
                  <c:v>30788.565740017362</c:v>
                </c:pt>
                <c:pt idx="85">
                  <c:v>30796.604379340279</c:v>
                </c:pt>
                <c:pt idx="86">
                  <c:v>30810.370850694446</c:v>
                </c:pt>
                <c:pt idx="87">
                  <c:v>30867.560693359374</c:v>
                </c:pt>
                <c:pt idx="88">
                  <c:v>30872.022026909723</c:v>
                </c:pt>
                <c:pt idx="89">
                  <c:v>30873.570838758682</c:v>
                </c:pt>
                <c:pt idx="90">
                  <c:v>30884.112432725695</c:v>
                </c:pt>
                <c:pt idx="91">
                  <c:v>30903.097255859375</c:v>
                </c:pt>
                <c:pt idx="92">
                  <c:v>30916.39218532986</c:v>
                </c:pt>
                <c:pt idx="93">
                  <c:v>30936.808003472222</c:v>
                </c:pt>
                <c:pt idx="94">
                  <c:v>30938.192059461806</c:v>
                </c:pt>
                <c:pt idx="95">
                  <c:v>30944.091915147568</c:v>
                </c:pt>
                <c:pt idx="96">
                  <c:v>30971.855609809027</c:v>
                </c:pt>
                <c:pt idx="97">
                  <c:v>31111.97876736111</c:v>
                </c:pt>
                <c:pt idx="98">
                  <c:v>31129.439406467012</c:v>
                </c:pt>
                <c:pt idx="99">
                  <c:v>31143.621077473959</c:v>
                </c:pt>
                <c:pt idx="100">
                  <c:v>31147.088537326388</c:v>
                </c:pt>
                <c:pt idx="101">
                  <c:v>31183.014111328124</c:v>
                </c:pt>
                <c:pt idx="102">
                  <c:v>31193.489951171876</c:v>
                </c:pt>
                <c:pt idx="103">
                  <c:v>31231.801711154512</c:v>
                </c:pt>
                <c:pt idx="104">
                  <c:v>31240.858561197918</c:v>
                </c:pt>
                <c:pt idx="105">
                  <c:v>31275.903754340277</c:v>
                </c:pt>
                <c:pt idx="106">
                  <c:v>31308.05261827257</c:v>
                </c:pt>
                <c:pt idx="107">
                  <c:v>31327.268837890624</c:v>
                </c:pt>
                <c:pt idx="108">
                  <c:v>31330.207830946179</c:v>
                </c:pt>
                <c:pt idx="109">
                  <c:v>31346.69841796875</c:v>
                </c:pt>
                <c:pt idx="110">
                  <c:v>31355.274941406249</c:v>
                </c:pt>
                <c:pt idx="111">
                  <c:v>31411.456821831598</c:v>
                </c:pt>
                <c:pt idx="112">
                  <c:v>31431.737416449654</c:v>
                </c:pt>
                <c:pt idx="113">
                  <c:v>31457.483559027776</c:v>
                </c:pt>
                <c:pt idx="114">
                  <c:v>31486.983713107638</c:v>
                </c:pt>
                <c:pt idx="115">
                  <c:v>31504.622680121527</c:v>
                </c:pt>
                <c:pt idx="116">
                  <c:v>31559.797153862848</c:v>
                </c:pt>
                <c:pt idx="117">
                  <c:v>31566.242910156248</c:v>
                </c:pt>
                <c:pt idx="118">
                  <c:v>31627.789819878471</c:v>
                </c:pt>
                <c:pt idx="119">
                  <c:v>31766.953951822918</c:v>
                </c:pt>
                <c:pt idx="120">
                  <c:v>31809.302136501738</c:v>
                </c:pt>
                <c:pt idx="121">
                  <c:v>31834.971207682291</c:v>
                </c:pt>
                <c:pt idx="122">
                  <c:v>31888.704408094618</c:v>
                </c:pt>
                <c:pt idx="123">
                  <c:v>31899.136550564235</c:v>
                </c:pt>
                <c:pt idx="124">
                  <c:v>31899.781882595486</c:v>
                </c:pt>
                <c:pt idx="125">
                  <c:v>31943.379811197916</c:v>
                </c:pt>
                <c:pt idx="126">
                  <c:v>31962.699084201387</c:v>
                </c:pt>
                <c:pt idx="127">
                  <c:v>32030.746661241319</c:v>
                </c:pt>
                <c:pt idx="128">
                  <c:v>32163.708453776042</c:v>
                </c:pt>
                <c:pt idx="129">
                  <c:v>32193.882165798612</c:v>
                </c:pt>
                <c:pt idx="130">
                  <c:v>32202.280608723959</c:v>
                </c:pt>
                <c:pt idx="131">
                  <c:v>32222.561946072048</c:v>
                </c:pt>
                <c:pt idx="132">
                  <c:v>32278.749694010417</c:v>
                </c:pt>
                <c:pt idx="133">
                  <c:v>32297.338204210071</c:v>
                </c:pt>
                <c:pt idx="134">
                  <c:v>32303.168750000001</c:v>
                </c:pt>
                <c:pt idx="135">
                  <c:v>32392.121104600694</c:v>
                </c:pt>
                <c:pt idx="136">
                  <c:v>32460.802126736111</c:v>
                </c:pt>
                <c:pt idx="137">
                  <c:v>32471.55486328125</c:v>
                </c:pt>
                <c:pt idx="138">
                  <c:v>32528.042356770835</c:v>
                </c:pt>
                <c:pt idx="139">
                  <c:v>32557.187604166666</c:v>
                </c:pt>
                <c:pt idx="140">
                  <c:v>32566.646227213543</c:v>
                </c:pt>
                <c:pt idx="141">
                  <c:v>32589.703955078126</c:v>
                </c:pt>
                <c:pt idx="142">
                  <c:v>32599.276790364584</c:v>
                </c:pt>
                <c:pt idx="143">
                  <c:v>32630.842070312501</c:v>
                </c:pt>
                <c:pt idx="144">
                  <c:v>32632.167681206596</c:v>
                </c:pt>
                <c:pt idx="145">
                  <c:v>32664.992337239582</c:v>
                </c:pt>
                <c:pt idx="146">
                  <c:v>32671.398795572917</c:v>
                </c:pt>
                <c:pt idx="147">
                  <c:v>32687.758232421875</c:v>
                </c:pt>
                <c:pt idx="148">
                  <c:v>32736.624583333334</c:v>
                </c:pt>
                <c:pt idx="149">
                  <c:v>32742.573811848957</c:v>
                </c:pt>
                <c:pt idx="150">
                  <c:v>32755.860764973957</c:v>
                </c:pt>
                <c:pt idx="151">
                  <c:v>32777.396190321182</c:v>
                </c:pt>
                <c:pt idx="152">
                  <c:v>32875.043630099826</c:v>
                </c:pt>
                <c:pt idx="153">
                  <c:v>32888.700524088541</c:v>
                </c:pt>
                <c:pt idx="154">
                  <c:v>32928.696550564237</c:v>
                </c:pt>
                <c:pt idx="155">
                  <c:v>32942.445716145834</c:v>
                </c:pt>
                <c:pt idx="156">
                  <c:v>33013.526701388888</c:v>
                </c:pt>
                <c:pt idx="157">
                  <c:v>33049.589559461805</c:v>
                </c:pt>
                <c:pt idx="158">
                  <c:v>33070.335243055553</c:v>
                </c:pt>
                <c:pt idx="159">
                  <c:v>33098.661252170139</c:v>
                </c:pt>
                <c:pt idx="160">
                  <c:v>33103.41287868924</c:v>
                </c:pt>
                <c:pt idx="161">
                  <c:v>33126.583873697913</c:v>
                </c:pt>
                <c:pt idx="162">
                  <c:v>33126.897172309029</c:v>
                </c:pt>
                <c:pt idx="163">
                  <c:v>33270.716803385418</c:v>
                </c:pt>
                <c:pt idx="164">
                  <c:v>33320.415844184026</c:v>
                </c:pt>
                <c:pt idx="165">
                  <c:v>33331.294262152776</c:v>
                </c:pt>
                <c:pt idx="166">
                  <c:v>33373.37994791667</c:v>
                </c:pt>
                <c:pt idx="167">
                  <c:v>33411.212791883678</c:v>
                </c:pt>
                <c:pt idx="168">
                  <c:v>33429.965677083332</c:v>
                </c:pt>
                <c:pt idx="169">
                  <c:v>33469.103695746526</c:v>
                </c:pt>
                <c:pt idx="170">
                  <c:v>33513.483504774304</c:v>
                </c:pt>
                <c:pt idx="171">
                  <c:v>33576.981256510415</c:v>
                </c:pt>
                <c:pt idx="172">
                  <c:v>33592.749685329858</c:v>
                </c:pt>
                <c:pt idx="173">
                  <c:v>33624.010750868052</c:v>
                </c:pt>
                <c:pt idx="174">
                  <c:v>33652.943350694448</c:v>
                </c:pt>
                <c:pt idx="175">
                  <c:v>33660.490310329864</c:v>
                </c:pt>
                <c:pt idx="176">
                  <c:v>33735.923535156253</c:v>
                </c:pt>
                <c:pt idx="177">
                  <c:v>33774.653878038196</c:v>
                </c:pt>
                <c:pt idx="178">
                  <c:v>33815.585404730904</c:v>
                </c:pt>
                <c:pt idx="179">
                  <c:v>33819.709416232639</c:v>
                </c:pt>
                <c:pt idx="180">
                  <c:v>33865.419798177085</c:v>
                </c:pt>
                <c:pt idx="181">
                  <c:v>33875.534511718753</c:v>
                </c:pt>
                <c:pt idx="182">
                  <c:v>33910.957925347226</c:v>
                </c:pt>
                <c:pt idx="183">
                  <c:v>33921.075314670139</c:v>
                </c:pt>
                <c:pt idx="184">
                  <c:v>33935.60273003472</c:v>
                </c:pt>
                <c:pt idx="185">
                  <c:v>33954.99634982639</c:v>
                </c:pt>
                <c:pt idx="186">
                  <c:v>33998.798691406249</c:v>
                </c:pt>
                <c:pt idx="187">
                  <c:v>34000.755581597223</c:v>
                </c:pt>
                <c:pt idx="188">
                  <c:v>34038.796881510418</c:v>
                </c:pt>
                <c:pt idx="189">
                  <c:v>34057.025225694444</c:v>
                </c:pt>
                <c:pt idx="190">
                  <c:v>34059.22396050347</c:v>
                </c:pt>
                <c:pt idx="191">
                  <c:v>34161.231036241319</c:v>
                </c:pt>
                <c:pt idx="192">
                  <c:v>34180.396037326391</c:v>
                </c:pt>
                <c:pt idx="193">
                  <c:v>34231.167031249999</c:v>
                </c:pt>
                <c:pt idx="194">
                  <c:v>34293.323246527776</c:v>
                </c:pt>
                <c:pt idx="195">
                  <c:v>34310.44359157986</c:v>
                </c:pt>
                <c:pt idx="196">
                  <c:v>34334.353794487848</c:v>
                </c:pt>
                <c:pt idx="197">
                  <c:v>34374.044437934026</c:v>
                </c:pt>
                <c:pt idx="198">
                  <c:v>34379.060577256947</c:v>
                </c:pt>
                <c:pt idx="199">
                  <c:v>34439.660846354163</c:v>
                </c:pt>
                <c:pt idx="200">
                  <c:v>34475.139396701386</c:v>
                </c:pt>
                <c:pt idx="201">
                  <c:v>34526.470401475694</c:v>
                </c:pt>
                <c:pt idx="202">
                  <c:v>34528.019301215281</c:v>
                </c:pt>
                <c:pt idx="203">
                  <c:v>34562.667322048612</c:v>
                </c:pt>
                <c:pt idx="204">
                  <c:v>34582.652341579858</c:v>
                </c:pt>
                <c:pt idx="205">
                  <c:v>34626.704207899304</c:v>
                </c:pt>
                <c:pt idx="206">
                  <c:v>34634.545247395836</c:v>
                </c:pt>
                <c:pt idx="207">
                  <c:v>34641.911851128469</c:v>
                </c:pt>
                <c:pt idx="208">
                  <c:v>34642.31640625</c:v>
                </c:pt>
                <c:pt idx="209">
                  <c:v>34685.958956163195</c:v>
                </c:pt>
                <c:pt idx="210">
                  <c:v>34710.094520399303</c:v>
                </c:pt>
                <c:pt idx="211">
                  <c:v>34728.433975694446</c:v>
                </c:pt>
                <c:pt idx="212">
                  <c:v>34744.656542968747</c:v>
                </c:pt>
                <c:pt idx="213">
                  <c:v>34751.169852430554</c:v>
                </c:pt>
                <c:pt idx="214">
                  <c:v>34797.280371093751</c:v>
                </c:pt>
                <c:pt idx="215">
                  <c:v>34819.585627170141</c:v>
                </c:pt>
                <c:pt idx="216">
                  <c:v>34833.143207465277</c:v>
                </c:pt>
                <c:pt idx="217">
                  <c:v>34849.691335720483</c:v>
                </c:pt>
                <c:pt idx="218">
                  <c:v>34877.045445963544</c:v>
                </c:pt>
                <c:pt idx="219">
                  <c:v>34947.588461371524</c:v>
                </c:pt>
                <c:pt idx="220">
                  <c:v>34953.449709201392</c:v>
                </c:pt>
                <c:pt idx="221">
                  <c:v>34973.641330295141</c:v>
                </c:pt>
                <c:pt idx="222">
                  <c:v>34982.661378038196</c:v>
                </c:pt>
                <c:pt idx="223">
                  <c:v>34998.616056857638</c:v>
                </c:pt>
                <c:pt idx="224">
                  <c:v>35001.940844184028</c:v>
                </c:pt>
                <c:pt idx="225">
                  <c:v>35017.65502604167</c:v>
                </c:pt>
                <c:pt idx="226">
                  <c:v>35040.835065104169</c:v>
                </c:pt>
                <c:pt idx="227">
                  <c:v>35074.413203124997</c:v>
                </c:pt>
                <c:pt idx="228">
                  <c:v>35107.573756510414</c:v>
                </c:pt>
                <c:pt idx="229">
                  <c:v>35109.580256076391</c:v>
                </c:pt>
                <c:pt idx="230">
                  <c:v>35127.869542100692</c:v>
                </c:pt>
                <c:pt idx="231">
                  <c:v>35130.04326605903</c:v>
                </c:pt>
                <c:pt idx="232">
                  <c:v>35132.575725911462</c:v>
                </c:pt>
                <c:pt idx="233">
                  <c:v>35143.290536024302</c:v>
                </c:pt>
                <c:pt idx="234">
                  <c:v>35165.183535156248</c:v>
                </c:pt>
                <c:pt idx="235">
                  <c:v>35176.473591579859</c:v>
                </c:pt>
                <c:pt idx="236">
                  <c:v>35195.074079861108</c:v>
                </c:pt>
                <c:pt idx="237">
                  <c:v>35211.077996961809</c:v>
                </c:pt>
                <c:pt idx="238">
                  <c:v>35221.533055555556</c:v>
                </c:pt>
                <c:pt idx="239">
                  <c:v>35230.225438368056</c:v>
                </c:pt>
                <c:pt idx="240">
                  <c:v>35230.822408854168</c:v>
                </c:pt>
                <c:pt idx="241">
                  <c:v>35243.290184461803</c:v>
                </c:pt>
                <c:pt idx="242">
                  <c:v>35264.175891927087</c:v>
                </c:pt>
                <c:pt idx="243">
                  <c:v>35306.112526041667</c:v>
                </c:pt>
                <c:pt idx="244">
                  <c:v>35313.148704427083</c:v>
                </c:pt>
                <c:pt idx="245">
                  <c:v>35324.311812065971</c:v>
                </c:pt>
                <c:pt idx="246">
                  <c:v>35331.36547526042</c:v>
                </c:pt>
                <c:pt idx="247">
                  <c:v>35368.598181423615</c:v>
                </c:pt>
                <c:pt idx="248">
                  <c:v>35388.304954427083</c:v>
                </c:pt>
                <c:pt idx="249">
                  <c:v>35398.281770833331</c:v>
                </c:pt>
                <c:pt idx="250">
                  <c:v>35401.275384114582</c:v>
                </c:pt>
                <c:pt idx="251">
                  <c:v>35439.679320746531</c:v>
                </c:pt>
                <c:pt idx="252">
                  <c:v>35453.71818142361</c:v>
                </c:pt>
                <c:pt idx="253">
                  <c:v>35472.393172743054</c:v>
                </c:pt>
                <c:pt idx="254">
                  <c:v>35497.077881944446</c:v>
                </c:pt>
                <c:pt idx="255">
                  <c:v>35509.366679687497</c:v>
                </c:pt>
                <c:pt idx="256">
                  <c:v>35541.339189453123</c:v>
                </c:pt>
                <c:pt idx="257">
                  <c:v>35548.83725043403</c:v>
                </c:pt>
                <c:pt idx="258">
                  <c:v>35556.822209201389</c:v>
                </c:pt>
                <c:pt idx="259">
                  <c:v>35593.031881510418</c:v>
                </c:pt>
                <c:pt idx="260">
                  <c:v>35643.77345269097</c:v>
                </c:pt>
                <c:pt idx="261">
                  <c:v>35653.766471354167</c:v>
                </c:pt>
                <c:pt idx="262">
                  <c:v>35704.108003472225</c:v>
                </c:pt>
                <c:pt idx="263">
                  <c:v>35713.166990017358</c:v>
                </c:pt>
                <c:pt idx="264">
                  <c:v>35732.890963541664</c:v>
                </c:pt>
                <c:pt idx="265">
                  <c:v>35734.865631510416</c:v>
                </c:pt>
                <c:pt idx="266">
                  <c:v>35741.397669270831</c:v>
                </c:pt>
                <c:pt idx="267">
                  <c:v>35744.923429904513</c:v>
                </c:pt>
                <c:pt idx="268">
                  <c:v>35771.256762152778</c:v>
                </c:pt>
                <c:pt idx="269">
                  <c:v>35777.499713541663</c:v>
                </c:pt>
                <c:pt idx="270">
                  <c:v>35786.276809895833</c:v>
                </c:pt>
                <c:pt idx="271">
                  <c:v>35792.166210937503</c:v>
                </c:pt>
                <c:pt idx="272">
                  <c:v>35801.478018663198</c:v>
                </c:pt>
                <c:pt idx="273">
                  <c:v>35810.68352864583</c:v>
                </c:pt>
                <c:pt idx="274">
                  <c:v>35824.150488281251</c:v>
                </c:pt>
                <c:pt idx="275">
                  <c:v>35825.214273003476</c:v>
                </c:pt>
                <c:pt idx="276">
                  <c:v>35845.914175347221</c:v>
                </c:pt>
                <c:pt idx="277">
                  <c:v>35861.986948784725</c:v>
                </c:pt>
                <c:pt idx="278">
                  <c:v>35875.070457899303</c:v>
                </c:pt>
                <c:pt idx="279">
                  <c:v>35901.182591145836</c:v>
                </c:pt>
                <c:pt idx="280">
                  <c:v>35901.262526041668</c:v>
                </c:pt>
                <c:pt idx="281">
                  <c:v>35904.405515407983</c:v>
                </c:pt>
                <c:pt idx="282">
                  <c:v>35924.235329861112</c:v>
                </c:pt>
                <c:pt idx="283">
                  <c:v>35942.281063368056</c:v>
                </c:pt>
                <c:pt idx="284">
                  <c:v>35949.476896701388</c:v>
                </c:pt>
                <c:pt idx="285">
                  <c:v>35968.140572916665</c:v>
                </c:pt>
                <c:pt idx="286">
                  <c:v>35972.496675347225</c:v>
                </c:pt>
                <c:pt idx="287">
                  <c:v>35983.702552083334</c:v>
                </c:pt>
                <c:pt idx="288">
                  <c:v>36004.659798177083</c:v>
                </c:pt>
                <c:pt idx="289">
                  <c:v>36020.411382378472</c:v>
                </c:pt>
                <c:pt idx="290">
                  <c:v>36021.875308159724</c:v>
                </c:pt>
                <c:pt idx="291">
                  <c:v>36042.190598958332</c:v>
                </c:pt>
                <c:pt idx="292">
                  <c:v>36042.606881510415</c:v>
                </c:pt>
                <c:pt idx="293">
                  <c:v>36096.138645833336</c:v>
                </c:pt>
                <c:pt idx="294">
                  <c:v>36103.664307725696</c:v>
                </c:pt>
                <c:pt idx="295">
                  <c:v>36114.659361979167</c:v>
                </c:pt>
                <c:pt idx="296">
                  <c:v>36149.096937934031</c:v>
                </c:pt>
                <c:pt idx="297">
                  <c:v>36149.873990885419</c:v>
                </c:pt>
                <c:pt idx="298">
                  <c:v>36174.747439236111</c:v>
                </c:pt>
                <c:pt idx="299">
                  <c:v>36174.899257812503</c:v>
                </c:pt>
                <c:pt idx="300">
                  <c:v>36185.978687065974</c:v>
                </c:pt>
                <c:pt idx="301">
                  <c:v>36194.47444878472</c:v>
                </c:pt>
                <c:pt idx="302">
                  <c:v>36206.671501736113</c:v>
                </c:pt>
                <c:pt idx="303">
                  <c:v>36218.023908420138</c:v>
                </c:pt>
                <c:pt idx="304">
                  <c:v>36232.051575520833</c:v>
                </c:pt>
                <c:pt idx="305">
                  <c:v>36232.172261284722</c:v>
                </c:pt>
                <c:pt idx="306">
                  <c:v>36286.076779513889</c:v>
                </c:pt>
                <c:pt idx="307">
                  <c:v>36299.592259114586</c:v>
                </c:pt>
                <c:pt idx="308">
                  <c:v>36303.817656250001</c:v>
                </c:pt>
                <c:pt idx="309">
                  <c:v>36309.986901041666</c:v>
                </c:pt>
                <c:pt idx="310">
                  <c:v>36325.750646701388</c:v>
                </c:pt>
                <c:pt idx="311">
                  <c:v>36335.825455729166</c:v>
                </c:pt>
                <c:pt idx="312">
                  <c:v>36347.216503906253</c:v>
                </c:pt>
                <c:pt idx="313">
                  <c:v>36360.843489583334</c:v>
                </c:pt>
                <c:pt idx="314">
                  <c:v>36364.506471354165</c:v>
                </c:pt>
                <c:pt idx="315">
                  <c:v>36372.064377170136</c:v>
                </c:pt>
                <c:pt idx="316">
                  <c:v>36376.831378038194</c:v>
                </c:pt>
                <c:pt idx="317">
                  <c:v>36393.586983506946</c:v>
                </c:pt>
                <c:pt idx="318">
                  <c:v>36407.21233723958</c:v>
                </c:pt>
                <c:pt idx="319">
                  <c:v>36416.18669921875</c:v>
                </c:pt>
                <c:pt idx="320">
                  <c:v>36431.974348958334</c:v>
                </c:pt>
                <c:pt idx="321">
                  <c:v>36439.251914062501</c:v>
                </c:pt>
                <c:pt idx="322">
                  <c:v>36445.181004774306</c:v>
                </c:pt>
                <c:pt idx="323">
                  <c:v>36455.473585069441</c:v>
                </c:pt>
                <c:pt idx="324">
                  <c:v>36485.813710937502</c:v>
                </c:pt>
                <c:pt idx="325">
                  <c:v>36488.911990017361</c:v>
                </c:pt>
                <c:pt idx="326">
                  <c:v>36491.577784288194</c:v>
                </c:pt>
                <c:pt idx="327">
                  <c:v>36500.174984809026</c:v>
                </c:pt>
                <c:pt idx="328">
                  <c:v>36523.91049262153</c:v>
                </c:pt>
                <c:pt idx="329">
                  <c:v>36536.990347222221</c:v>
                </c:pt>
                <c:pt idx="330">
                  <c:v>36560.749900173614</c:v>
                </c:pt>
                <c:pt idx="331">
                  <c:v>36574.565464409723</c:v>
                </c:pt>
                <c:pt idx="332">
                  <c:v>36579.973984374999</c:v>
                </c:pt>
                <c:pt idx="333">
                  <c:v>36584.067983940971</c:v>
                </c:pt>
                <c:pt idx="334">
                  <c:v>36586.801666666666</c:v>
                </c:pt>
                <c:pt idx="335">
                  <c:v>36587.493344184026</c:v>
                </c:pt>
                <c:pt idx="336">
                  <c:v>36603.490492621531</c:v>
                </c:pt>
                <c:pt idx="337">
                  <c:v>36606.847836371526</c:v>
                </c:pt>
                <c:pt idx="338">
                  <c:v>36608.321203342013</c:v>
                </c:pt>
                <c:pt idx="339">
                  <c:v>36610.646730685767</c:v>
                </c:pt>
                <c:pt idx="340">
                  <c:v>36617.915770399304</c:v>
                </c:pt>
                <c:pt idx="341">
                  <c:v>36630.351937934029</c:v>
                </c:pt>
                <c:pt idx="342">
                  <c:v>36634.286829427081</c:v>
                </c:pt>
                <c:pt idx="343">
                  <c:v>36635.178259548615</c:v>
                </c:pt>
                <c:pt idx="344">
                  <c:v>36635.316117621529</c:v>
                </c:pt>
                <c:pt idx="345">
                  <c:v>36638.336206597225</c:v>
                </c:pt>
                <c:pt idx="346">
                  <c:v>36647.700794270837</c:v>
                </c:pt>
                <c:pt idx="347">
                  <c:v>36651.052962239584</c:v>
                </c:pt>
                <c:pt idx="348">
                  <c:v>36666.920579427082</c:v>
                </c:pt>
                <c:pt idx="349">
                  <c:v>36669.909976128474</c:v>
                </c:pt>
                <c:pt idx="350">
                  <c:v>36677.666436631946</c:v>
                </c:pt>
                <c:pt idx="351">
                  <c:v>36688.74583767361</c:v>
                </c:pt>
                <c:pt idx="352">
                  <c:v>36696.209138454862</c:v>
                </c:pt>
                <c:pt idx="353">
                  <c:v>36708.994307725698</c:v>
                </c:pt>
                <c:pt idx="354">
                  <c:v>36715.418674045141</c:v>
                </c:pt>
                <c:pt idx="355">
                  <c:v>36716.94228732639</c:v>
                </c:pt>
                <c:pt idx="356">
                  <c:v>36721.113967013887</c:v>
                </c:pt>
                <c:pt idx="357">
                  <c:v>36748.030540364583</c:v>
                </c:pt>
                <c:pt idx="358">
                  <c:v>36757.217619357638</c:v>
                </c:pt>
                <c:pt idx="359">
                  <c:v>36763.293036024304</c:v>
                </c:pt>
                <c:pt idx="360">
                  <c:v>36770.491295572916</c:v>
                </c:pt>
                <c:pt idx="361">
                  <c:v>36790.704359809031</c:v>
                </c:pt>
                <c:pt idx="362">
                  <c:v>36794.387378472224</c:v>
                </c:pt>
                <c:pt idx="363">
                  <c:v>36802.186597222222</c:v>
                </c:pt>
                <c:pt idx="364">
                  <c:v>36804.036662326391</c:v>
                </c:pt>
                <c:pt idx="365">
                  <c:v>36816.998940972226</c:v>
                </c:pt>
                <c:pt idx="366">
                  <c:v>36825.416534288197</c:v>
                </c:pt>
                <c:pt idx="367">
                  <c:v>36828.625082465274</c:v>
                </c:pt>
                <c:pt idx="368">
                  <c:v>36879.117578124999</c:v>
                </c:pt>
                <c:pt idx="369">
                  <c:v>36881.445316840276</c:v>
                </c:pt>
                <c:pt idx="370">
                  <c:v>36897.998543836802</c:v>
                </c:pt>
                <c:pt idx="371">
                  <c:v>36911.42041015625</c:v>
                </c:pt>
                <c:pt idx="372">
                  <c:v>36915.062725694443</c:v>
                </c:pt>
                <c:pt idx="373">
                  <c:v>36931.176916232638</c:v>
                </c:pt>
                <c:pt idx="374">
                  <c:v>36938.786200086804</c:v>
                </c:pt>
                <c:pt idx="375">
                  <c:v>36948.04263237847</c:v>
                </c:pt>
                <c:pt idx="376">
                  <c:v>36953.999911024308</c:v>
                </c:pt>
                <c:pt idx="377">
                  <c:v>36962.564772135418</c:v>
                </c:pt>
                <c:pt idx="378">
                  <c:v>36970.889257812501</c:v>
                </c:pt>
                <c:pt idx="379">
                  <c:v>36971.772473958335</c:v>
                </c:pt>
                <c:pt idx="380">
                  <c:v>36976.350850694442</c:v>
                </c:pt>
                <c:pt idx="381">
                  <c:v>36977.962996961804</c:v>
                </c:pt>
                <c:pt idx="382">
                  <c:v>36999.716414930554</c:v>
                </c:pt>
                <c:pt idx="383">
                  <c:v>36999.740700954862</c:v>
                </c:pt>
                <c:pt idx="384">
                  <c:v>37014.339348958332</c:v>
                </c:pt>
                <c:pt idx="385">
                  <c:v>37014.443608940972</c:v>
                </c:pt>
                <c:pt idx="386">
                  <c:v>37016.653585069442</c:v>
                </c:pt>
                <c:pt idx="387">
                  <c:v>37019.793005642365</c:v>
                </c:pt>
                <c:pt idx="388">
                  <c:v>37028.604963107638</c:v>
                </c:pt>
                <c:pt idx="389">
                  <c:v>37030.991573350693</c:v>
                </c:pt>
                <c:pt idx="390">
                  <c:v>37041.777378472223</c:v>
                </c:pt>
                <c:pt idx="391">
                  <c:v>37046.929674479165</c:v>
                </c:pt>
                <c:pt idx="392">
                  <c:v>37053.887174479169</c:v>
                </c:pt>
                <c:pt idx="393">
                  <c:v>37063.957526041668</c:v>
                </c:pt>
                <c:pt idx="394">
                  <c:v>37066.147354600696</c:v>
                </c:pt>
                <c:pt idx="395">
                  <c:v>37081.624149305557</c:v>
                </c:pt>
                <c:pt idx="396">
                  <c:v>37102.122187499997</c:v>
                </c:pt>
                <c:pt idx="397">
                  <c:v>37104.583586154513</c:v>
                </c:pt>
                <c:pt idx="398">
                  <c:v>37128.081475694446</c:v>
                </c:pt>
                <c:pt idx="399">
                  <c:v>37139.046783854166</c:v>
                </c:pt>
                <c:pt idx="400">
                  <c:v>37159.093932291667</c:v>
                </c:pt>
                <c:pt idx="401">
                  <c:v>37179.952211371528</c:v>
                </c:pt>
                <c:pt idx="402">
                  <c:v>37198.772029079861</c:v>
                </c:pt>
                <c:pt idx="403">
                  <c:v>37212.826733940972</c:v>
                </c:pt>
                <c:pt idx="404">
                  <c:v>37215.461397569445</c:v>
                </c:pt>
                <c:pt idx="405">
                  <c:v>37217.691250000003</c:v>
                </c:pt>
                <c:pt idx="406">
                  <c:v>37237.619262152781</c:v>
                </c:pt>
                <c:pt idx="407">
                  <c:v>37240.362890625001</c:v>
                </c:pt>
                <c:pt idx="408">
                  <c:v>37242.005054253474</c:v>
                </c:pt>
                <c:pt idx="409">
                  <c:v>37280.632703993055</c:v>
                </c:pt>
                <c:pt idx="410">
                  <c:v>37281.983528645833</c:v>
                </c:pt>
                <c:pt idx="411">
                  <c:v>37294.852815755206</c:v>
                </c:pt>
                <c:pt idx="412">
                  <c:v>37302.829570312497</c:v>
                </c:pt>
                <c:pt idx="413">
                  <c:v>37314.138487413191</c:v>
                </c:pt>
                <c:pt idx="414">
                  <c:v>37344.929882812503</c:v>
                </c:pt>
                <c:pt idx="415">
                  <c:v>37374.577139756948</c:v>
                </c:pt>
                <c:pt idx="416">
                  <c:v>37374.810227864582</c:v>
                </c:pt>
                <c:pt idx="417">
                  <c:v>37394.826790364583</c:v>
                </c:pt>
                <c:pt idx="418">
                  <c:v>37397.841319444444</c:v>
                </c:pt>
                <c:pt idx="419">
                  <c:v>37399.48965060764</c:v>
                </c:pt>
                <c:pt idx="420">
                  <c:v>37405.926341145831</c:v>
                </c:pt>
                <c:pt idx="421">
                  <c:v>37426.050805121529</c:v>
                </c:pt>
                <c:pt idx="422">
                  <c:v>37465.630648871527</c:v>
                </c:pt>
                <c:pt idx="423">
                  <c:v>37466.608274739585</c:v>
                </c:pt>
                <c:pt idx="424">
                  <c:v>37486.971302083337</c:v>
                </c:pt>
                <c:pt idx="425">
                  <c:v>37488.027862413197</c:v>
                </c:pt>
                <c:pt idx="426">
                  <c:v>37493.66072482639</c:v>
                </c:pt>
                <c:pt idx="427">
                  <c:v>37495.376662326387</c:v>
                </c:pt>
                <c:pt idx="428">
                  <c:v>37532.872108289928</c:v>
                </c:pt>
                <c:pt idx="429">
                  <c:v>37540.080184461804</c:v>
                </c:pt>
                <c:pt idx="430">
                  <c:v>37540.50016059028</c:v>
                </c:pt>
                <c:pt idx="431">
                  <c:v>37563.401770833334</c:v>
                </c:pt>
                <c:pt idx="432">
                  <c:v>37569.993880208334</c:v>
                </c:pt>
                <c:pt idx="433">
                  <c:v>37571.214921874998</c:v>
                </c:pt>
                <c:pt idx="434">
                  <c:v>37572.905792100697</c:v>
                </c:pt>
                <c:pt idx="435">
                  <c:v>37577.32853298611</c:v>
                </c:pt>
                <c:pt idx="436">
                  <c:v>37609.784273003475</c:v>
                </c:pt>
                <c:pt idx="437">
                  <c:v>37656.522454427082</c:v>
                </c:pt>
                <c:pt idx="438">
                  <c:v>37677.60987847222</c:v>
                </c:pt>
                <c:pt idx="439">
                  <c:v>37680.52293402778</c:v>
                </c:pt>
                <c:pt idx="440">
                  <c:v>37684.391927083336</c:v>
                </c:pt>
                <c:pt idx="441">
                  <c:v>37685.587595486111</c:v>
                </c:pt>
                <c:pt idx="442">
                  <c:v>37728.802903645832</c:v>
                </c:pt>
                <c:pt idx="443">
                  <c:v>37733.886738281253</c:v>
                </c:pt>
                <c:pt idx="444">
                  <c:v>37736.576976996526</c:v>
                </c:pt>
                <c:pt idx="445">
                  <c:v>37757.210371093752</c:v>
                </c:pt>
                <c:pt idx="446">
                  <c:v>37759.36915581597</c:v>
                </c:pt>
                <c:pt idx="447">
                  <c:v>37761.195334201388</c:v>
                </c:pt>
                <c:pt idx="448">
                  <c:v>37764.18117730035</c:v>
                </c:pt>
                <c:pt idx="449">
                  <c:v>37778.682358940969</c:v>
                </c:pt>
                <c:pt idx="450">
                  <c:v>37810.05673611111</c:v>
                </c:pt>
                <c:pt idx="451">
                  <c:v>37832.553658854165</c:v>
                </c:pt>
                <c:pt idx="452">
                  <c:v>37916.723684895835</c:v>
                </c:pt>
                <c:pt idx="453">
                  <c:v>37923.851065538198</c:v>
                </c:pt>
                <c:pt idx="454">
                  <c:v>37955.228871527775</c:v>
                </c:pt>
                <c:pt idx="455">
                  <c:v>37973.745203993058</c:v>
                </c:pt>
                <c:pt idx="456">
                  <c:v>37981.738810763891</c:v>
                </c:pt>
                <c:pt idx="457">
                  <c:v>37986.306284722225</c:v>
                </c:pt>
                <c:pt idx="458">
                  <c:v>38004.332786458333</c:v>
                </c:pt>
                <c:pt idx="459">
                  <c:v>38012.729713541667</c:v>
                </c:pt>
                <c:pt idx="460">
                  <c:v>38013.119713541666</c:v>
                </c:pt>
                <c:pt idx="461">
                  <c:v>38015.419735243056</c:v>
                </c:pt>
                <c:pt idx="462">
                  <c:v>38040.587617187499</c:v>
                </c:pt>
                <c:pt idx="463">
                  <c:v>38048.846113281252</c:v>
                </c:pt>
                <c:pt idx="464">
                  <c:v>38052.173454861113</c:v>
                </c:pt>
                <c:pt idx="465">
                  <c:v>38074.84133355035</c:v>
                </c:pt>
                <c:pt idx="466">
                  <c:v>38084.826792534725</c:v>
                </c:pt>
                <c:pt idx="467">
                  <c:v>38090.163739149306</c:v>
                </c:pt>
                <c:pt idx="468">
                  <c:v>38095.681738281251</c:v>
                </c:pt>
                <c:pt idx="469">
                  <c:v>38138.93269748264</c:v>
                </c:pt>
                <c:pt idx="470">
                  <c:v>38143.876347656253</c:v>
                </c:pt>
                <c:pt idx="471">
                  <c:v>38176.428335503471</c:v>
                </c:pt>
                <c:pt idx="472">
                  <c:v>38182.598513454861</c:v>
                </c:pt>
                <c:pt idx="473">
                  <c:v>38191.645093315972</c:v>
                </c:pt>
                <c:pt idx="474">
                  <c:v>38215.942361111112</c:v>
                </c:pt>
                <c:pt idx="475">
                  <c:v>38216.168858506942</c:v>
                </c:pt>
                <c:pt idx="476">
                  <c:v>38228.955115017365</c:v>
                </c:pt>
                <c:pt idx="477">
                  <c:v>38231.422558593753</c:v>
                </c:pt>
                <c:pt idx="478">
                  <c:v>38271.085052083334</c:v>
                </c:pt>
                <c:pt idx="479">
                  <c:v>38283.113552517359</c:v>
                </c:pt>
                <c:pt idx="480">
                  <c:v>38286.208641493053</c:v>
                </c:pt>
                <c:pt idx="481">
                  <c:v>38303.016942274306</c:v>
                </c:pt>
                <c:pt idx="482">
                  <c:v>38312.078730468747</c:v>
                </c:pt>
                <c:pt idx="483">
                  <c:v>38324.855813802082</c:v>
                </c:pt>
                <c:pt idx="484">
                  <c:v>38331.539654947919</c:v>
                </c:pt>
                <c:pt idx="485">
                  <c:v>38343.684982638886</c:v>
                </c:pt>
                <c:pt idx="486">
                  <c:v>38366.001818576391</c:v>
                </c:pt>
                <c:pt idx="487">
                  <c:v>38367.311176215277</c:v>
                </c:pt>
                <c:pt idx="488">
                  <c:v>38379.744194878469</c:v>
                </c:pt>
                <c:pt idx="489">
                  <c:v>38393.250933159725</c:v>
                </c:pt>
                <c:pt idx="490">
                  <c:v>38442.537994791666</c:v>
                </c:pt>
                <c:pt idx="491">
                  <c:v>38462.155733506945</c:v>
                </c:pt>
                <c:pt idx="492">
                  <c:v>38484.226605902775</c:v>
                </c:pt>
                <c:pt idx="493">
                  <c:v>38538.082196180556</c:v>
                </c:pt>
                <c:pt idx="494">
                  <c:v>38553.144637586804</c:v>
                </c:pt>
                <c:pt idx="495">
                  <c:v>38556.293906250001</c:v>
                </c:pt>
                <c:pt idx="496">
                  <c:v>38568.55679253472</c:v>
                </c:pt>
                <c:pt idx="497">
                  <c:v>38591.22234375</c:v>
                </c:pt>
                <c:pt idx="498">
                  <c:v>38593.334396701386</c:v>
                </c:pt>
                <c:pt idx="499">
                  <c:v>38608.221486545139</c:v>
                </c:pt>
                <c:pt idx="500">
                  <c:v>38609.582317708337</c:v>
                </c:pt>
                <c:pt idx="501">
                  <c:v>38618.431378038193</c:v>
                </c:pt>
                <c:pt idx="502">
                  <c:v>38649.474533420136</c:v>
                </c:pt>
                <c:pt idx="503">
                  <c:v>38679.067578125003</c:v>
                </c:pt>
                <c:pt idx="504">
                  <c:v>38714.892612847223</c:v>
                </c:pt>
                <c:pt idx="505">
                  <c:v>38717.542766927087</c:v>
                </c:pt>
                <c:pt idx="506">
                  <c:v>38734.392243923612</c:v>
                </c:pt>
                <c:pt idx="507">
                  <c:v>38734.829756944448</c:v>
                </c:pt>
                <c:pt idx="508">
                  <c:v>38776.632031250003</c:v>
                </c:pt>
                <c:pt idx="509">
                  <c:v>38787.135609809025</c:v>
                </c:pt>
                <c:pt idx="510">
                  <c:v>38793.752566189236</c:v>
                </c:pt>
                <c:pt idx="511">
                  <c:v>38806.355447048612</c:v>
                </c:pt>
                <c:pt idx="512">
                  <c:v>38813.123959418401</c:v>
                </c:pt>
                <c:pt idx="513">
                  <c:v>38824.983417968753</c:v>
                </c:pt>
                <c:pt idx="514">
                  <c:v>38837.996317274308</c:v>
                </c:pt>
                <c:pt idx="515">
                  <c:v>38874.451681857638</c:v>
                </c:pt>
                <c:pt idx="516">
                  <c:v>38912.282595486111</c:v>
                </c:pt>
                <c:pt idx="517">
                  <c:v>38920.283638237845</c:v>
                </c:pt>
                <c:pt idx="518">
                  <c:v>38935.907606336805</c:v>
                </c:pt>
                <c:pt idx="519">
                  <c:v>38942.802298177085</c:v>
                </c:pt>
                <c:pt idx="520">
                  <c:v>38950.506143663195</c:v>
                </c:pt>
                <c:pt idx="521">
                  <c:v>38951.930696614581</c:v>
                </c:pt>
                <c:pt idx="522">
                  <c:v>38956.370457899306</c:v>
                </c:pt>
                <c:pt idx="523">
                  <c:v>38974.236193576391</c:v>
                </c:pt>
                <c:pt idx="524">
                  <c:v>38986.312983940974</c:v>
                </c:pt>
                <c:pt idx="525">
                  <c:v>39003.351282552081</c:v>
                </c:pt>
                <c:pt idx="526">
                  <c:v>39025.45167534722</c:v>
                </c:pt>
                <c:pt idx="527">
                  <c:v>39025.996187065975</c:v>
                </c:pt>
                <c:pt idx="528">
                  <c:v>39032.988285590276</c:v>
                </c:pt>
                <c:pt idx="529">
                  <c:v>39035.208628472225</c:v>
                </c:pt>
                <c:pt idx="530">
                  <c:v>39062.182411024303</c:v>
                </c:pt>
                <c:pt idx="531">
                  <c:v>39107.636712239582</c:v>
                </c:pt>
                <c:pt idx="532">
                  <c:v>39121.845792100692</c:v>
                </c:pt>
                <c:pt idx="533">
                  <c:v>39136.458127170139</c:v>
                </c:pt>
                <c:pt idx="534">
                  <c:v>39137.066527777781</c:v>
                </c:pt>
                <c:pt idx="535">
                  <c:v>39150.859049479164</c:v>
                </c:pt>
                <c:pt idx="536">
                  <c:v>39157.334335937499</c:v>
                </c:pt>
                <c:pt idx="537">
                  <c:v>39167.623546006944</c:v>
                </c:pt>
                <c:pt idx="538">
                  <c:v>39181.657582465275</c:v>
                </c:pt>
                <c:pt idx="539">
                  <c:v>39187.502424045138</c:v>
                </c:pt>
                <c:pt idx="540">
                  <c:v>39205.784484592012</c:v>
                </c:pt>
                <c:pt idx="541">
                  <c:v>39221.178255208331</c:v>
                </c:pt>
                <c:pt idx="542">
                  <c:v>39221.999826388892</c:v>
                </c:pt>
                <c:pt idx="543">
                  <c:v>39254.342115885418</c:v>
                </c:pt>
                <c:pt idx="544">
                  <c:v>39256.503233506941</c:v>
                </c:pt>
                <c:pt idx="545">
                  <c:v>39266.884162326387</c:v>
                </c:pt>
                <c:pt idx="546">
                  <c:v>39272.398474392365</c:v>
                </c:pt>
                <c:pt idx="547">
                  <c:v>39281.661523437499</c:v>
                </c:pt>
                <c:pt idx="548">
                  <c:v>39282.303042534724</c:v>
                </c:pt>
                <c:pt idx="549">
                  <c:v>39284.951864149305</c:v>
                </c:pt>
                <c:pt idx="550">
                  <c:v>39290.573018663192</c:v>
                </c:pt>
                <c:pt idx="551">
                  <c:v>39303.428038194441</c:v>
                </c:pt>
                <c:pt idx="552">
                  <c:v>39314.95703125</c:v>
                </c:pt>
                <c:pt idx="553">
                  <c:v>39330.560136718748</c:v>
                </c:pt>
                <c:pt idx="554">
                  <c:v>39369.279622395836</c:v>
                </c:pt>
                <c:pt idx="555">
                  <c:v>39383.908172743053</c:v>
                </c:pt>
                <c:pt idx="556">
                  <c:v>39400.330336371531</c:v>
                </c:pt>
                <c:pt idx="557">
                  <c:v>39402.614876302083</c:v>
                </c:pt>
                <c:pt idx="558">
                  <c:v>39404.742528211806</c:v>
                </c:pt>
                <c:pt idx="559">
                  <c:v>39408.690542534721</c:v>
                </c:pt>
                <c:pt idx="560">
                  <c:v>39408.896560329864</c:v>
                </c:pt>
                <c:pt idx="561">
                  <c:v>39437.334275173613</c:v>
                </c:pt>
                <c:pt idx="562">
                  <c:v>39443.237443576392</c:v>
                </c:pt>
                <c:pt idx="563">
                  <c:v>39452.979162326388</c:v>
                </c:pt>
                <c:pt idx="564">
                  <c:v>39474.551369357636</c:v>
                </c:pt>
                <c:pt idx="565">
                  <c:v>39493.048624131945</c:v>
                </c:pt>
                <c:pt idx="566">
                  <c:v>39498.974561631941</c:v>
                </c:pt>
                <c:pt idx="567">
                  <c:v>39517.129945746528</c:v>
                </c:pt>
                <c:pt idx="568">
                  <c:v>39525.941464843752</c:v>
                </c:pt>
                <c:pt idx="569">
                  <c:v>39533.451145833336</c:v>
                </c:pt>
                <c:pt idx="570">
                  <c:v>39539.225186631942</c:v>
                </c:pt>
                <c:pt idx="571">
                  <c:v>39558.803472222222</c:v>
                </c:pt>
                <c:pt idx="572">
                  <c:v>39585.687710503473</c:v>
                </c:pt>
                <c:pt idx="573">
                  <c:v>39590.317200520833</c:v>
                </c:pt>
                <c:pt idx="574">
                  <c:v>39593.000935329859</c:v>
                </c:pt>
                <c:pt idx="575">
                  <c:v>39598.490601128469</c:v>
                </c:pt>
                <c:pt idx="576">
                  <c:v>39624.104522569447</c:v>
                </c:pt>
                <c:pt idx="577">
                  <c:v>39661.240768229167</c:v>
                </c:pt>
                <c:pt idx="578">
                  <c:v>39686.197198350696</c:v>
                </c:pt>
                <c:pt idx="579">
                  <c:v>39690.132296006945</c:v>
                </c:pt>
                <c:pt idx="580">
                  <c:v>39695.993687065973</c:v>
                </c:pt>
                <c:pt idx="581">
                  <c:v>39710.165163845486</c:v>
                </c:pt>
                <c:pt idx="582">
                  <c:v>39715.445180121525</c:v>
                </c:pt>
                <c:pt idx="583">
                  <c:v>39719.233862847221</c:v>
                </c:pt>
                <c:pt idx="584">
                  <c:v>39738.359704861112</c:v>
                </c:pt>
                <c:pt idx="585">
                  <c:v>39749.500742187498</c:v>
                </c:pt>
                <c:pt idx="586">
                  <c:v>39757.340464409725</c:v>
                </c:pt>
                <c:pt idx="587">
                  <c:v>39758.594652777778</c:v>
                </c:pt>
                <c:pt idx="588">
                  <c:v>39766.409131944441</c:v>
                </c:pt>
                <c:pt idx="589">
                  <c:v>39769.142361111109</c:v>
                </c:pt>
                <c:pt idx="590">
                  <c:v>39806.400664062501</c:v>
                </c:pt>
                <c:pt idx="591">
                  <c:v>39811.122339409725</c:v>
                </c:pt>
                <c:pt idx="592">
                  <c:v>39846.388191189239</c:v>
                </c:pt>
                <c:pt idx="593">
                  <c:v>39853.476289062499</c:v>
                </c:pt>
                <c:pt idx="594">
                  <c:v>39865.611775173609</c:v>
                </c:pt>
                <c:pt idx="595">
                  <c:v>39878.674871961804</c:v>
                </c:pt>
                <c:pt idx="596">
                  <c:v>39905.04291341146</c:v>
                </c:pt>
                <c:pt idx="597">
                  <c:v>39911.450080295137</c:v>
                </c:pt>
                <c:pt idx="598">
                  <c:v>39942.296165364583</c:v>
                </c:pt>
                <c:pt idx="599">
                  <c:v>39968.959531250002</c:v>
                </c:pt>
                <c:pt idx="600">
                  <c:v>39992.124954427083</c:v>
                </c:pt>
                <c:pt idx="601">
                  <c:v>40009.161694878472</c:v>
                </c:pt>
                <c:pt idx="602">
                  <c:v>40038.923632812497</c:v>
                </c:pt>
                <c:pt idx="603">
                  <c:v>40065.991846788194</c:v>
                </c:pt>
                <c:pt idx="604">
                  <c:v>40100.275466579864</c:v>
                </c:pt>
                <c:pt idx="605">
                  <c:v>40117.546788194442</c:v>
                </c:pt>
                <c:pt idx="606">
                  <c:v>40124.070451388892</c:v>
                </c:pt>
                <c:pt idx="607">
                  <c:v>40132.860429687498</c:v>
                </c:pt>
                <c:pt idx="608">
                  <c:v>40148.173661024302</c:v>
                </c:pt>
                <c:pt idx="609">
                  <c:v>40191.144437934025</c:v>
                </c:pt>
                <c:pt idx="610">
                  <c:v>40204.729750434031</c:v>
                </c:pt>
                <c:pt idx="611">
                  <c:v>40205.155863715278</c:v>
                </c:pt>
                <c:pt idx="612">
                  <c:v>40254.030332031252</c:v>
                </c:pt>
                <c:pt idx="613">
                  <c:v>40325.511727430552</c:v>
                </c:pt>
                <c:pt idx="614">
                  <c:v>40330.63213324653</c:v>
                </c:pt>
                <c:pt idx="615">
                  <c:v>40334.778674045141</c:v>
                </c:pt>
                <c:pt idx="616">
                  <c:v>40467.577072482636</c:v>
                </c:pt>
                <c:pt idx="617">
                  <c:v>40481.967261284721</c:v>
                </c:pt>
                <c:pt idx="618">
                  <c:v>40496.736729600692</c:v>
                </c:pt>
                <c:pt idx="619">
                  <c:v>40505.479563802081</c:v>
                </c:pt>
                <c:pt idx="620">
                  <c:v>40522.933880208337</c:v>
                </c:pt>
                <c:pt idx="621">
                  <c:v>40574.63803168403</c:v>
                </c:pt>
                <c:pt idx="622">
                  <c:v>40580.52727864583</c:v>
                </c:pt>
                <c:pt idx="623">
                  <c:v>40748.88697482639</c:v>
                </c:pt>
                <c:pt idx="624">
                  <c:v>40755.602267795141</c:v>
                </c:pt>
                <c:pt idx="625">
                  <c:v>40759.167966579858</c:v>
                </c:pt>
                <c:pt idx="626">
                  <c:v>40814.15543402778</c:v>
                </c:pt>
                <c:pt idx="627">
                  <c:v>40883.144609374998</c:v>
                </c:pt>
                <c:pt idx="628">
                  <c:v>40917.800989583331</c:v>
                </c:pt>
                <c:pt idx="629">
                  <c:v>41024.993161892358</c:v>
                </c:pt>
                <c:pt idx="630">
                  <c:v>41045.143276909723</c:v>
                </c:pt>
                <c:pt idx="631">
                  <c:v>41079.188311631944</c:v>
                </c:pt>
                <c:pt idx="632">
                  <c:v>41088.894227430559</c:v>
                </c:pt>
                <c:pt idx="633">
                  <c:v>41132.207677951388</c:v>
                </c:pt>
                <c:pt idx="634">
                  <c:v>41235.995410156247</c:v>
                </c:pt>
                <c:pt idx="635">
                  <c:v>41246.297606336804</c:v>
                </c:pt>
                <c:pt idx="636">
                  <c:v>41256.739932725694</c:v>
                </c:pt>
                <c:pt idx="637">
                  <c:v>41256.876885850696</c:v>
                </c:pt>
                <c:pt idx="638">
                  <c:v>41397.690651041667</c:v>
                </c:pt>
                <c:pt idx="639">
                  <c:v>41523.66349392361</c:v>
                </c:pt>
                <c:pt idx="640">
                  <c:v>41539.104694010413</c:v>
                </c:pt>
                <c:pt idx="641">
                  <c:v>41673.805434027781</c:v>
                </c:pt>
                <c:pt idx="642">
                  <c:v>41710.296015624997</c:v>
                </c:pt>
                <c:pt idx="643">
                  <c:v>41711.989835069442</c:v>
                </c:pt>
                <c:pt idx="644">
                  <c:v>41754.60953559028</c:v>
                </c:pt>
                <c:pt idx="645">
                  <c:v>41875.021030815973</c:v>
                </c:pt>
                <c:pt idx="646">
                  <c:v>41893.037102864582</c:v>
                </c:pt>
                <c:pt idx="647">
                  <c:v>41915.515928819441</c:v>
                </c:pt>
                <c:pt idx="648">
                  <c:v>41924.764253472225</c:v>
                </c:pt>
                <c:pt idx="649">
                  <c:v>41977.958593750001</c:v>
                </c:pt>
                <c:pt idx="650">
                  <c:v>41987.305467664934</c:v>
                </c:pt>
                <c:pt idx="651">
                  <c:v>42343.241966145833</c:v>
                </c:pt>
                <c:pt idx="652">
                  <c:v>42477.725772569444</c:v>
                </c:pt>
                <c:pt idx="653">
                  <c:v>42494.843917100698</c:v>
                </c:pt>
                <c:pt idx="654">
                  <c:v>42673.280494791667</c:v>
                </c:pt>
                <c:pt idx="655">
                  <c:v>42700.18206380208</c:v>
                </c:pt>
                <c:pt idx="656">
                  <c:v>42753.764522569443</c:v>
                </c:pt>
                <c:pt idx="657">
                  <c:v>42920.035277777781</c:v>
                </c:pt>
                <c:pt idx="658">
                  <c:v>42961.177628038196</c:v>
                </c:pt>
                <c:pt idx="659">
                  <c:v>42973.701959635415</c:v>
                </c:pt>
                <c:pt idx="660">
                  <c:v>43249.12866536458</c:v>
                </c:pt>
                <c:pt idx="661">
                  <c:v>43510.160748697919</c:v>
                </c:pt>
                <c:pt idx="662">
                  <c:v>43558.316603732637</c:v>
                </c:pt>
                <c:pt idx="663">
                  <c:v>43577.834023437499</c:v>
                </c:pt>
                <c:pt idx="664">
                  <c:v>43679.480594618057</c:v>
                </c:pt>
                <c:pt idx="665">
                  <c:v>43871.271775173613</c:v>
                </c:pt>
                <c:pt idx="666">
                  <c:v>43894.015223524308</c:v>
                </c:pt>
                <c:pt idx="667">
                  <c:v>43964.49584635417</c:v>
                </c:pt>
                <c:pt idx="668">
                  <c:v>44318.365640190976</c:v>
                </c:pt>
                <c:pt idx="669">
                  <c:v>44349.638355034724</c:v>
                </c:pt>
                <c:pt idx="670">
                  <c:v>44369.742174479165</c:v>
                </c:pt>
                <c:pt idx="671">
                  <c:v>44377.681642795142</c:v>
                </c:pt>
                <c:pt idx="672">
                  <c:v>44405.900175781251</c:v>
                </c:pt>
                <c:pt idx="673">
                  <c:v>44679.257784288195</c:v>
                </c:pt>
                <c:pt idx="674">
                  <c:v>44763.260876736109</c:v>
                </c:pt>
                <c:pt idx="675">
                  <c:v>44859.15551432292</c:v>
                </c:pt>
                <c:pt idx="676">
                  <c:v>44879.909359809026</c:v>
                </c:pt>
                <c:pt idx="677">
                  <c:v>45284.727154947919</c:v>
                </c:pt>
                <c:pt idx="678">
                  <c:v>45394.562465277777</c:v>
                </c:pt>
                <c:pt idx="679">
                  <c:v>45509.244097222225</c:v>
                </c:pt>
                <c:pt idx="680">
                  <c:v>45677.138610026042</c:v>
                </c:pt>
                <c:pt idx="681">
                  <c:v>45719.189891493057</c:v>
                </c:pt>
                <c:pt idx="682">
                  <c:v>45816.256236979163</c:v>
                </c:pt>
                <c:pt idx="683">
                  <c:v>45874.339819878471</c:v>
                </c:pt>
                <c:pt idx="684">
                  <c:v>45876.067220052086</c:v>
                </c:pt>
                <c:pt idx="685">
                  <c:v>45941.429516059026</c:v>
                </c:pt>
                <c:pt idx="686">
                  <c:v>46212.335295138888</c:v>
                </c:pt>
                <c:pt idx="687">
                  <c:v>46277.43832465278</c:v>
                </c:pt>
                <c:pt idx="688">
                  <c:v>46612.97144748264</c:v>
                </c:pt>
                <c:pt idx="689">
                  <c:v>46615.486106770833</c:v>
                </c:pt>
                <c:pt idx="690">
                  <c:v>46661.814294704862</c:v>
                </c:pt>
                <c:pt idx="691">
                  <c:v>46736.613489583331</c:v>
                </c:pt>
                <c:pt idx="692">
                  <c:v>46985.778220486114</c:v>
                </c:pt>
                <c:pt idx="693">
                  <c:v>47095.487074652781</c:v>
                </c:pt>
                <c:pt idx="694">
                  <c:v>47915.470297309024</c:v>
                </c:pt>
                <c:pt idx="695">
                  <c:v>48224.990581597223</c:v>
                </c:pt>
                <c:pt idx="696">
                  <c:v>48288.66583984375</c:v>
                </c:pt>
                <c:pt idx="697">
                  <c:v>48375.495403645837</c:v>
                </c:pt>
                <c:pt idx="698">
                  <c:v>48579.859898003473</c:v>
                </c:pt>
                <c:pt idx="699">
                  <c:v>48742.348778211803</c:v>
                </c:pt>
                <c:pt idx="700">
                  <c:v>48892.874756944446</c:v>
                </c:pt>
                <c:pt idx="701">
                  <c:v>49363.677634548614</c:v>
                </c:pt>
                <c:pt idx="702">
                  <c:v>50074.409615885415</c:v>
                </c:pt>
                <c:pt idx="703">
                  <c:v>50150.612491319444</c:v>
                </c:pt>
                <c:pt idx="704">
                  <c:v>50361.773682725696</c:v>
                </c:pt>
                <c:pt idx="705">
                  <c:v>50437.476725260414</c:v>
                </c:pt>
                <c:pt idx="706">
                  <c:v>50624.291799045139</c:v>
                </c:pt>
                <c:pt idx="707">
                  <c:v>50707.322955729163</c:v>
                </c:pt>
                <c:pt idx="708">
                  <c:v>50795.236657986112</c:v>
                </c:pt>
                <c:pt idx="709">
                  <c:v>50871.332480468751</c:v>
                </c:pt>
                <c:pt idx="710">
                  <c:v>50905.740733506944</c:v>
                </c:pt>
                <c:pt idx="711">
                  <c:v>51414.736877170137</c:v>
                </c:pt>
                <c:pt idx="712">
                  <c:v>51590.979262152781</c:v>
                </c:pt>
                <c:pt idx="713">
                  <c:v>51921.517973090275</c:v>
                </c:pt>
                <c:pt idx="714">
                  <c:v>51953.584917534725</c:v>
                </c:pt>
                <c:pt idx="715">
                  <c:v>52122.262365451388</c:v>
                </c:pt>
                <c:pt idx="716">
                  <c:v>52331.850390624997</c:v>
                </c:pt>
                <c:pt idx="717">
                  <c:v>52562.85105902778</c:v>
                </c:pt>
                <c:pt idx="718">
                  <c:v>53043.496169704864</c:v>
                </c:pt>
                <c:pt idx="719">
                  <c:v>53219.528478732638</c:v>
                </c:pt>
                <c:pt idx="720">
                  <c:v>53464.70149956597</c:v>
                </c:pt>
                <c:pt idx="721">
                  <c:v>53833.210203993054</c:v>
                </c:pt>
                <c:pt idx="722">
                  <c:v>54079.372892795138</c:v>
                </c:pt>
                <c:pt idx="723">
                  <c:v>54459.714147135419</c:v>
                </c:pt>
                <c:pt idx="724">
                  <c:v>54493.515957031253</c:v>
                </c:pt>
                <c:pt idx="725">
                  <c:v>55439.133982204861</c:v>
                </c:pt>
                <c:pt idx="726">
                  <c:v>55971.052743055552</c:v>
                </c:pt>
                <c:pt idx="727">
                  <c:v>56080.890234375001</c:v>
                </c:pt>
                <c:pt idx="728">
                  <c:v>56206.699665798609</c:v>
                </c:pt>
                <c:pt idx="729">
                  <c:v>56339.325735677085</c:v>
                </c:pt>
                <c:pt idx="730">
                  <c:v>56701.915017361112</c:v>
                </c:pt>
                <c:pt idx="731">
                  <c:v>56746.813268229169</c:v>
                </c:pt>
                <c:pt idx="732">
                  <c:v>56999.186983506945</c:v>
                </c:pt>
                <c:pt idx="733">
                  <c:v>57082.616182725695</c:v>
                </c:pt>
                <c:pt idx="734">
                  <c:v>57855.701777343747</c:v>
                </c:pt>
                <c:pt idx="735">
                  <c:v>58021.932970920141</c:v>
                </c:pt>
                <c:pt idx="736">
                  <c:v>58356.761816406251</c:v>
                </c:pt>
                <c:pt idx="737">
                  <c:v>58385.88467013889</c:v>
                </c:pt>
                <c:pt idx="738">
                  <c:v>58460.319628906247</c:v>
                </c:pt>
                <c:pt idx="739">
                  <c:v>58555.853302951386</c:v>
                </c:pt>
                <c:pt idx="740">
                  <c:v>58715.395141059031</c:v>
                </c:pt>
                <c:pt idx="741">
                  <c:v>60242.789079861112</c:v>
                </c:pt>
                <c:pt idx="742">
                  <c:v>60646.888628472225</c:v>
                </c:pt>
              </c:numCache>
            </c:numRef>
          </c:yVal>
          <c:smooth val="1"/>
          <c:extLst>
            <c:ext xmlns:c16="http://schemas.microsoft.com/office/drawing/2014/chart" uri="{C3380CC4-5D6E-409C-BE32-E72D297353CC}">
              <c16:uniqueId val="{00000002-5277-4D1A-9A50-08C7A3307BFF}"/>
            </c:ext>
          </c:extLst>
        </c:ser>
        <c:ser>
          <c:idx val="3"/>
          <c:order val="3"/>
          <c:tx>
            <c:strRef>
              <c:f>'Duration Curve'!$T$1</c:f>
              <c:strCache>
                <c:ptCount val="1"/>
                <c:pt idx="0">
                  <c:v>2018 Load</c:v>
                </c:pt>
              </c:strCache>
            </c:strRef>
          </c:tx>
          <c:spPr>
            <a:ln w="19050" cap="rnd">
              <a:solidFill>
                <a:schemeClr val="accent4"/>
              </a:solidFill>
              <a:round/>
            </a:ln>
            <a:effectLst/>
          </c:spPr>
          <c:marker>
            <c:symbol val="none"/>
          </c:marker>
          <c:xVal>
            <c:numRef>
              <c:f>'Duration Curve'!$B$2:$B$763</c:f>
              <c:numCache>
                <c:formatCode>0.00%</c:formatCode>
                <c:ptCount val="762"/>
                <c:pt idx="0">
                  <c:v>1.3458950201884253E-3</c:v>
                </c:pt>
                <c:pt idx="1">
                  <c:v>2.6917900403768506E-3</c:v>
                </c:pt>
                <c:pt idx="2">
                  <c:v>4.0376850605652759E-3</c:v>
                </c:pt>
                <c:pt idx="3">
                  <c:v>5.3835800807537013E-3</c:v>
                </c:pt>
                <c:pt idx="4">
                  <c:v>6.7294751009421266E-3</c:v>
                </c:pt>
                <c:pt idx="5">
                  <c:v>8.0753701211305519E-3</c:v>
                </c:pt>
                <c:pt idx="6">
                  <c:v>9.4212651413189772E-3</c:v>
                </c:pt>
                <c:pt idx="7">
                  <c:v>1.0767160161507403E-2</c:v>
                </c:pt>
                <c:pt idx="8">
                  <c:v>1.2113055181695828E-2</c:v>
                </c:pt>
                <c:pt idx="9">
                  <c:v>1.3458950201884253E-2</c:v>
                </c:pt>
                <c:pt idx="10">
                  <c:v>1.4804845222072678E-2</c:v>
                </c:pt>
                <c:pt idx="11">
                  <c:v>1.6150740242261104E-2</c:v>
                </c:pt>
                <c:pt idx="12">
                  <c:v>1.7496635262449527E-2</c:v>
                </c:pt>
                <c:pt idx="13">
                  <c:v>1.8842530282637954E-2</c:v>
                </c:pt>
                <c:pt idx="14">
                  <c:v>2.0188425302826378E-2</c:v>
                </c:pt>
                <c:pt idx="15">
                  <c:v>2.1534320323014805E-2</c:v>
                </c:pt>
                <c:pt idx="16">
                  <c:v>2.2880215343203229E-2</c:v>
                </c:pt>
                <c:pt idx="17">
                  <c:v>2.4226110363391656E-2</c:v>
                </c:pt>
                <c:pt idx="18">
                  <c:v>2.5572005383580079E-2</c:v>
                </c:pt>
                <c:pt idx="19">
                  <c:v>2.6917900403768506E-2</c:v>
                </c:pt>
                <c:pt idx="20">
                  <c:v>2.826379542395693E-2</c:v>
                </c:pt>
                <c:pt idx="21">
                  <c:v>2.9609690444145357E-2</c:v>
                </c:pt>
                <c:pt idx="22">
                  <c:v>3.095558546433378E-2</c:v>
                </c:pt>
                <c:pt idx="23">
                  <c:v>3.2301480484522208E-2</c:v>
                </c:pt>
                <c:pt idx="24">
                  <c:v>3.3647375504710635E-2</c:v>
                </c:pt>
                <c:pt idx="25">
                  <c:v>3.4993270524899055E-2</c:v>
                </c:pt>
                <c:pt idx="26">
                  <c:v>3.6339165545087482E-2</c:v>
                </c:pt>
                <c:pt idx="27">
                  <c:v>3.7685060565275909E-2</c:v>
                </c:pt>
                <c:pt idx="28">
                  <c:v>3.9030955585464336E-2</c:v>
                </c:pt>
                <c:pt idx="29">
                  <c:v>4.0376850605652756E-2</c:v>
                </c:pt>
                <c:pt idx="30">
                  <c:v>4.1722745625841183E-2</c:v>
                </c:pt>
                <c:pt idx="31">
                  <c:v>4.306864064602961E-2</c:v>
                </c:pt>
                <c:pt idx="32">
                  <c:v>4.4414535666218037E-2</c:v>
                </c:pt>
                <c:pt idx="33">
                  <c:v>4.5760430686406457E-2</c:v>
                </c:pt>
                <c:pt idx="34">
                  <c:v>4.7106325706594884E-2</c:v>
                </c:pt>
                <c:pt idx="35">
                  <c:v>4.8452220726783311E-2</c:v>
                </c:pt>
                <c:pt idx="36">
                  <c:v>4.9798115746971738E-2</c:v>
                </c:pt>
                <c:pt idx="37">
                  <c:v>5.1144010767160158E-2</c:v>
                </c:pt>
                <c:pt idx="38">
                  <c:v>5.2489905787348586E-2</c:v>
                </c:pt>
                <c:pt idx="39">
                  <c:v>5.3835800807537013E-2</c:v>
                </c:pt>
                <c:pt idx="40">
                  <c:v>5.518169582772544E-2</c:v>
                </c:pt>
                <c:pt idx="41">
                  <c:v>5.652759084791386E-2</c:v>
                </c:pt>
                <c:pt idx="42">
                  <c:v>5.7873485868102287E-2</c:v>
                </c:pt>
                <c:pt idx="43">
                  <c:v>5.9219380888290714E-2</c:v>
                </c:pt>
                <c:pt idx="44">
                  <c:v>6.0565275908479141E-2</c:v>
                </c:pt>
                <c:pt idx="45">
                  <c:v>6.1911170928667561E-2</c:v>
                </c:pt>
                <c:pt idx="46">
                  <c:v>6.3257065948855995E-2</c:v>
                </c:pt>
                <c:pt idx="47">
                  <c:v>6.4602960969044415E-2</c:v>
                </c:pt>
                <c:pt idx="48">
                  <c:v>6.5948855989232835E-2</c:v>
                </c:pt>
                <c:pt idx="49">
                  <c:v>6.7294751009421269E-2</c:v>
                </c:pt>
                <c:pt idx="50">
                  <c:v>6.8640646029609689E-2</c:v>
                </c:pt>
                <c:pt idx="51">
                  <c:v>6.9986541049798109E-2</c:v>
                </c:pt>
                <c:pt idx="52">
                  <c:v>7.1332436069986543E-2</c:v>
                </c:pt>
                <c:pt idx="53">
                  <c:v>7.2678331090174964E-2</c:v>
                </c:pt>
                <c:pt idx="54">
                  <c:v>7.4024226110363398E-2</c:v>
                </c:pt>
                <c:pt idx="55">
                  <c:v>7.5370121130551818E-2</c:v>
                </c:pt>
                <c:pt idx="56">
                  <c:v>7.6716016150740238E-2</c:v>
                </c:pt>
                <c:pt idx="57">
                  <c:v>7.8061911170928672E-2</c:v>
                </c:pt>
                <c:pt idx="58">
                  <c:v>7.9407806191117092E-2</c:v>
                </c:pt>
                <c:pt idx="59">
                  <c:v>8.0753701211305512E-2</c:v>
                </c:pt>
                <c:pt idx="60">
                  <c:v>8.2099596231493946E-2</c:v>
                </c:pt>
                <c:pt idx="61">
                  <c:v>8.3445491251682366E-2</c:v>
                </c:pt>
                <c:pt idx="62">
                  <c:v>8.47913862718708E-2</c:v>
                </c:pt>
                <c:pt idx="63">
                  <c:v>8.613728129205922E-2</c:v>
                </c:pt>
                <c:pt idx="64">
                  <c:v>8.748317631224764E-2</c:v>
                </c:pt>
                <c:pt idx="65">
                  <c:v>8.8829071332436074E-2</c:v>
                </c:pt>
                <c:pt idx="66">
                  <c:v>9.0174966352624494E-2</c:v>
                </c:pt>
                <c:pt idx="67">
                  <c:v>9.1520861372812914E-2</c:v>
                </c:pt>
                <c:pt idx="68">
                  <c:v>9.2866756393001348E-2</c:v>
                </c:pt>
                <c:pt idx="69">
                  <c:v>9.4212651413189769E-2</c:v>
                </c:pt>
                <c:pt idx="70">
                  <c:v>9.5558546433378203E-2</c:v>
                </c:pt>
                <c:pt idx="71">
                  <c:v>9.6904441453566623E-2</c:v>
                </c:pt>
                <c:pt idx="72">
                  <c:v>9.8250336473755043E-2</c:v>
                </c:pt>
                <c:pt idx="73">
                  <c:v>9.9596231493943477E-2</c:v>
                </c:pt>
                <c:pt idx="74">
                  <c:v>0.1009421265141319</c:v>
                </c:pt>
                <c:pt idx="75">
                  <c:v>0.10228802153432032</c:v>
                </c:pt>
                <c:pt idx="76">
                  <c:v>0.10363391655450875</c:v>
                </c:pt>
                <c:pt idx="77">
                  <c:v>0.10497981157469717</c:v>
                </c:pt>
                <c:pt idx="78">
                  <c:v>0.10632570659488561</c:v>
                </c:pt>
                <c:pt idx="79">
                  <c:v>0.10767160161507403</c:v>
                </c:pt>
                <c:pt idx="80">
                  <c:v>0.10901749663526245</c:v>
                </c:pt>
                <c:pt idx="81">
                  <c:v>0.11036339165545088</c:v>
                </c:pt>
                <c:pt idx="82">
                  <c:v>0.1117092866756393</c:v>
                </c:pt>
                <c:pt idx="83">
                  <c:v>0.11305518169582772</c:v>
                </c:pt>
                <c:pt idx="84">
                  <c:v>0.11440107671601615</c:v>
                </c:pt>
                <c:pt idx="85">
                  <c:v>0.11574697173620457</c:v>
                </c:pt>
                <c:pt idx="86">
                  <c:v>0.11709286675639301</c:v>
                </c:pt>
                <c:pt idx="87">
                  <c:v>0.11843876177658143</c:v>
                </c:pt>
                <c:pt idx="88">
                  <c:v>0.11978465679676985</c:v>
                </c:pt>
                <c:pt idx="89">
                  <c:v>0.12113055181695828</c:v>
                </c:pt>
                <c:pt idx="90">
                  <c:v>0.1224764468371467</c:v>
                </c:pt>
                <c:pt idx="91">
                  <c:v>0.12382234185733512</c:v>
                </c:pt>
                <c:pt idx="92">
                  <c:v>0.12516823687752354</c:v>
                </c:pt>
                <c:pt idx="93">
                  <c:v>0.12651413189771199</c:v>
                </c:pt>
                <c:pt idx="94">
                  <c:v>0.12786002691790041</c:v>
                </c:pt>
                <c:pt idx="95">
                  <c:v>0.12920592193808883</c:v>
                </c:pt>
                <c:pt idx="96">
                  <c:v>0.13055181695827725</c:v>
                </c:pt>
                <c:pt idx="97">
                  <c:v>0.13189771197846567</c:v>
                </c:pt>
                <c:pt idx="98">
                  <c:v>0.13324360699865412</c:v>
                </c:pt>
                <c:pt idx="99">
                  <c:v>0.13458950201884254</c:v>
                </c:pt>
                <c:pt idx="100">
                  <c:v>0.13593539703903096</c:v>
                </c:pt>
                <c:pt idx="101">
                  <c:v>0.13728129205921938</c:v>
                </c:pt>
                <c:pt idx="102">
                  <c:v>0.1386271870794078</c:v>
                </c:pt>
                <c:pt idx="103">
                  <c:v>0.13997308209959622</c:v>
                </c:pt>
                <c:pt idx="104">
                  <c:v>0.14131897711978467</c:v>
                </c:pt>
                <c:pt idx="105">
                  <c:v>0.14266487213997309</c:v>
                </c:pt>
                <c:pt idx="106">
                  <c:v>0.14401076716016151</c:v>
                </c:pt>
                <c:pt idx="107">
                  <c:v>0.14535666218034993</c:v>
                </c:pt>
                <c:pt idx="108">
                  <c:v>0.14670255720053835</c:v>
                </c:pt>
                <c:pt idx="109">
                  <c:v>0.1480484522207268</c:v>
                </c:pt>
                <c:pt idx="110">
                  <c:v>0.14939434724091522</c:v>
                </c:pt>
                <c:pt idx="111">
                  <c:v>0.15074024226110364</c:v>
                </c:pt>
                <c:pt idx="112">
                  <c:v>0.15208613728129206</c:v>
                </c:pt>
                <c:pt idx="113">
                  <c:v>0.15343203230148048</c:v>
                </c:pt>
                <c:pt idx="114">
                  <c:v>0.15477792732166892</c:v>
                </c:pt>
                <c:pt idx="115">
                  <c:v>0.15612382234185734</c:v>
                </c:pt>
                <c:pt idx="116">
                  <c:v>0.15746971736204576</c:v>
                </c:pt>
                <c:pt idx="117">
                  <c:v>0.15881561238223418</c:v>
                </c:pt>
                <c:pt idx="118">
                  <c:v>0.1601615074024226</c:v>
                </c:pt>
                <c:pt idx="119">
                  <c:v>0.16150740242261102</c:v>
                </c:pt>
                <c:pt idx="120">
                  <c:v>0.16285329744279947</c:v>
                </c:pt>
                <c:pt idx="121">
                  <c:v>0.16419919246298789</c:v>
                </c:pt>
                <c:pt idx="122">
                  <c:v>0.16554508748317631</c:v>
                </c:pt>
                <c:pt idx="123">
                  <c:v>0.16689098250336473</c:v>
                </c:pt>
                <c:pt idx="124">
                  <c:v>0.16823687752355315</c:v>
                </c:pt>
                <c:pt idx="125">
                  <c:v>0.1695827725437416</c:v>
                </c:pt>
                <c:pt idx="126">
                  <c:v>0.17092866756393002</c:v>
                </c:pt>
                <c:pt idx="127">
                  <c:v>0.17227456258411844</c:v>
                </c:pt>
                <c:pt idx="128">
                  <c:v>0.17362045760430686</c:v>
                </c:pt>
                <c:pt idx="129">
                  <c:v>0.17496635262449528</c:v>
                </c:pt>
                <c:pt idx="130">
                  <c:v>0.17631224764468373</c:v>
                </c:pt>
                <c:pt idx="131">
                  <c:v>0.17765814266487215</c:v>
                </c:pt>
                <c:pt idx="132">
                  <c:v>0.17900403768506057</c:v>
                </c:pt>
                <c:pt idx="133">
                  <c:v>0.18034993270524899</c:v>
                </c:pt>
                <c:pt idx="134">
                  <c:v>0.18169582772543741</c:v>
                </c:pt>
                <c:pt idx="135">
                  <c:v>0.18304172274562583</c:v>
                </c:pt>
                <c:pt idx="136">
                  <c:v>0.18438761776581428</c:v>
                </c:pt>
                <c:pt idx="137">
                  <c:v>0.1857335127860027</c:v>
                </c:pt>
                <c:pt idx="138">
                  <c:v>0.18707940780619112</c:v>
                </c:pt>
                <c:pt idx="139">
                  <c:v>0.18842530282637954</c:v>
                </c:pt>
                <c:pt idx="140">
                  <c:v>0.18977119784656796</c:v>
                </c:pt>
                <c:pt idx="141">
                  <c:v>0.19111709286675641</c:v>
                </c:pt>
                <c:pt idx="142">
                  <c:v>0.19246298788694483</c:v>
                </c:pt>
                <c:pt idx="143">
                  <c:v>0.19380888290713325</c:v>
                </c:pt>
                <c:pt idx="144">
                  <c:v>0.19515477792732167</c:v>
                </c:pt>
                <c:pt idx="145">
                  <c:v>0.19650067294751009</c:v>
                </c:pt>
                <c:pt idx="146">
                  <c:v>0.19784656796769853</c:v>
                </c:pt>
                <c:pt idx="147">
                  <c:v>0.19919246298788695</c:v>
                </c:pt>
                <c:pt idx="148">
                  <c:v>0.20053835800807537</c:v>
                </c:pt>
                <c:pt idx="149">
                  <c:v>0.20188425302826379</c:v>
                </c:pt>
                <c:pt idx="150">
                  <c:v>0.20323014804845221</c:v>
                </c:pt>
                <c:pt idx="151">
                  <c:v>0.20457604306864063</c:v>
                </c:pt>
                <c:pt idx="152">
                  <c:v>0.20592193808882908</c:v>
                </c:pt>
                <c:pt idx="153">
                  <c:v>0.2072678331090175</c:v>
                </c:pt>
                <c:pt idx="154">
                  <c:v>0.20861372812920592</c:v>
                </c:pt>
                <c:pt idx="155">
                  <c:v>0.20995962314939434</c:v>
                </c:pt>
                <c:pt idx="156">
                  <c:v>0.21130551816958276</c:v>
                </c:pt>
                <c:pt idx="157">
                  <c:v>0.21265141318977121</c:v>
                </c:pt>
                <c:pt idx="158">
                  <c:v>0.21399730820995963</c:v>
                </c:pt>
                <c:pt idx="159">
                  <c:v>0.21534320323014805</c:v>
                </c:pt>
                <c:pt idx="160">
                  <c:v>0.21668909825033647</c:v>
                </c:pt>
                <c:pt idx="161">
                  <c:v>0.21803499327052489</c:v>
                </c:pt>
                <c:pt idx="162">
                  <c:v>0.21938088829071331</c:v>
                </c:pt>
                <c:pt idx="163">
                  <c:v>0.22072678331090176</c:v>
                </c:pt>
                <c:pt idx="164">
                  <c:v>0.22207267833109018</c:v>
                </c:pt>
                <c:pt idx="165">
                  <c:v>0.2234185733512786</c:v>
                </c:pt>
                <c:pt idx="166">
                  <c:v>0.22476446837146702</c:v>
                </c:pt>
                <c:pt idx="167">
                  <c:v>0.22611036339165544</c:v>
                </c:pt>
                <c:pt idx="168">
                  <c:v>0.22745625841184389</c:v>
                </c:pt>
                <c:pt idx="169">
                  <c:v>0.22880215343203231</c:v>
                </c:pt>
                <c:pt idx="170">
                  <c:v>0.23014804845222073</c:v>
                </c:pt>
                <c:pt idx="171">
                  <c:v>0.23149394347240915</c:v>
                </c:pt>
                <c:pt idx="172">
                  <c:v>0.23283983849259757</c:v>
                </c:pt>
                <c:pt idx="173">
                  <c:v>0.23418573351278602</c:v>
                </c:pt>
                <c:pt idx="174">
                  <c:v>0.23553162853297444</c:v>
                </c:pt>
                <c:pt idx="175">
                  <c:v>0.23687752355316286</c:v>
                </c:pt>
                <c:pt idx="176">
                  <c:v>0.23822341857335128</c:v>
                </c:pt>
                <c:pt idx="177">
                  <c:v>0.2395693135935397</c:v>
                </c:pt>
                <c:pt idx="178">
                  <c:v>0.24091520861372812</c:v>
                </c:pt>
                <c:pt idx="179">
                  <c:v>0.24226110363391656</c:v>
                </c:pt>
                <c:pt idx="180">
                  <c:v>0.24360699865410498</c:v>
                </c:pt>
                <c:pt idx="181">
                  <c:v>0.2449528936742934</c:v>
                </c:pt>
                <c:pt idx="182">
                  <c:v>0.24629878869448182</c:v>
                </c:pt>
                <c:pt idx="183">
                  <c:v>0.24764468371467024</c:v>
                </c:pt>
                <c:pt idx="184">
                  <c:v>0.24899057873485869</c:v>
                </c:pt>
                <c:pt idx="185">
                  <c:v>0.25033647375504708</c:v>
                </c:pt>
                <c:pt idx="186">
                  <c:v>0.25168236877523553</c:v>
                </c:pt>
                <c:pt idx="187">
                  <c:v>0.25302826379542398</c:v>
                </c:pt>
                <c:pt idx="188">
                  <c:v>0.25437415881561237</c:v>
                </c:pt>
                <c:pt idx="189">
                  <c:v>0.25572005383580082</c:v>
                </c:pt>
                <c:pt idx="190">
                  <c:v>0.25706594885598921</c:v>
                </c:pt>
                <c:pt idx="191">
                  <c:v>0.25841184387617766</c:v>
                </c:pt>
                <c:pt idx="192">
                  <c:v>0.25975773889636611</c:v>
                </c:pt>
                <c:pt idx="193">
                  <c:v>0.2611036339165545</c:v>
                </c:pt>
                <c:pt idx="194">
                  <c:v>0.26244952893674295</c:v>
                </c:pt>
                <c:pt idx="195">
                  <c:v>0.26379542395693134</c:v>
                </c:pt>
                <c:pt idx="196">
                  <c:v>0.26514131897711979</c:v>
                </c:pt>
                <c:pt idx="197">
                  <c:v>0.26648721399730824</c:v>
                </c:pt>
                <c:pt idx="198">
                  <c:v>0.26783310901749663</c:v>
                </c:pt>
                <c:pt idx="199">
                  <c:v>0.26917900403768508</c:v>
                </c:pt>
                <c:pt idx="200">
                  <c:v>0.27052489905787347</c:v>
                </c:pt>
                <c:pt idx="201">
                  <c:v>0.27187079407806192</c:v>
                </c:pt>
                <c:pt idx="202">
                  <c:v>0.27321668909825031</c:v>
                </c:pt>
                <c:pt idx="203">
                  <c:v>0.27456258411843876</c:v>
                </c:pt>
                <c:pt idx="204">
                  <c:v>0.27590847913862721</c:v>
                </c:pt>
                <c:pt idx="205">
                  <c:v>0.2772543741588156</c:v>
                </c:pt>
                <c:pt idx="206">
                  <c:v>0.27860026917900405</c:v>
                </c:pt>
                <c:pt idx="207">
                  <c:v>0.27994616419919244</c:v>
                </c:pt>
                <c:pt idx="208">
                  <c:v>0.28129205921938089</c:v>
                </c:pt>
                <c:pt idx="209">
                  <c:v>0.28263795423956933</c:v>
                </c:pt>
                <c:pt idx="210">
                  <c:v>0.28398384925975773</c:v>
                </c:pt>
                <c:pt idx="211">
                  <c:v>0.28532974427994617</c:v>
                </c:pt>
                <c:pt idx="212">
                  <c:v>0.28667563930013457</c:v>
                </c:pt>
                <c:pt idx="213">
                  <c:v>0.28802153432032301</c:v>
                </c:pt>
                <c:pt idx="214">
                  <c:v>0.28936742934051146</c:v>
                </c:pt>
                <c:pt idx="215">
                  <c:v>0.29071332436069985</c:v>
                </c:pt>
                <c:pt idx="216">
                  <c:v>0.2920592193808883</c:v>
                </c:pt>
                <c:pt idx="217">
                  <c:v>0.29340511440107669</c:v>
                </c:pt>
                <c:pt idx="218">
                  <c:v>0.29475100942126514</c:v>
                </c:pt>
                <c:pt idx="219">
                  <c:v>0.29609690444145359</c:v>
                </c:pt>
                <c:pt idx="220">
                  <c:v>0.29744279946164198</c:v>
                </c:pt>
                <c:pt idx="221">
                  <c:v>0.29878869448183043</c:v>
                </c:pt>
                <c:pt idx="222">
                  <c:v>0.30013458950201882</c:v>
                </c:pt>
                <c:pt idx="223">
                  <c:v>0.30148048452220727</c:v>
                </c:pt>
                <c:pt idx="224">
                  <c:v>0.30282637954239572</c:v>
                </c:pt>
                <c:pt idx="225">
                  <c:v>0.30417227456258411</c:v>
                </c:pt>
                <c:pt idx="226">
                  <c:v>0.30551816958277256</c:v>
                </c:pt>
                <c:pt idx="227">
                  <c:v>0.30686406460296095</c:v>
                </c:pt>
                <c:pt idx="228">
                  <c:v>0.3082099596231494</c:v>
                </c:pt>
                <c:pt idx="229">
                  <c:v>0.30955585464333785</c:v>
                </c:pt>
                <c:pt idx="230">
                  <c:v>0.31090174966352624</c:v>
                </c:pt>
                <c:pt idx="231">
                  <c:v>0.31224764468371469</c:v>
                </c:pt>
                <c:pt idx="232">
                  <c:v>0.31359353970390308</c:v>
                </c:pt>
                <c:pt idx="233">
                  <c:v>0.31493943472409153</c:v>
                </c:pt>
                <c:pt idx="234">
                  <c:v>0.31628532974427992</c:v>
                </c:pt>
                <c:pt idx="235">
                  <c:v>0.31763122476446837</c:v>
                </c:pt>
                <c:pt idx="236">
                  <c:v>0.31897711978465682</c:v>
                </c:pt>
                <c:pt idx="237">
                  <c:v>0.32032301480484521</c:v>
                </c:pt>
                <c:pt idx="238">
                  <c:v>0.32166890982503366</c:v>
                </c:pt>
                <c:pt idx="239">
                  <c:v>0.32301480484522205</c:v>
                </c:pt>
                <c:pt idx="240">
                  <c:v>0.3243606998654105</c:v>
                </c:pt>
                <c:pt idx="241">
                  <c:v>0.32570659488559894</c:v>
                </c:pt>
                <c:pt idx="242">
                  <c:v>0.32705248990578734</c:v>
                </c:pt>
                <c:pt idx="243">
                  <c:v>0.32839838492597578</c:v>
                </c:pt>
                <c:pt idx="244">
                  <c:v>0.32974427994616418</c:v>
                </c:pt>
                <c:pt idx="245">
                  <c:v>0.33109017496635262</c:v>
                </c:pt>
                <c:pt idx="246">
                  <c:v>0.33243606998654107</c:v>
                </c:pt>
                <c:pt idx="247">
                  <c:v>0.33378196500672946</c:v>
                </c:pt>
                <c:pt idx="248">
                  <c:v>0.33512786002691791</c:v>
                </c:pt>
                <c:pt idx="249">
                  <c:v>0.3364737550471063</c:v>
                </c:pt>
                <c:pt idx="250">
                  <c:v>0.33781965006729475</c:v>
                </c:pt>
                <c:pt idx="251">
                  <c:v>0.3391655450874832</c:v>
                </c:pt>
                <c:pt idx="252">
                  <c:v>0.34051144010767159</c:v>
                </c:pt>
                <c:pt idx="253">
                  <c:v>0.34185733512786004</c:v>
                </c:pt>
                <c:pt idx="254">
                  <c:v>0.34320323014804843</c:v>
                </c:pt>
                <c:pt idx="255">
                  <c:v>0.34454912516823688</c:v>
                </c:pt>
                <c:pt idx="256">
                  <c:v>0.34589502018842533</c:v>
                </c:pt>
                <c:pt idx="257">
                  <c:v>0.34724091520861372</c:v>
                </c:pt>
                <c:pt idx="258">
                  <c:v>0.34858681022880217</c:v>
                </c:pt>
                <c:pt idx="259">
                  <c:v>0.34993270524899056</c:v>
                </c:pt>
                <c:pt idx="260">
                  <c:v>0.35127860026917901</c:v>
                </c:pt>
                <c:pt idx="261">
                  <c:v>0.35262449528936746</c:v>
                </c:pt>
                <c:pt idx="262">
                  <c:v>0.35397039030955585</c:v>
                </c:pt>
                <c:pt idx="263">
                  <c:v>0.3553162853297443</c:v>
                </c:pt>
                <c:pt idx="264">
                  <c:v>0.35666218034993269</c:v>
                </c:pt>
                <c:pt idx="265">
                  <c:v>0.35800807537012114</c:v>
                </c:pt>
                <c:pt idx="266">
                  <c:v>0.35935397039030953</c:v>
                </c:pt>
                <c:pt idx="267">
                  <c:v>0.36069986541049798</c:v>
                </c:pt>
                <c:pt idx="268">
                  <c:v>0.36204576043068643</c:v>
                </c:pt>
                <c:pt idx="269">
                  <c:v>0.36339165545087482</c:v>
                </c:pt>
                <c:pt idx="270">
                  <c:v>0.36473755047106327</c:v>
                </c:pt>
                <c:pt idx="271">
                  <c:v>0.36608344549125166</c:v>
                </c:pt>
                <c:pt idx="272">
                  <c:v>0.36742934051144011</c:v>
                </c:pt>
                <c:pt idx="273">
                  <c:v>0.36877523553162855</c:v>
                </c:pt>
                <c:pt idx="274">
                  <c:v>0.37012113055181695</c:v>
                </c:pt>
                <c:pt idx="275">
                  <c:v>0.37146702557200539</c:v>
                </c:pt>
                <c:pt idx="276">
                  <c:v>0.37281292059219379</c:v>
                </c:pt>
                <c:pt idx="277">
                  <c:v>0.37415881561238223</c:v>
                </c:pt>
                <c:pt idx="278">
                  <c:v>0.37550471063257068</c:v>
                </c:pt>
                <c:pt idx="279">
                  <c:v>0.37685060565275907</c:v>
                </c:pt>
                <c:pt idx="280">
                  <c:v>0.37819650067294752</c:v>
                </c:pt>
                <c:pt idx="281">
                  <c:v>0.37954239569313591</c:v>
                </c:pt>
                <c:pt idx="282">
                  <c:v>0.38088829071332436</c:v>
                </c:pt>
                <c:pt idx="283">
                  <c:v>0.38223418573351281</c:v>
                </c:pt>
                <c:pt idx="284">
                  <c:v>0.3835800807537012</c:v>
                </c:pt>
                <c:pt idx="285">
                  <c:v>0.38492597577388965</c:v>
                </c:pt>
                <c:pt idx="286">
                  <c:v>0.38627187079407804</c:v>
                </c:pt>
                <c:pt idx="287">
                  <c:v>0.38761776581426649</c:v>
                </c:pt>
                <c:pt idx="288">
                  <c:v>0.38896366083445494</c:v>
                </c:pt>
                <c:pt idx="289">
                  <c:v>0.39030955585464333</c:v>
                </c:pt>
                <c:pt idx="290">
                  <c:v>0.39165545087483178</c:v>
                </c:pt>
                <c:pt idx="291">
                  <c:v>0.39300134589502017</c:v>
                </c:pt>
                <c:pt idx="292">
                  <c:v>0.39434724091520862</c:v>
                </c:pt>
                <c:pt idx="293">
                  <c:v>0.39569313593539707</c:v>
                </c:pt>
                <c:pt idx="294">
                  <c:v>0.39703903095558546</c:v>
                </c:pt>
                <c:pt idx="295">
                  <c:v>0.39838492597577391</c:v>
                </c:pt>
                <c:pt idx="296">
                  <c:v>0.3997308209959623</c:v>
                </c:pt>
                <c:pt idx="297">
                  <c:v>0.40107671601615075</c:v>
                </c:pt>
                <c:pt idx="298">
                  <c:v>0.40242261103633914</c:v>
                </c:pt>
                <c:pt idx="299">
                  <c:v>0.40376850605652759</c:v>
                </c:pt>
                <c:pt idx="300">
                  <c:v>0.40511440107671604</c:v>
                </c:pt>
                <c:pt idx="301">
                  <c:v>0.40646029609690443</c:v>
                </c:pt>
                <c:pt idx="302">
                  <c:v>0.40780619111709288</c:v>
                </c:pt>
                <c:pt idx="303">
                  <c:v>0.40915208613728127</c:v>
                </c:pt>
                <c:pt idx="304">
                  <c:v>0.41049798115746972</c:v>
                </c:pt>
                <c:pt idx="305">
                  <c:v>0.41184387617765816</c:v>
                </c:pt>
                <c:pt idx="306">
                  <c:v>0.41318977119784656</c:v>
                </c:pt>
                <c:pt idx="307">
                  <c:v>0.414535666218035</c:v>
                </c:pt>
                <c:pt idx="308">
                  <c:v>0.4158815612382234</c:v>
                </c:pt>
                <c:pt idx="309">
                  <c:v>0.41722745625841184</c:v>
                </c:pt>
                <c:pt idx="310">
                  <c:v>0.41857335127860029</c:v>
                </c:pt>
                <c:pt idx="311">
                  <c:v>0.41991924629878868</c:v>
                </c:pt>
                <c:pt idx="312">
                  <c:v>0.42126514131897713</c:v>
                </c:pt>
                <c:pt idx="313">
                  <c:v>0.42261103633916552</c:v>
                </c:pt>
                <c:pt idx="314">
                  <c:v>0.42395693135935397</c:v>
                </c:pt>
                <c:pt idx="315">
                  <c:v>0.42530282637954242</c:v>
                </c:pt>
                <c:pt idx="316">
                  <c:v>0.42664872139973081</c:v>
                </c:pt>
                <c:pt idx="317">
                  <c:v>0.42799461641991926</c:v>
                </c:pt>
                <c:pt idx="318">
                  <c:v>0.42934051144010765</c:v>
                </c:pt>
                <c:pt idx="319">
                  <c:v>0.4306864064602961</c:v>
                </c:pt>
                <c:pt idx="320">
                  <c:v>0.43203230148048455</c:v>
                </c:pt>
                <c:pt idx="321">
                  <c:v>0.43337819650067294</c:v>
                </c:pt>
                <c:pt idx="322">
                  <c:v>0.43472409152086139</c:v>
                </c:pt>
                <c:pt idx="323">
                  <c:v>0.43606998654104978</c:v>
                </c:pt>
                <c:pt idx="324">
                  <c:v>0.43741588156123823</c:v>
                </c:pt>
                <c:pt idx="325">
                  <c:v>0.43876177658142662</c:v>
                </c:pt>
                <c:pt idx="326">
                  <c:v>0.44010767160161507</c:v>
                </c:pt>
                <c:pt idx="327">
                  <c:v>0.44145356662180352</c:v>
                </c:pt>
                <c:pt idx="328">
                  <c:v>0.44279946164199191</c:v>
                </c:pt>
                <c:pt idx="329">
                  <c:v>0.44414535666218036</c:v>
                </c:pt>
                <c:pt idx="330">
                  <c:v>0.44549125168236875</c:v>
                </c:pt>
                <c:pt idx="331">
                  <c:v>0.4468371467025572</c:v>
                </c:pt>
                <c:pt idx="332">
                  <c:v>0.44818304172274565</c:v>
                </c:pt>
                <c:pt idx="333">
                  <c:v>0.44952893674293404</c:v>
                </c:pt>
                <c:pt idx="334">
                  <c:v>0.45087483176312249</c:v>
                </c:pt>
                <c:pt idx="335">
                  <c:v>0.45222072678331088</c:v>
                </c:pt>
                <c:pt idx="336">
                  <c:v>0.45356662180349933</c:v>
                </c:pt>
                <c:pt idx="337">
                  <c:v>0.45491251682368777</c:v>
                </c:pt>
                <c:pt idx="338">
                  <c:v>0.45625841184387617</c:v>
                </c:pt>
                <c:pt idx="339">
                  <c:v>0.45760430686406461</c:v>
                </c:pt>
                <c:pt idx="340">
                  <c:v>0.45895020188425301</c:v>
                </c:pt>
                <c:pt idx="341">
                  <c:v>0.46029609690444145</c:v>
                </c:pt>
                <c:pt idx="342">
                  <c:v>0.4616419919246299</c:v>
                </c:pt>
                <c:pt idx="343">
                  <c:v>0.46298788694481829</c:v>
                </c:pt>
                <c:pt idx="344">
                  <c:v>0.46433378196500674</c:v>
                </c:pt>
                <c:pt idx="345">
                  <c:v>0.46567967698519513</c:v>
                </c:pt>
                <c:pt idx="346">
                  <c:v>0.46702557200538358</c:v>
                </c:pt>
                <c:pt idx="347">
                  <c:v>0.46837146702557203</c:v>
                </c:pt>
                <c:pt idx="348">
                  <c:v>0.46971736204576042</c:v>
                </c:pt>
                <c:pt idx="349">
                  <c:v>0.47106325706594887</c:v>
                </c:pt>
                <c:pt idx="350">
                  <c:v>0.47240915208613726</c:v>
                </c:pt>
                <c:pt idx="351">
                  <c:v>0.47375504710632571</c:v>
                </c:pt>
                <c:pt idx="352">
                  <c:v>0.47510094212651416</c:v>
                </c:pt>
                <c:pt idx="353">
                  <c:v>0.47644683714670255</c:v>
                </c:pt>
                <c:pt idx="354">
                  <c:v>0.477792732166891</c:v>
                </c:pt>
                <c:pt idx="355">
                  <c:v>0.47913862718707939</c:v>
                </c:pt>
                <c:pt idx="356">
                  <c:v>0.48048452220726784</c:v>
                </c:pt>
                <c:pt idx="357">
                  <c:v>0.48183041722745623</c:v>
                </c:pt>
                <c:pt idx="358">
                  <c:v>0.48317631224764468</c:v>
                </c:pt>
                <c:pt idx="359">
                  <c:v>0.48452220726783313</c:v>
                </c:pt>
                <c:pt idx="360">
                  <c:v>0.48586810228802152</c:v>
                </c:pt>
                <c:pt idx="361">
                  <c:v>0.48721399730820997</c:v>
                </c:pt>
                <c:pt idx="362">
                  <c:v>0.48855989232839836</c:v>
                </c:pt>
                <c:pt idx="363">
                  <c:v>0.48990578734858681</c:v>
                </c:pt>
                <c:pt idx="364">
                  <c:v>0.49125168236877526</c:v>
                </c:pt>
                <c:pt idx="365">
                  <c:v>0.49259757738896365</c:v>
                </c:pt>
                <c:pt idx="366">
                  <c:v>0.4939434724091521</c:v>
                </c:pt>
                <c:pt idx="367">
                  <c:v>0.49528936742934049</c:v>
                </c:pt>
                <c:pt idx="368">
                  <c:v>0.49663526244952894</c:v>
                </c:pt>
                <c:pt idx="369">
                  <c:v>0.49798115746971738</c:v>
                </c:pt>
                <c:pt idx="370">
                  <c:v>0.49932705248990578</c:v>
                </c:pt>
                <c:pt idx="371">
                  <c:v>0.50067294751009417</c:v>
                </c:pt>
                <c:pt idx="372">
                  <c:v>0.50201884253028262</c:v>
                </c:pt>
                <c:pt idx="373">
                  <c:v>0.50336473755047106</c:v>
                </c:pt>
                <c:pt idx="374">
                  <c:v>0.50471063257065951</c:v>
                </c:pt>
                <c:pt idx="375">
                  <c:v>0.50605652759084796</c:v>
                </c:pt>
                <c:pt idx="376">
                  <c:v>0.5074024226110363</c:v>
                </c:pt>
                <c:pt idx="377">
                  <c:v>0.50874831763122474</c:v>
                </c:pt>
                <c:pt idx="378">
                  <c:v>0.51009421265141319</c:v>
                </c:pt>
                <c:pt idx="379">
                  <c:v>0.51144010767160164</c:v>
                </c:pt>
                <c:pt idx="380">
                  <c:v>0.51278600269179009</c:v>
                </c:pt>
                <c:pt idx="381">
                  <c:v>0.51413189771197843</c:v>
                </c:pt>
                <c:pt idx="382">
                  <c:v>0.51547779273216687</c:v>
                </c:pt>
                <c:pt idx="383">
                  <c:v>0.51682368775235532</c:v>
                </c:pt>
                <c:pt idx="384">
                  <c:v>0.51816958277254377</c:v>
                </c:pt>
                <c:pt idx="385">
                  <c:v>0.51951547779273222</c:v>
                </c:pt>
                <c:pt idx="386">
                  <c:v>0.52086137281292055</c:v>
                </c:pt>
                <c:pt idx="387">
                  <c:v>0.522207267833109</c:v>
                </c:pt>
                <c:pt idx="388">
                  <c:v>0.52355316285329745</c:v>
                </c:pt>
                <c:pt idx="389">
                  <c:v>0.5248990578734859</c:v>
                </c:pt>
                <c:pt idx="390">
                  <c:v>0.52624495289367434</c:v>
                </c:pt>
                <c:pt idx="391">
                  <c:v>0.52759084791386268</c:v>
                </c:pt>
                <c:pt idx="392">
                  <c:v>0.52893674293405113</c:v>
                </c:pt>
                <c:pt idx="393">
                  <c:v>0.53028263795423958</c:v>
                </c:pt>
                <c:pt idx="394">
                  <c:v>0.53162853297442803</c:v>
                </c:pt>
                <c:pt idx="395">
                  <c:v>0.53297442799461647</c:v>
                </c:pt>
                <c:pt idx="396">
                  <c:v>0.53432032301480481</c:v>
                </c:pt>
                <c:pt idx="397">
                  <c:v>0.53566621803499326</c:v>
                </c:pt>
                <c:pt idx="398">
                  <c:v>0.53701211305518171</c:v>
                </c:pt>
                <c:pt idx="399">
                  <c:v>0.53835800807537015</c:v>
                </c:pt>
                <c:pt idx="400">
                  <c:v>0.5397039030955586</c:v>
                </c:pt>
                <c:pt idx="401">
                  <c:v>0.54104979811574694</c:v>
                </c:pt>
                <c:pt idx="402">
                  <c:v>0.54239569313593539</c:v>
                </c:pt>
                <c:pt idx="403">
                  <c:v>0.54374158815612383</c:v>
                </c:pt>
                <c:pt idx="404">
                  <c:v>0.54508748317631228</c:v>
                </c:pt>
                <c:pt idx="405">
                  <c:v>0.54643337819650062</c:v>
                </c:pt>
                <c:pt idx="406">
                  <c:v>0.54777927321668907</c:v>
                </c:pt>
                <c:pt idx="407">
                  <c:v>0.54912516823687751</c:v>
                </c:pt>
                <c:pt idx="408">
                  <c:v>0.55047106325706596</c:v>
                </c:pt>
                <c:pt idx="409">
                  <c:v>0.55181695827725441</c:v>
                </c:pt>
                <c:pt idx="410">
                  <c:v>0.55316285329744275</c:v>
                </c:pt>
                <c:pt idx="411">
                  <c:v>0.55450874831763119</c:v>
                </c:pt>
                <c:pt idx="412">
                  <c:v>0.55585464333781964</c:v>
                </c:pt>
                <c:pt idx="413">
                  <c:v>0.55720053835800809</c:v>
                </c:pt>
                <c:pt idx="414">
                  <c:v>0.55854643337819654</c:v>
                </c:pt>
                <c:pt idx="415">
                  <c:v>0.55989232839838488</c:v>
                </c:pt>
                <c:pt idx="416">
                  <c:v>0.56123822341857332</c:v>
                </c:pt>
                <c:pt idx="417">
                  <c:v>0.56258411843876177</c:v>
                </c:pt>
                <c:pt idx="418">
                  <c:v>0.56393001345895022</c:v>
                </c:pt>
                <c:pt idx="419">
                  <c:v>0.56527590847913867</c:v>
                </c:pt>
                <c:pt idx="420">
                  <c:v>0.566621803499327</c:v>
                </c:pt>
                <c:pt idx="421">
                  <c:v>0.56796769851951545</c:v>
                </c:pt>
                <c:pt idx="422">
                  <c:v>0.5693135935397039</c:v>
                </c:pt>
                <c:pt idx="423">
                  <c:v>0.57065948855989235</c:v>
                </c:pt>
                <c:pt idx="424">
                  <c:v>0.5720053835800808</c:v>
                </c:pt>
                <c:pt idx="425">
                  <c:v>0.57335127860026913</c:v>
                </c:pt>
                <c:pt idx="426">
                  <c:v>0.57469717362045758</c:v>
                </c:pt>
                <c:pt idx="427">
                  <c:v>0.57604306864064603</c:v>
                </c:pt>
                <c:pt idx="428">
                  <c:v>0.57738896366083448</c:v>
                </c:pt>
                <c:pt idx="429">
                  <c:v>0.57873485868102292</c:v>
                </c:pt>
                <c:pt idx="430">
                  <c:v>0.58008075370121126</c:v>
                </c:pt>
                <c:pt idx="431">
                  <c:v>0.58142664872139971</c:v>
                </c:pt>
                <c:pt idx="432">
                  <c:v>0.58277254374158816</c:v>
                </c:pt>
                <c:pt idx="433">
                  <c:v>0.5841184387617766</c:v>
                </c:pt>
                <c:pt idx="434">
                  <c:v>0.58546433378196505</c:v>
                </c:pt>
                <c:pt idx="435">
                  <c:v>0.58681022880215339</c:v>
                </c:pt>
                <c:pt idx="436">
                  <c:v>0.58815612382234184</c:v>
                </c:pt>
                <c:pt idx="437">
                  <c:v>0.58950201884253028</c:v>
                </c:pt>
                <c:pt idx="438">
                  <c:v>0.59084791386271873</c:v>
                </c:pt>
                <c:pt idx="439">
                  <c:v>0.59219380888290718</c:v>
                </c:pt>
                <c:pt idx="440">
                  <c:v>0.59353970390309552</c:v>
                </c:pt>
                <c:pt idx="441">
                  <c:v>0.59488559892328396</c:v>
                </c:pt>
                <c:pt idx="442">
                  <c:v>0.59623149394347241</c:v>
                </c:pt>
                <c:pt idx="443">
                  <c:v>0.59757738896366086</c:v>
                </c:pt>
                <c:pt idx="444">
                  <c:v>0.59892328398384931</c:v>
                </c:pt>
                <c:pt idx="445">
                  <c:v>0.60026917900403765</c:v>
                </c:pt>
                <c:pt idx="446">
                  <c:v>0.60161507402422609</c:v>
                </c:pt>
                <c:pt idx="447">
                  <c:v>0.60296096904441454</c:v>
                </c:pt>
                <c:pt idx="448">
                  <c:v>0.60430686406460299</c:v>
                </c:pt>
                <c:pt idx="449">
                  <c:v>0.60565275908479144</c:v>
                </c:pt>
                <c:pt idx="450">
                  <c:v>0.60699865410497977</c:v>
                </c:pt>
                <c:pt idx="451">
                  <c:v>0.60834454912516822</c:v>
                </c:pt>
                <c:pt idx="452">
                  <c:v>0.60969044414535667</c:v>
                </c:pt>
                <c:pt idx="453">
                  <c:v>0.61103633916554512</c:v>
                </c:pt>
                <c:pt idx="454">
                  <c:v>0.61238223418573356</c:v>
                </c:pt>
                <c:pt idx="455">
                  <c:v>0.6137281292059219</c:v>
                </c:pt>
                <c:pt idx="456">
                  <c:v>0.61507402422611035</c:v>
                </c:pt>
                <c:pt idx="457">
                  <c:v>0.6164199192462988</c:v>
                </c:pt>
                <c:pt idx="458">
                  <c:v>0.61776581426648725</c:v>
                </c:pt>
                <c:pt idx="459">
                  <c:v>0.61911170928667569</c:v>
                </c:pt>
                <c:pt idx="460">
                  <c:v>0.62045760430686403</c:v>
                </c:pt>
                <c:pt idx="461">
                  <c:v>0.62180349932705248</c:v>
                </c:pt>
                <c:pt idx="462">
                  <c:v>0.62314939434724093</c:v>
                </c:pt>
                <c:pt idx="463">
                  <c:v>0.62449528936742937</c:v>
                </c:pt>
                <c:pt idx="464">
                  <c:v>0.62584118438761771</c:v>
                </c:pt>
                <c:pt idx="465">
                  <c:v>0.62718707940780616</c:v>
                </c:pt>
                <c:pt idx="466">
                  <c:v>0.62853297442799461</c:v>
                </c:pt>
                <c:pt idx="467">
                  <c:v>0.62987886944818305</c:v>
                </c:pt>
                <c:pt idx="468">
                  <c:v>0.6312247644683715</c:v>
                </c:pt>
                <c:pt idx="469">
                  <c:v>0.63257065948855984</c:v>
                </c:pt>
                <c:pt idx="470">
                  <c:v>0.63391655450874829</c:v>
                </c:pt>
                <c:pt idx="471">
                  <c:v>0.63526244952893673</c:v>
                </c:pt>
                <c:pt idx="472">
                  <c:v>0.63660834454912518</c:v>
                </c:pt>
                <c:pt idx="473">
                  <c:v>0.63795423956931363</c:v>
                </c:pt>
                <c:pt idx="474">
                  <c:v>0.63930013458950197</c:v>
                </c:pt>
                <c:pt idx="475">
                  <c:v>0.64064602960969042</c:v>
                </c:pt>
                <c:pt idx="476">
                  <c:v>0.64199192462987886</c:v>
                </c:pt>
                <c:pt idx="477">
                  <c:v>0.64333781965006731</c:v>
                </c:pt>
                <c:pt idx="478">
                  <c:v>0.64468371467025576</c:v>
                </c:pt>
                <c:pt idx="479">
                  <c:v>0.6460296096904441</c:v>
                </c:pt>
                <c:pt idx="480">
                  <c:v>0.64737550471063254</c:v>
                </c:pt>
                <c:pt idx="481">
                  <c:v>0.64872139973082099</c:v>
                </c:pt>
                <c:pt idx="482">
                  <c:v>0.65006729475100944</c:v>
                </c:pt>
                <c:pt idx="483">
                  <c:v>0.65141318977119789</c:v>
                </c:pt>
                <c:pt idx="484">
                  <c:v>0.65275908479138622</c:v>
                </c:pt>
                <c:pt idx="485">
                  <c:v>0.65410497981157467</c:v>
                </c:pt>
                <c:pt idx="486">
                  <c:v>0.65545087483176312</c:v>
                </c:pt>
                <c:pt idx="487">
                  <c:v>0.65679676985195157</c:v>
                </c:pt>
                <c:pt idx="488">
                  <c:v>0.65814266487214002</c:v>
                </c:pt>
                <c:pt idx="489">
                  <c:v>0.65948855989232835</c:v>
                </c:pt>
                <c:pt idx="490">
                  <c:v>0.6608344549125168</c:v>
                </c:pt>
                <c:pt idx="491">
                  <c:v>0.66218034993270525</c:v>
                </c:pt>
                <c:pt idx="492">
                  <c:v>0.6635262449528937</c:v>
                </c:pt>
                <c:pt idx="493">
                  <c:v>0.66487213997308214</c:v>
                </c:pt>
                <c:pt idx="494">
                  <c:v>0.66621803499327048</c:v>
                </c:pt>
                <c:pt idx="495">
                  <c:v>0.66756393001345893</c:v>
                </c:pt>
                <c:pt idx="496">
                  <c:v>0.66890982503364738</c:v>
                </c:pt>
                <c:pt idx="497">
                  <c:v>0.67025572005383582</c:v>
                </c:pt>
                <c:pt idx="498">
                  <c:v>0.67160161507402427</c:v>
                </c:pt>
                <c:pt idx="499">
                  <c:v>0.67294751009421261</c:v>
                </c:pt>
                <c:pt idx="500">
                  <c:v>0.67429340511440106</c:v>
                </c:pt>
                <c:pt idx="501">
                  <c:v>0.6756393001345895</c:v>
                </c:pt>
                <c:pt idx="502">
                  <c:v>0.67698519515477795</c:v>
                </c:pt>
                <c:pt idx="503">
                  <c:v>0.6783310901749664</c:v>
                </c:pt>
                <c:pt idx="504">
                  <c:v>0.67967698519515474</c:v>
                </c:pt>
                <c:pt idx="505">
                  <c:v>0.68102288021534318</c:v>
                </c:pt>
                <c:pt idx="506">
                  <c:v>0.68236877523553163</c:v>
                </c:pt>
                <c:pt idx="507">
                  <c:v>0.68371467025572008</c:v>
                </c:pt>
                <c:pt idx="508">
                  <c:v>0.68506056527590853</c:v>
                </c:pt>
                <c:pt idx="509">
                  <c:v>0.68640646029609687</c:v>
                </c:pt>
                <c:pt idx="510">
                  <c:v>0.68775235531628531</c:v>
                </c:pt>
                <c:pt idx="511">
                  <c:v>0.68909825033647376</c:v>
                </c:pt>
                <c:pt idx="512">
                  <c:v>0.69044414535666221</c:v>
                </c:pt>
                <c:pt idx="513">
                  <c:v>0.69179004037685066</c:v>
                </c:pt>
                <c:pt idx="514">
                  <c:v>0.69313593539703899</c:v>
                </c:pt>
                <c:pt idx="515">
                  <c:v>0.69448183041722744</c:v>
                </c:pt>
                <c:pt idx="516">
                  <c:v>0.69582772543741589</c:v>
                </c:pt>
                <c:pt idx="517">
                  <c:v>0.69717362045760434</c:v>
                </c:pt>
                <c:pt idx="518">
                  <c:v>0.69851951547779279</c:v>
                </c:pt>
                <c:pt idx="519">
                  <c:v>0.69986541049798112</c:v>
                </c:pt>
                <c:pt idx="520">
                  <c:v>0.70121130551816957</c:v>
                </c:pt>
                <c:pt idx="521">
                  <c:v>0.70255720053835802</c:v>
                </c:pt>
                <c:pt idx="522">
                  <c:v>0.70390309555854647</c:v>
                </c:pt>
                <c:pt idx="523">
                  <c:v>0.70524899057873491</c:v>
                </c:pt>
                <c:pt idx="524">
                  <c:v>0.70659488559892325</c:v>
                </c:pt>
                <c:pt idx="525">
                  <c:v>0.7079407806191117</c:v>
                </c:pt>
                <c:pt idx="526">
                  <c:v>0.70928667563930015</c:v>
                </c:pt>
                <c:pt idx="527">
                  <c:v>0.71063257065948859</c:v>
                </c:pt>
                <c:pt idx="528">
                  <c:v>0.71197846567967693</c:v>
                </c:pt>
                <c:pt idx="529">
                  <c:v>0.71332436069986538</c:v>
                </c:pt>
                <c:pt idx="530">
                  <c:v>0.71467025572005383</c:v>
                </c:pt>
                <c:pt idx="531">
                  <c:v>0.71601615074024227</c:v>
                </c:pt>
                <c:pt idx="532">
                  <c:v>0.71736204576043072</c:v>
                </c:pt>
                <c:pt idx="533">
                  <c:v>0.71870794078061906</c:v>
                </c:pt>
                <c:pt idx="534">
                  <c:v>0.72005383580080751</c:v>
                </c:pt>
                <c:pt idx="535">
                  <c:v>0.72139973082099595</c:v>
                </c:pt>
                <c:pt idx="536">
                  <c:v>0.7227456258411844</c:v>
                </c:pt>
                <c:pt idx="537">
                  <c:v>0.72409152086137285</c:v>
                </c:pt>
                <c:pt idx="538">
                  <c:v>0.72543741588156119</c:v>
                </c:pt>
                <c:pt idx="539">
                  <c:v>0.72678331090174964</c:v>
                </c:pt>
                <c:pt idx="540">
                  <c:v>0.72812920592193808</c:v>
                </c:pt>
                <c:pt idx="541">
                  <c:v>0.72947510094212653</c:v>
                </c:pt>
                <c:pt idx="542">
                  <c:v>0.73082099596231498</c:v>
                </c:pt>
                <c:pt idx="543">
                  <c:v>0.73216689098250332</c:v>
                </c:pt>
                <c:pt idx="544">
                  <c:v>0.73351278600269176</c:v>
                </c:pt>
                <c:pt idx="545">
                  <c:v>0.73485868102288021</c:v>
                </c:pt>
                <c:pt idx="546">
                  <c:v>0.73620457604306866</c:v>
                </c:pt>
                <c:pt idx="547">
                  <c:v>0.73755047106325711</c:v>
                </c:pt>
                <c:pt idx="548">
                  <c:v>0.73889636608344544</c:v>
                </c:pt>
                <c:pt idx="549">
                  <c:v>0.74024226110363389</c:v>
                </c:pt>
                <c:pt idx="550">
                  <c:v>0.74158815612382234</c:v>
                </c:pt>
                <c:pt idx="551">
                  <c:v>0.74293405114401079</c:v>
                </c:pt>
                <c:pt idx="552">
                  <c:v>0.74427994616419924</c:v>
                </c:pt>
                <c:pt idx="553">
                  <c:v>0.74562584118438757</c:v>
                </c:pt>
                <c:pt idx="554">
                  <c:v>0.74697173620457602</c:v>
                </c:pt>
                <c:pt idx="555">
                  <c:v>0.74831763122476447</c:v>
                </c:pt>
                <c:pt idx="556">
                  <c:v>0.74966352624495292</c:v>
                </c:pt>
                <c:pt idx="557">
                  <c:v>0.75100942126514136</c:v>
                </c:pt>
                <c:pt idx="558">
                  <c:v>0.7523553162853297</c:v>
                </c:pt>
                <c:pt idx="559">
                  <c:v>0.75370121130551815</c:v>
                </c:pt>
                <c:pt idx="560">
                  <c:v>0.7550471063257066</c:v>
                </c:pt>
                <c:pt idx="561">
                  <c:v>0.75639300134589504</c:v>
                </c:pt>
                <c:pt idx="562">
                  <c:v>0.75773889636608349</c:v>
                </c:pt>
                <c:pt idx="563">
                  <c:v>0.75908479138627183</c:v>
                </c:pt>
                <c:pt idx="564">
                  <c:v>0.76043068640646028</c:v>
                </c:pt>
                <c:pt idx="565">
                  <c:v>0.76177658142664872</c:v>
                </c:pt>
                <c:pt idx="566">
                  <c:v>0.76312247644683717</c:v>
                </c:pt>
                <c:pt idx="567">
                  <c:v>0.76446837146702562</c:v>
                </c:pt>
                <c:pt idx="568">
                  <c:v>0.76581426648721396</c:v>
                </c:pt>
                <c:pt idx="569">
                  <c:v>0.7671601615074024</c:v>
                </c:pt>
                <c:pt idx="570">
                  <c:v>0.76850605652759085</c:v>
                </c:pt>
                <c:pt idx="571">
                  <c:v>0.7698519515477793</c:v>
                </c:pt>
                <c:pt idx="572">
                  <c:v>0.77119784656796775</c:v>
                </c:pt>
                <c:pt idx="573">
                  <c:v>0.77254374158815609</c:v>
                </c:pt>
                <c:pt idx="574">
                  <c:v>0.77388963660834453</c:v>
                </c:pt>
                <c:pt idx="575">
                  <c:v>0.77523553162853298</c:v>
                </c:pt>
                <c:pt idx="576">
                  <c:v>0.77658142664872143</c:v>
                </c:pt>
                <c:pt idx="577">
                  <c:v>0.77792732166890988</c:v>
                </c:pt>
                <c:pt idx="578">
                  <c:v>0.77927321668909821</c:v>
                </c:pt>
                <c:pt idx="579">
                  <c:v>0.78061911170928666</c:v>
                </c:pt>
                <c:pt idx="580">
                  <c:v>0.78196500672947511</c:v>
                </c:pt>
                <c:pt idx="581">
                  <c:v>0.78331090174966356</c:v>
                </c:pt>
                <c:pt idx="582">
                  <c:v>0.78465679676985201</c:v>
                </c:pt>
                <c:pt idx="583">
                  <c:v>0.78600269179004034</c:v>
                </c:pt>
                <c:pt idx="584">
                  <c:v>0.78734858681022879</c:v>
                </c:pt>
                <c:pt idx="585">
                  <c:v>0.78869448183041724</c:v>
                </c:pt>
                <c:pt idx="586">
                  <c:v>0.79004037685060569</c:v>
                </c:pt>
                <c:pt idx="587">
                  <c:v>0.79138627187079413</c:v>
                </c:pt>
                <c:pt idx="588">
                  <c:v>0.79273216689098247</c:v>
                </c:pt>
                <c:pt idx="589">
                  <c:v>0.79407806191117092</c:v>
                </c:pt>
                <c:pt idx="590">
                  <c:v>0.79542395693135937</c:v>
                </c:pt>
                <c:pt idx="591">
                  <c:v>0.79676985195154781</c:v>
                </c:pt>
                <c:pt idx="592">
                  <c:v>0.79811574697173615</c:v>
                </c:pt>
                <c:pt idx="593">
                  <c:v>0.7994616419919246</c:v>
                </c:pt>
                <c:pt idx="594">
                  <c:v>0.80080753701211305</c:v>
                </c:pt>
                <c:pt idx="595">
                  <c:v>0.80215343203230149</c:v>
                </c:pt>
                <c:pt idx="596">
                  <c:v>0.80349932705248994</c:v>
                </c:pt>
                <c:pt idx="597">
                  <c:v>0.80484522207267828</c:v>
                </c:pt>
                <c:pt idx="598">
                  <c:v>0.80619111709286673</c:v>
                </c:pt>
                <c:pt idx="599">
                  <c:v>0.80753701211305517</c:v>
                </c:pt>
                <c:pt idx="600">
                  <c:v>0.80888290713324362</c:v>
                </c:pt>
                <c:pt idx="601">
                  <c:v>0.81022880215343207</c:v>
                </c:pt>
                <c:pt idx="602">
                  <c:v>0.81157469717362041</c:v>
                </c:pt>
                <c:pt idx="603">
                  <c:v>0.81292059219380886</c:v>
                </c:pt>
                <c:pt idx="604">
                  <c:v>0.8142664872139973</c:v>
                </c:pt>
                <c:pt idx="605">
                  <c:v>0.81561238223418575</c:v>
                </c:pt>
                <c:pt idx="606">
                  <c:v>0.8169582772543742</c:v>
                </c:pt>
                <c:pt idx="607">
                  <c:v>0.81830417227456254</c:v>
                </c:pt>
                <c:pt idx="608">
                  <c:v>0.81965006729475098</c:v>
                </c:pt>
                <c:pt idx="609">
                  <c:v>0.82099596231493943</c:v>
                </c:pt>
                <c:pt idx="610">
                  <c:v>0.82234185733512788</c:v>
                </c:pt>
                <c:pt idx="611">
                  <c:v>0.82368775235531633</c:v>
                </c:pt>
                <c:pt idx="612">
                  <c:v>0.82503364737550466</c:v>
                </c:pt>
                <c:pt idx="613">
                  <c:v>0.82637954239569311</c:v>
                </c:pt>
                <c:pt idx="614">
                  <c:v>0.82772543741588156</c:v>
                </c:pt>
                <c:pt idx="615">
                  <c:v>0.82907133243607001</c:v>
                </c:pt>
                <c:pt idx="616">
                  <c:v>0.83041722745625846</c:v>
                </c:pt>
                <c:pt idx="617">
                  <c:v>0.83176312247644679</c:v>
                </c:pt>
                <c:pt idx="618">
                  <c:v>0.83310901749663524</c:v>
                </c:pt>
                <c:pt idx="619">
                  <c:v>0.83445491251682369</c:v>
                </c:pt>
                <c:pt idx="620">
                  <c:v>0.83580080753701214</c:v>
                </c:pt>
                <c:pt idx="621">
                  <c:v>0.83714670255720058</c:v>
                </c:pt>
                <c:pt idx="622">
                  <c:v>0.83849259757738892</c:v>
                </c:pt>
                <c:pt idx="623">
                  <c:v>0.83983849259757737</c:v>
                </c:pt>
                <c:pt idx="624">
                  <c:v>0.84118438761776582</c:v>
                </c:pt>
                <c:pt idx="625">
                  <c:v>0.84253028263795426</c:v>
                </c:pt>
                <c:pt idx="626">
                  <c:v>0.84387617765814271</c:v>
                </c:pt>
                <c:pt idx="627">
                  <c:v>0.84522207267833105</c:v>
                </c:pt>
                <c:pt idx="628">
                  <c:v>0.8465679676985195</c:v>
                </c:pt>
                <c:pt idx="629">
                  <c:v>0.84791386271870794</c:v>
                </c:pt>
                <c:pt idx="630">
                  <c:v>0.84925975773889639</c:v>
                </c:pt>
                <c:pt idx="631">
                  <c:v>0.85060565275908484</c:v>
                </c:pt>
                <c:pt idx="632">
                  <c:v>0.85195154777927318</c:v>
                </c:pt>
                <c:pt idx="633">
                  <c:v>0.85329744279946163</c:v>
                </c:pt>
                <c:pt idx="634">
                  <c:v>0.85464333781965007</c:v>
                </c:pt>
                <c:pt idx="635">
                  <c:v>0.85598923283983852</c:v>
                </c:pt>
                <c:pt idx="636">
                  <c:v>0.85733512786002697</c:v>
                </c:pt>
                <c:pt idx="637">
                  <c:v>0.85868102288021531</c:v>
                </c:pt>
                <c:pt idx="638">
                  <c:v>0.86002691790040375</c:v>
                </c:pt>
                <c:pt idx="639">
                  <c:v>0.8613728129205922</c:v>
                </c:pt>
                <c:pt idx="640">
                  <c:v>0.86271870794078065</c:v>
                </c:pt>
                <c:pt idx="641">
                  <c:v>0.8640646029609691</c:v>
                </c:pt>
                <c:pt idx="642">
                  <c:v>0.86541049798115743</c:v>
                </c:pt>
                <c:pt idx="643">
                  <c:v>0.86675639300134588</c:v>
                </c:pt>
                <c:pt idx="644">
                  <c:v>0.86810228802153433</c:v>
                </c:pt>
                <c:pt idx="645">
                  <c:v>0.86944818304172278</c:v>
                </c:pt>
                <c:pt idx="646">
                  <c:v>0.87079407806191123</c:v>
                </c:pt>
                <c:pt idx="647">
                  <c:v>0.87213997308209956</c:v>
                </c:pt>
                <c:pt idx="648">
                  <c:v>0.87348586810228801</c:v>
                </c:pt>
                <c:pt idx="649">
                  <c:v>0.87483176312247646</c:v>
                </c:pt>
                <c:pt idx="650">
                  <c:v>0.87617765814266491</c:v>
                </c:pt>
                <c:pt idx="651">
                  <c:v>0.87752355316285324</c:v>
                </c:pt>
                <c:pt idx="652">
                  <c:v>0.87886944818304169</c:v>
                </c:pt>
                <c:pt idx="653">
                  <c:v>0.88021534320323014</c:v>
                </c:pt>
                <c:pt idx="654">
                  <c:v>0.88156123822341859</c:v>
                </c:pt>
                <c:pt idx="655">
                  <c:v>0.88290713324360703</c:v>
                </c:pt>
                <c:pt idx="656">
                  <c:v>0.88425302826379537</c:v>
                </c:pt>
                <c:pt idx="657">
                  <c:v>0.88559892328398382</c:v>
                </c:pt>
                <c:pt idx="658">
                  <c:v>0.88694481830417227</c:v>
                </c:pt>
                <c:pt idx="659">
                  <c:v>0.88829071332436071</c:v>
                </c:pt>
                <c:pt idx="660">
                  <c:v>0.88963660834454916</c:v>
                </c:pt>
                <c:pt idx="661">
                  <c:v>0.8909825033647375</c:v>
                </c:pt>
                <c:pt idx="662">
                  <c:v>0.89232839838492595</c:v>
                </c:pt>
                <c:pt idx="663">
                  <c:v>0.89367429340511439</c:v>
                </c:pt>
                <c:pt idx="664">
                  <c:v>0.89502018842530284</c:v>
                </c:pt>
                <c:pt idx="665">
                  <c:v>0.89636608344549129</c:v>
                </c:pt>
                <c:pt idx="666">
                  <c:v>0.89771197846567963</c:v>
                </c:pt>
                <c:pt idx="667">
                  <c:v>0.89905787348586808</c:v>
                </c:pt>
                <c:pt idx="668">
                  <c:v>0.90040376850605652</c:v>
                </c:pt>
                <c:pt idx="669">
                  <c:v>0.90174966352624497</c:v>
                </c:pt>
                <c:pt idx="670">
                  <c:v>0.90309555854643342</c:v>
                </c:pt>
                <c:pt idx="671">
                  <c:v>0.90444145356662176</c:v>
                </c:pt>
                <c:pt idx="672">
                  <c:v>0.9057873485868102</c:v>
                </c:pt>
                <c:pt idx="673">
                  <c:v>0.90713324360699865</c:v>
                </c:pt>
                <c:pt idx="674">
                  <c:v>0.9084791386271871</c:v>
                </c:pt>
                <c:pt idx="675">
                  <c:v>0.90982503364737555</c:v>
                </c:pt>
                <c:pt idx="676">
                  <c:v>0.91117092866756388</c:v>
                </c:pt>
                <c:pt idx="677">
                  <c:v>0.91251682368775233</c:v>
                </c:pt>
                <c:pt idx="678">
                  <c:v>0.91386271870794078</c:v>
                </c:pt>
                <c:pt idx="679">
                  <c:v>0.91520861372812923</c:v>
                </c:pt>
                <c:pt idx="680">
                  <c:v>0.91655450874831768</c:v>
                </c:pt>
                <c:pt idx="681">
                  <c:v>0.91790040376850601</c:v>
                </c:pt>
                <c:pt idx="682">
                  <c:v>0.91924629878869446</c:v>
                </c:pt>
                <c:pt idx="683">
                  <c:v>0.92059219380888291</c:v>
                </c:pt>
                <c:pt idx="684">
                  <c:v>0.92193808882907136</c:v>
                </c:pt>
                <c:pt idx="685">
                  <c:v>0.9232839838492598</c:v>
                </c:pt>
                <c:pt idx="686">
                  <c:v>0.92462987886944814</c:v>
                </c:pt>
                <c:pt idx="687">
                  <c:v>0.92597577388963659</c:v>
                </c:pt>
                <c:pt idx="688">
                  <c:v>0.92732166890982504</c:v>
                </c:pt>
                <c:pt idx="689">
                  <c:v>0.92866756393001348</c:v>
                </c:pt>
                <c:pt idx="690">
                  <c:v>0.93001345895020193</c:v>
                </c:pt>
                <c:pt idx="691">
                  <c:v>0.93135935397039027</c:v>
                </c:pt>
                <c:pt idx="692">
                  <c:v>0.93270524899057872</c:v>
                </c:pt>
                <c:pt idx="693">
                  <c:v>0.93405114401076716</c:v>
                </c:pt>
                <c:pt idx="694">
                  <c:v>0.93539703903095561</c:v>
                </c:pt>
                <c:pt idx="695">
                  <c:v>0.93674293405114406</c:v>
                </c:pt>
                <c:pt idx="696">
                  <c:v>0.9380888290713324</c:v>
                </c:pt>
                <c:pt idx="697">
                  <c:v>0.93943472409152085</c:v>
                </c:pt>
                <c:pt idx="698">
                  <c:v>0.94078061911170929</c:v>
                </c:pt>
                <c:pt idx="699">
                  <c:v>0.94212651413189774</c:v>
                </c:pt>
                <c:pt idx="700">
                  <c:v>0.94347240915208619</c:v>
                </c:pt>
                <c:pt idx="701">
                  <c:v>0.94481830417227453</c:v>
                </c:pt>
                <c:pt idx="702">
                  <c:v>0.94616419919246297</c:v>
                </c:pt>
                <c:pt idx="703">
                  <c:v>0.94751009421265142</c:v>
                </c:pt>
                <c:pt idx="704">
                  <c:v>0.94885598923283987</c:v>
                </c:pt>
                <c:pt idx="705">
                  <c:v>0.95020188425302832</c:v>
                </c:pt>
                <c:pt idx="706">
                  <c:v>0.95154777927321665</c:v>
                </c:pt>
                <c:pt idx="707">
                  <c:v>0.9528936742934051</c:v>
                </c:pt>
                <c:pt idx="708">
                  <c:v>0.95423956931359355</c:v>
                </c:pt>
                <c:pt idx="709">
                  <c:v>0.955585464333782</c:v>
                </c:pt>
                <c:pt idx="710">
                  <c:v>0.95693135935397045</c:v>
                </c:pt>
                <c:pt idx="711">
                  <c:v>0.95827725437415878</c:v>
                </c:pt>
                <c:pt idx="712">
                  <c:v>0.95962314939434723</c:v>
                </c:pt>
                <c:pt idx="713">
                  <c:v>0.96096904441453568</c:v>
                </c:pt>
                <c:pt idx="714">
                  <c:v>0.96231493943472413</c:v>
                </c:pt>
                <c:pt idx="715">
                  <c:v>0.96366083445491246</c:v>
                </c:pt>
                <c:pt idx="716">
                  <c:v>0.96500672947510091</c:v>
                </c:pt>
                <c:pt idx="717">
                  <c:v>0.96635262449528936</c:v>
                </c:pt>
                <c:pt idx="718">
                  <c:v>0.96769851951547781</c:v>
                </c:pt>
                <c:pt idx="719">
                  <c:v>0.96904441453566625</c:v>
                </c:pt>
                <c:pt idx="720">
                  <c:v>0.97039030955585459</c:v>
                </c:pt>
                <c:pt idx="721">
                  <c:v>0.97173620457604304</c:v>
                </c:pt>
                <c:pt idx="722">
                  <c:v>0.97308209959623149</c:v>
                </c:pt>
                <c:pt idx="723">
                  <c:v>0.97442799461641993</c:v>
                </c:pt>
                <c:pt idx="724">
                  <c:v>0.97577388963660838</c:v>
                </c:pt>
                <c:pt idx="725">
                  <c:v>0.97711978465679672</c:v>
                </c:pt>
                <c:pt idx="726">
                  <c:v>0.97846567967698517</c:v>
                </c:pt>
                <c:pt idx="727">
                  <c:v>0.97981157469717362</c:v>
                </c:pt>
                <c:pt idx="728">
                  <c:v>0.98115746971736206</c:v>
                </c:pt>
                <c:pt idx="729">
                  <c:v>0.98250336473755051</c:v>
                </c:pt>
                <c:pt idx="730">
                  <c:v>0.98384925975773885</c:v>
                </c:pt>
                <c:pt idx="731">
                  <c:v>0.9851951547779273</c:v>
                </c:pt>
                <c:pt idx="732">
                  <c:v>0.98654104979811574</c:v>
                </c:pt>
                <c:pt idx="733">
                  <c:v>0.98788694481830419</c:v>
                </c:pt>
                <c:pt idx="734">
                  <c:v>0.98923283983849264</c:v>
                </c:pt>
                <c:pt idx="735">
                  <c:v>0.99057873485868098</c:v>
                </c:pt>
                <c:pt idx="736">
                  <c:v>0.99192462987886942</c:v>
                </c:pt>
                <c:pt idx="737">
                  <c:v>0.99327052489905787</c:v>
                </c:pt>
                <c:pt idx="738">
                  <c:v>0.99461641991924632</c:v>
                </c:pt>
                <c:pt idx="739">
                  <c:v>0.99596231493943477</c:v>
                </c:pt>
                <c:pt idx="740">
                  <c:v>0.9973082099596231</c:v>
                </c:pt>
                <c:pt idx="741">
                  <c:v>0.99865410497981155</c:v>
                </c:pt>
                <c:pt idx="742">
                  <c:v>1</c:v>
                </c:pt>
              </c:numCache>
            </c:numRef>
          </c:xVal>
          <c:yVal>
            <c:numRef>
              <c:f>'Duration Curve'!$T$2:$T$763</c:f>
              <c:numCache>
                <c:formatCode>General</c:formatCode>
                <c:ptCount val="762"/>
                <c:pt idx="0">
                  <c:v>27697.642785373264</c:v>
                </c:pt>
                <c:pt idx="1">
                  <c:v>27774.467850477431</c:v>
                </c:pt>
                <c:pt idx="2">
                  <c:v>27815.973559027778</c:v>
                </c:pt>
                <c:pt idx="3">
                  <c:v>27831.26375217014</c:v>
                </c:pt>
                <c:pt idx="4">
                  <c:v>27959.375577256946</c:v>
                </c:pt>
                <c:pt idx="5">
                  <c:v>28189.479887152778</c:v>
                </c:pt>
                <c:pt idx="6">
                  <c:v>28192.851677517359</c:v>
                </c:pt>
                <c:pt idx="7">
                  <c:v>28200.540775824651</c:v>
                </c:pt>
                <c:pt idx="8">
                  <c:v>28257.111228298611</c:v>
                </c:pt>
                <c:pt idx="9">
                  <c:v>28265.861990017362</c:v>
                </c:pt>
                <c:pt idx="10">
                  <c:v>28287.977335069445</c:v>
                </c:pt>
                <c:pt idx="11">
                  <c:v>28296.458131510415</c:v>
                </c:pt>
                <c:pt idx="12">
                  <c:v>28298.874956597221</c:v>
                </c:pt>
                <c:pt idx="13">
                  <c:v>28317.579476996529</c:v>
                </c:pt>
                <c:pt idx="14">
                  <c:v>28417.312848307291</c:v>
                </c:pt>
                <c:pt idx="15">
                  <c:v>28428.331330295139</c:v>
                </c:pt>
                <c:pt idx="16">
                  <c:v>28471.096725260417</c:v>
                </c:pt>
                <c:pt idx="17">
                  <c:v>28474.268382161459</c:v>
                </c:pt>
                <c:pt idx="18">
                  <c:v>28572.424513888887</c:v>
                </c:pt>
                <c:pt idx="19">
                  <c:v>28588.464685329862</c:v>
                </c:pt>
                <c:pt idx="20">
                  <c:v>28626.377703450522</c:v>
                </c:pt>
                <c:pt idx="21">
                  <c:v>28654.085755208333</c:v>
                </c:pt>
                <c:pt idx="22">
                  <c:v>28705.597858072917</c:v>
                </c:pt>
                <c:pt idx="23">
                  <c:v>28768.757258029513</c:v>
                </c:pt>
                <c:pt idx="24">
                  <c:v>28830.935416666667</c:v>
                </c:pt>
                <c:pt idx="25">
                  <c:v>28845.296851128471</c:v>
                </c:pt>
                <c:pt idx="26">
                  <c:v>28854.846180555556</c:v>
                </c:pt>
                <c:pt idx="27">
                  <c:v>28873.522760416668</c:v>
                </c:pt>
                <c:pt idx="28">
                  <c:v>28900.346631944445</c:v>
                </c:pt>
                <c:pt idx="29">
                  <c:v>28903.741797960069</c:v>
                </c:pt>
                <c:pt idx="30">
                  <c:v>28946.531703559027</c:v>
                </c:pt>
                <c:pt idx="31">
                  <c:v>28968.34573893229</c:v>
                </c:pt>
                <c:pt idx="32">
                  <c:v>28973.201310763889</c:v>
                </c:pt>
                <c:pt idx="33">
                  <c:v>28977.028162977429</c:v>
                </c:pt>
                <c:pt idx="34">
                  <c:v>28990.304297960069</c:v>
                </c:pt>
                <c:pt idx="35">
                  <c:v>28991.204919704862</c:v>
                </c:pt>
                <c:pt idx="36">
                  <c:v>28994.377498914931</c:v>
                </c:pt>
                <c:pt idx="37">
                  <c:v>29015.394376085071</c:v>
                </c:pt>
                <c:pt idx="38">
                  <c:v>29034.929536132811</c:v>
                </c:pt>
                <c:pt idx="39">
                  <c:v>29041.348315972224</c:v>
                </c:pt>
                <c:pt idx="40">
                  <c:v>29094.071684027778</c:v>
                </c:pt>
                <c:pt idx="41">
                  <c:v>29100.36097547743</c:v>
                </c:pt>
                <c:pt idx="42">
                  <c:v>29101.282406684029</c:v>
                </c:pt>
                <c:pt idx="43">
                  <c:v>29109.608223741321</c:v>
                </c:pt>
                <c:pt idx="44">
                  <c:v>29113.898283420138</c:v>
                </c:pt>
                <c:pt idx="45">
                  <c:v>29137.952411024307</c:v>
                </c:pt>
                <c:pt idx="46">
                  <c:v>29138.239953342014</c:v>
                </c:pt>
                <c:pt idx="47">
                  <c:v>29158.433936631944</c:v>
                </c:pt>
                <c:pt idx="48">
                  <c:v>29194.802143012152</c:v>
                </c:pt>
                <c:pt idx="49">
                  <c:v>29214.168670789932</c:v>
                </c:pt>
                <c:pt idx="50">
                  <c:v>29226.077539062499</c:v>
                </c:pt>
                <c:pt idx="51">
                  <c:v>29248.781299913193</c:v>
                </c:pt>
                <c:pt idx="52">
                  <c:v>29276.417260199654</c:v>
                </c:pt>
                <c:pt idx="53">
                  <c:v>29296.11283311632</c:v>
                </c:pt>
                <c:pt idx="54">
                  <c:v>29315.044069010415</c:v>
                </c:pt>
                <c:pt idx="55">
                  <c:v>29322.217795138888</c:v>
                </c:pt>
                <c:pt idx="56">
                  <c:v>29329.473618706597</c:v>
                </c:pt>
                <c:pt idx="57">
                  <c:v>29387.691435546876</c:v>
                </c:pt>
                <c:pt idx="58">
                  <c:v>29388.449522569445</c:v>
                </c:pt>
                <c:pt idx="59">
                  <c:v>29414.579537760415</c:v>
                </c:pt>
                <c:pt idx="60">
                  <c:v>29424.789111328126</c:v>
                </c:pt>
                <c:pt idx="61">
                  <c:v>29431.421182725695</c:v>
                </c:pt>
                <c:pt idx="62">
                  <c:v>29454.512805989583</c:v>
                </c:pt>
                <c:pt idx="63">
                  <c:v>29477.708483072918</c:v>
                </c:pt>
                <c:pt idx="64">
                  <c:v>29484.245179036458</c:v>
                </c:pt>
                <c:pt idx="65">
                  <c:v>29486.043274739583</c:v>
                </c:pt>
                <c:pt idx="66">
                  <c:v>29506.764850260417</c:v>
                </c:pt>
                <c:pt idx="67">
                  <c:v>29534.174748263889</c:v>
                </c:pt>
                <c:pt idx="68">
                  <c:v>29535.561308593751</c:v>
                </c:pt>
                <c:pt idx="69">
                  <c:v>29542.804917534722</c:v>
                </c:pt>
                <c:pt idx="70">
                  <c:v>29574.816646050349</c:v>
                </c:pt>
                <c:pt idx="71">
                  <c:v>29590.447883029516</c:v>
                </c:pt>
                <c:pt idx="72">
                  <c:v>29641.738294270832</c:v>
                </c:pt>
                <c:pt idx="73">
                  <c:v>29652.107577039929</c:v>
                </c:pt>
                <c:pt idx="74">
                  <c:v>29675.849878472221</c:v>
                </c:pt>
                <c:pt idx="75">
                  <c:v>29683.420907118056</c:v>
                </c:pt>
                <c:pt idx="76">
                  <c:v>29732.53668185764</c:v>
                </c:pt>
                <c:pt idx="77">
                  <c:v>29761.483684895833</c:v>
                </c:pt>
                <c:pt idx="78">
                  <c:v>29773.826366102432</c:v>
                </c:pt>
                <c:pt idx="79">
                  <c:v>29780.093381076389</c:v>
                </c:pt>
                <c:pt idx="80">
                  <c:v>29801.519402126734</c:v>
                </c:pt>
                <c:pt idx="81">
                  <c:v>29817.557076822915</c:v>
                </c:pt>
                <c:pt idx="82">
                  <c:v>29835.587237413194</c:v>
                </c:pt>
                <c:pt idx="83">
                  <c:v>29849.169437934026</c:v>
                </c:pt>
                <c:pt idx="84">
                  <c:v>29868.16351453993</c:v>
                </c:pt>
                <c:pt idx="85">
                  <c:v>29875.918379991319</c:v>
                </c:pt>
                <c:pt idx="86">
                  <c:v>29898.239800347223</c:v>
                </c:pt>
                <c:pt idx="87">
                  <c:v>29957.781437717014</c:v>
                </c:pt>
                <c:pt idx="88">
                  <c:v>29976.074186197915</c:v>
                </c:pt>
                <c:pt idx="89">
                  <c:v>30001.135525173609</c:v>
                </c:pt>
                <c:pt idx="90">
                  <c:v>30028.52724826389</c:v>
                </c:pt>
                <c:pt idx="91">
                  <c:v>30038.511025390624</c:v>
                </c:pt>
                <c:pt idx="92">
                  <c:v>30048.93832465278</c:v>
                </c:pt>
                <c:pt idx="93">
                  <c:v>30051.332925347222</c:v>
                </c:pt>
                <c:pt idx="94">
                  <c:v>30068.213149956598</c:v>
                </c:pt>
                <c:pt idx="95">
                  <c:v>30078.586468098958</c:v>
                </c:pt>
                <c:pt idx="96">
                  <c:v>30095.535050998264</c:v>
                </c:pt>
                <c:pt idx="97">
                  <c:v>30098.160073784722</c:v>
                </c:pt>
                <c:pt idx="98">
                  <c:v>30103.803475477431</c:v>
                </c:pt>
                <c:pt idx="99">
                  <c:v>30116.656618923611</c:v>
                </c:pt>
                <c:pt idx="100">
                  <c:v>30124.362489149305</c:v>
                </c:pt>
                <c:pt idx="101">
                  <c:v>30142.940757378474</c:v>
                </c:pt>
                <c:pt idx="102">
                  <c:v>30153.487791341147</c:v>
                </c:pt>
                <c:pt idx="103">
                  <c:v>30182.007374131943</c:v>
                </c:pt>
                <c:pt idx="104">
                  <c:v>30183.513359375</c:v>
                </c:pt>
                <c:pt idx="105">
                  <c:v>30186.653624131945</c:v>
                </c:pt>
                <c:pt idx="106">
                  <c:v>30189.174467230903</c:v>
                </c:pt>
                <c:pt idx="107">
                  <c:v>30195.557419704863</c:v>
                </c:pt>
                <c:pt idx="108">
                  <c:v>30210.39738498264</c:v>
                </c:pt>
                <c:pt idx="109">
                  <c:v>30212.826585286457</c:v>
                </c:pt>
                <c:pt idx="110">
                  <c:v>30232.953967013887</c:v>
                </c:pt>
                <c:pt idx="111">
                  <c:v>30236.214465060762</c:v>
                </c:pt>
                <c:pt idx="112">
                  <c:v>30241.052124565973</c:v>
                </c:pt>
                <c:pt idx="113">
                  <c:v>30260.583200954861</c:v>
                </c:pt>
                <c:pt idx="114">
                  <c:v>30279.923115234375</c:v>
                </c:pt>
                <c:pt idx="115">
                  <c:v>30316.397713758681</c:v>
                </c:pt>
                <c:pt idx="116">
                  <c:v>30318.03861002604</c:v>
                </c:pt>
                <c:pt idx="117">
                  <c:v>30392.189463975694</c:v>
                </c:pt>
                <c:pt idx="118">
                  <c:v>30403.507956814236</c:v>
                </c:pt>
                <c:pt idx="119">
                  <c:v>30453.760719401042</c:v>
                </c:pt>
                <c:pt idx="120">
                  <c:v>30467.669498697916</c:v>
                </c:pt>
                <c:pt idx="121">
                  <c:v>30476.853032769097</c:v>
                </c:pt>
                <c:pt idx="122">
                  <c:v>30514.952042100693</c:v>
                </c:pt>
                <c:pt idx="123">
                  <c:v>30531.523248697918</c:v>
                </c:pt>
                <c:pt idx="124">
                  <c:v>30544.378632812499</c:v>
                </c:pt>
                <c:pt idx="125">
                  <c:v>30591.199946831599</c:v>
                </c:pt>
                <c:pt idx="126">
                  <c:v>30606.279071180557</c:v>
                </c:pt>
                <c:pt idx="127">
                  <c:v>30626.536956380209</c:v>
                </c:pt>
                <c:pt idx="128">
                  <c:v>30631.939276258679</c:v>
                </c:pt>
                <c:pt idx="129">
                  <c:v>30635.693893229167</c:v>
                </c:pt>
                <c:pt idx="130">
                  <c:v>30636.207382812499</c:v>
                </c:pt>
                <c:pt idx="131">
                  <c:v>30658.142610677085</c:v>
                </c:pt>
                <c:pt idx="132">
                  <c:v>30675.712944335937</c:v>
                </c:pt>
                <c:pt idx="133">
                  <c:v>30704.328314887152</c:v>
                </c:pt>
                <c:pt idx="134">
                  <c:v>30726.114823133681</c:v>
                </c:pt>
                <c:pt idx="135">
                  <c:v>30740.622041558159</c:v>
                </c:pt>
                <c:pt idx="136">
                  <c:v>30741.765305989582</c:v>
                </c:pt>
                <c:pt idx="137">
                  <c:v>30747.318139105904</c:v>
                </c:pt>
                <c:pt idx="138">
                  <c:v>30784.634678819446</c:v>
                </c:pt>
                <c:pt idx="139">
                  <c:v>30796.463728298611</c:v>
                </c:pt>
                <c:pt idx="140">
                  <c:v>30835.389074435763</c:v>
                </c:pt>
                <c:pt idx="141">
                  <c:v>30846.036091579863</c:v>
                </c:pt>
                <c:pt idx="142">
                  <c:v>30873.228676215276</c:v>
                </c:pt>
                <c:pt idx="143">
                  <c:v>30881.214926215278</c:v>
                </c:pt>
                <c:pt idx="144">
                  <c:v>30882.449513888889</c:v>
                </c:pt>
                <c:pt idx="145">
                  <c:v>30943.929264322916</c:v>
                </c:pt>
                <c:pt idx="146">
                  <c:v>30962.973975694444</c:v>
                </c:pt>
                <c:pt idx="147">
                  <c:v>31016.701961805556</c:v>
                </c:pt>
                <c:pt idx="148">
                  <c:v>31056.900733506944</c:v>
                </c:pt>
                <c:pt idx="149">
                  <c:v>31094.4341015625</c:v>
                </c:pt>
                <c:pt idx="150">
                  <c:v>31103.776490885415</c:v>
                </c:pt>
                <c:pt idx="151">
                  <c:v>31125.802317165799</c:v>
                </c:pt>
                <c:pt idx="152">
                  <c:v>31182.102894965279</c:v>
                </c:pt>
                <c:pt idx="153">
                  <c:v>31205.492544487846</c:v>
                </c:pt>
                <c:pt idx="154">
                  <c:v>31206.19396809896</c:v>
                </c:pt>
                <c:pt idx="155">
                  <c:v>31215.843343098957</c:v>
                </c:pt>
                <c:pt idx="156">
                  <c:v>31250.538667534722</c:v>
                </c:pt>
                <c:pt idx="157">
                  <c:v>31273.139150390623</c:v>
                </c:pt>
                <c:pt idx="158">
                  <c:v>31279.05636393229</c:v>
                </c:pt>
                <c:pt idx="159">
                  <c:v>31290.417552083334</c:v>
                </c:pt>
                <c:pt idx="160">
                  <c:v>31325.289816623263</c:v>
                </c:pt>
                <c:pt idx="161">
                  <c:v>31342.305468750001</c:v>
                </c:pt>
                <c:pt idx="162">
                  <c:v>31359.915865885418</c:v>
                </c:pt>
                <c:pt idx="163">
                  <c:v>31367.7228125</c:v>
                </c:pt>
                <c:pt idx="164">
                  <c:v>31381.562126736109</c:v>
                </c:pt>
                <c:pt idx="165">
                  <c:v>31448.761662326389</c:v>
                </c:pt>
                <c:pt idx="166">
                  <c:v>31472.497414279514</c:v>
                </c:pt>
                <c:pt idx="167">
                  <c:v>31494.26474392361</c:v>
                </c:pt>
                <c:pt idx="168">
                  <c:v>31498.234913194443</c:v>
                </c:pt>
                <c:pt idx="169">
                  <c:v>31512.999887152779</c:v>
                </c:pt>
                <c:pt idx="170">
                  <c:v>31523.72880750868</c:v>
                </c:pt>
                <c:pt idx="171">
                  <c:v>31526.739250217015</c:v>
                </c:pt>
                <c:pt idx="172">
                  <c:v>31532.41511501736</c:v>
                </c:pt>
                <c:pt idx="173">
                  <c:v>31535.726588541667</c:v>
                </c:pt>
                <c:pt idx="174">
                  <c:v>31598.068794487848</c:v>
                </c:pt>
                <c:pt idx="175">
                  <c:v>31618.947921006944</c:v>
                </c:pt>
                <c:pt idx="176">
                  <c:v>31623.419192708334</c:v>
                </c:pt>
                <c:pt idx="177">
                  <c:v>31745.885004340278</c:v>
                </c:pt>
                <c:pt idx="178">
                  <c:v>31762.090894097222</c:v>
                </c:pt>
                <c:pt idx="179">
                  <c:v>31764.077366536458</c:v>
                </c:pt>
                <c:pt idx="180">
                  <c:v>31768.197962239585</c:v>
                </c:pt>
                <c:pt idx="181">
                  <c:v>31822.907439236111</c:v>
                </c:pt>
                <c:pt idx="182">
                  <c:v>31838.352607421875</c:v>
                </c:pt>
                <c:pt idx="183">
                  <c:v>31854.689730902777</c:v>
                </c:pt>
                <c:pt idx="184">
                  <c:v>31949.170141059029</c:v>
                </c:pt>
                <c:pt idx="185">
                  <c:v>32031.637690972224</c:v>
                </c:pt>
                <c:pt idx="186">
                  <c:v>32045.385476345487</c:v>
                </c:pt>
                <c:pt idx="187">
                  <c:v>32047.2155078125</c:v>
                </c:pt>
                <c:pt idx="188">
                  <c:v>32081.916153428818</c:v>
                </c:pt>
                <c:pt idx="189">
                  <c:v>32112.988621961806</c:v>
                </c:pt>
                <c:pt idx="190">
                  <c:v>32126.897825520835</c:v>
                </c:pt>
                <c:pt idx="191">
                  <c:v>32127.7696875</c:v>
                </c:pt>
                <c:pt idx="192">
                  <c:v>32137.725527343751</c:v>
                </c:pt>
                <c:pt idx="193">
                  <c:v>32156.733683810762</c:v>
                </c:pt>
                <c:pt idx="194">
                  <c:v>32195.228917100696</c:v>
                </c:pt>
                <c:pt idx="195">
                  <c:v>32251.086242404515</c:v>
                </c:pt>
                <c:pt idx="196">
                  <c:v>32262.619943576388</c:v>
                </c:pt>
                <c:pt idx="197">
                  <c:v>32283.167836371529</c:v>
                </c:pt>
                <c:pt idx="198">
                  <c:v>32305.847615017363</c:v>
                </c:pt>
                <c:pt idx="199">
                  <c:v>32397.784045138887</c:v>
                </c:pt>
                <c:pt idx="200">
                  <c:v>32419.412087673612</c:v>
                </c:pt>
                <c:pt idx="201">
                  <c:v>32484.809203559027</c:v>
                </c:pt>
                <c:pt idx="202">
                  <c:v>32497.164047309027</c:v>
                </c:pt>
                <c:pt idx="203">
                  <c:v>32506.953299696179</c:v>
                </c:pt>
                <c:pt idx="204">
                  <c:v>32525.629019097221</c:v>
                </c:pt>
                <c:pt idx="205">
                  <c:v>32531.781672092013</c:v>
                </c:pt>
                <c:pt idx="206">
                  <c:v>32556.256609157987</c:v>
                </c:pt>
                <c:pt idx="207">
                  <c:v>32580.600039062501</c:v>
                </c:pt>
                <c:pt idx="208">
                  <c:v>32622.258103298613</c:v>
                </c:pt>
                <c:pt idx="209">
                  <c:v>32623.180659722224</c:v>
                </c:pt>
                <c:pt idx="210">
                  <c:v>32699.79836046007</c:v>
                </c:pt>
                <c:pt idx="211">
                  <c:v>32709.678734809029</c:v>
                </c:pt>
                <c:pt idx="212">
                  <c:v>32736.704296874999</c:v>
                </c:pt>
                <c:pt idx="213">
                  <c:v>32750.565169270834</c:v>
                </c:pt>
                <c:pt idx="214">
                  <c:v>32817.71957573785</c:v>
                </c:pt>
                <c:pt idx="215">
                  <c:v>32866.376162109373</c:v>
                </c:pt>
                <c:pt idx="216">
                  <c:v>32889.254250217011</c:v>
                </c:pt>
                <c:pt idx="217">
                  <c:v>32906.625541449655</c:v>
                </c:pt>
                <c:pt idx="218">
                  <c:v>32927.883197699652</c:v>
                </c:pt>
                <c:pt idx="219">
                  <c:v>32943.65166341146</c:v>
                </c:pt>
                <c:pt idx="220">
                  <c:v>33019.204860026039</c:v>
                </c:pt>
                <c:pt idx="221">
                  <c:v>33044.411168619794</c:v>
                </c:pt>
                <c:pt idx="222">
                  <c:v>33095.393315972222</c:v>
                </c:pt>
                <c:pt idx="223">
                  <c:v>33103.016189236114</c:v>
                </c:pt>
                <c:pt idx="224">
                  <c:v>33111.993721788196</c:v>
                </c:pt>
                <c:pt idx="225">
                  <c:v>33204.091440972225</c:v>
                </c:pt>
                <c:pt idx="226">
                  <c:v>33220.468546006945</c:v>
                </c:pt>
                <c:pt idx="227">
                  <c:v>33245.181803385414</c:v>
                </c:pt>
                <c:pt idx="228">
                  <c:v>33320.079029947919</c:v>
                </c:pt>
                <c:pt idx="229">
                  <c:v>33368.743253038192</c:v>
                </c:pt>
                <c:pt idx="230">
                  <c:v>33375.790896267361</c:v>
                </c:pt>
                <c:pt idx="231">
                  <c:v>33384.797037760414</c:v>
                </c:pt>
                <c:pt idx="232">
                  <c:v>33412.816130642364</c:v>
                </c:pt>
                <c:pt idx="233">
                  <c:v>33449.919865451389</c:v>
                </c:pt>
                <c:pt idx="234">
                  <c:v>33464.938645833332</c:v>
                </c:pt>
                <c:pt idx="235">
                  <c:v>33511.660970052086</c:v>
                </c:pt>
                <c:pt idx="236">
                  <c:v>33615.213790147573</c:v>
                </c:pt>
                <c:pt idx="237">
                  <c:v>33642.183233506941</c:v>
                </c:pt>
                <c:pt idx="238">
                  <c:v>33669.209114583333</c:v>
                </c:pt>
                <c:pt idx="239">
                  <c:v>33725.705151909722</c:v>
                </c:pt>
                <c:pt idx="240">
                  <c:v>33767.68667534722</c:v>
                </c:pt>
                <c:pt idx="241">
                  <c:v>33783.079162326387</c:v>
                </c:pt>
                <c:pt idx="242">
                  <c:v>33836.215173611112</c:v>
                </c:pt>
                <c:pt idx="243">
                  <c:v>33859.329257812497</c:v>
                </c:pt>
                <c:pt idx="244">
                  <c:v>33980.584253472225</c:v>
                </c:pt>
                <c:pt idx="245">
                  <c:v>34065.547613932293</c:v>
                </c:pt>
                <c:pt idx="246">
                  <c:v>34068.869947916668</c:v>
                </c:pt>
                <c:pt idx="247">
                  <c:v>34108.111495225698</c:v>
                </c:pt>
                <c:pt idx="248">
                  <c:v>34167.886957465278</c:v>
                </c:pt>
                <c:pt idx="249">
                  <c:v>34170.320486111108</c:v>
                </c:pt>
                <c:pt idx="250">
                  <c:v>34220.657903645835</c:v>
                </c:pt>
                <c:pt idx="251">
                  <c:v>34294.743203124999</c:v>
                </c:pt>
                <c:pt idx="252">
                  <c:v>34322.880687934026</c:v>
                </c:pt>
                <c:pt idx="253">
                  <c:v>34376.403797743056</c:v>
                </c:pt>
                <c:pt idx="254">
                  <c:v>34510.866744791667</c:v>
                </c:pt>
                <c:pt idx="255">
                  <c:v>34520.840707465279</c:v>
                </c:pt>
                <c:pt idx="256">
                  <c:v>34522.244678819443</c:v>
                </c:pt>
                <c:pt idx="257">
                  <c:v>34576.131725260413</c:v>
                </c:pt>
                <c:pt idx="258">
                  <c:v>34577.276814236109</c:v>
                </c:pt>
                <c:pt idx="259">
                  <c:v>34581.25169704861</c:v>
                </c:pt>
                <c:pt idx="260">
                  <c:v>34585.312942708333</c:v>
                </c:pt>
                <c:pt idx="261">
                  <c:v>34585.561981336803</c:v>
                </c:pt>
                <c:pt idx="262">
                  <c:v>34597.857992621524</c:v>
                </c:pt>
                <c:pt idx="263">
                  <c:v>34600.945807291668</c:v>
                </c:pt>
                <c:pt idx="264">
                  <c:v>34602.279763454862</c:v>
                </c:pt>
                <c:pt idx="265">
                  <c:v>34602.383873697916</c:v>
                </c:pt>
                <c:pt idx="266">
                  <c:v>34615.577371961808</c:v>
                </c:pt>
                <c:pt idx="267">
                  <c:v>34633.362581380206</c:v>
                </c:pt>
                <c:pt idx="268">
                  <c:v>34634.015844184025</c:v>
                </c:pt>
                <c:pt idx="269">
                  <c:v>34669.837165798614</c:v>
                </c:pt>
                <c:pt idx="270">
                  <c:v>34683.768836805553</c:v>
                </c:pt>
                <c:pt idx="271">
                  <c:v>34761.492189670142</c:v>
                </c:pt>
                <c:pt idx="272">
                  <c:v>34782.688248697916</c:v>
                </c:pt>
                <c:pt idx="273">
                  <c:v>34804.947953559029</c:v>
                </c:pt>
                <c:pt idx="274">
                  <c:v>34836.435197482642</c:v>
                </c:pt>
                <c:pt idx="275">
                  <c:v>34845.992549913193</c:v>
                </c:pt>
                <c:pt idx="276">
                  <c:v>34846.047562934029</c:v>
                </c:pt>
                <c:pt idx="277">
                  <c:v>34850.953582899303</c:v>
                </c:pt>
                <c:pt idx="278">
                  <c:v>34862.424893663192</c:v>
                </c:pt>
                <c:pt idx="279">
                  <c:v>34869.919333767364</c:v>
                </c:pt>
                <c:pt idx="280">
                  <c:v>34895.386671006941</c:v>
                </c:pt>
                <c:pt idx="281">
                  <c:v>34898.153161892362</c:v>
                </c:pt>
                <c:pt idx="282">
                  <c:v>34909.542853732637</c:v>
                </c:pt>
                <c:pt idx="283">
                  <c:v>34918.558856336807</c:v>
                </c:pt>
                <c:pt idx="284">
                  <c:v>34965.531790364585</c:v>
                </c:pt>
                <c:pt idx="285">
                  <c:v>34979.421599392364</c:v>
                </c:pt>
                <c:pt idx="286">
                  <c:v>34980.44799479167</c:v>
                </c:pt>
                <c:pt idx="287">
                  <c:v>35003.482137586805</c:v>
                </c:pt>
                <c:pt idx="288">
                  <c:v>35011.05670572917</c:v>
                </c:pt>
                <c:pt idx="289">
                  <c:v>35017.798450520837</c:v>
                </c:pt>
                <c:pt idx="290">
                  <c:v>35025.682641059029</c:v>
                </c:pt>
                <c:pt idx="291">
                  <c:v>35034.668532986114</c:v>
                </c:pt>
                <c:pt idx="292">
                  <c:v>35065.733298611114</c:v>
                </c:pt>
                <c:pt idx="293">
                  <c:v>35075.432460937503</c:v>
                </c:pt>
                <c:pt idx="294">
                  <c:v>35081.742905815969</c:v>
                </c:pt>
                <c:pt idx="295">
                  <c:v>35110.143789062502</c:v>
                </c:pt>
                <c:pt idx="296">
                  <c:v>35114.163927951391</c:v>
                </c:pt>
                <c:pt idx="297">
                  <c:v>35129.468335503472</c:v>
                </c:pt>
                <c:pt idx="298">
                  <c:v>35165.011710069448</c:v>
                </c:pt>
                <c:pt idx="299">
                  <c:v>35165.255266927081</c:v>
                </c:pt>
                <c:pt idx="300">
                  <c:v>35193.364060329863</c:v>
                </c:pt>
                <c:pt idx="301">
                  <c:v>35211.63925564236</c:v>
                </c:pt>
                <c:pt idx="302">
                  <c:v>35221.757858072917</c:v>
                </c:pt>
                <c:pt idx="303">
                  <c:v>35237.77426215278</c:v>
                </c:pt>
                <c:pt idx="304">
                  <c:v>35239.076519097223</c:v>
                </c:pt>
                <c:pt idx="305">
                  <c:v>35252.912504340275</c:v>
                </c:pt>
                <c:pt idx="306">
                  <c:v>35263.667849392361</c:v>
                </c:pt>
                <c:pt idx="307">
                  <c:v>35265.513296440971</c:v>
                </c:pt>
                <c:pt idx="308">
                  <c:v>35277.59455078125</c:v>
                </c:pt>
                <c:pt idx="309">
                  <c:v>35290.935666232639</c:v>
                </c:pt>
                <c:pt idx="310">
                  <c:v>35293.810998263885</c:v>
                </c:pt>
                <c:pt idx="311">
                  <c:v>35310.10286675347</c:v>
                </c:pt>
                <c:pt idx="312">
                  <c:v>35359.760052083337</c:v>
                </c:pt>
                <c:pt idx="313">
                  <c:v>35368.67229817708</c:v>
                </c:pt>
                <c:pt idx="314">
                  <c:v>35386.684785156249</c:v>
                </c:pt>
                <c:pt idx="315">
                  <c:v>35408.458784722221</c:v>
                </c:pt>
                <c:pt idx="316">
                  <c:v>35441.4443359375</c:v>
                </c:pt>
                <c:pt idx="317">
                  <c:v>35453.902899305554</c:v>
                </c:pt>
                <c:pt idx="318">
                  <c:v>35478.375763888886</c:v>
                </c:pt>
                <c:pt idx="319">
                  <c:v>35510.654687499999</c:v>
                </c:pt>
                <c:pt idx="320">
                  <c:v>35518.786180555559</c:v>
                </c:pt>
                <c:pt idx="321">
                  <c:v>35519.109071180559</c:v>
                </c:pt>
                <c:pt idx="322">
                  <c:v>35520.417934027777</c:v>
                </c:pt>
                <c:pt idx="323">
                  <c:v>35532.089646267363</c:v>
                </c:pt>
                <c:pt idx="324">
                  <c:v>35542.351649305558</c:v>
                </c:pt>
                <c:pt idx="325">
                  <c:v>35564.848261718747</c:v>
                </c:pt>
                <c:pt idx="326">
                  <c:v>35573.449620225692</c:v>
                </c:pt>
                <c:pt idx="327">
                  <c:v>35574.738958333335</c:v>
                </c:pt>
                <c:pt idx="328">
                  <c:v>35584.47577690972</c:v>
                </c:pt>
                <c:pt idx="329">
                  <c:v>35613.892361111109</c:v>
                </c:pt>
                <c:pt idx="330">
                  <c:v>35621.089676649302</c:v>
                </c:pt>
                <c:pt idx="331">
                  <c:v>35626.855358072913</c:v>
                </c:pt>
                <c:pt idx="332">
                  <c:v>35630.178467881946</c:v>
                </c:pt>
                <c:pt idx="333">
                  <c:v>35651.728462456595</c:v>
                </c:pt>
                <c:pt idx="334">
                  <c:v>35651.927239583332</c:v>
                </c:pt>
                <c:pt idx="335">
                  <c:v>35653.508157552082</c:v>
                </c:pt>
                <c:pt idx="336">
                  <c:v>35682.154032118058</c:v>
                </c:pt>
                <c:pt idx="337">
                  <c:v>35694.271193576387</c:v>
                </c:pt>
                <c:pt idx="338">
                  <c:v>35707.252037760416</c:v>
                </c:pt>
                <c:pt idx="339">
                  <c:v>35723.73046875</c:v>
                </c:pt>
                <c:pt idx="340">
                  <c:v>35751.975321180558</c:v>
                </c:pt>
                <c:pt idx="341">
                  <c:v>35753.627261284724</c:v>
                </c:pt>
                <c:pt idx="342">
                  <c:v>35761.252415364586</c:v>
                </c:pt>
                <c:pt idx="343">
                  <c:v>35766.392669270834</c:v>
                </c:pt>
                <c:pt idx="344">
                  <c:v>35773.443476562497</c:v>
                </c:pt>
                <c:pt idx="345">
                  <c:v>35779.545412326392</c:v>
                </c:pt>
                <c:pt idx="346">
                  <c:v>35822.40813802083</c:v>
                </c:pt>
                <c:pt idx="347">
                  <c:v>35844.258888888886</c:v>
                </c:pt>
                <c:pt idx="348">
                  <c:v>35845.026560329861</c:v>
                </c:pt>
                <c:pt idx="349">
                  <c:v>35850.450822482642</c:v>
                </c:pt>
                <c:pt idx="350">
                  <c:v>35857.942265625003</c:v>
                </c:pt>
                <c:pt idx="351">
                  <c:v>35858.743430989583</c:v>
                </c:pt>
                <c:pt idx="352">
                  <c:v>35878.23217447917</c:v>
                </c:pt>
                <c:pt idx="353">
                  <c:v>35878.26937934028</c:v>
                </c:pt>
                <c:pt idx="354">
                  <c:v>35886.026050347224</c:v>
                </c:pt>
                <c:pt idx="355">
                  <c:v>35892.94239800347</c:v>
                </c:pt>
                <c:pt idx="356">
                  <c:v>35906.093532986109</c:v>
                </c:pt>
                <c:pt idx="357">
                  <c:v>35909.770468750001</c:v>
                </c:pt>
                <c:pt idx="358">
                  <c:v>35910.033483072919</c:v>
                </c:pt>
                <c:pt idx="359">
                  <c:v>35922.155138888891</c:v>
                </c:pt>
                <c:pt idx="360">
                  <c:v>35925.568307291665</c:v>
                </c:pt>
                <c:pt idx="361">
                  <c:v>35931.454581163198</c:v>
                </c:pt>
                <c:pt idx="362">
                  <c:v>35941.708461371527</c:v>
                </c:pt>
                <c:pt idx="363">
                  <c:v>35948.719733072918</c:v>
                </c:pt>
                <c:pt idx="364">
                  <c:v>35971.167543402778</c:v>
                </c:pt>
                <c:pt idx="365">
                  <c:v>35988.008398437501</c:v>
                </c:pt>
                <c:pt idx="366">
                  <c:v>35993.250338541664</c:v>
                </c:pt>
                <c:pt idx="367">
                  <c:v>35996.377552083337</c:v>
                </c:pt>
                <c:pt idx="368">
                  <c:v>36022.139874131943</c:v>
                </c:pt>
                <c:pt idx="369">
                  <c:v>36033.045234375</c:v>
                </c:pt>
                <c:pt idx="370">
                  <c:v>36034.679924045136</c:v>
                </c:pt>
                <c:pt idx="371">
                  <c:v>36039.619368489584</c:v>
                </c:pt>
                <c:pt idx="372">
                  <c:v>36044.477246093753</c:v>
                </c:pt>
                <c:pt idx="373">
                  <c:v>36067.947559678818</c:v>
                </c:pt>
                <c:pt idx="374">
                  <c:v>36069.086065538191</c:v>
                </c:pt>
                <c:pt idx="375">
                  <c:v>36070.378958333335</c:v>
                </c:pt>
                <c:pt idx="376">
                  <c:v>36076.575735677085</c:v>
                </c:pt>
                <c:pt idx="377">
                  <c:v>36079.017719184027</c:v>
                </c:pt>
                <c:pt idx="378">
                  <c:v>36090.957298177083</c:v>
                </c:pt>
                <c:pt idx="379">
                  <c:v>36101.756022135414</c:v>
                </c:pt>
                <c:pt idx="380">
                  <c:v>36105.124157986109</c:v>
                </c:pt>
                <c:pt idx="381">
                  <c:v>36124.333457031251</c:v>
                </c:pt>
                <c:pt idx="382">
                  <c:v>36127.890811631944</c:v>
                </c:pt>
                <c:pt idx="383">
                  <c:v>36129.898018663196</c:v>
                </c:pt>
                <c:pt idx="384">
                  <c:v>36163.037558593751</c:v>
                </c:pt>
                <c:pt idx="385">
                  <c:v>36179.625844184025</c:v>
                </c:pt>
                <c:pt idx="386">
                  <c:v>36183.563270399303</c:v>
                </c:pt>
                <c:pt idx="387">
                  <c:v>36183.569366319447</c:v>
                </c:pt>
                <c:pt idx="388">
                  <c:v>36199.594236111108</c:v>
                </c:pt>
                <c:pt idx="389">
                  <c:v>36203.877150607637</c:v>
                </c:pt>
                <c:pt idx="390">
                  <c:v>36206.506228298611</c:v>
                </c:pt>
                <c:pt idx="391">
                  <c:v>36210.79086371528</c:v>
                </c:pt>
                <c:pt idx="392">
                  <c:v>36220.85953559028</c:v>
                </c:pt>
                <c:pt idx="393">
                  <c:v>36225.578969184025</c:v>
                </c:pt>
                <c:pt idx="394">
                  <c:v>36228.460633680559</c:v>
                </c:pt>
                <c:pt idx="395">
                  <c:v>36234.630021701392</c:v>
                </c:pt>
                <c:pt idx="396">
                  <c:v>36245.375290798613</c:v>
                </c:pt>
                <c:pt idx="397">
                  <c:v>36248.41421440972</c:v>
                </c:pt>
                <c:pt idx="398">
                  <c:v>36248.870802951387</c:v>
                </c:pt>
                <c:pt idx="399">
                  <c:v>36256.662473958335</c:v>
                </c:pt>
                <c:pt idx="400">
                  <c:v>36288.146653645832</c:v>
                </c:pt>
                <c:pt idx="401">
                  <c:v>36306.023706597225</c:v>
                </c:pt>
                <c:pt idx="402">
                  <c:v>36330.085887586807</c:v>
                </c:pt>
                <c:pt idx="403">
                  <c:v>36336.19969184028</c:v>
                </c:pt>
                <c:pt idx="404">
                  <c:v>36342.499136284721</c:v>
                </c:pt>
                <c:pt idx="405">
                  <c:v>36344.170516493054</c:v>
                </c:pt>
                <c:pt idx="406">
                  <c:v>36357.611809895832</c:v>
                </c:pt>
                <c:pt idx="407">
                  <c:v>36390.61019097222</c:v>
                </c:pt>
                <c:pt idx="408">
                  <c:v>36396.42070746528</c:v>
                </c:pt>
                <c:pt idx="409">
                  <c:v>36414.808174913196</c:v>
                </c:pt>
                <c:pt idx="410">
                  <c:v>36416.609752604163</c:v>
                </c:pt>
                <c:pt idx="411">
                  <c:v>36455.038810763886</c:v>
                </c:pt>
                <c:pt idx="412">
                  <c:v>36459.193181423609</c:v>
                </c:pt>
                <c:pt idx="413">
                  <c:v>36462.941467013887</c:v>
                </c:pt>
                <c:pt idx="414">
                  <c:v>36488.843344184024</c:v>
                </c:pt>
                <c:pt idx="415">
                  <c:v>36499.296440972219</c:v>
                </c:pt>
                <c:pt idx="416">
                  <c:v>36518.861753472222</c:v>
                </c:pt>
                <c:pt idx="417">
                  <c:v>36519.000249565972</c:v>
                </c:pt>
                <c:pt idx="418">
                  <c:v>36533.465796440971</c:v>
                </c:pt>
                <c:pt idx="419">
                  <c:v>36536.391338975693</c:v>
                </c:pt>
                <c:pt idx="420">
                  <c:v>36545.168077256945</c:v>
                </c:pt>
                <c:pt idx="421">
                  <c:v>36561.720672743053</c:v>
                </c:pt>
                <c:pt idx="422">
                  <c:v>36564.987174479167</c:v>
                </c:pt>
                <c:pt idx="423">
                  <c:v>36567.052196180557</c:v>
                </c:pt>
                <c:pt idx="424">
                  <c:v>36588.986397569446</c:v>
                </c:pt>
                <c:pt idx="425">
                  <c:v>36597.223350694447</c:v>
                </c:pt>
                <c:pt idx="426">
                  <c:v>36598.043413628475</c:v>
                </c:pt>
                <c:pt idx="427">
                  <c:v>36606.491456163196</c:v>
                </c:pt>
                <c:pt idx="428">
                  <c:v>36630.911881510416</c:v>
                </c:pt>
                <c:pt idx="429">
                  <c:v>36650.555536024309</c:v>
                </c:pt>
                <c:pt idx="430">
                  <c:v>36652.123940972226</c:v>
                </c:pt>
                <c:pt idx="431">
                  <c:v>36659.835184461808</c:v>
                </c:pt>
                <c:pt idx="432">
                  <c:v>36663.344956597219</c:v>
                </c:pt>
                <c:pt idx="433">
                  <c:v>36665.946740451385</c:v>
                </c:pt>
                <c:pt idx="434">
                  <c:v>36667.998179253475</c:v>
                </c:pt>
                <c:pt idx="435">
                  <c:v>36668.884320746525</c:v>
                </c:pt>
                <c:pt idx="436">
                  <c:v>36678.047799479165</c:v>
                </c:pt>
                <c:pt idx="437">
                  <c:v>36690.000130208333</c:v>
                </c:pt>
                <c:pt idx="438">
                  <c:v>36704.293982204865</c:v>
                </c:pt>
                <c:pt idx="439">
                  <c:v>36710.804010416665</c:v>
                </c:pt>
                <c:pt idx="440">
                  <c:v>36711.417011718753</c:v>
                </c:pt>
                <c:pt idx="441">
                  <c:v>36717.980375434025</c:v>
                </c:pt>
                <c:pt idx="442">
                  <c:v>36723.57891059028</c:v>
                </c:pt>
                <c:pt idx="443">
                  <c:v>36726.156085069444</c:v>
                </c:pt>
                <c:pt idx="444">
                  <c:v>36732.823522135419</c:v>
                </c:pt>
                <c:pt idx="445">
                  <c:v>36734.516438802086</c:v>
                </c:pt>
                <c:pt idx="446">
                  <c:v>36736.980338541667</c:v>
                </c:pt>
                <c:pt idx="447">
                  <c:v>36743.839396701391</c:v>
                </c:pt>
                <c:pt idx="448">
                  <c:v>36745.728298611109</c:v>
                </c:pt>
                <c:pt idx="449">
                  <c:v>36762.960377604169</c:v>
                </c:pt>
                <c:pt idx="450">
                  <c:v>36781.884683159726</c:v>
                </c:pt>
                <c:pt idx="451">
                  <c:v>36796.831241319444</c:v>
                </c:pt>
                <c:pt idx="452">
                  <c:v>36800.828806423611</c:v>
                </c:pt>
                <c:pt idx="453">
                  <c:v>36810.389559461808</c:v>
                </c:pt>
                <c:pt idx="454">
                  <c:v>36818.017140842014</c:v>
                </c:pt>
                <c:pt idx="455">
                  <c:v>36840.359921875002</c:v>
                </c:pt>
                <c:pt idx="456">
                  <c:v>36840.773051215278</c:v>
                </c:pt>
                <c:pt idx="457">
                  <c:v>36845.300392795136</c:v>
                </c:pt>
                <c:pt idx="458">
                  <c:v>36849.166113281251</c:v>
                </c:pt>
                <c:pt idx="459">
                  <c:v>36864.367606336804</c:v>
                </c:pt>
                <c:pt idx="460">
                  <c:v>36864.486451822915</c:v>
                </c:pt>
                <c:pt idx="461">
                  <c:v>36865.329991319442</c:v>
                </c:pt>
                <c:pt idx="462">
                  <c:v>36873.371558159721</c:v>
                </c:pt>
                <c:pt idx="463">
                  <c:v>36891.914171006945</c:v>
                </c:pt>
                <c:pt idx="464">
                  <c:v>36896.420236545142</c:v>
                </c:pt>
                <c:pt idx="465">
                  <c:v>36924.565935329862</c:v>
                </c:pt>
                <c:pt idx="466">
                  <c:v>36941.887925347219</c:v>
                </c:pt>
                <c:pt idx="467">
                  <c:v>36944.669001736111</c:v>
                </c:pt>
                <c:pt idx="468">
                  <c:v>36950.155577256941</c:v>
                </c:pt>
                <c:pt idx="469">
                  <c:v>36953.480477430552</c:v>
                </c:pt>
                <c:pt idx="470">
                  <c:v>36954.642610677081</c:v>
                </c:pt>
                <c:pt idx="471">
                  <c:v>36967.787456597223</c:v>
                </c:pt>
                <c:pt idx="472">
                  <c:v>36974.882263454863</c:v>
                </c:pt>
                <c:pt idx="473">
                  <c:v>36982.030572916665</c:v>
                </c:pt>
                <c:pt idx="474">
                  <c:v>36982.861864149309</c:v>
                </c:pt>
                <c:pt idx="475">
                  <c:v>36993.12676215278</c:v>
                </c:pt>
                <c:pt idx="476">
                  <c:v>36995.951228298611</c:v>
                </c:pt>
                <c:pt idx="477">
                  <c:v>37003.406742621526</c:v>
                </c:pt>
                <c:pt idx="478">
                  <c:v>37005.49145833333</c:v>
                </c:pt>
                <c:pt idx="479">
                  <c:v>37016.098615451388</c:v>
                </c:pt>
                <c:pt idx="480">
                  <c:v>37027.878908420142</c:v>
                </c:pt>
                <c:pt idx="481">
                  <c:v>37031.161953125003</c:v>
                </c:pt>
                <c:pt idx="482">
                  <c:v>37042.067350260419</c:v>
                </c:pt>
                <c:pt idx="483">
                  <c:v>37044.687513020835</c:v>
                </c:pt>
                <c:pt idx="484">
                  <c:v>37054.710876736113</c:v>
                </c:pt>
                <c:pt idx="485">
                  <c:v>37062.979518229164</c:v>
                </c:pt>
                <c:pt idx="486">
                  <c:v>37087.271119791665</c:v>
                </c:pt>
                <c:pt idx="487">
                  <c:v>37089.097894965278</c:v>
                </c:pt>
                <c:pt idx="488">
                  <c:v>37096.241553819447</c:v>
                </c:pt>
                <c:pt idx="489">
                  <c:v>37106.464648437497</c:v>
                </c:pt>
                <c:pt idx="490">
                  <c:v>37157.005208333336</c:v>
                </c:pt>
                <c:pt idx="491">
                  <c:v>37170.085755208333</c:v>
                </c:pt>
                <c:pt idx="492">
                  <c:v>37176.104618055557</c:v>
                </c:pt>
                <c:pt idx="493">
                  <c:v>37190.940989583331</c:v>
                </c:pt>
                <c:pt idx="494">
                  <c:v>37199.114496527778</c:v>
                </c:pt>
                <c:pt idx="495">
                  <c:v>37211.28888671875</c:v>
                </c:pt>
                <c:pt idx="496">
                  <c:v>37211.928452690969</c:v>
                </c:pt>
                <c:pt idx="497">
                  <c:v>37221.661647135414</c:v>
                </c:pt>
                <c:pt idx="498">
                  <c:v>37231.518212890624</c:v>
                </c:pt>
                <c:pt idx="499">
                  <c:v>37264.770700954861</c:v>
                </c:pt>
                <c:pt idx="500">
                  <c:v>37273.713250868059</c:v>
                </c:pt>
                <c:pt idx="501">
                  <c:v>37281.735985243053</c:v>
                </c:pt>
                <c:pt idx="502">
                  <c:v>37330.14983723958</c:v>
                </c:pt>
                <c:pt idx="503">
                  <c:v>37336.139730902774</c:v>
                </c:pt>
                <c:pt idx="504">
                  <c:v>37344.458261718748</c:v>
                </c:pt>
                <c:pt idx="505">
                  <c:v>37361.587050781251</c:v>
                </c:pt>
                <c:pt idx="506">
                  <c:v>37365.692337239583</c:v>
                </c:pt>
                <c:pt idx="507">
                  <c:v>37378.988797743055</c:v>
                </c:pt>
                <c:pt idx="508">
                  <c:v>37382.797547743059</c:v>
                </c:pt>
                <c:pt idx="509">
                  <c:v>37403.3984375</c:v>
                </c:pt>
                <c:pt idx="510">
                  <c:v>37412.369023437503</c:v>
                </c:pt>
                <c:pt idx="511">
                  <c:v>37423.041119791669</c:v>
                </c:pt>
                <c:pt idx="512">
                  <c:v>37424.328559027781</c:v>
                </c:pt>
                <c:pt idx="513">
                  <c:v>37426.359900173615</c:v>
                </c:pt>
                <c:pt idx="514">
                  <c:v>37441.333205295137</c:v>
                </c:pt>
                <c:pt idx="515">
                  <c:v>37464.980399305554</c:v>
                </c:pt>
                <c:pt idx="516">
                  <c:v>37474.849490017361</c:v>
                </c:pt>
                <c:pt idx="517">
                  <c:v>37476.839201388888</c:v>
                </c:pt>
                <c:pt idx="518">
                  <c:v>37544.666158854168</c:v>
                </c:pt>
                <c:pt idx="519">
                  <c:v>37549.592968750003</c:v>
                </c:pt>
                <c:pt idx="520">
                  <c:v>37564.385627170137</c:v>
                </c:pt>
                <c:pt idx="521">
                  <c:v>37579.707586805554</c:v>
                </c:pt>
                <c:pt idx="522">
                  <c:v>37595.110032552082</c:v>
                </c:pt>
                <c:pt idx="523">
                  <c:v>37612.479835069447</c:v>
                </c:pt>
                <c:pt idx="524">
                  <c:v>37613.868537326387</c:v>
                </c:pt>
                <c:pt idx="525">
                  <c:v>37632.317395833335</c:v>
                </c:pt>
                <c:pt idx="526">
                  <c:v>37640.142816840278</c:v>
                </c:pt>
                <c:pt idx="527">
                  <c:v>37640.399615885413</c:v>
                </c:pt>
                <c:pt idx="528">
                  <c:v>37660.396699218749</c:v>
                </c:pt>
                <c:pt idx="529">
                  <c:v>37702.336725260415</c:v>
                </c:pt>
                <c:pt idx="530">
                  <c:v>37739.147664930555</c:v>
                </c:pt>
                <c:pt idx="531">
                  <c:v>37740.601673177087</c:v>
                </c:pt>
                <c:pt idx="532">
                  <c:v>37741.855798611112</c:v>
                </c:pt>
                <c:pt idx="533">
                  <c:v>37742.522209201386</c:v>
                </c:pt>
                <c:pt idx="534">
                  <c:v>37754.560151909725</c:v>
                </c:pt>
                <c:pt idx="535">
                  <c:v>37756.027369791664</c:v>
                </c:pt>
                <c:pt idx="536">
                  <c:v>37781.892050781251</c:v>
                </c:pt>
                <c:pt idx="537">
                  <c:v>37782.635568576392</c:v>
                </c:pt>
                <c:pt idx="538">
                  <c:v>37789.645036892362</c:v>
                </c:pt>
                <c:pt idx="539">
                  <c:v>37824.985156249997</c:v>
                </c:pt>
                <c:pt idx="540">
                  <c:v>37836.216126302083</c:v>
                </c:pt>
                <c:pt idx="541">
                  <c:v>37870.609110243058</c:v>
                </c:pt>
                <c:pt idx="542">
                  <c:v>37876.389750434028</c:v>
                </c:pt>
                <c:pt idx="543">
                  <c:v>37889.70819878472</c:v>
                </c:pt>
                <c:pt idx="544">
                  <c:v>37896.628151041667</c:v>
                </c:pt>
                <c:pt idx="545">
                  <c:v>37910.009576822915</c:v>
                </c:pt>
                <c:pt idx="546">
                  <c:v>37910.704160156252</c:v>
                </c:pt>
                <c:pt idx="547">
                  <c:v>37938.822829861114</c:v>
                </c:pt>
                <c:pt idx="548">
                  <c:v>37966.088999565975</c:v>
                </c:pt>
                <c:pt idx="549">
                  <c:v>38009.7311328125</c:v>
                </c:pt>
                <c:pt idx="550">
                  <c:v>38028.856488715275</c:v>
                </c:pt>
                <c:pt idx="551">
                  <c:v>38030.968322482637</c:v>
                </c:pt>
                <c:pt idx="552">
                  <c:v>38038.19187934028</c:v>
                </c:pt>
                <c:pt idx="553">
                  <c:v>38059.072626953122</c:v>
                </c:pt>
                <c:pt idx="554">
                  <c:v>38061.63339626736</c:v>
                </c:pt>
                <c:pt idx="555">
                  <c:v>38063.403111979169</c:v>
                </c:pt>
                <c:pt idx="556">
                  <c:v>38070.683285590276</c:v>
                </c:pt>
                <c:pt idx="557">
                  <c:v>38074.473365885417</c:v>
                </c:pt>
                <c:pt idx="558">
                  <c:v>38080.998203124997</c:v>
                </c:pt>
                <c:pt idx="559">
                  <c:v>38084.752445746526</c:v>
                </c:pt>
                <c:pt idx="560">
                  <c:v>38096.894097222219</c:v>
                </c:pt>
                <c:pt idx="561">
                  <c:v>38098.156106770832</c:v>
                </c:pt>
                <c:pt idx="562">
                  <c:v>38102.124001736112</c:v>
                </c:pt>
                <c:pt idx="563">
                  <c:v>38102.635972222219</c:v>
                </c:pt>
                <c:pt idx="564">
                  <c:v>38107.310494791665</c:v>
                </c:pt>
                <c:pt idx="565">
                  <c:v>38147.885709635419</c:v>
                </c:pt>
                <c:pt idx="566">
                  <c:v>38177.549947916668</c:v>
                </c:pt>
                <c:pt idx="567">
                  <c:v>38178.822003038193</c:v>
                </c:pt>
                <c:pt idx="568">
                  <c:v>38201.646004774302</c:v>
                </c:pt>
                <c:pt idx="569">
                  <c:v>38206.744841579864</c:v>
                </c:pt>
                <c:pt idx="570">
                  <c:v>38208.494179687499</c:v>
                </c:pt>
                <c:pt idx="571">
                  <c:v>38208.717315538197</c:v>
                </c:pt>
                <c:pt idx="572">
                  <c:v>38257.538546006945</c:v>
                </c:pt>
                <c:pt idx="573">
                  <c:v>38319.910911458333</c:v>
                </c:pt>
                <c:pt idx="574">
                  <c:v>38329.439244791669</c:v>
                </c:pt>
                <c:pt idx="575">
                  <c:v>38331.455355902777</c:v>
                </c:pt>
                <c:pt idx="576">
                  <c:v>38332.006937934028</c:v>
                </c:pt>
                <c:pt idx="577">
                  <c:v>38342.825190972224</c:v>
                </c:pt>
                <c:pt idx="578">
                  <c:v>38359.323220486112</c:v>
                </c:pt>
                <c:pt idx="579">
                  <c:v>38366.846425781252</c:v>
                </c:pt>
                <c:pt idx="580">
                  <c:v>38394.374926215278</c:v>
                </c:pt>
                <c:pt idx="581">
                  <c:v>38420.614407552086</c:v>
                </c:pt>
                <c:pt idx="582">
                  <c:v>38426.134049479166</c:v>
                </c:pt>
                <c:pt idx="583">
                  <c:v>38452.509348958331</c:v>
                </c:pt>
                <c:pt idx="584">
                  <c:v>38469.066447482641</c:v>
                </c:pt>
                <c:pt idx="585">
                  <c:v>38480.586059027781</c:v>
                </c:pt>
                <c:pt idx="586">
                  <c:v>38492.497578125003</c:v>
                </c:pt>
                <c:pt idx="587">
                  <c:v>38538.791432291669</c:v>
                </c:pt>
                <c:pt idx="588">
                  <c:v>38543.944826388892</c:v>
                </c:pt>
                <c:pt idx="589">
                  <c:v>38553.337460937502</c:v>
                </c:pt>
                <c:pt idx="590">
                  <c:v>38559.121762152776</c:v>
                </c:pt>
                <c:pt idx="591">
                  <c:v>38563.982970920137</c:v>
                </c:pt>
                <c:pt idx="592">
                  <c:v>38601.246809895834</c:v>
                </c:pt>
                <c:pt idx="593">
                  <c:v>38601.529609375</c:v>
                </c:pt>
                <c:pt idx="594">
                  <c:v>38621.539131944446</c:v>
                </c:pt>
                <c:pt idx="595">
                  <c:v>38629.331484374998</c:v>
                </c:pt>
                <c:pt idx="596">
                  <c:v>38666.065321180555</c:v>
                </c:pt>
                <c:pt idx="597">
                  <c:v>38672.46402777778</c:v>
                </c:pt>
                <c:pt idx="598">
                  <c:v>38685.737170138891</c:v>
                </c:pt>
                <c:pt idx="599">
                  <c:v>38727.052131076387</c:v>
                </c:pt>
                <c:pt idx="600">
                  <c:v>38744.450464409725</c:v>
                </c:pt>
                <c:pt idx="601">
                  <c:v>38754.532382812497</c:v>
                </c:pt>
                <c:pt idx="602">
                  <c:v>38770.114878472225</c:v>
                </c:pt>
                <c:pt idx="603">
                  <c:v>38817.466056857636</c:v>
                </c:pt>
                <c:pt idx="604">
                  <c:v>38818.848606770836</c:v>
                </c:pt>
                <c:pt idx="605">
                  <c:v>38829.015807291667</c:v>
                </c:pt>
                <c:pt idx="606">
                  <c:v>38832.420416666668</c:v>
                </c:pt>
                <c:pt idx="607">
                  <c:v>38834.143932291663</c:v>
                </c:pt>
                <c:pt idx="608">
                  <c:v>38861.315555555557</c:v>
                </c:pt>
                <c:pt idx="609">
                  <c:v>38902.592543402781</c:v>
                </c:pt>
                <c:pt idx="610">
                  <c:v>38932.067986111113</c:v>
                </c:pt>
                <c:pt idx="611">
                  <c:v>39000.226807725696</c:v>
                </c:pt>
                <c:pt idx="612">
                  <c:v>39003.02065972222</c:v>
                </c:pt>
                <c:pt idx="613">
                  <c:v>39005.414353298613</c:v>
                </c:pt>
                <c:pt idx="614">
                  <c:v>39010.977391493056</c:v>
                </c:pt>
                <c:pt idx="615">
                  <c:v>39050.126142578127</c:v>
                </c:pt>
                <c:pt idx="616">
                  <c:v>39052.453322482637</c:v>
                </c:pt>
                <c:pt idx="617">
                  <c:v>39053.874334852429</c:v>
                </c:pt>
                <c:pt idx="618">
                  <c:v>39077.931342230906</c:v>
                </c:pt>
                <c:pt idx="619">
                  <c:v>39144.805286458337</c:v>
                </c:pt>
                <c:pt idx="620">
                  <c:v>39171.457298177083</c:v>
                </c:pt>
                <c:pt idx="621">
                  <c:v>39174.162977430555</c:v>
                </c:pt>
                <c:pt idx="622">
                  <c:v>39183.213142361114</c:v>
                </c:pt>
                <c:pt idx="623">
                  <c:v>39194.358326822919</c:v>
                </c:pt>
                <c:pt idx="624">
                  <c:v>39206.628346354169</c:v>
                </c:pt>
                <c:pt idx="625">
                  <c:v>39246.609468315975</c:v>
                </c:pt>
                <c:pt idx="626">
                  <c:v>39247.017708333333</c:v>
                </c:pt>
                <c:pt idx="627">
                  <c:v>39267.857690972225</c:v>
                </c:pt>
                <c:pt idx="628">
                  <c:v>39275.496618923615</c:v>
                </c:pt>
                <c:pt idx="629">
                  <c:v>39283.193706597223</c:v>
                </c:pt>
                <c:pt idx="630">
                  <c:v>39289.17242838542</c:v>
                </c:pt>
                <c:pt idx="631">
                  <c:v>39353.306469184026</c:v>
                </c:pt>
                <c:pt idx="632">
                  <c:v>39375.713348524303</c:v>
                </c:pt>
                <c:pt idx="633">
                  <c:v>39402.918070746528</c:v>
                </c:pt>
                <c:pt idx="634">
                  <c:v>39429.680629340277</c:v>
                </c:pt>
                <c:pt idx="635">
                  <c:v>39461.688496093753</c:v>
                </c:pt>
                <c:pt idx="636">
                  <c:v>39482.395160590277</c:v>
                </c:pt>
                <c:pt idx="637">
                  <c:v>39499.607842881946</c:v>
                </c:pt>
                <c:pt idx="638">
                  <c:v>39501.431835937503</c:v>
                </c:pt>
                <c:pt idx="639">
                  <c:v>39515.092020399308</c:v>
                </c:pt>
                <c:pt idx="640">
                  <c:v>39524.316271701391</c:v>
                </c:pt>
                <c:pt idx="641">
                  <c:v>39629.584804687503</c:v>
                </c:pt>
                <c:pt idx="642">
                  <c:v>39665.267582465276</c:v>
                </c:pt>
                <c:pt idx="643">
                  <c:v>39673.830815972222</c:v>
                </c:pt>
                <c:pt idx="644">
                  <c:v>39681.134616970485</c:v>
                </c:pt>
                <c:pt idx="645">
                  <c:v>39705.152480468751</c:v>
                </c:pt>
                <c:pt idx="646">
                  <c:v>39706.093415798612</c:v>
                </c:pt>
                <c:pt idx="647">
                  <c:v>39725.216545138886</c:v>
                </c:pt>
                <c:pt idx="648">
                  <c:v>39740.633161892358</c:v>
                </c:pt>
                <c:pt idx="649">
                  <c:v>39741.637317708337</c:v>
                </c:pt>
                <c:pt idx="650">
                  <c:v>39793.636896701391</c:v>
                </c:pt>
                <c:pt idx="651">
                  <c:v>39802.219861111109</c:v>
                </c:pt>
                <c:pt idx="652">
                  <c:v>39812.686289062498</c:v>
                </c:pt>
                <c:pt idx="653">
                  <c:v>39840.766280381948</c:v>
                </c:pt>
                <c:pt idx="654">
                  <c:v>39871.862825520831</c:v>
                </c:pt>
                <c:pt idx="655">
                  <c:v>39905.730247395833</c:v>
                </c:pt>
                <c:pt idx="656">
                  <c:v>39936.805941840277</c:v>
                </c:pt>
                <c:pt idx="657">
                  <c:v>40004.367131076389</c:v>
                </c:pt>
                <c:pt idx="658">
                  <c:v>40023.411215277774</c:v>
                </c:pt>
                <c:pt idx="659">
                  <c:v>40068.811590711804</c:v>
                </c:pt>
                <c:pt idx="660">
                  <c:v>40129.345839843751</c:v>
                </c:pt>
                <c:pt idx="661">
                  <c:v>40235.599487847219</c:v>
                </c:pt>
                <c:pt idx="662">
                  <c:v>40254.212888454858</c:v>
                </c:pt>
                <c:pt idx="663">
                  <c:v>40273.214852430552</c:v>
                </c:pt>
                <c:pt idx="664">
                  <c:v>40281.64779730903</c:v>
                </c:pt>
                <c:pt idx="665">
                  <c:v>40337.187884114581</c:v>
                </c:pt>
                <c:pt idx="666">
                  <c:v>40346.878901909724</c:v>
                </c:pt>
                <c:pt idx="667">
                  <c:v>40347.04433810764</c:v>
                </c:pt>
                <c:pt idx="668">
                  <c:v>40358.317821180557</c:v>
                </c:pt>
                <c:pt idx="669">
                  <c:v>40389.951223958335</c:v>
                </c:pt>
                <c:pt idx="670">
                  <c:v>40474.998981119788</c:v>
                </c:pt>
                <c:pt idx="671">
                  <c:v>40580.486920572919</c:v>
                </c:pt>
                <c:pt idx="672">
                  <c:v>40595.369147135418</c:v>
                </c:pt>
                <c:pt idx="673">
                  <c:v>40602.567165798609</c:v>
                </c:pt>
                <c:pt idx="674">
                  <c:v>40607.025802951386</c:v>
                </c:pt>
                <c:pt idx="675">
                  <c:v>40628.682903645837</c:v>
                </c:pt>
                <c:pt idx="676">
                  <c:v>40660.895303819445</c:v>
                </c:pt>
                <c:pt idx="677">
                  <c:v>40666.497217881944</c:v>
                </c:pt>
                <c:pt idx="678">
                  <c:v>40682.215410156248</c:v>
                </c:pt>
                <c:pt idx="679">
                  <c:v>40700.286751302083</c:v>
                </c:pt>
                <c:pt idx="680">
                  <c:v>40711.001187065973</c:v>
                </c:pt>
                <c:pt idx="681">
                  <c:v>40736.722634548612</c:v>
                </c:pt>
                <c:pt idx="682">
                  <c:v>40746.679375</c:v>
                </c:pt>
                <c:pt idx="683">
                  <c:v>40764.318854166668</c:v>
                </c:pt>
                <c:pt idx="684">
                  <c:v>40791.912569444445</c:v>
                </c:pt>
                <c:pt idx="685">
                  <c:v>40801.31384440104</c:v>
                </c:pt>
                <c:pt idx="686">
                  <c:v>40829.626503906249</c:v>
                </c:pt>
                <c:pt idx="687">
                  <c:v>40887.449908854163</c:v>
                </c:pt>
                <c:pt idx="688">
                  <c:v>40910.304448784722</c:v>
                </c:pt>
                <c:pt idx="689">
                  <c:v>40931.206727430559</c:v>
                </c:pt>
                <c:pt idx="690">
                  <c:v>40935.196197916666</c:v>
                </c:pt>
                <c:pt idx="691">
                  <c:v>40937.160162760418</c:v>
                </c:pt>
                <c:pt idx="692">
                  <c:v>41051.264292534725</c:v>
                </c:pt>
                <c:pt idx="693">
                  <c:v>41126.435967881946</c:v>
                </c:pt>
                <c:pt idx="694">
                  <c:v>41161.010266927085</c:v>
                </c:pt>
                <c:pt idx="695">
                  <c:v>41189.053982204859</c:v>
                </c:pt>
                <c:pt idx="696">
                  <c:v>41209.865486111114</c:v>
                </c:pt>
                <c:pt idx="697">
                  <c:v>41210.420381944445</c:v>
                </c:pt>
                <c:pt idx="698">
                  <c:v>41249.216171874999</c:v>
                </c:pt>
                <c:pt idx="699">
                  <c:v>41256.593730468747</c:v>
                </c:pt>
                <c:pt idx="700">
                  <c:v>41286.730107421878</c:v>
                </c:pt>
                <c:pt idx="701">
                  <c:v>41329.393567708335</c:v>
                </c:pt>
                <c:pt idx="702">
                  <c:v>41356.61173611111</c:v>
                </c:pt>
                <c:pt idx="703">
                  <c:v>41356.658702256944</c:v>
                </c:pt>
                <c:pt idx="704">
                  <c:v>41366.760512152781</c:v>
                </c:pt>
                <c:pt idx="705">
                  <c:v>41381.072565104165</c:v>
                </c:pt>
                <c:pt idx="706">
                  <c:v>41392.534180772571</c:v>
                </c:pt>
                <c:pt idx="707">
                  <c:v>41398.374240451391</c:v>
                </c:pt>
                <c:pt idx="708">
                  <c:v>41423.875753038192</c:v>
                </c:pt>
                <c:pt idx="709">
                  <c:v>41498.008355034719</c:v>
                </c:pt>
                <c:pt idx="710">
                  <c:v>41526.49593315972</c:v>
                </c:pt>
                <c:pt idx="711">
                  <c:v>41631.338472222225</c:v>
                </c:pt>
                <c:pt idx="712">
                  <c:v>41638.93343315972</c:v>
                </c:pt>
                <c:pt idx="713">
                  <c:v>41644.329864366322</c:v>
                </c:pt>
                <c:pt idx="714">
                  <c:v>41647.299967447914</c:v>
                </c:pt>
                <c:pt idx="715">
                  <c:v>41648.070809461802</c:v>
                </c:pt>
                <c:pt idx="716">
                  <c:v>41660.534713541667</c:v>
                </c:pt>
                <c:pt idx="717">
                  <c:v>41783.844140624999</c:v>
                </c:pt>
                <c:pt idx="718">
                  <c:v>41857.553910590279</c:v>
                </c:pt>
                <c:pt idx="719">
                  <c:v>41859.914826388886</c:v>
                </c:pt>
                <c:pt idx="720">
                  <c:v>41919.992872178816</c:v>
                </c:pt>
                <c:pt idx="721">
                  <c:v>41969.54898871528</c:v>
                </c:pt>
                <c:pt idx="722">
                  <c:v>42077.508279079862</c:v>
                </c:pt>
                <c:pt idx="723">
                  <c:v>42141.572955729163</c:v>
                </c:pt>
                <c:pt idx="724">
                  <c:v>42159.049281684027</c:v>
                </c:pt>
                <c:pt idx="725">
                  <c:v>42182.400028211807</c:v>
                </c:pt>
                <c:pt idx="726">
                  <c:v>42223.948502604166</c:v>
                </c:pt>
                <c:pt idx="727">
                  <c:v>42251.839327256945</c:v>
                </c:pt>
                <c:pt idx="728">
                  <c:v>42424.621939019096</c:v>
                </c:pt>
                <c:pt idx="729">
                  <c:v>42605.961883680553</c:v>
                </c:pt>
                <c:pt idx="730">
                  <c:v>42701.356627604167</c:v>
                </c:pt>
                <c:pt idx="731">
                  <c:v>42833.067647569442</c:v>
                </c:pt>
                <c:pt idx="732">
                  <c:v>43049.888192274302</c:v>
                </c:pt>
                <c:pt idx="733">
                  <c:v>43187.233476562498</c:v>
                </c:pt>
                <c:pt idx="734">
                  <c:v>43736.756519097224</c:v>
                </c:pt>
                <c:pt idx="735">
                  <c:v>44031.707070312499</c:v>
                </c:pt>
                <c:pt idx="736">
                  <c:v>45138.532113715279</c:v>
                </c:pt>
                <c:pt idx="737">
                  <c:v>45373.906323784722</c:v>
                </c:pt>
                <c:pt idx="738">
                  <c:v>45448.963029513892</c:v>
                </c:pt>
                <c:pt idx="739">
                  <c:v>45745.336471354167</c:v>
                </c:pt>
                <c:pt idx="740">
                  <c:v>46387.612096354169</c:v>
                </c:pt>
                <c:pt idx="741">
                  <c:v>46761.111918402778</c:v>
                </c:pt>
                <c:pt idx="742">
                  <c:v>46967.909548611111</c:v>
                </c:pt>
              </c:numCache>
            </c:numRef>
          </c:yVal>
          <c:smooth val="1"/>
          <c:extLst>
            <c:ext xmlns:c16="http://schemas.microsoft.com/office/drawing/2014/chart" uri="{C3380CC4-5D6E-409C-BE32-E72D297353CC}">
              <c16:uniqueId val="{00000003-5277-4D1A-9A50-08C7A3307BFF}"/>
            </c:ext>
          </c:extLst>
        </c:ser>
        <c:dLbls>
          <c:showLegendKey val="0"/>
          <c:showVal val="0"/>
          <c:showCatName val="0"/>
          <c:showSerName val="0"/>
          <c:showPercent val="0"/>
          <c:showBubbleSize val="0"/>
        </c:dLbls>
        <c:axId val="818672895"/>
        <c:axId val="818665407"/>
      </c:scatterChart>
      <c:valAx>
        <c:axId val="818672895"/>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18665407"/>
        <c:crosses val="autoZero"/>
        <c:crossBetween val="midCat"/>
      </c:valAx>
      <c:valAx>
        <c:axId val="818665407"/>
        <c:scaling>
          <c:orientation val="minMax"/>
          <c:min val="2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b="1" dirty="0"/>
                  <a:t>MW</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18672895"/>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0.74802</cdr:x>
      <cdr:y>0.34946</cdr:y>
    </cdr:from>
    <cdr:to>
      <cdr:x>1</cdr:x>
      <cdr:y>0.59931</cdr:y>
    </cdr:to>
    <cdr:pic>
      <cdr:nvPicPr>
        <cdr:cNvPr id="2" name="chart">
          <a:extLst xmlns:a="http://schemas.openxmlformats.org/drawingml/2006/main">
            <a:ext uri="{FF2B5EF4-FFF2-40B4-BE49-F238E27FC236}">
              <a16:creationId xmlns:a16="http://schemas.microsoft.com/office/drawing/2014/main" id="{C11A8FED-21F5-45B0-8BCE-4405A8D8264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163742" y="2010967"/>
          <a:ext cx="2076344" cy="1437813"/>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0.70344</cdr:x>
      <cdr:y>0.67573</cdr:y>
    </cdr:from>
    <cdr:to>
      <cdr:x>0.73437</cdr:x>
      <cdr:y>0.71339</cdr:y>
    </cdr:to>
    <cdr:sp macro="" textlink="">
      <cdr:nvSpPr>
        <cdr:cNvPr id="2" name="Oval 1">
          <a:extLst xmlns:a="http://schemas.openxmlformats.org/drawingml/2006/main">
            <a:ext uri="{FF2B5EF4-FFF2-40B4-BE49-F238E27FC236}">
              <a16:creationId xmlns:a16="http://schemas.microsoft.com/office/drawing/2014/main" id="{E9D5EB5B-047C-4443-8894-D3AEA8BD9AD6}"/>
            </a:ext>
          </a:extLst>
        </cdr:cNvPr>
        <cdr:cNvSpPr/>
      </cdr:nvSpPr>
      <cdr:spPr>
        <a:xfrm xmlns:a="http://schemas.openxmlformats.org/drawingml/2006/main">
          <a:off x="5689825" y="3272341"/>
          <a:ext cx="250180" cy="182375"/>
        </a:xfrm>
        <a:prstGeom xmlns:a="http://schemas.openxmlformats.org/drawingml/2006/main" prst="ellipse">
          <a:avLst/>
        </a:prstGeom>
        <a:noFill xmlns:a="http://schemas.openxmlformats.org/drawingml/2006/main"/>
        <a:ln xmlns:a="http://schemas.openxmlformats.org/drawingml/2006/main" w="158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ADBA4A-CF1B-46AC-9045-2B6612C0624C}" type="datetimeFigureOut">
              <a:rPr lang="en-US" smtClean="0"/>
              <a:t>8/12/2021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6EE2B4-D30B-4D65-BC1C-DE57E4765049}" type="slidenum">
              <a:rPr lang="en-US" smtClean="0"/>
              <a:t>‹#›</a:t>
            </a:fld>
            <a:endParaRPr lang="en-US"/>
          </a:p>
        </p:txBody>
      </p:sp>
    </p:spTree>
    <p:extLst>
      <p:ext uri="{BB962C8B-B14F-4D97-AF65-F5344CB8AC3E}">
        <p14:creationId xmlns:p14="http://schemas.microsoft.com/office/powerpoint/2010/main" val="2079121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3C6F44-CB68-48CB-8188-A47D4423899A}" type="datetimeFigureOut">
              <a:rPr lang="en-US" smtClean="0"/>
              <a:t>8/12/2021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72613F-3576-4EE9-945C-25503B987A39}" type="slidenum">
              <a:rPr lang="en-US" smtClean="0"/>
              <a:t>‹#›</a:t>
            </a:fld>
            <a:endParaRPr lang="en-US"/>
          </a:p>
        </p:txBody>
      </p:sp>
    </p:spTree>
    <p:extLst>
      <p:ext uri="{BB962C8B-B14F-4D97-AF65-F5344CB8AC3E}">
        <p14:creationId xmlns:p14="http://schemas.microsoft.com/office/powerpoint/2010/main" val="173994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250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Update from spreadsheet -done</a:t>
            </a:r>
            <a:endParaRPr lang="en-US" dirty="0"/>
          </a:p>
        </p:txBody>
      </p:sp>
      <p:sp>
        <p:nvSpPr>
          <p:cNvPr id="4" name="Slide Number Placeholder 3"/>
          <p:cNvSpPr>
            <a:spLocks noGrp="1"/>
          </p:cNvSpPr>
          <p:nvPr>
            <p:ph type="sldNum" sz="quarter" idx="10"/>
          </p:nvPr>
        </p:nvSpPr>
        <p:spPr/>
        <p:txBody>
          <a:bodyPr/>
          <a:lstStyle/>
          <a:p>
            <a:fld id="{A772613F-3576-4EE9-945C-25503B987A39}" type="slidenum">
              <a:rPr lang="en-US" smtClean="0"/>
              <a:t>19</a:t>
            </a:fld>
            <a:endParaRPr lang="en-US"/>
          </a:p>
        </p:txBody>
      </p:sp>
    </p:spTree>
    <p:extLst>
      <p:ext uri="{BB962C8B-B14F-4D97-AF65-F5344CB8AC3E}">
        <p14:creationId xmlns:p14="http://schemas.microsoft.com/office/powerpoint/2010/main" val="2680335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2613F-3576-4EE9-945C-25503B987A39}" type="slidenum">
              <a:rPr lang="en-US" smtClean="0"/>
              <a:t>20</a:t>
            </a:fld>
            <a:endParaRPr lang="en-US"/>
          </a:p>
        </p:txBody>
      </p:sp>
    </p:spTree>
    <p:extLst>
      <p:ext uri="{BB962C8B-B14F-4D97-AF65-F5344CB8AC3E}">
        <p14:creationId xmlns:p14="http://schemas.microsoft.com/office/powerpoint/2010/main" val="3553734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into the Op Guide (protocol) and check this.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A Resource providing FFR may withdraw energy from the grid only after the frequency has recovered to 60 Hz and Physical Responsive Capability (PRC) is above 2,500 MW, unless ordered to do so by ERCOT. – Operating guide : 2.3.1.2 (10)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The amount of RRS provided from a Resource capable of providing Fast Frequency Response (FFR) must be less than or equal to its 15-minute rated capacity.  The initiation setting of the automatic self-deployment of the Resource providing RRS as FFR must be no lower than 59.85 Hz.  A Resource providing RRS as FFR that is deployed shall not recall its capacity until system frequency is greater than 59.98 Hz. – Protocol 3.18 (3)</a:t>
            </a:r>
          </a:p>
        </p:txBody>
      </p:sp>
      <p:sp>
        <p:nvSpPr>
          <p:cNvPr id="4" name="Slide Number Placeholder 3"/>
          <p:cNvSpPr>
            <a:spLocks noGrp="1"/>
          </p:cNvSpPr>
          <p:nvPr>
            <p:ph type="sldNum" sz="quarter" idx="10"/>
          </p:nvPr>
        </p:nvSpPr>
        <p:spPr/>
        <p:txBody>
          <a:bodyPr/>
          <a:lstStyle/>
          <a:p>
            <a:fld id="{A772613F-3576-4EE9-945C-25503B987A39}" type="slidenum">
              <a:rPr lang="en-US" smtClean="0"/>
              <a:t>21</a:t>
            </a:fld>
            <a:endParaRPr lang="en-US"/>
          </a:p>
        </p:txBody>
      </p:sp>
    </p:spTree>
    <p:extLst>
      <p:ext uri="{BB962C8B-B14F-4D97-AF65-F5344CB8AC3E}">
        <p14:creationId xmlns:p14="http://schemas.microsoft.com/office/powerpoint/2010/main" val="3938057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a:t>
            </a:r>
            <a:r>
              <a:rPr lang="en-US" baseline="0" dirty="0"/>
              <a:t> switch gears and talk about the benefits of having FFR. </a:t>
            </a:r>
          </a:p>
          <a:p>
            <a:endParaRPr lang="en-US" baseline="0" dirty="0"/>
          </a:p>
          <a:p>
            <a:r>
              <a:rPr lang="en-US" baseline="0" dirty="0"/>
              <a:t>First. With early response from FFR at 59.85 Hz, most frequency events will not trigger Load Resource deployment and thus aid in preserving these for a more severe event.</a:t>
            </a:r>
          </a:p>
          <a:p>
            <a:endParaRPr lang="en-US" baseline="0" dirty="0"/>
          </a:p>
          <a:p>
            <a:r>
              <a:rPr lang="en-US" dirty="0"/>
              <a:t>Second. The short</a:t>
            </a:r>
            <a:r>
              <a:rPr lang="en-US" baseline="0" dirty="0"/>
              <a:t> restoration time of 15 minutes for Resources providing FFR will limit ERCOT’s exposure to next event of similar magnitude. Load Resource providing RRS have 3 hours to reset. </a:t>
            </a:r>
            <a:r>
              <a:rPr lang="en-US" sz="1200" dirty="0"/>
              <a:t>If a frequency event triggers deployment of RRS from Load Resources, for a 3 hour duration following such an event, </a:t>
            </a:r>
            <a:r>
              <a:rPr lang="en-US" baseline="0" dirty="0"/>
              <a:t>ERCOT’s ability to respond to a large frequency event may be limited.  </a:t>
            </a:r>
            <a:endParaRPr lang="en-US" dirty="0"/>
          </a:p>
        </p:txBody>
      </p:sp>
      <p:sp>
        <p:nvSpPr>
          <p:cNvPr id="4" name="Slide Number Placeholder 3"/>
          <p:cNvSpPr>
            <a:spLocks noGrp="1"/>
          </p:cNvSpPr>
          <p:nvPr>
            <p:ph type="sldNum" sz="quarter" idx="10"/>
          </p:nvPr>
        </p:nvSpPr>
        <p:spPr/>
        <p:txBody>
          <a:bodyPr/>
          <a:lstStyle/>
          <a:p>
            <a:fld id="{A772613F-3576-4EE9-945C-25503B987A39}" type="slidenum">
              <a:rPr lang="en-US" smtClean="0"/>
              <a:t>22</a:t>
            </a:fld>
            <a:endParaRPr lang="en-US"/>
          </a:p>
        </p:txBody>
      </p:sp>
    </p:spTree>
    <p:extLst>
      <p:ext uri="{BB962C8B-B14F-4D97-AF65-F5344CB8AC3E}">
        <p14:creationId xmlns:p14="http://schemas.microsoft.com/office/powerpoint/2010/main" val="24569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2613F-3576-4EE9-945C-25503B987A39}" type="slidenum">
              <a:rPr lang="en-US" smtClean="0"/>
              <a:t>23</a:t>
            </a:fld>
            <a:endParaRPr lang="en-US"/>
          </a:p>
        </p:txBody>
      </p:sp>
    </p:spTree>
    <p:extLst>
      <p:ext uri="{BB962C8B-B14F-4D97-AF65-F5344CB8AC3E}">
        <p14:creationId xmlns:p14="http://schemas.microsoft.com/office/powerpoint/2010/main" val="3390325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this.</a:t>
            </a:r>
          </a:p>
        </p:txBody>
      </p:sp>
      <p:sp>
        <p:nvSpPr>
          <p:cNvPr id="4" name="Slide Number Placeholder 3"/>
          <p:cNvSpPr>
            <a:spLocks noGrp="1"/>
          </p:cNvSpPr>
          <p:nvPr>
            <p:ph type="sldNum" sz="quarter" idx="10"/>
          </p:nvPr>
        </p:nvSpPr>
        <p:spPr/>
        <p:txBody>
          <a:bodyPr/>
          <a:lstStyle/>
          <a:p>
            <a:fld id="{A772613F-3576-4EE9-945C-25503B987A39}" type="slidenum">
              <a:rPr lang="en-US" smtClean="0"/>
              <a:t>24</a:t>
            </a:fld>
            <a:endParaRPr lang="en-US"/>
          </a:p>
        </p:txBody>
      </p:sp>
    </p:spTree>
    <p:extLst>
      <p:ext uri="{BB962C8B-B14F-4D97-AF65-F5344CB8AC3E}">
        <p14:creationId xmlns:p14="http://schemas.microsoft.com/office/powerpoint/2010/main" val="2229857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this.</a:t>
            </a:r>
          </a:p>
        </p:txBody>
      </p:sp>
      <p:sp>
        <p:nvSpPr>
          <p:cNvPr id="4" name="Slide Number Placeholder 3"/>
          <p:cNvSpPr>
            <a:spLocks noGrp="1"/>
          </p:cNvSpPr>
          <p:nvPr>
            <p:ph type="sldNum" sz="quarter" idx="10"/>
          </p:nvPr>
        </p:nvSpPr>
        <p:spPr/>
        <p:txBody>
          <a:bodyPr/>
          <a:lstStyle/>
          <a:p>
            <a:fld id="{A772613F-3576-4EE9-945C-25503B987A39}" type="slidenum">
              <a:rPr lang="en-US" smtClean="0"/>
              <a:t>25</a:t>
            </a:fld>
            <a:endParaRPr lang="en-US"/>
          </a:p>
        </p:txBody>
      </p:sp>
    </p:spTree>
    <p:extLst>
      <p:ext uri="{BB962C8B-B14F-4D97-AF65-F5344CB8AC3E}">
        <p14:creationId xmlns:p14="http://schemas.microsoft.com/office/powerpoint/2010/main" val="1194730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72613F-3576-4EE9-945C-25503B987A39}" type="slidenum">
              <a:rPr lang="en-US" smtClean="0"/>
              <a:t>28</a:t>
            </a:fld>
            <a:endParaRPr lang="en-US"/>
          </a:p>
        </p:txBody>
      </p:sp>
    </p:spTree>
    <p:extLst>
      <p:ext uri="{BB962C8B-B14F-4D97-AF65-F5344CB8AC3E}">
        <p14:creationId xmlns:p14="http://schemas.microsoft.com/office/powerpoint/2010/main" val="246501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0969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1525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3629404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2613F-3576-4EE9-945C-25503B987A39}" type="slidenum">
              <a:rPr lang="en-US" smtClean="0"/>
              <a:t>12</a:t>
            </a:fld>
            <a:endParaRPr lang="en-US"/>
          </a:p>
        </p:txBody>
      </p:sp>
    </p:spTree>
    <p:extLst>
      <p:ext uri="{BB962C8B-B14F-4D97-AF65-F5344CB8AC3E}">
        <p14:creationId xmlns:p14="http://schemas.microsoft.com/office/powerpoint/2010/main" val="3087105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569444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Verify against current Section 2.1 FFR- done</a:t>
            </a:r>
          </a:p>
          <a:p>
            <a:endParaRPr lang="en-US" baseline="0" dirty="0"/>
          </a:p>
        </p:txBody>
      </p:sp>
      <p:sp>
        <p:nvSpPr>
          <p:cNvPr id="4" name="Slide Number Placeholder 3"/>
          <p:cNvSpPr>
            <a:spLocks noGrp="1"/>
          </p:cNvSpPr>
          <p:nvPr>
            <p:ph type="sldNum" sz="quarter" idx="10"/>
          </p:nvPr>
        </p:nvSpPr>
        <p:spPr/>
        <p:txBody>
          <a:bodyPr/>
          <a:lstStyle/>
          <a:p>
            <a:fld id="{A772613F-3576-4EE9-945C-25503B987A39}" type="slidenum">
              <a:rPr lang="en-US" smtClean="0"/>
              <a:t>16</a:t>
            </a:fld>
            <a:endParaRPr lang="en-US"/>
          </a:p>
        </p:txBody>
      </p:sp>
    </p:spTree>
    <p:extLst>
      <p:ext uri="{BB962C8B-B14F-4D97-AF65-F5344CB8AC3E}">
        <p14:creationId xmlns:p14="http://schemas.microsoft.com/office/powerpoint/2010/main" val="3797864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Update from spreadsheet.- done</a:t>
            </a:r>
            <a:endParaRPr lang="en-US" dirty="0"/>
          </a:p>
        </p:txBody>
      </p:sp>
      <p:sp>
        <p:nvSpPr>
          <p:cNvPr id="4" name="Slide Number Placeholder 3"/>
          <p:cNvSpPr>
            <a:spLocks noGrp="1"/>
          </p:cNvSpPr>
          <p:nvPr>
            <p:ph type="sldNum" sz="quarter" idx="10"/>
          </p:nvPr>
        </p:nvSpPr>
        <p:spPr/>
        <p:txBody>
          <a:bodyPr/>
          <a:lstStyle/>
          <a:p>
            <a:fld id="{A772613F-3576-4EE9-945C-25503B987A39}" type="slidenum">
              <a:rPr lang="en-US" smtClean="0"/>
              <a:t>17</a:t>
            </a:fld>
            <a:endParaRPr lang="en-US"/>
          </a:p>
        </p:txBody>
      </p:sp>
    </p:spTree>
    <p:extLst>
      <p:ext uri="{BB962C8B-B14F-4D97-AF65-F5344CB8AC3E}">
        <p14:creationId xmlns:p14="http://schemas.microsoft.com/office/powerpoint/2010/main" val="3970377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772613F-3576-4EE9-945C-25503B987A39}" type="slidenum">
              <a:rPr lang="en-US" smtClean="0"/>
              <a:t>18</a:t>
            </a:fld>
            <a:endParaRPr lang="en-US"/>
          </a:p>
        </p:txBody>
      </p:sp>
    </p:spTree>
    <p:extLst>
      <p:ext uri="{BB962C8B-B14F-4D97-AF65-F5344CB8AC3E}">
        <p14:creationId xmlns:p14="http://schemas.microsoft.com/office/powerpoint/2010/main" val="2821828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solidFill>
                  <a:prstClr val="black">
                    <a:tint val="75000"/>
                  </a:prstClr>
                </a:solidFill>
              </a:rPr>
              <a:t>Footer text goes here.</a:t>
            </a:r>
          </a:p>
        </p:txBody>
      </p:sp>
      <p:sp>
        <p:nvSpPr>
          <p:cNvPr id="7" name="Slide Number Placeholder 5"/>
          <p:cNvSpPr>
            <a:spLocks noGrp="1"/>
          </p:cNvSpPr>
          <p:nvPr>
            <p:ph type="sldNum" sz="quarter" idx="4"/>
          </p:nvPr>
        </p:nvSpPr>
        <p:spPr>
          <a:xfrm>
            <a:off x="8229600" y="6569075"/>
            <a:ext cx="457200" cy="212725"/>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1428750" y="2625326"/>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428750" y="4232673"/>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6"/>
          </p:nvPr>
        </p:nvSpPr>
        <p:spPr>
          <a:xfrm>
            <a:off x="1428750" y="2895600"/>
            <a:ext cx="6286500" cy="990600"/>
          </a:xfrm>
          <a:prstGeom prst="rect">
            <a:avLst/>
          </a:prstGeom>
        </p:spPr>
        <p:txBody>
          <a:bodyPr/>
          <a:lstStyle>
            <a:lvl1pPr marL="0" indent="0" algn="ctr">
              <a:buNone/>
              <a:defRPr sz="3200" b="1" cap="small"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2564814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lvl1pPr>
              <a:defRPr sz="1800">
                <a:solidFill>
                  <a:schemeClr val="tx2"/>
                </a:solidFill>
              </a:defRPr>
            </a:lvl1pPr>
            <a:lvl2pPr>
              <a:defRPr sz="1800">
                <a:solidFill>
                  <a:schemeClr val="tx2"/>
                </a:solidFill>
              </a:defRPr>
            </a:lvl2pPr>
            <a:lvl3pPr>
              <a:defRPr sz="1600">
                <a:solidFill>
                  <a:schemeClr val="tx2"/>
                </a:solidFill>
              </a:defRPr>
            </a:lvl3pPr>
            <a:lvl4pPr>
              <a:defRPr sz="16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402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73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855406"/>
            <a:ext cx="853440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219768" y="6553200"/>
            <a:ext cx="457200" cy="212725"/>
          </a:xfrm>
          <a:prstGeom prst="rect">
            <a:avLst/>
          </a:prstGeom>
        </p:spPr>
        <p:txBody>
          <a:bodyPr vert="horz" lIns="91440" tIns="45720" rIns="91440" bIns="45720" rtlCol="0" anchor="ctr"/>
          <a:lstStyle>
            <a:lvl1pPr algn="ctr">
              <a:defRPr sz="900">
                <a:solidFill>
                  <a:schemeClr val="bg1"/>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342695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solidFill>
                  <a:schemeClr val="bg1"/>
                </a:solidFill>
              </a:defRPr>
            </a:lvl1pPr>
          </a:lstStyle>
          <a:p>
            <a:fld id="{CDB75BAC-74D7-43DA-9DE7-3912ED22B407}" type="slidenum">
              <a:rPr lang="en-US" smtClean="0"/>
              <a:pPr/>
              <a:t>‹#›</a:t>
            </a:fld>
            <a:endParaRPr lang="en-US" dirty="0"/>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p:nvPr>
        </p:nvSpPr>
        <p:spPr>
          <a:xfrm>
            <a:off x="4636008" y="86334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
          </p:nvPr>
        </p:nvSpPr>
        <p:spPr>
          <a:xfrm>
            <a:off x="304800" y="85540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
        <p:nvSpPr>
          <p:cNvPr id="13"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spTree>
    <p:extLst>
      <p:ext uri="{BB962C8B-B14F-4D97-AF65-F5344CB8AC3E}">
        <p14:creationId xmlns:p14="http://schemas.microsoft.com/office/powerpoint/2010/main" val="2374833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bg1"/>
                </a:solidFill>
              </a:defRPr>
            </a:lvl1pPr>
          </a:lstStyle>
          <a:p>
            <a:fld id="{0E7085C4-D6A8-46D9-A1BA-F87C2DEFFCDB}" type="slidenum">
              <a:rPr lang="en-US" smtClean="0"/>
              <a:pPr/>
              <a:t>‹#›</a:t>
            </a:fld>
            <a:endParaRPr lang="en-US" dirty="0"/>
          </a:p>
        </p:txBody>
      </p:sp>
      <p:sp>
        <p:nvSpPr>
          <p:cNvPr id="10" name="Rectangle 9"/>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11" name="Straight Connector 10"/>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3"/>
          </p:nvPr>
        </p:nvSpPr>
        <p:spPr>
          <a:xfrm>
            <a:off x="4636008" y="1695200"/>
            <a:ext cx="4206240" cy="423277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4"/>
          </p:nvPr>
        </p:nvSpPr>
        <p:spPr>
          <a:xfrm>
            <a:off x="304800" y="1695200"/>
            <a:ext cx="4206240" cy="422483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5"/>
          </p:nvPr>
        </p:nvSpPr>
        <p:spPr>
          <a:xfrm>
            <a:off x="4636008" y="863347"/>
            <a:ext cx="4206240" cy="730506"/>
          </a:xfrm>
          <a:prstGeom prst="rect">
            <a:avLst/>
          </a:prstGeom>
        </p:spPr>
        <p:txBody>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Click to edit Master text styles</a:t>
            </a:r>
          </a:p>
        </p:txBody>
      </p:sp>
      <p:sp>
        <p:nvSpPr>
          <p:cNvPr id="16" name="Content Placeholder 2"/>
          <p:cNvSpPr>
            <a:spLocks noGrp="1"/>
          </p:cNvSpPr>
          <p:nvPr>
            <p:ph idx="16"/>
          </p:nvPr>
        </p:nvSpPr>
        <p:spPr>
          <a:xfrm>
            <a:off x="304800" y="855407"/>
            <a:ext cx="4206240" cy="730506"/>
          </a:xfrm>
          <a:prstGeom prst="rect">
            <a:avLst/>
          </a:prstGeom>
        </p:spPr>
        <p:txBody>
          <a:bodyPr/>
          <a:lstStyle>
            <a:lvl1pPr marL="0" indent="0">
              <a:buNone/>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p:txBody>
      </p:sp>
      <p:sp>
        <p:nvSpPr>
          <p:cNvPr id="17"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sp>
        <p:nvSpPr>
          <p:cNvPr id="18"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16189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5" name="Rectangle 4"/>
          <p:cNvSpPr/>
          <p:nvPr userDrawn="1"/>
        </p:nvSpPr>
        <p:spPr>
          <a:xfrm>
            <a:off x="2814561" y="266304"/>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6" name="Straight Connector 5"/>
          <p:cNvCxnSpPr/>
          <p:nvPr userDrawn="1"/>
        </p:nvCxnSpPr>
        <p:spPr>
          <a:xfrm>
            <a:off x="2814561" y="266304"/>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userDrawn="1"/>
        </p:nvSpPr>
        <p:spPr>
          <a:xfrm>
            <a:off x="2898648" y="243682"/>
            <a:ext cx="6016752" cy="518318"/>
          </a:xfrm>
          <a:prstGeom prst="rect">
            <a:avLst/>
          </a:prstGeom>
        </p:spPr>
        <p:txBody>
          <a:bodyPr/>
          <a:lstStyle>
            <a:lvl1pPr algn="l" defTabSz="685800" rtl="0" eaLnBrk="1" latinLnBrk="0" hangingPunct="1">
              <a:spcBef>
                <a:spcPct val="0"/>
              </a:spcBef>
              <a:buNone/>
              <a:defRPr sz="3200" b="1" kern="1200">
                <a:solidFill>
                  <a:schemeClr val="accent1"/>
                </a:solidFill>
                <a:latin typeface="+mj-lt"/>
                <a:ea typeface="+mj-ea"/>
                <a:cs typeface="+mj-cs"/>
              </a:defRPr>
            </a:lvl1pPr>
          </a:lstStyle>
          <a:p>
            <a:r>
              <a:rPr lang="en-US" dirty="0"/>
              <a:t>Click to edit Master title style</a:t>
            </a:r>
          </a:p>
        </p:txBody>
      </p:sp>
      <p:sp>
        <p:nvSpPr>
          <p:cNvPr id="8" name="Content Placeholder 2"/>
          <p:cNvSpPr>
            <a:spLocks noGrp="1"/>
          </p:cNvSpPr>
          <p:nvPr>
            <p:ph idx="13"/>
          </p:nvPr>
        </p:nvSpPr>
        <p:spPr>
          <a:xfrm>
            <a:off x="301752" y="859536"/>
            <a:ext cx="8531352" cy="5065776"/>
          </a:xfrm>
          <a:prstGeom prst="rect">
            <a:avLst/>
          </a:prstGeom>
        </p:spPr>
        <p:txBody>
          <a:bodyPr/>
          <a:lstStyle>
            <a:lvl1pPr>
              <a:defRPr sz="1800" baseline="0">
                <a:solidFill>
                  <a:schemeClr val="tx2"/>
                </a:solidFill>
              </a:defRPr>
            </a:lvl1pPr>
            <a:lvl2pPr marL="557213" indent="-214313">
              <a:buClr>
                <a:schemeClr val="accent1"/>
              </a:buClr>
              <a:buFont typeface="Wingdings" panose="05000000000000000000" pitchFamily="2" charset="2"/>
              <a:buChar char="§"/>
              <a:defRPr sz="1800" baseline="0">
                <a:solidFill>
                  <a:schemeClr val="tx2"/>
                </a:solidFill>
              </a:defRPr>
            </a:lvl2pPr>
            <a:lvl3pPr marL="857250" indent="-171450">
              <a:buClr>
                <a:schemeClr val="tx2"/>
              </a:buClr>
              <a:buFont typeface="Courier New" panose="02070309020205020404" pitchFamily="49" charset="0"/>
              <a:buChar char="o"/>
              <a:defRPr sz="1600" baseline="0">
                <a:solidFill>
                  <a:schemeClr val="tx2"/>
                </a:solidFill>
              </a:defRPr>
            </a:lvl3pPr>
            <a:lvl4pPr>
              <a:buClr>
                <a:schemeClr val="accent1"/>
              </a:buCl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8977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9027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3550883" y="4837176"/>
            <a:ext cx="4465283" cy="649224"/>
          </a:xfrm>
          <a:prstGeom prst="rect">
            <a:avLst/>
          </a:prstGeom>
        </p:spPr>
        <p:txBody>
          <a:bodyPr anchor="t" anchorCtr="0">
            <a:noAutofit/>
          </a:bodyPr>
          <a:lstStyle>
            <a:lvl1pPr marL="0" indent="0">
              <a:lnSpc>
                <a:spcPct val="100000"/>
              </a:lnSpc>
              <a:spcBef>
                <a:spcPts val="0"/>
              </a:spcBef>
              <a:buNone/>
              <a:defRPr sz="18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Text Placeholder 4"/>
          <p:cNvSpPr>
            <a:spLocks noGrp="1"/>
          </p:cNvSpPr>
          <p:nvPr>
            <p:ph type="body" sz="quarter" idx="10"/>
          </p:nvPr>
        </p:nvSpPr>
        <p:spPr>
          <a:xfrm>
            <a:off x="3547872" y="3429000"/>
            <a:ext cx="4465283" cy="923544"/>
          </a:xfrm>
          <a:prstGeom prst="rect">
            <a:avLst/>
          </a:prstGeom>
        </p:spPr>
        <p:txBody>
          <a:bodyPr anchor="t" anchorCtr="0">
            <a:noAutofit/>
          </a:bodyPr>
          <a:lstStyle>
            <a:lvl1pPr marL="0" indent="0">
              <a:lnSpc>
                <a:spcPct val="100000"/>
              </a:lnSpc>
              <a:spcBef>
                <a:spcPts val="0"/>
              </a:spcBef>
              <a:buNone/>
              <a:defRPr sz="18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4"/>
          <p:cNvSpPr>
            <a:spLocks noGrp="1"/>
          </p:cNvSpPr>
          <p:nvPr>
            <p:ph type="body" sz="quarter" idx="11"/>
          </p:nvPr>
        </p:nvSpPr>
        <p:spPr>
          <a:xfrm>
            <a:off x="3547872" y="1325880"/>
            <a:ext cx="5519928" cy="2304288"/>
          </a:xfrm>
          <a:prstGeom prst="rect">
            <a:avLst/>
          </a:prstGeom>
        </p:spPr>
        <p:txBody>
          <a:bodyPr anchor="t" anchorCtr="0">
            <a:noAutofit/>
          </a:bodyPr>
          <a:lstStyle>
            <a:lvl1pPr marL="0" indent="0">
              <a:lnSpc>
                <a:spcPct val="100000"/>
              </a:lnSpc>
              <a:spcBef>
                <a:spcPts val="0"/>
              </a:spcBef>
              <a:buNone/>
              <a:defRPr sz="36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6052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lvl1pPr>
              <a:defRPr sz="1800">
                <a:solidFill>
                  <a:schemeClr val="tx2"/>
                </a:solidFill>
              </a:defRPr>
            </a:lvl1pPr>
            <a:lvl2pPr>
              <a:defRPr sz="1800">
                <a:solidFill>
                  <a:schemeClr val="tx2"/>
                </a:solidFill>
              </a:defRPr>
            </a:lvl2pPr>
            <a:lvl3pPr>
              <a:defRPr sz="1600">
                <a:solidFill>
                  <a:schemeClr val="tx2"/>
                </a:solidFill>
              </a:defRPr>
            </a:lvl3pPr>
            <a:lvl4pPr>
              <a:defRPr sz="16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5384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3550883" y="4837176"/>
            <a:ext cx="4465283" cy="649224"/>
          </a:xfrm>
          <a:prstGeom prst="rect">
            <a:avLst/>
          </a:prstGeom>
        </p:spPr>
        <p:txBody>
          <a:bodyPr anchor="t" anchorCtr="0">
            <a:noAutofit/>
          </a:bodyPr>
          <a:lstStyle>
            <a:lvl1pPr marL="0" indent="0">
              <a:lnSpc>
                <a:spcPct val="100000"/>
              </a:lnSpc>
              <a:spcBef>
                <a:spcPts val="0"/>
              </a:spcBef>
              <a:buNone/>
              <a:defRPr sz="18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Text Placeholder 4"/>
          <p:cNvSpPr>
            <a:spLocks noGrp="1"/>
          </p:cNvSpPr>
          <p:nvPr>
            <p:ph type="body" sz="quarter" idx="10"/>
          </p:nvPr>
        </p:nvSpPr>
        <p:spPr>
          <a:xfrm>
            <a:off x="3547872" y="3429000"/>
            <a:ext cx="4465283" cy="923544"/>
          </a:xfrm>
          <a:prstGeom prst="rect">
            <a:avLst/>
          </a:prstGeom>
        </p:spPr>
        <p:txBody>
          <a:bodyPr anchor="t" anchorCtr="0">
            <a:noAutofit/>
          </a:bodyPr>
          <a:lstStyle>
            <a:lvl1pPr marL="0" indent="0">
              <a:lnSpc>
                <a:spcPct val="100000"/>
              </a:lnSpc>
              <a:spcBef>
                <a:spcPts val="0"/>
              </a:spcBef>
              <a:buNone/>
              <a:defRPr sz="18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4"/>
          <p:cNvSpPr>
            <a:spLocks noGrp="1"/>
          </p:cNvSpPr>
          <p:nvPr>
            <p:ph type="body" sz="quarter" idx="11"/>
          </p:nvPr>
        </p:nvSpPr>
        <p:spPr>
          <a:xfrm>
            <a:off x="3547872" y="1325880"/>
            <a:ext cx="5519928" cy="2304288"/>
          </a:xfrm>
          <a:prstGeom prst="rect">
            <a:avLst/>
          </a:prstGeom>
        </p:spPr>
        <p:txBody>
          <a:bodyPr anchor="t" anchorCtr="0">
            <a:noAutofit/>
          </a:bodyPr>
          <a:lstStyle>
            <a:lvl1pPr marL="0" indent="0">
              <a:lnSpc>
                <a:spcPct val="100000"/>
              </a:lnSpc>
              <a:spcBef>
                <a:spcPts val="0"/>
              </a:spcBef>
              <a:buNone/>
              <a:defRPr sz="36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193213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solidFill>
                  <a:prstClr val="black">
                    <a:tint val="75000"/>
                  </a:prstClr>
                </a:solidFill>
              </a:rPr>
              <a:t>Footer text goes here.</a:t>
            </a:r>
          </a:p>
        </p:txBody>
      </p:sp>
      <p:sp>
        <p:nvSpPr>
          <p:cNvPr id="6" name="Slide Number Placeholder 5"/>
          <p:cNvSpPr>
            <a:spLocks noGrp="1"/>
          </p:cNvSpPr>
          <p:nvPr>
            <p:ph type="sldNum" sz="quarter" idx="4"/>
          </p:nvPr>
        </p:nvSpPr>
        <p:spPr>
          <a:xfrm>
            <a:off x="8207477" y="6561137"/>
            <a:ext cx="457200" cy="220663"/>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2"/>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6" y="6553201"/>
            <a:ext cx="707325" cy="207749"/>
          </a:xfrm>
          <a:prstGeom prst="rect">
            <a:avLst/>
          </a:prstGeom>
          <a:noFill/>
        </p:spPr>
        <p:txBody>
          <a:bodyPr wrap="square" rtlCol="0">
            <a:spAutoFit/>
          </a:bodyPr>
          <a:lstStyle/>
          <a:p>
            <a:r>
              <a:rPr lang="en-US" sz="750" b="1" dirty="0">
                <a:solidFill>
                  <a:srgbClr val="5B6770"/>
                </a:solidFill>
              </a:rPr>
              <a:t>PUBLIC</a:t>
            </a:r>
          </a:p>
        </p:txBody>
      </p:sp>
      <p:sp>
        <p:nvSpPr>
          <p:cNvPr id="11" name="Slide Number Placeholder 8"/>
          <p:cNvSpPr txBox="1">
            <a:spLocks/>
          </p:cNvSpPr>
          <p:nvPr userDrawn="1"/>
        </p:nvSpPr>
        <p:spPr>
          <a:xfrm>
            <a:off x="8664677" y="6561137"/>
            <a:ext cx="387883"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7085C4-D6A8-46D9-A1BA-F87C2DEFFCDB}" type="slidenum">
              <a:rPr lang="en-US" sz="900" smtClean="0">
                <a:solidFill>
                  <a:schemeClr val="bg1">
                    <a:lumMod val="75000"/>
                  </a:schemeClr>
                </a:solidFill>
              </a:rPr>
              <a:pPr/>
              <a:t>‹#›</a:t>
            </a:fld>
            <a:endParaRPr lang="en-US" sz="900" dirty="0">
              <a:solidFill>
                <a:schemeClr val="bg1">
                  <a:lumMod val="75000"/>
                </a:schemeClr>
              </a:solidFill>
            </a:endParaRPr>
          </a:p>
        </p:txBody>
      </p:sp>
    </p:spTree>
    <p:extLst>
      <p:ext uri="{BB962C8B-B14F-4D97-AF65-F5344CB8AC3E}">
        <p14:creationId xmlns:p14="http://schemas.microsoft.com/office/powerpoint/2010/main" val="1500750949"/>
      </p:ext>
    </p:extLst>
  </p:cSld>
  <p:clrMap bg1="lt1" tx1="dk1" bg2="lt2" tx2="dk2" accent1="accent1" accent2="accent2" accent3="accent3" accent4="accent4" accent5="accent5" accent6="accent6" hlink="hlink" folHlink="folHlink"/>
  <p:sldLayoutIdLst>
    <p:sldLayoutId id="2147483698" r:id="rId1"/>
    <p:sldLayoutId id="2147483664" r:id="rId2"/>
    <p:sldLayoutId id="2147483690" r:id="rId3"/>
    <p:sldLayoutId id="2147483691" r:id="rId4"/>
    <p:sldLayoutId id="2147483682" r:id="rId5"/>
    <p:sldLayoutId id="2147483706" r:id="rId6"/>
    <p:sldLayoutId id="2147483707" r:id="rId7"/>
    <p:sldLayoutId id="2147483708" r:id="rId8"/>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3638841176"/>
      </p:ext>
    </p:extLst>
  </p:cSld>
  <p:clrMap bg1="lt1" tx1="dk1" bg2="lt2" tx2="dk2" accent1="accent1" accent2="accent2" accent3="accent3" accent4="accent4" accent5="accent5" accent6="accent6" hlink="hlink" folHlink="folHlink"/>
  <p:sldLayoutIdLst>
    <p:sldLayoutId id="214748370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503856"/>
      </p:ext>
    </p:extLst>
  </p:cSld>
  <p:clrMap bg1="lt1" tx1="dk1" bg2="lt2" tx2="dk2" accent1="accent1" accent2="accent2" accent3="accent3" accent4="accent4" accent5="accent5" accent6="accent6" hlink="hlink" folHlink="folHlink"/>
  <p:sldLayoutIdLst>
    <p:sldLayoutId id="2147483703"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1350"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564" y="2876277"/>
            <a:ext cx="2857586" cy="1105445"/>
          </a:xfrm>
          <a:prstGeom prst="rect">
            <a:avLst/>
          </a:prstGeom>
        </p:spPr>
      </p:pic>
    </p:spTree>
    <p:extLst>
      <p:ext uri="{BB962C8B-B14F-4D97-AF65-F5344CB8AC3E}">
        <p14:creationId xmlns:p14="http://schemas.microsoft.com/office/powerpoint/2010/main" val="2129148189"/>
      </p:ext>
    </p:extLst>
  </p:cSld>
  <p:clrMap bg1="lt1" tx1="dk1" bg2="lt2" tx2="dk2" accent1="accent1" accent2="accent2" accent3="accent3" accent4="accent4" accent5="accent5" accent6="accent6" hlink="hlink" folHlink="folHlink"/>
  <p:sldLayoutIdLst>
    <p:sldLayoutId id="2147483705"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p:txBody>
          <a:bodyPr/>
          <a:lstStyle/>
          <a:p>
            <a:r>
              <a:rPr lang="en-US" dirty="0"/>
              <a:t>August 11, 2021</a:t>
            </a:r>
          </a:p>
          <a:p>
            <a:r>
              <a:rPr lang="en-US" dirty="0"/>
              <a:t>PDCWG</a:t>
            </a:r>
          </a:p>
        </p:txBody>
      </p:sp>
      <p:sp>
        <p:nvSpPr>
          <p:cNvPr id="6" name="Text Placeholder 5"/>
          <p:cNvSpPr>
            <a:spLocks noGrp="1"/>
          </p:cNvSpPr>
          <p:nvPr>
            <p:ph type="body" sz="quarter" idx="10"/>
          </p:nvPr>
        </p:nvSpPr>
        <p:spPr>
          <a:xfrm>
            <a:off x="3547872" y="3979888"/>
            <a:ext cx="4465283" cy="372655"/>
          </a:xfrm>
        </p:spPr>
        <p:txBody>
          <a:bodyPr/>
          <a:lstStyle/>
          <a:p>
            <a:r>
              <a:rPr lang="en-US" dirty="0"/>
              <a:t>ERCOT Staff</a:t>
            </a:r>
          </a:p>
        </p:txBody>
      </p:sp>
      <p:sp>
        <p:nvSpPr>
          <p:cNvPr id="7" name="Text Placeholder 6"/>
          <p:cNvSpPr>
            <a:spLocks noGrp="1"/>
          </p:cNvSpPr>
          <p:nvPr>
            <p:ph type="body" sz="quarter" idx="11"/>
          </p:nvPr>
        </p:nvSpPr>
        <p:spPr/>
        <p:txBody>
          <a:bodyPr/>
          <a:lstStyle/>
          <a:p>
            <a:r>
              <a:rPr lang="en-US" dirty="0"/>
              <a:t>Feb 2021 Winter Event</a:t>
            </a:r>
          </a:p>
          <a:p>
            <a:endParaRPr lang="en-US" sz="1800" dirty="0"/>
          </a:p>
          <a:p>
            <a:r>
              <a:rPr lang="en-US" sz="1800" dirty="0"/>
              <a:t>TAC #30 Under Frequency Protection Data RARF Survey</a:t>
            </a:r>
          </a:p>
          <a:p>
            <a:r>
              <a:rPr lang="en-US" sz="1800" dirty="0"/>
              <a:t>TAC #44 Ancillary Service Deployments Feb 14 evening</a:t>
            </a:r>
          </a:p>
          <a:p>
            <a:r>
              <a:rPr lang="en-US" sz="1800" dirty="0"/>
              <a:t>TAC #91 Role of FFR</a:t>
            </a:r>
          </a:p>
          <a:p>
            <a:endParaRPr lang="en-US" sz="2000" dirty="0"/>
          </a:p>
        </p:txBody>
      </p:sp>
    </p:spTree>
    <p:extLst>
      <p:ext uri="{BB962C8B-B14F-4D97-AF65-F5344CB8AC3E}">
        <p14:creationId xmlns:p14="http://schemas.microsoft.com/office/powerpoint/2010/main" val="3744208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61743AC6-FD5C-4510-A018-C7B0F8BC6146}"/>
              </a:ext>
            </a:extLst>
          </p:cNvPr>
          <p:cNvPicPr>
            <a:picLocks noChangeAspect="1"/>
          </p:cNvPicPr>
          <p:nvPr/>
        </p:nvPicPr>
        <p:blipFill>
          <a:blip r:embed="rId2"/>
          <a:stretch>
            <a:fillRect/>
          </a:stretch>
        </p:blipFill>
        <p:spPr>
          <a:xfrm>
            <a:off x="0" y="865471"/>
            <a:ext cx="9144000" cy="5127057"/>
          </a:xfrm>
          <a:prstGeom prst="rect">
            <a:avLst/>
          </a:prstGeom>
        </p:spPr>
      </p:pic>
      <p:sp>
        <p:nvSpPr>
          <p:cNvPr id="2" name="Title 1">
            <a:extLst>
              <a:ext uri="{FF2B5EF4-FFF2-40B4-BE49-F238E27FC236}">
                <a16:creationId xmlns:a16="http://schemas.microsoft.com/office/drawing/2014/main" id="{6C470DF3-84FF-424F-B3E3-87CF47A38710}"/>
              </a:ext>
            </a:extLst>
          </p:cNvPr>
          <p:cNvSpPr>
            <a:spLocks noGrp="1"/>
          </p:cNvSpPr>
          <p:nvPr>
            <p:ph type="title"/>
          </p:nvPr>
        </p:nvSpPr>
        <p:spPr/>
        <p:txBody>
          <a:bodyPr/>
          <a:lstStyle/>
          <a:p>
            <a:r>
              <a:rPr lang="en-US" dirty="0"/>
              <a:t>Regulation and SCED Manual Offset</a:t>
            </a:r>
          </a:p>
        </p:txBody>
      </p:sp>
      <p:sp>
        <p:nvSpPr>
          <p:cNvPr id="4" name="Slide Number Placeholder 3">
            <a:extLst>
              <a:ext uri="{FF2B5EF4-FFF2-40B4-BE49-F238E27FC236}">
                <a16:creationId xmlns:a16="http://schemas.microsoft.com/office/drawing/2014/main" id="{17CA9F40-56AE-4660-B6BB-26FFF62EB424}"/>
              </a:ext>
            </a:extLst>
          </p:cNvPr>
          <p:cNvSpPr>
            <a:spLocks noGrp="1"/>
          </p:cNvSpPr>
          <p:nvPr>
            <p:ph type="sldNum" sz="quarter" idx="4"/>
          </p:nvPr>
        </p:nvSpPr>
        <p:spPr/>
        <p:txBody>
          <a:bodyPr/>
          <a:lstStyle/>
          <a:p>
            <a:fld id="{1D93BD3E-1E9A-4970-A6F7-E7AC52762E0C}" type="slidenum">
              <a:rPr lang="en-US" smtClean="0"/>
              <a:pPr/>
              <a:t>10</a:t>
            </a:fld>
            <a:endParaRPr lang="en-US"/>
          </a:p>
        </p:txBody>
      </p:sp>
      <p:sp>
        <p:nvSpPr>
          <p:cNvPr id="7" name="TextBox 6">
            <a:extLst>
              <a:ext uri="{FF2B5EF4-FFF2-40B4-BE49-F238E27FC236}">
                <a16:creationId xmlns:a16="http://schemas.microsoft.com/office/drawing/2014/main" id="{B3EB1FC3-C7CA-45C3-8DB2-E5CA3B37D878}"/>
              </a:ext>
            </a:extLst>
          </p:cNvPr>
          <p:cNvSpPr txBox="1"/>
          <p:nvPr/>
        </p:nvSpPr>
        <p:spPr>
          <a:xfrm>
            <a:off x="227661" y="1229040"/>
            <a:ext cx="1219200" cy="276999"/>
          </a:xfrm>
          <a:prstGeom prst="rect">
            <a:avLst/>
          </a:prstGeom>
          <a:noFill/>
        </p:spPr>
        <p:txBody>
          <a:bodyPr wrap="square" rtlCol="0">
            <a:spAutoFit/>
          </a:bodyPr>
          <a:lstStyle/>
          <a:p>
            <a:r>
              <a:rPr lang="en-US" sz="1200" b="1" dirty="0"/>
              <a:t>Frequency</a:t>
            </a:r>
          </a:p>
        </p:txBody>
      </p:sp>
      <p:sp>
        <p:nvSpPr>
          <p:cNvPr id="8" name="TextBox 7">
            <a:extLst>
              <a:ext uri="{FF2B5EF4-FFF2-40B4-BE49-F238E27FC236}">
                <a16:creationId xmlns:a16="http://schemas.microsoft.com/office/drawing/2014/main" id="{ADE3D113-B5DF-4C91-8CAA-70721483D73D}"/>
              </a:ext>
            </a:extLst>
          </p:cNvPr>
          <p:cNvSpPr txBox="1"/>
          <p:nvPr/>
        </p:nvSpPr>
        <p:spPr>
          <a:xfrm>
            <a:off x="227661" y="1579964"/>
            <a:ext cx="2057400" cy="276999"/>
          </a:xfrm>
          <a:prstGeom prst="rect">
            <a:avLst/>
          </a:prstGeom>
          <a:noFill/>
        </p:spPr>
        <p:txBody>
          <a:bodyPr wrap="square" rtlCol="0">
            <a:spAutoFit/>
          </a:bodyPr>
          <a:lstStyle/>
          <a:p>
            <a:r>
              <a:rPr lang="en-US" sz="1200" b="1" dirty="0"/>
              <a:t>Total Outage Capacity</a:t>
            </a:r>
          </a:p>
        </p:txBody>
      </p:sp>
      <p:sp>
        <p:nvSpPr>
          <p:cNvPr id="9" name="TextBox 8">
            <a:extLst>
              <a:ext uri="{FF2B5EF4-FFF2-40B4-BE49-F238E27FC236}">
                <a16:creationId xmlns:a16="http://schemas.microsoft.com/office/drawing/2014/main" id="{0B7C57B6-30ED-4477-8723-6AFEF184A12C}"/>
              </a:ext>
            </a:extLst>
          </p:cNvPr>
          <p:cNvSpPr txBox="1"/>
          <p:nvPr/>
        </p:nvSpPr>
        <p:spPr>
          <a:xfrm>
            <a:off x="227661" y="2286128"/>
            <a:ext cx="1219200" cy="276999"/>
          </a:xfrm>
          <a:prstGeom prst="rect">
            <a:avLst/>
          </a:prstGeom>
          <a:noFill/>
        </p:spPr>
        <p:txBody>
          <a:bodyPr wrap="square" rtlCol="0">
            <a:spAutoFit/>
          </a:bodyPr>
          <a:lstStyle/>
          <a:p>
            <a:r>
              <a:rPr lang="en-US" sz="1200" b="1" dirty="0"/>
              <a:t>Total HSL</a:t>
            </a:r>
          </a:p>
        </p:txBody>
      </p:sp>
      <p:sp>
        <p:nvSpPr>
          <p:cNvPr id="10" name="TextBox 9">
            <a:extLst>
              <a:ext uri="{FF2B5EF4-FFF2-40B4-BE49-F238E27FC236}">
                <a16:creationId xmlns:a16="http://schemas.microsoft.com/office/drawing/2014/main" id="{5FAD8BA8-9EDC-4977-930D-ABB85D329E54}"/>
              </a:ext>
            </a:extLst>
          </p:cNvPr>
          <p:cNvSpPr txBox="1"/>
          <p:nvPr/>
        </p:nvSpPr>
        <p:spPr>
          <a:xfrm>
            <a:off x="227661" y="2896947"/>
            <a:ext cx="1371600" cy="461665"/>
          </a:xfrm>
          <a:prstGeom prst="rect">
            <a:avLst/>
          </a:prstGeom>
          <a:noFill/>
        </p:spPr>
        <p:txBody>
          <a:bodyPr wrap="square" rtlCol="0">
            <a:spAutoFit/>
          </a:bodyPr>
          <a:lstStyle/>
          <a:p>
            <a:r>
              <a:rPr lang="en-US" sz="1200" b="1" dirty="0"/>
              <a:t>Total Expected Gen Dev</a:t>
            </a:r>
          </a:p>
        </p:txBody>
      </p:sp>
      <p:sp>
        <p:nvSpPr>
          <p:cNvPr id="11" name="TextBox 10">
            <a:extLst>
              <a:ext uri="{FF2B5EF4-FFF2-40B4-BE49-F238E27FC236}">
                <a16:creationId xmlns:a16="http://schemas.microsoft.com/office/drawing/2014/main" id="{1D2E33E5-CA88-47C2-A62F-57BC331B9334}"/>
              </a:ext>
            </a:extLst>
          </p:cNvPr>
          <p:cNvSpPr txBox="1"/>
          <p:nvPr/>
        </p:nvSpPr>
        <p:spPr>
          <a:xfrm>
            <a:off x="227661" y="3995434"/>
            <a:ext cx="1371600" cy="461665"/>
          </a:xfrm>
          <a:prstGeom prst="rect">
            <a:avLst/>
          </a:prstGeom>
          <a:noFill/>
        </p:spPr>
        <p:txBody>
          <a:bodyPr wrap="square" rtlCol="0">
            <a:spAutoFit/>
          </a:bodyPr>
          <a:lstStyle/>
          <a:p>
            <a:r>
              <a:rPr lang="en-US" sz="1200" b="1" dirty="0"/>
              <a:t>Reg-Up Deployment</a:t>
            </a:r>
          </a:p>
        </p:txBody>
      </p:sp>
      <p:sp>
        <p:nvSpPr>
          <p:cNvPr id="12" name="TextBox 11">
            <a:extLst>
              <a:ext uri="{FF2B5EF4-FFF2-40B4-BE49-F238E27FC236}">
                <a16:creationId xmlns:a16="http://schemas.microsoft.com/office/drawing/2014/main" id="{42173BCD-D523-4122-BDEC-9C43C6AB8A7A}"/>
              </a:ext>
            </a:extLst>
          </p:cNvPr>
          <p:cNvSpPr txBox="1"/>
          <p:nvPr/>
        </p:nvSpPr>
        <p:spPr>
          <a:xfrm>
            <a:off x="227661" y="4577191"/>
            <a:ext cx="1371600" cy="276999"/>
          </a:xfrm>
          <a:prstGeom prst="rect">
            <a:avLst/>
          </a:prstGeom>
          <a:noFill/>
        </p:spPr>
        <p:txBody>
          <a:bodyPr wrap="square" rtlCol="0">
            <a:spAutoFit/>
          </a:bodyPr>
          <a:lstStyle/>
          <a:p>
            <a:r>
              <a:rPr lang="en-US" sz="1200" b="1" dirty="0"/>
              <a:t>SCED Offset</a:t>
            </a:r>
          </a:p>
        </p:txBody>
      </p:sp>
      <p:sp>
        <p:nvSpPr>
          <p:cNvPr id="13" name="TextBox 12">
            <a:extLst>
              <a:ext uri="{FF2B5EF4-FFF2-40B4-BE49-F238E27FC236}">
                <a16:creationId xmlns:a16="http://schemas.microsoft.com/office/drawing/2014/main" id="{BB5E21B8-A868-48A8-9A0F-8287B2B0A361}"/>
              </a:ext>
            </a:extLst>
          </p:cNvPr>
          <p:cNvSpPr txBox="1"/>
          <p:nvPr/>
        </p:nvSpPr>
        <p:spPr>
          <a:xfrm>
            <a:off x="227661" y="5262212"/>
            <a:ext cx="1600200" cy="461665"/>
          </a:xfrm>
          <a:prstGeom prst="rect">
            <a:avLst/>
          </a:prstGeom>
          <a:noFill/>
        </p:spPr>
        <p:txBody>
          <a:bodyPr wrap="square" rtlCol="0">
            <a:spAutoFit/>
          </a:bodyPr>
          <a:lstStyle/>
          <a:p>
            <a:r>
              <a:rPr lang="en-US" sz="1200" b="1" dirty="0"/>
              <a:t>SCED Power Balance Violation</a:t>
            </a:r>
          </a:p>
        </p:txBody>
      </p:sp>
      <p:sp>
        <p:nvSpPr>
          <p:cNvPr id="14" name="Rectangle: Rounded Corners 13">
            <a:extLst>
              <a:ext uri="{FF2B5EF4-FFF2-40B4-BE49-F238E27FC236}">
                <a16:creationId xmlns:a16="http://schemas.microsoft.com/office/drawing/2014/main" id="{019B3DC5-084C-472B-8C4F-8505CD1C16EF}"/>
              </a:ext>
            </a:extLst>
          </p:cNvPr>
          <p:cNvSpPr/>
          <p:nvPr/>
        </p:nvSpPr>
        <p:spPr>
          <a:xfrm>
            <a:off x="1303987" y="4420215"/>
            <a:ext cx="1838324" cy="378867"/>
          </a:xfrm>
          <a:prstGeom prst="roundRect">
            <a:avLst/>
          </a:prstGeom>
          <a:solidFill>
            <a:srgbClr val="FFE89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accent2"/>
                </a:solidFill>
              </a:rPr>
              <a:t>SCED Offset to try and recover reg-up</a:t>
            </a:r>
          </a:p>
        </p:txBody>
      </p:sp>
      <p:cxnSp>
        <p:nvCxnSpPr>
          <p:cNvPr id="15" name="Straight Arrow Connector 14">
            <a:extLst>
              <a:ext uri="{FF2B5EF4-FFF2-40B4-BE49-F238E27FC236}">
                <a16:creationId xmlns:a16="http://schemas.microsoft.com/office/drawing/2014/main" id="{7F828023-BB2B-4952-A784-7ECA718B2827}"/>
              </a:ext>
            </a:extLst>
          </p:cNvPr>
          <p:cNvCxnSpPr>
            <a:cxnSpLocks/>
          </p:cNvCxnSpPr>
          <p:nvPr/>
        </p:nvCxnSpPr>
        <p:spPr>
          <a:xfrm>
            <a:off x="2847036" y="4711965"/>
            <a:ext cx="154275" cy="715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Rectangle: Rounded Corners 20">
            <a:extLst>
              <a:ext uri="{FF2B5EF4-FFF2-40B4-BE49-F238E27FC236}">
                <a16:creationId xmlns:a16="http://schemas.microsoft.com/office/drawing/2014/main" id="{2DA30D28-BBFC-4A4D-8A4D-B8139BAD03FE}"/>
              </a:ext>
            </a:extLst>
          </p:cNvPr>
          <p:cNvSpPr/>
          <p:nvPr/>
        </p:nvSpPr>
        <p:spPr>
          <a:xfrm>
            <a:off x="1523061" y="3619500"/>
            <a:ext cx="1801164" cy="320393"/>
          </a:xfrm>
          <a:prstGeom prst="roundRect">
            <a:avLst/>
          </a:prstGeom>
          <a:solidFill>
            <a:srgbClr val="FFE89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accent2"/>
                </a:solidFill>
              </a:rPr>
              <a:t>Reg-Up exhausted</a:t>
            </a:r>
          </a:p>
        </p:txBody>
      </p:sp>
      <p:cxnSp>
        <p:nvCxnSpPr>
          <p:cNvPr id="23" name="Straight Arrow Connector 22">
            <a:extLst>
              <a:ext uri="{FF2B5EF4-FFF2-40B4-BE49-F238E27FC236}">
                <a16:creationId xmlns:a16="http://schemas.microsoft.com/office/drawing/2014/main" id="{A0E3EC1B-2CF8-4608-852C-8CD654A194DF}"/>
              </a:ext>
            </a:extLst>
          </p:cNvPr>
          <p:cNvCxnSpPr>
            <a:cxnSpLocks/>
          </p:cNvCxnSpPr>
          <p:nvPr/>
        </p:nvCxnSpPr>
        <p:spPr>
          <a:xfrm>
            <a:off x="3247087" y="3858868"/>
            <a:ext cx="154275" cy="715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06DEFB6F-4021-4D30-AC25-BCD1AA024E07}"/>
              </a:ext>
            </a:extLst>
          </p:cNvPr>
          <p:cNvSpPr txBox="1"/>
          <p:nvPr/>
        </p:nvSpPr>
        <p:spPr>
          <a:xfrm>
            <a:off x="227661" y="3570335"/>
            <a:ext cx="1219200" cy="276999"/>
          </a:xfrm>
          <a:prstGeom prst="rect">
            <a:avLst/>
          </a:prstGeom>
          <a:noFill/>
        </p:spPr>
        <p:txBody>
          <a:bodyPr wrap="square" rtlCol="0">
            <a:spAutoFit/>
          </a:bodyPr>
          <a:lstStyle/>
          <a:p>
            <a:r>
              <a:rPr lang="en-US" sz="1200" b="1" dirty="0"/>
              <a:t>Total PRC</a:t>
            </a:r>
          </a:p>
        </p:txBody>
      </p:sp>
    </p:spTree>
    <p:extLst>
      <p:ext uri="{BB962C8B-B14F-4D97-AF65-F5344CB8AC3E}">
        <p14:creationId xmlns:p14="http://schemas.microsoft.com/office/powerpoint/2010/main" val="3645002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ED9F6CA-C555-49A6-B19B-5B455D369DF3}"/>
              </a:ext>
            </a:extLst>
          </p:cNvPr>
          <p:cNvPicPr>
            <a:picLocks noChangeAspect="1"/>
          </p:cNvPicPr>
          <p:nvPr/>
        </p:nvPicPr>
        <p:blipFill>
          <a:blip r:embed="rId2"/>
          <a:stretch>
            <a:fillRect/>
          </a:stretch>
        </p:blipFill>
        <p:spPr>
          <a:xfrm>
            <a:off x="0" y="742228"/>
            <a:ext cx="9144000" cy="5373543"/>
          </a:xfrm>
          <a:prstGeom prst="rect">
            <a:avLst/>
          </a:prstGeom>
        </p:spPr>
      </p:pic>
      <p:sp>
        <p:nvSpPr>
          <p:cNvPr id="2" name="Title 1">
            <a:extLst>
              <a:ext uri="{FF2B5EF4-FFF2-40B4-BE49-F238E27FC236}">
                <a16:creationId xmlns:a16="http://schemas.microsoft.com/office/drawing/2014/main" id="{B6661695-83B6-4DEA-926D-28DC3A776978}"/>
              </a:ext>
            </a:extLst>
          </p:cNvPr>
          <p:cNvSpPr>
            <a:spLocks noGrp="1"/>
          </p:cNvSpPr>
          <p:nvPr>
            <p:ph type="title"/>
          </p:nvPr>
        </p:nvSpPr>
        <p:spPr/>
        <p:txBody>
          <a:bodyPr/>
          <a:lstStyle/>
          <a:p>
            <a:r>
              <a:rPr lang="en-US" dirty="0"/>
              <a:t>RRS and Non-Spin</a:t>
            </a:r>
          </a:p>
        </p:txBody>
      </p:sp>
      <p:sp>
        <p:nvSpPr>
          <p:cNvPr id="4" name="Slide Number Placeholder 3">
            <a:extLst>
              <a:ext uri="{FF2B5EF4-FFF2-40B4-BE49-F238E27FC236}">
                <a16:creationId xmlns:a16="http://schemas.microsoft.com/office/drawing/2014/main" id="{8057BA9E-652B-4A4A-9079-E668A6D58E17}"/>
              </a:ext>
            </a:extLst>
          </p:cNvPr>
          <p:cNvSpPr>
            <a:spLocks noGrp="1"/>
          </p:cNvSpPr>
          <p:nvPr>
            <p:ph type="sldNum" sz="quarter" idx="4"/>
          </p:nvPr>
        </p:nvSpPr>
        <p:spPr/>
        <p:txBody>
          <a:bodyPr/>
          <a:lstStyle/>
          <a:p>
            <a:fld id="{1D93BD3E-1E9A-4970-A6F7-E7AC52762E0C}" type="slidenum">
              <a:rPr lang="en-US" smtClean="0"/>
              <a:pPr/>
              <a:t>11</a:t>
            </a:fld>
            <a:endParaRPr lang="en-US"/>
          </a:p>
        </p:txBody>
      </p:sp>
      <p:sp>
        <p:nvSpPr>
          <p:cNvPr id="7" name="TextBox 6">
            <a:extLst>
              <a:ext uri="{FF2B5EF4-FFF2-40B4-BE49-F238E27FC236}">
                <a16:creationId xmlns:a16="http://schemas.microsoft.com/office/drawing/2014/main" id="{7A65213D-A730-430A-A079-DBE0324A8BC5}"/>
              </a:ext>
            </a:extLst>
          </p:cNvPr>
          <p:cNvSpPr txBox="1"/>
          <p:nvPr/>
        </p:nvSpPr>
        <p:spPr>
          <a:xfrm>
            <a:off x="257174" y="1051508"/>
            <a:ext cx="1219200" cy="276999"/>
          </a:xfrm>
          <a:prstGeom prst="rect">
            <a:avLst/>
          </a:prstGeom>
          <a:noFill/>
        </p:spPr>
        <p:txBody>
          <a:bodyPr wrap="square" rtlCol="0">
            <a:spAutoFit/>
          </a:bodyPr>
          <a:lstStyle/>
          <a:p>
            <a:r>
              <a:rPr lang="en-US" sz="1200" b="1" dirty="0"/>
              <a:t>Frequency</a:t>
            </a:r>
          </a:p>
        </p:txBody>
      </p:sp>
      <p:sp>
        <p:nvSpPr>
          <p:cNvPr id="8" name="TextBox 7">
            <a:extLst>
              <a:ext uri="{FF2B5EF4-FFF2-40B4-BE49-F238E27FC236}">
                <a16:creationId xmlns:a16="http://schemas.microsoft.com/office/drawing/2014/main" id="{3E271A67-5170-40A3-B35D-B314D42BD727}"/>
              </a:ext>
            </a:extLst>
          </p:cNvPr>
          <p:cNvSpPr txBox="1"/>
          <p:nvPr/>
        </p:nvSpPr>
        <p:spPr>
          <a:xfrm>
            <a:off x="257174" y="1346742"/>
            <a:ext cx="2057400" cy="276999"/>
          </a:xfrm>
          <a:prstGeom prst="rect">
            <a:avLst/>
          </a:prstGeom>
          <a:noFill/>
        </p:spPr>
        <p:txBody>
          <a:bodyPr wrap="square" rtlCol="0">
            <a:spAutoFit/>
          </a:bodyPr>
          <a:lstStyle/>
          <a:p>
            <a:r>
              <a:rPr lang="en-US" sz="1200" b="1" dirty="0"/>
              <a:t>Total Outage Capacity</a:t>
            </a:r>
          </a:p>
        </p:txBody>
      </p:sp>
      <p:sp>
        <p:nvSpPr>
          <p:cNvPr id="9" name="TextBox 8">
            <a:extLst>
              <a:ext uri="{FF2B5EF4-FFF2-40B4-BE49-F238E27FC236}">
                <a16:creationId xmlns:a16="http://schemas.microsoft.com/office/drawing/2014/main" id="{817E11CB-2EA1-44C7-8277-E68C6354E4F4}"/>
              </a:ext>
            </a:extLst>
          </p:cNvPr>
          <p:cNvSpPr txBox="1"/>
          <p:nvPr/>
        </p:nvSpPr>
        <p:spPr>
          <a:xfrm>
            <a:off x="257174" y="1931484"/>
            <a:ext cx="1219200" cy="276999"/>
          </a:xfrm>
          <a:prstGeom prst="rect">
            <a:avLst/>
          </a:prstGeom>
          <a:noFill/>
        </p:spPr>
        <p:txBody>
          <a:bodyPr wrap="square" rtlCol="0">
            <a:spAutoFit/>
          </a:bodyPr>
          <a:lstStyle/>
          <a:p>
            <a:r>
              <a:rPr lang="en-US" sz="1200" b="1" dirty="0"/>
              <a:t>Total HSL</a:t>
            </a:r>
          </a:p>
        </p:txBody>
      </p:sp>
      <p:sp>
        <p:nvSpPr>
          <p:cNvPr id="10" name="TextBox 9">
            <a:extLst>
              <a:ext uri="{FF2B5EF4-FFF2-40B4-BE49-F238E27FC236}">
                <a16:creationId xmlns:a16="http://schemas.microsoft.com/office/drawing/2014/main" id="{AC7E7B57-C18E-49D5-BD53-4EEF93A3C53D}"/>
              </a:ext>
            </a:extLst>
          </p:cNvPr>
          <p:cNvSpPr txBox="1"/>
          <p:nvPr/>
        </p:nvSpPr>
        <p:spPr>
          <a:xfrm>
            <a:off x="257174" y="2429786"/>
            <a:ext cx="1371600" cy="461665"/>
          </a:xfrm>
          <a:prstGeom prst="rect">
            <a:avLst/>
          </a:prstGeom>
          <a:noFill/>
        </p:spPr>
        <p:txBody>
          <a:bodyPr wrap="square" rtlCol="0">
            <a:spAutoFit/>
          </a:bodyPr>
          <a:lstStyle/>
          <a:p>
            <a:r>
              <a:rPr lang="en-US" sz="1200" b="1" dirty="0"/>
              <a:t>Total Expected Gen Dev</a:t>
            </a:r>
          </a:p>
        </p:txBody>
      </p:sp>
      <p:sp>
        <p:nvSpPr>
          <p:cNvPr id="11" name="TextBox 10">
            <a:extLst>
              <a:ext uri="{FF2B5EF4-FFF2-40B4-BE49-F238E27FC236}">
                <a16:creationId xmlns:a16="http://schemas.microsoft.com/office/drawing/2014/main" id="{7030D359-7ED6-4A59-9903-4730CBAAED84}"/>
              </a:ext>
            </a:extLst>
          </p:cNvPr>
          <p:cNvSpPr txBox="1"/>
          <p:nvPr/>
        </p:nvSpPr>
        <p:spPr>
          <a:xfrm>
            <a:off x="257174" y="3427125"/>
            <a:ext cx="1371600" cy="461665"/>
          </a:xfrm>
          <a:prstGeom prst="rect">
            <a:avLst/>
          </a:prstGeom>
          <a:noFill/>
        </p:spPr>
        <p:txBody>
          <a:bodyPr wrap="square" rtlCol="0">
            <a:spAutoFit/>
          </a:bodyPr>
          <a:lstStyle/>
          <a:p>
            <a:r>
              <a:rPr lang="en-US" sz="1200" b="1" dirty="0"/>
              <a:t>Reg-Up Deployment</a:t>
            </a:r>
          </a:p>
        </p:txBody>
      </p:sp>
      <p:sp>
        <p:nvSpPr>
          <p:cNvPr id="12" name="TextBox 11">
            <a:extLst>
              <a:ext uri="{FF2B5EF4-FFF2-40B4-BE49-F238E27FC236}">
                <a16:creationId xmlns:a16="http://schemas.microsoft.com/office/drawing/2014/main" id="{35B2D670-9CA7-4FC5-BB6A-E2290AAF1B31}"/>
              </a:ext>
            </a:extLst>
          </p:cNvPr>
          <p:cNvSpPr txBox="1"/>
          <p:nvPr/>
        </p:nvSpPr>
        <p:spPr>
          <a:xfrm>
            <a:off x="257174" y="3888806"/>
            <a:ext cx="1371600" cy="276999"/>
          </a:xfrm>
          <a:prstGeom prst="rect">
            <a:avLst/>
          </a:prstGeom>
          <a:noFill/>
        </p:spPr>
        <p:txBody>
          <a:bodyPr wrap="square" rtlCol="0">
            <a:spAutoFit/>
          </a:bodyPr>
          <a:lstStyle/>
          <a:p>
            <a:r>
              <a:rPr lang="en-US" sz="1200" b="1" dirty="0"/>
              <a:t>SCED Offset</a:t>
            </a:r>
          </a:p>
        </p:txBody>
      </p:sp>
      <p:sp>
        <p:nvSpPr>
          <p:cNvPr id="13" name="TextBox 12">
            <a:extLst>
              <a:ext uri="{FF2B5EF4-FFF2-40B4-BE49-F238E27FC236}">
                <a16:creationId xmlns:a16="http://schemas.microsoft.com/office/drawing/2014/main" id="{5C0869C5-3B4C-4456-A557-CF16D4084D0A}"/>
              </a:ext>
            </a:extLst>
          </p:cNvPr>
          <p:cNvSpPr txBox="1"/>
          <p:nvPr/>
        </p:nvSpPr>
        <p:spPr>
          <a:xfrm>
            <a:off x="257174" y="4415078"/>
            <a:ext cx="1600200" cy="461665"/>
          </a:xfrm>
          <a:prstGeom prst="rect">
            <a:avLst/>
          </a:prstGeom>
          <a:noFill/>
        </p:spPr>
        <p:txBody>
          <a:bodyPr wrap="square" rtlCol="0">
            <a:spAutoFit/>
          </a:bodyPr>
          <a:lstStyle/>
          <a:p>
            <a:r>
              <a:rPr lang="en-US" sz="1200" b="1" dirty="0"/>
              <a:t>SCED Power Balance Violation</a:t>
            </a:r>
          </a:p>
        </p:txBody>
      </p:sp>
      <p:sp>
        <p:nvSpPr>
          <p:cNvPr id="14" name="TextBox 13">
            <a:extLst>
              <a:ext uri="{FF2B5EF4-FFF2-40B4-BE49-F238E27FC236}">
                <a16:creationId xmlns:a16="http://schemas.microsoft.com/office/drawing/2014/main" id="{E005783F-5601-4012-B391-F5F5E3A8A5C3}"/>
              </a:ext>
            </a:extLst>
          </p:cNvPr>
          <p:cNvSpPr txBox="1"/>
          <p:nvPr/>
        </p:nvSpPr>
        <p:spPr>
          <a:xfrm>
            <a:off x="257174" y="5378812"/>
            <a:ext cx="1800225" cy="276999"/>
          </a:xfrm>
          <a:prstGeom prst="rect">
            <a:avLst/>
          </a:prstGeom>
          <a:noFill/>
        </p:spPr>
        <p:txBody>
          <a:bodyPr wrap="square" rtlCol="0">
            <a:spAutoFit/>
          </a:bodyPr>
          <a:lstStyle/>
          <a:p>
            <a:r>
              <a:rPr lang="en-US" sz="1200" b="1" dirty="0"/>
              <a:t>RRS Deployment</a:t>
            </a:r>
          </a:p>
        </p:txBody>
      </p:sp>
      <p:sp>
        <p:nvSpPr>
          <p:cNvPr id="15" name="TextBox 14">
            <a:extLst>
              <a:ext uri="{FF2B5EF4-FFF2-40B4-BE49-F238E27FC236}">
                <a16:creationId xmlns:a16="http://schemas.microsoft.com/office/drawing/2014/main" id="{D6CE0B66-101E-4789-A3E6-575CDD0D1C38}"/>
              </a:ext>
            </a:extLst>
          </p:cNvPr>
          <p:cNvSpPr txBox="1"/>
          <p:nvPr/>
        </p:nvSpPr>
        <p:spPr>
          <a:xfrm>
            <a:off x="257174" y="4934501"/>
            <a:ext cx="1800225" cy="276999"/>
          </a:xfrm>
          <a:prstGeom prst="rect">
            <a:avLst/>
          </a:prstGeom>
          <a:noFill/>
        </p:spPr>
        <p:txBody>
          <a:bodyPr wrap="square" rtlCol="0">
            <a:spAutoFit/>
          </a:bodyPr>
          <a:lstStyle/>
          <a:p>
            <a:r>
              <a:rPr lang="en-US" sz="1200" b="1" dirty="0"/>
              <a:t>Non-spin Deployment</a:t>
            </a:r>
          </a:p>
        </p:txBody>
      </p:sp>
      <p:sp>
        <p:nvSpPr>
          <p:cNvPr id="16" name="Rectangle: Rounded Corners 15">
            <a:extLst>
              <a:ext uri="{FF2B5EF4-FFF2-40B4-BE49-F238E27FC236}">
                <a16:creationId xmlns:a16="http://schemas.microsoft.com/office/drawing/2014/main" id="{6A340F98-E291-4D40-B4A3-E441EE29D75D}"/>
              </a:ext>
            </a:extLst>
          </p:cNvPr>
          <p:cNvSpPr/>
          <p:nvPr/>
        </p:nvSpPr>
        <p:spPr>
          <a:xfrm>
            <a:off x="3043161" y="4802794"/>
            <a:ext cx="1752600" cy="317558"/>
          </a:xfrm>
          <a:prstGeom prst="roundRect">
            <a:avLst/>
          </a:prstGeom>
          <a:solidFill>
            <a:srgbClr val="FFE89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accent2"/>
                </a:solidFill>
              </a:rPr>
              <a:t>Offline Non-Spin Deployed</a:t>
            </a:r>
          </a:p>
        </p:txBody>
      </p:sp>
      <p:cxnSp>
        <p:nvCxnSpPr>
          <p:cNvPr id="17" name="Straight Arrow Connector 16">
            <a:extLst>
              <a:ext uri="{FF2B5EF4-FFF2-40B4-BE49-F238E27FC236}">
                <a16:creationId xmlns:a16="http://schemas.microsoft.com/office/drawing/2014/main" id="{F2EDBEC1-0958-4A49-BE88-334B9560959B}"/>
              </a:ext>
            </a:extLst>
          </p:cNvPr>
          <p:cNvCxnSpPr>
            <a:cxnSpLocks/>
          </p:cNvCxnSpPr>
          <p:nvPr/>
        </p:nvCxnSpPr>
        <p:spPr>
          <a:xfrm>
            <a:off x="4758454" y="4988499"/>
            <a:ext cx="154275" cy="715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Rectangle: Rounded Corners 17">
            <a:extLst>
              <a:ext uri="{FF2B5EF4-FFF2-40B4-BE49-F238E27FC236}">
                <a16:creationId xmlns:a16="http://schemas.microsoft.com/office/drawing/2014/main" id="{5AABBE66-16C2-4B4C-B828-41BA3F3F1393}"/>
              </a:ext>
            </a:extLst>
          </p:cNvPr>
          <p:cNvSpPr/>
          <p:nvPr/>
        </p:nvSpPr>
        <p:spPr>
          <a:xfrm>
            <a:off x="3376536" y="5410200"/>
            <a:ext cx="1409700" cy="214225"/>
          </a:xfrm>
          <a:prstGeom prst="roundRect">
            <a:avLst/>
          </a:prstGeom>
          <a:solidFill>
            <a:srgbClr val="FFE89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accent2"/>
                </a:solidFill>
              </a:rPr>
              <a:t>RRS Deployed</a:t>
            </a:r>
          </a:p>
        </p:txBody>
      </p:sp>
      <p:cxnSp>
        <p:nvCxnSpPr>
          <p:cNvPr id="19" name="Straight Arrow Connector 18">
            <a:extLst>
              <a:ext uri="{FF2B5EF4-FFF2-40B4-BE49-F238E27FC236}">
                <a16:creationId xmlns:a16="http://schemas.microsoft.com/office/drawing/2014/main" id="{256219C1-96CB-4C6F-BDA5-4F7AF23FA0AF}"/>
              </a:ext>
            </a:extLst>
          </p:cNvPr>
          <p:cNvCxnSpPr>
            <a:cxnSpLocks/>
          </p:cNvCxnSpPr>
          <p:nvPr/>
        </p:nvCxnSpPr>
        <p:spPr>
          <a:xfrm>
            <a:off x="4786236" y="5517312"/>
            <a:ext cx="143669" cy="696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52FC21FA-67D6-43F4-8D0A-F0F671CA5D58}"/>
              </a:ext>
            </a:extLst>
          </p:cNvPr>
          <p:cNvSpPr txBox="1"/>
          <p:nvPr/>
        </p:nvSpPr>
        <p:spPr>
          <a:xfrm>
            <a:off x="257174" y="2975635"/>
            <a:ext cx="1219200" cy="276999"/>
          </a:xfrm>
          <a:prstGeom prst="rect">
            <a:avLst/>
          </a:prstGeom>
          <a:noFill/>
        </p:spPr>
        <p:txBody>
          <a:bodyPr wrap="square" rtlCol="0">
            <a:spAutoFit/>
          </a:bodyPr>
          <a:lstStyle/>
          <a:p>
            <a:r>
              <a:rPr lang="en-US" sz="1200" b="1" dirty="0"/>
              <a:t>Total PRC</a:t>
            </a:r>
          </a:p>
        </p:txBody>
      </p:sp>
    </p:spTree>
    <p:extLst>
      <p:ext uri="{BB962C8B-B14F-4D97-AF65-F5344CB8AC3E}">
        <p14:creationId xmlns:p14="http://schemas.microsoft.com/office/powerpoint/2010/main" val="1447049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9D6B59-E67C-4DA0-9E77-FC7503883D3C}"/>
              </a:ext>
            </a:extLst>
          </p:cNvPr>
          <p:cNvSpPr>
            <a:spLocks noGrp="1"/>
          </p:cNvSpPr>
          <p:nvPr>
            <p:ph idx="16"/>
          </p:nvPr>
        </p:nvSpPr>
        <p:spPr/>
        <p:txBody>
          <a:bodyPr/>
          <a:lstStyle/>
          <a:p>
            <a:r>
              <a:rPr lang="en-US" sz="2800" b="1" cap="small" dirty="0"/>
              <a:t>TAC #91</a:t>
            </a:r>
          </a:p>
          <a:p>
            <a:r>
              <a:rPr lang="en-US" sz="2800" b="1" cap="small" dirty="0"/>
              <a:t>Role of Fast Frequency Response</a:t>
            </a:r>
          </a:p>
        </p:txBody>
      </p:sp>
    </p:spTree>
    <p:extLst>
      <p:ext uri="{BB962C8B-B14F-4D97-AF65-F5344CB8AC3E}">
        <p14:creationId xmlns:p14="http://schemas.microsoft.com/office/powerpoint/2010/main" val="2188054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30578-BA69-407C-90B0-5EA4C93DEDF3}"/>
              </a:ext>
            </a:extLst>
          </p:cNvPr>
          <p:cNvSpPr>
            <a:spLocks noGrp="1"/>
          </p:cNvSpPr>
          <p:nvPr>
            <p:ph type="title"/>
          </p:nvPr>
        </p:nvSpPr>
        <p:spPr/>
        <p:txBody>
          <a:bodyPr/>
          <a:lstStyle/>
          <a:p>
            <a:r>
              <a:rPr lang="en-US" sz="2000" dirty="0"/>
              <a:t>TAC Item 91 - Could fast frequency response play a bigger role? </a:t>
            </a:r>
          </a:p>
        </p:txBody>
      </p:sp>
      <p:sp>
        <p:nvSpPr>
          <p:cNvPr id="4" name="Content Placeholder 3">
            <a:extLst>
              <a:ext uri="{FF2B5EF4-FFF2-40B4-BE49-F238E27FC236}">
                <a16:creationId xmlns:a16="http://schemas.microsoft.com/office/drawing/2014/main" id="{B4172460-56C6-457A-BF25-606C0349C416}"/>
              </a:ext>
            </a:extLst>
          </p:cNvPr>
          <p:cNvSpPr>
            <a:spLocks noGrp="1"/>
          </p:cNvSpPr>
          <p:nvPr>
            <p:ph idx="1"/>
          </p:nvPr>
        </p:nvSpPr>
        <p:spPr/>
        <p:txBody>
          <a:bodyPr/>
          <a:lstStyle/>
          <a:p>
            <a:pPr marL="0" marR="0" indent="0" algn="just">
              <a:spcBef>
                <a:spcPts val="0"/>
              </a:spcBef>
              <a:spcAft>
                <a:spcPts val="0"/>
              </a:spcAft>
              <a:buNone/>
            </a:pPr>
            <a:r>
              <a:rPr lang="en-US" sz="1400" b="1" dirty="0">
                <a:effectLst/>
                <a:latin typeface="Calibri Light" panose="020F0302020204030204" pitchFamily="34" charset="0"/>
                <a:ea typeface="Calibri" panose="020F0502020204030204" pitchFamily="34" charset="0"/>
                <a:cs typeface="Times New Roman" panose="02020603050405020304" pitchFamily="18" charset="0"/>
              </a:rPr>
              <a:t>Excerpts from the Draft Reco</a:t>
            </a:r>
            <a:r>
              <a:rPr lang="en-US" sz="1400" b="1" dirty="0">
                <a:latin typeface="Calibri Light" panose="020F0302020204030204" pitchFamily="34" charset="0"/>
                <a:ea typeface="Calibri" panose="020F0502020204030204" pitchFamily="34" charset="0"/>
                <a:cs typeface="Times New Roman" panose="02020603050405020304" pitchFamily="18" charset="0"/>
              </a:rPr>
              <a:t>mmendation</a:t>
            </a:r>
            <a:endParaRPr lang="en-US" sz="1400" b="1" dirty="0">
              <a:effectLst/>
              <a:latin typeface="Calibri Light" panose="020F03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endParaRPr lang="en-US" sz="1200" dirty="0">
              <a:latin typeface="Calibri Light" panose="020F03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The February storm was an issue of total sustained generation not being able to meet the load requirements.  To that point, </a:t>
            </a:r>
            <a:r>
              <a:rPr lang="en-US" sz="1200" b="1" u="sng" dirty="0">
                <a:effectLst/>
                <a:latin typeface="Calibri Light" panose="020F0302020204030204" pitchFamily="34" charset="0"/>
                <a:ea typeface="Calibri" panose="020F0502020204030204" pitchFamily="34" charset="0"/>
                <a:cs typeface="Times New Roman" panose="02020603050405020304" pitchFamily="18" charset="0"/>
              </a:rPr>
              <a:t>ANY</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additional generation, generation provided AS, or load provided AS could have played a bigger role.  However, FFR would’ve likely provided some benefit even for the relatively slow drop in frequency on 2/15/21 at around 01:45. FFR product is designed to arrest frequency during drastic drop in frequency and thus provide critical reliability support. Current FFR market design, where FFR is prorated with LR-RRS, makes the provision of FFR financially unattractive compared with PFR-RRS. ESRs providing FFR has the added benefit of lowering Critical Inertia. With ERCOT now procuring additional RRS, now is the time to ensure that disincentives to providing the critically important FFR service are removed. This goal can be very easily achieved by the following: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1200" b="1" dirty="0">
                <a:latin typeface="Calibri Light" panose="020F0302020204030204" pitchFamily="34" charset="0"/>
                <a:cs typeface="Times New Roman" panose="02020603050405020304" pitchFamily="18" charset="0"/>
              </a:rPr>
              <a:t>Set offer floor for all RRS offers, except FFR offers, at $0.01/MW/hr. This can be immediately implemented as a behavioral rule and thus have no system impact. The implication of this simple change is to fully award FFR offered at $0/MW/</a:t>
            </a:r>
            <a:r>
              <a:rPr lang="en-US" sz="1200" b="1" dirty="0" err="1">
                <a:latin typeface="Calibri Light" panose="020F0302020204030204" pitchFamily="34" charset="0"/>
                <a:cs typeface="Times New Roman" panose="02020603050405020304" pitchFamily="18" charset="0"/>
              </a:rPr>
              <a:t>hr</a:t>
            </a:r>
            <a:r>
              <a:rPr lang="en-US" sz="1200" b="1" dirty="0">
                <a:latin typeface="Calibri Light" panose="020F0302020204030204" pitchFamily="34" charset="0"/>
                <a:cs typeface="Times New Roman" panose="02020603050405020304" pitchFamily="18" charset="0"/>
              </a:rPr>
              <a:t> up to 450MW while paying the same RRS MCPC for awarded FFR. When FFR offers exceed 450MW, then FFR awards would again be prorated.</a:t>
            </a:r>
          </a:p>
          <a:p>
            <a:pPr marL="342900" marR="0" lvl="0" indent="-342900" algn="just">
              <a:spcBef>
                <a:spcPts val="0"/>
              </a:spcBef>
              <a:spcAft>
                <a:spcPts val="0"/>
              </a:spcAft>
              <a:buFont typeface="+mj-lt"/>
              <a:buAutoNum type="arabicPeriod"/>
            </a:pPr>
            <a:endParaRPr lang="en-US" sz="1200" dirty="0">
              <a:latin typeface="Calibri Light" panose="020F03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1200" dirty="0">
                <a:latin typeface="Calibri Light" panose="020F0302020204030204" pitchFamily="34" charset="0"/>
                <a:cs typeface="Times New Roman" panose="02020603050405020304" pitchFamily="18" charset="0"/>
              </a:rPr>
              <a:t>Trigger FFR deployment on </a:t>
            </a:r>
            <a:r>
              <a:rPr lang="en-US" sz="1200" dirty="0" err="1">
                <a:latin typeface="Calibri Light" panose="020F0302020204030204" pitchFamily="34" charset="0"/>
                <a:cs typeface="Times New Roman" panose="02020603050405020304" pitchFamily="18" charset="0"/>
              </a:rPr>
              <a:t>RoCoF</a:t>
            </a:r>
            <a:r>
              <a:rPr lang="en-US" sz="1200" dirty="0">
                <a:latin typeface="Calibri Light" panose="020F0302020204030204" pitchFamily="34" charset="0"/>
                <a:cs typeface="Times New Roman" panose="02020603050405020304" pitchFamily="18" charset="0"/>
              </a:rPr>
              <a:t> trigger rather than the current frequency trigger. Since this change would make FFR even more valuable to grid reliability, item 1 needs to be pursued urgently to make FFR a financially viable alternative for ESRs to provide.</a:t>
            </a:r>
          </a:p>
          <a:p>
            <a:pPr marL="342900" marR="0" lvl="0" indent="-342900" algn="just">
              <a:spcBef>
                <a:spcPts val="0"/>
              </a:spcBef>
              <a:spcAft>
                <a:spcPts val="0"/>
              </a:spcAft>
              <a:buFont typeface="+mj-lt"/>
              <a:buAutoNum type="arabicPeriod"/>
            </a:pPr>
            <a:endParaRPr lang="en-US" sz="1200" dirty="0">
              <a:latin typeface="Calibri Light" panose="020F03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1200" dirty="0">
                <a:latin typeface="Calibri Light" panose="020F0302020204030204" pitchFamily="34" charset="0"/>
                <a:cs typeface="Times New Roman" panose="02020603050405020304" pitchFamily="18" charset="0"/>
              </a:rPr>
              <a:t>Examine whether the 59.98Hz restriction on recharging needs modification.</a:t>
            </a:r>
          </a:p>
          <a:p>
            <a:pPr marL="342900" marR="0" lvl="0" indent="-342900" algn="just">
              <a:spcBef>
                <a:spcPts val="0"/>
              </a:spcBef>
              <a:spcAft>
                <a:spcPts val="0"/>
              </a:spcAft>
              <a:buFont typeface="+mj-lt"/>
              <a:buAutoNum type="arabicPeriod"/>
            </a:pPr>
            <a:endParaRPr lang="en-US" sz="1200" dirty="0">
              <a:latin typeface="Calibri Light" panose="020F03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endParaRPr lang="en-US" sz="1200" dirty="0">
              <a:latin typeface="Calibri Light" panose="020F0302020204030204" pitchFamily="34" charset="0"/>
              <a:cs typeface="Times New Roman" panose="02020603050405020304" pitchFamily="18" charset="0"/>
            </a:endParaRPr>
          </a:p>
          <a:p>
            <a:pPr marL="0" marR="0" lvl="0" indent="0" algn="just">
              <a:spcBef>
                <a:spcPts val="0"/>
              </a:spcBef>
              <a:spcAft>
                <a:spcPts val="0"/>
              </a:spcAft>
              <a:buNone/>
            </a:pPr>
            <a:r>
              <a:rPr lang="en-US" sz="1200" b="1" dirty="0">
                <a:latin typeface="Calibri Light" panose="020F0302020204030204" pitchFamily="34" charset="0"/>
                <a:cs typeface="Times New Roman" panose="02020603050405020304" pitchFamily="18" charset="0"/>
              </a:rPr>
              <a:t>PDCWG’s question - does ERCOT recommend displacing RRS-LR/UFR with RRS-FFR? If so, what is the limit?</a:t>
            </a:r>
          </a:p>
          <a:p>
            <a:pPr algn="just"/>
            <a:endParaRPr lang="en-US" dirty="0"/>
          </a:p>
        </p:txBody>
      </p:sp>
      <p:sp>
        <p:nvSpPr>
          <p:cNvPr id="2" name="Slide Number Placeholder 1">
            <a:extLst>
              <a:ext uri="{FF2B5EF4-FFF2-40B4-BE49-F238E27FC236}">
                <a16:creationId xmlns:a16="http://schemas.microsoft.com/office/drawing/2014/main" id="{B3486727-8CBA-4D0C-8421-942EC0BAC205}"/>
              </a:ext>
            </a:extLst>
          </p:cNvPr>
          <p:cNvSpPr>
            <a:spLocks noGrp="1"/>
          </p:cNvSpPr>
          <p:nvPr>
            <p:ph type="sldNum" sz="quarter" idx="4"/>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1288414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spcBef>
                <a:spcPct val="0"/>
              </a:spcBef>
              <a:buNone/>
            </a:pPr>
            <a:r>
              <a:rPr lang="en-US" b="1" dirty="0">
                <a:solidFill>
                  <a:schemeClr val="accent1"/>
                </a:solidFill>
                <a:latin typeface="+mj-lt"/>
                <a:ea typeface="+mj-ea"/>
                <a:cs typeface="+mj-cs"/>
              </a:rPr>
              <a:t>Discussion Outline</a:t>
            </a:r>
          </a:p>
          <a:p>
            <a:pPr marL="0" indent="0">
              <a:spcBef>
                <a:spcPct val="0"/>
              </a:spcBef>
              <a:buNone/>
            </a:pPr>
            <a:endParaRPr lang="en-US" b="1" dirty="0">
              <a:solidFill>
                <a:schemeClr val="accent1"/>
              </a:solidFill>
              <a:latin typeface="+mj-lt"/>
              <a:ea typeface="+mj-ea"/>
              <a:cs typeface="+mj-cs"/>
            </a:endParaRPr>
          </a:p>
          <a:p>
            <a:r>
              <a:rPr lang="en-US" sz="2000" dirty="0">
                <a:solidFill>
                  <a:schemeClr val="tx2"/>
                </a:solidFill>
              </a:rPr>
              <a:t>FFR vs. UFR</a:t>
            </a:r>
          </a:p>
          <a:p>
            <a:pPr marL="0" indent="0">
              <a:buNone/>
            </a:pPr>
            <a:endParaRPr lang="en-US" sz="1400" dirty="0">
              <a:solidFill>
                <a:schemeClr val="tx2"/>
              </a:solidFill>
            </a:endParaRPr>
          </a:p>
          <a:p>
            <a:r>
              <a:rPr lang="en-US" sz="2000" dirty="0">
                <a:solidFill>
                  <a:schemeClr val="tx2"/>
                </a:solidFill>
              </a:rPr>
              <a:t>Benefits of having FFR</a:t>
            </a:r>
          </a:p>
          <a:p>
            <a:pPr lvl="1"/>
            <a:endParaRPr lang="en-US" sz="2000" dirty="0">
              <a:solidFill>
                <a:schemeClr val="tx2"/>
              </a:solidFill>
            </a:endParaRPr>
          </a:p>
          <a:p>
            <a:r>
              <a:rPr lang="en-US" sz="2000" dirty="0">
                <a:solidFill>
                  <a:schemeClr val="tx2"/>
                </a:solidFill>
              </a:rPr>
              <a:t>Limit on FFR</a:t>
            </a:r>
          </a:p>
          <a:p>
            <a:endParaRPr lang="en-US" sz="2000" dirty="0">
              <a:solidFill>
                <a:schemeClr val="tx2"/>
              </a:solidFill>
            </a:endParaRPr>
          </a:p>
          <a:p>
            <a:r>
              <a:rPr lang="en-US" sz="2000" dirty="0">
                <a:solidFill>
                  <a:schemeClr val="tx2"/>
                </a:solidFill>
              </a:rPr>
              <a:t>Inertia Trends</a:t>
            </a:r>
          </a:p>
          <a:p>
            <a:pPr marL="0" indent="0">
              <a:spcBef>
                <a:spcPct val="0"/>
              </a:spcBef>
              <a:buNone/>
            </a:pPr>
            <a:r>
              <a:rPr lang="en-US" b="1" dirty="0">
                <a:solidFill>
                  <a:schemeClr val="accent1"/>
                </a:solidFill>
                <a:latin typeface="+mj-lt"/>
                <a:ea typeface="+mj-ea"/>
                <a:cs typeface="+mj-cs"/>
              </a:rPr>
              <a:t>	</a:t>
            </a:r>
          </a:p>
          <a:p>
            <a:pPr lvl="1"/>
            <a:endParaRPr lang="en-US" sz="1600" dirty="0"/>
          </a:p>
        </p:txBody>
      </p:sp>
    </p:spTree>
    <p:extLst>
      <p:ext uri="{BB962C8B-B14F-4D97-AF65-F5344CB8AC3E}">
        <p14:creationId xmlns:p14="http://schemas.microsoft.com/office/powerpoint/2010/main" val="1175610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9335F-4B86-434E-B9FF-0B21079D4738}"/>
              </a:ext>
            </a:extLst>
          </p:cNvPr>
          <p:cNvSpPr>
            <a:spLocks noGrp="1"/>
          </p:cNvSpPr>
          <p:nvPr>
            <p:ph type="title"/>
          </p:nvPr>
        </p:nvSpPr>
        <p:spPr/>
        <p:txBody>
          <a:bodyPr/>
          <a:lstStyle/>
          <a:p>
            <a:r>
              <a:rPr lang="en-US" sz="2800" dirty="0"/>
              <a:t>Introduction to Responsive Reserve Service</a:t>
            </a:r>
          </a:p>
        </p:txBody>
      </p:sp>
      <p:sp>
        <p:nvSpPr>
          <p:cNvPr id="3" name="Content Placeholder 2">
            <a:extLst>
              <a:ext uri="{FF2B5EF4-FFF2-40B4-BE49-F238E27FC236}">
                <a16:creationId xmlns:a16="http://schemas.microsoft.com/office/drawing/2014/main" id="{2437B49D-21AB-499D-9DF1-29C13C001695}"/>
              </a:ext>
            </a:extLst>
          </p:cNvPr>
          <p:cNvSpPr>
            <a:spLocks noGrp="1"/>
          </p:cNvSpPr>
          <p:nvPr>
            <p:ph idx="1"/>
          </p:nvPr>
        </p:nvSpPr>
        <p:spPr/>
        <p:txBody>
          <a:bodyPr/>
          <a:lstStyle/>
          <a:p>
            <a:r>
              <a:rPr lang="en-US" dirty="0"/>
              <a:t>RRS is an Ancillary Service that provides operating reserves that is intended to:</a:t>
            </a:r>
          </a:p>
          <a:p>
            <a:pPr marL="642938" lvl="1" indent="-342900">
              <a:buFont typeface="+mj-lt"/>
              <a:buAutoNum type="alphaLcParenR"/>
            </a:pPr>
            <a:r>
              <a:rPr lang="en-US" sz="1600" dirty="0"/>
              <a:t>Arrest frequency decay within the first few seconds of a significant frequency deviation on the ERCOT Transmission Grid using Primary Frequency Response and interruptible Load;</a:t>
            </a:r>
          </a:p>
          <a:p>
            <a:pPr marL="642938" lvl="1" indent="-342900">
              <a:buFont typeface="+mj-lt"/>
              <a:buAutoNum type="alphaLcParenR"/>
            </a:pPr>
            <a:r>
              <a:rPr lang="en-US" sz="1600" dirty="0"/>
              <a:t>After the first few seconds of a significant frequency deviation, help restore frequency to its scheduled value to return the system to normal;</a:t>
            </a:r>
          </a:p>
          <a:p>
            <a:pPr marL="642938" lvl="1" indent="-342900">
              <a:buFont typeface="+mj-lt"/>
              <a:buAutoNum type="alphaLcParenR"/>
            </a:pPr>
            <a:r>
              <a:rPr lang="en-US" sz="1600" dirty="0"/>
              <a:t>Provide energy or continued Load interruption during the implementation of the Energy Emergency Alert (EEA); and</a:t>
            </a:r>
          </a:p>
          <a:p>
            <a:pPr marL="642938" lvl="1" indent="-342900">
              <a:buFont typeface="+mj-lt"/>
              <a:buAutoNum type="alphaLcParenR"/>
            </a:pPr>
            <a:r>
              <a:rPr lang="en-US" sz="1600" dirty="0"/>
              <a:t>Provide backup regulation.</a:t>
            </a:r>
          </a:p>
          <a:p>
            <a:pPr marL="642938" lvl="1" indent="-342900">
              <a:buFont typeface="+mj-lt"/>
              <a:buAutoNum type="alphaLcParenR"/>
            </a:pPr>
            <a:endParaRPr lang="en-US" dirty="0"/>
          </a:p>
          <a:p>
            <a:r>
              <a:rPr lang="en-US" dirty="0"/>
              <a:t>RRS may be provided by,</a:t>
            </a:r>
          </a:p>
          <a:p>
            <a:pPr lvl="1"/>
            <a:r>
              <a:rPr lang="en-US" sz="1600" dirty="0"/>
              <a:t>Resources providing Primary Frequency Response (RRS-PFR) (ex. Gen Resources, Energy Storage Resources, Controllable Load Resources, Generation Resources operating in synchronous condenser fast-response mode) </a:t>
            </a:r>
          </a:p>
          <a:p>
            <a:pPr lvl="1"/>
            <a:r>
              <a:rPr lang="en-US" sz="1600" dirty="0"/>
              <a:t>Resource providing Fast Frequency Response (RRS-FFR)</a:t>
            </a:r>
          </a:p>
          <a:p>
            <a:pPr lvl="1"/>
            <a:r>
              <a:rPr lang="en-US" sz="1600" dirty="0"/>
              <a:t>Load Resources controlled by high-set under-frequency relays (RRS-UFR)</a:t>
            </a:r>
          </a:p>
        </p:txBody>
      </p:sp>
      <p:sp>
        <p:nvSpPr>
          <p:cNvPr id="4" name="Slide Number Placeholder 3">
            <a:extLst>
              <a:ext uri="{FF2B5EF4-FFF2-40B4-BE49-F238E27FC236}">
                <a16:creationId xmlns:a16="http://schemas.microsoft.com/office/drawing/2014/main" id="{50943166-7378-4A60-8A2E-9DF795D3A673}"/>
              </a:ext>
            </a:extLst>
          </p:cNvPr>
          <p:cNvSpPr>
            <a:spLocks noGrp="1"/>
          </p:cNvSpPr>
          <p:nvPr>
            <p:ph type="sldNum" sz="quarter" idx="4"/>
          </p:nvPr>
        </p:nvSpPr>
        <p:spPr/>
        <p:txBody>
          <a:bodyPr/>
          <a:lstStyle/>
          <a:p>
            <a:fld id="{1D93BD3E-1E9A-4970-A6F7-E7AC52762E0C}" type="slidenum">
              <a:rPr lang="en-US" smtClean="0"/>
              <a:pPr/>
              <a:t>15</a:t>
            </a:fld>
            <a:endParaRPr lang="en-US" dirty="0"/>
          </a:p>
        </p:txBody>
      </p:sp>
    </p:spTree>
    <p:extLst>
      <p:ext uri="{BB962C8B-B14F-4D97-AF65-F5344CB8AC3E}">
        <p14:creationId xmlns:p14="http://schemas.microsoft.com/office/powerpoint/2010/main" val="3553644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Fast Frequency Response (FFR)? </a:t>
            </a:r>
            <a:br>
              <a:rPr lang="en-US" dirty="0"/>
            </a:br>
            <a:endParaRPr lang="en-US" dirty="0"/>
          </a:p>
        </p:txBody>
      </p:sp>
      <p:sp>
        <p:nvSpPr>
          <p:cNvPr id="7" name="Content Placeholder 2">
            <a:extLst>
              <a:ext uri="{FF2B5EF4-FFF2-40B4-BE49-F238E27FC236}">
                <a16:creationId xmlns:a16="http://schemas.microsoft.com/office/drawing/2014/main" id="{94BCD5CB-0ADB-43C6-BE8D-FF202F4A9C06}"/>
              </a:ext>
            </a:extLst>
          </p:cNvPr>
          <p:cNvSpPr txBox="1">
            <a:spLocks noGrp="1"/>
          </p:cNvSpPr>
          <p:nvPr>
            <p:ph idx="1"/>
          </p:nvPr>
        </p:nvSpPr>
        <p:spPr>
          <a:xfrm>
            <a:off x="304800" y="855406"/>
            <a:ext cx="8534400" cy="2848847"/>
          </a:xfrm>
          <a:prstGeom prst="rect">
            <a:avLst/>
          </a:prstGeom>
          <a:solidFill>
            <a:srgbClr val="FFFFFF">
              <a:lumMod val="95000"/>
            </a:srgbClr>
          </a:solidFill>
          <a:ln>
            <a:solidFill>
              <a:sysClr val="windowText" lastClr="000000"/>
            </a:solidFill>
          </a:ln>
        </p:spPr>
        <p:txBody>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None/>
            </a:pPr>
            <a:r>
              <a:rPr lang="en-US" sz="2000" b="1" dirty="0">
                <a:solidFill>
                  <a:schemeClr val="tx2"/>
                </a:solidFill>
              </a:rPr>
              <a:t>Fast Frequency Response (FFR) </a:t>
            </a:r>
          </a:p>
          <a:p>
            <a:pPr marL="0" lvl="1" indent="0">
              <a:buNone/>
            </a:pPr>
            <a:endParaRPr lang="en-US" b="1" dirty="0">
              <a:solidFill>
                <a:schemeClr val="tx2"/>
              </a:solidFill>
            </a:endParaRPr>
          </a:p>
          <a:p>
            <a:pPr marL="0" lvl="1" indent="0" algn="just">
              <a:buNone/>
            </a:pPr>
            <a:r>
              <a:rPr lang="en-US" dirty="0">
                <a:solidFill>
                  <a:schemeClr val="tx2"/>
                </a:solidFill>
              </a:rPr>
              <a:t>The automatic self-deployment and provision by a Resource of their obligated response within 15 cycles after frequency meets or drops below a preset threshold, or a deployment in response to an ERCOT Verbal Dispatch Instruction (VDI) within 10 minutes.  Resources capable of automatically self-deploying and providing their full Ancillary Service Resource Responsibility within </a:t>
            </a:r>
            <a:r>
              <a:rPr lang="en-US" b="1" u="sng" dirty="0">
                <a:solidFill>
                  <a:schemeClr val="tx2"/>
                </a:solidFill>
              </a:rPr>
              <a:t>15 cycles after frequency</a:t>
            </a:r>
            <a:r>
              <a:rPr lang="en-US" dirty="0">
                <a:solidFill>
                  <a:schemeClr val="tx2"/>
                </a:solidFill>
              </a:rPr>
              <a:t> meets or drops below a preset threshold and sustaining that full response for </a:t>
            </a:r>
            <a:r>
              <a:rPr lang="en-US" b="1" u="sng" dirty="0">
                <a:solidFill>
                  <a:schemeClr val="tx2"/>
                </a:solidFill>
              </a:rPr>
              <a:t>at least 15 minutes</a:t>
            </a:r>
            <a:r>
              <a:rPr lang="en-US" dirty="0">
                <a:solidFill>
                  <a:schemeClr val="tx2"/>
                </a:solidFill>
              </a:rPr>
              <a:t> may provide Responsive Reserve (RRS).</a:t>
            </a:r>
            <a:endParaRPr lang="en-US" b="1" u="sng" dirty="0">
              <a:solidFill>
                <a:schemeClr val="tx2"/>
              </a:solidFill>
            </a:endParaRPr>
          </a:p>
        </p:txBody>
      </p:sp>
      <p:sp>
        <p:nvSpPr>
          <p:cNvPr id="2" name="Slide Number Placeholder 1"/>
          <p:cNvSpPr>
            <a:spLocks noGrp="1"/>
          </p:cNvSpPr>
          <p:nvPr>
            <p:ph type="sldNum" sz="quarter" idx="4"/>
          </p:nvPr>
        </p:nvSpPr>
        <p:spPr/>
        <p:txBody>
          <a:bodyPr/>
          <a:lstStyle/>
          <a:p>
            <a:fld id="{2066355A-084C-D24E-9AD2-7E4FC41EA627}" type="slidenum">
              <a:rPr lang="en-US" smtClean="0"/>
              <a:t>16</a:t>
            </a:fld>
            <a:endParaRPr lang="en-US" dirty="0"/>
          </a:p>
        </p:txBody>
      </p:sp>
    </p:spTree>
    <p:extLst>
      <p:ext uri="{BB962C8B-B14F-4D97-AF65-F5344CB8AC3E}">
        <p14:creationId xmlns:p14="http://schemas.microsoft.com/office/powerpoint/2010/main" val="705297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00000000-0008-0000-0100-000002000000}"/>
              </a:ext>
            </a:extLst>
          </p:cNvPr>
          <p:cNvGraphicFramePr>
            <a:graphicFrameLocks noGrp="1"/>
          </p:cNvGraphicFramePr>
          <p:nvPr/>
        </p:nvGraphicFramePr>
        <p:xfrm>
          <a:off x="498874" y="551720"/>
          <a:ext cx="8240086" cy="575456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D93BD3E-1E9A-4970-A6F7-E7AC52762E0C}" type="slidenum">
              <a:rPr lang="en-US" smtClean="0"/>
              <a:pPr/>
              <a:t>17</a:t>
            </a:fld>
            <a:endParaRPr lang="en-US" dirty="0"/>
          </a:p>
        </p:txBody>
      </p:sp>
      <p:sp>
        <p:nvSpPr>
          <p:cNvPr id="28" name="Content Placeholder 27"/>
          <p:cNvSpPr>
            <a:spLocks noGrp="1"/>
          </p:cNvSpPr>
          <p:nvPr>
            <p:ph idx="13"/>
          </p:nvPr>
        </p:nvSpPr>
        <p:spPr>
          <a:xfrm>
            <a:off x="4636008" y="1358186"/>
            <a:ext cx="4206240" cy="4569787"/>
          </a:xfrm>
        </p:spPr>
        <p:txBody>
          <a:bodyPr/>
          <a:lstStyle/>
          <a:p>
            <a:pPr algn="just"/>
            <a:r>
              <a:rPr lang="en-US" dirty="0"/>
              <a:t>support frequency at </a:t>
            </a:r>
            <a:r>
              <a:rPr lang="en-US" u="sng" dirty="0"/>
              <a:t>59.7 Hz</a:t>
            </a:r>
            <a:r>
              <a:rPr lang="en-US" dirty="0"/>
              <a:t>.</a:t>
            </a:r>
          </a:p>
          <a:p>
            <a:pPr algn="just"/>
            <a:endParaRPr lang="en-US" dirty="0"/>
          </a:p>
        </p:txBody>
      </p:sp>
      <p:sp>
        <p:nvSpPr>
          <p:cNvPr id="29" name="Content Placeholder 28"/>
          <p:cNvSpPr>
            <a:spLocks noGrp="1"/>
          </p:cNvSpPr>
          <p:nvPr>
            <p:ph idx="14"/>
          </p:nvPr>
        </p:nvSpPr>
        <p:spPr>
          <a:xfrm>
            <a:off x="304800" y="1358186"/>
            <a:ext cx="4206240" cy="4561848"/>
          </a:xfrm>
        </p:spPr>
        <p:txBody>
          <a:bodyPr/>
          <a:lstStyle/>
          <a:p>
            <a:pPr algn="just"/>
            <a:r>
              <a:rPr lang="en-US" dirty="0"/>
              <a:t>support frequency at </a:t>
            </a:r>
            <a:r>
              <a:rPr lang="en-US" u="sng" dirty="0"/>
              <a:t>59.85 Hz</a:t>
            </a:r>
            <a:r>
              <a:rPr lang="en-US" dirty="0"/>
              <a:t>.</a:t>
            </a:r>
          </a:p>
          <a:p>
            <a:endParaRPr lang="en-US" b="1" u="sng" dirty="0"/>
          </a:p>
          <a:p>
            <a:endParaRPr lang="en-US" dirty="0"/>
          </a:p>
          <a:p>
            <a:endParaRPr lang="en-US" dirty="0"/>
          </a:p>
        </p:txBody>
      </p:sp>
      <p:sp>
        <p:nvSpPr>
          <p:cNvPr id="31" name="Content Placeholder 30"/>
          <p:cNvSpPr>
            <a:spLocks noGrp="1"/>
          </p:cNvSpPr>
          <p:nvPr>
            <p:ph idx="16"/>
          </p:nvPr>
        </p:nvSpPr>
        <p:spPr>
          <a:xfrm>
            <a:off x="304800" y="855407"/>
            <a:ext cx="4206240" cy="409371"/>
          </a:xfrm>
        </p:spPr>
        <p:txBody>
          <a:bodyPr/>
          <a:lstStyle/>
          <a:p>
            <a:r>
              <a:rPr lang="en-US" u="sng" dirty="0"/>
              <a:t>Resource providing FFR</a:t>
            </a:r>
          </a:p>
        </p:txBody>
      </p:sp>
      <p:sp>
        <p:nvSpPr>
          <p:cNvPr id="27" name="Title 26"/>
          <p:cNvSpPr>
            <a:spLocks noGrp="1"/>
          </p:cNvSpPr>
          <p:nvPr>
            <p:ph type="title"/>
          </p:nvPr>
        </p:nvSpPr>
        <p:spPr/>
        <p:txBody>
          <a:bodyPr/>
          <a:lstStyle/>
          <a:p>
            <a:r>
              <a:rPr lang="en-US" dirty="0"/>
              <a:t>RRS-FFR vs RRS-PFR – Trigger Frequency</a:t>
            </a:r>
          </a:p>
        </p:txBody>
      </p:sp>
      <p:sp>
        <p:nvSpPr>
          <p:cNvPr id="30" name="Content Placeholder 29"/>
          <p:cNvSpPr>
            <a:spLocks noGrp="1"/>
          </p:cNvSpPr>
          <p:nvPr>
            <p:ph idx="15"/>
          </p:nvPr>
        </p:nvSpPr>
        <p:spPr>
          <a:xfrm>
            <a:off x="4636008" y="863347"/>
            <a:ext cx="4206240" cy="401431"/>
          </a:xfrm>
        </p:spPr>
        <p:txBody>
          <a:bodyPr/>
          <a:lstStyle/>
          <a:p>
            <a:r>
              <a:rPr lang="en-US" u="sng" dirty="0"/>
              <a:t>Load Resource providing RRS</a:t>
            </a:r>
          </a:p>
        </p:txBody>
      </p:sp>
      <p:sp>
        <p:nvSpPr>
          <p:cNvPr id="33" name="Rectangle 32"/>
          <p:cNvSpPr/>
          <p:nvPr/>
        </p:nvSpPr>
        <p:spPr>
          <a:xfrm>
            <a:off x="4537817" y="854258"/>
            <a:ext cx="64008" cy="1371600"/>
          </a:xfrm>
          <a:prstGeom prst="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2748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93BD3E-1E9A-4970-A6F7-E7AC52762E0C}" type="slidenum">
              <a:rPr lang="en-US" smtClean="0"/>
              <a:pPr/>
              <a:t>18</a:t>
            </a:fld>
            <a:endParaRPr lang="en-US" dirty="0"/>
          </a:p>
        </p:txBody>
      </p:sp>
      <p:sp>
        <p:nvSpPr>
          <p:cNvPr id="28" name="Content Placeholder 27"/>
          <p:cNvSpPr>
            <a:spLocks noGrp="1"/>
          </p:cNvSpPr>
          <p:nvPr>
            <p:ph idx="13"/>
          </p:nvPr>
        </p:nvSpPr>
        <p:spPr>
          <a:xfrm>
            <a:off x="4636008" y="1358186"/>
            <a:ext cx="4206240" cy="4569787"/>
          </a:xfrm>
        </p:spPr>
        <p:txBody>
          <a:bodyPr/>
          <a:lstStyle/>
          <a:p>
            <a:pPr algn="just"/>
            <a:r>
              <a:rPr lang="en-US" dirty="0"/>
              <a:t>respond </a:t>
            </a:r>
            <a:r>
              <a:rPr lang="en-US" u="sng" dirty="0"/>
              <a:t>within 30 cycles</a:t>
            </a:r>
            <a:r>
              <a:rPr lang="en-US" dirty="0"/>
              <a:t> after frequency is at/below frequency threshold.</a:t>
            </a:r>
          </a:p>
          <a:p>
            <a:pPr lvl="1" algn="just"/>
            <a:r>
              <a:rPr lang="en-US" dirty="0"/>
              <a:t>30 cycles includes delay time of under-frequency relay and breaker operation time.</a:t>
            </a:r>
          </a:p>
          <a:p>
            <a:pPr algn="just"/>
            <a:endParaRPr lang="en-US" dirty="0"/>
          </a:p>
          <a:p>
            <a:pPr algn="just"/>
            <a:endParaRPr lang="en-US" dirty="0"/>
          </a:p>
        </p:txBody>
      </p:sp>
      <p:sp>
        <p:nvSpPr>
          <p:cNvPr id="29" name="Content Placeholder 28"/>
          <p:cNvSpPr>
            <a:spLocks noGrp="1"/>
          </p:cNvSpPr>
          <p:nvPr>
            <p:ph idx="14"/>
          </p:nvPr>
        </p:nvSpPr>
        <p:spPr>
          <a:xfrm>
            <a:off x="304800" y="1358186"/>
            <a:ext cx="4206240" cy="4561848"/>
          </a:xfrm>
        </p:spPr>
        <p:txBody>
          <a:bodyPr/>
          <a:lstStyle/>
          <a:p>
            <a:pPr algn="just"/>
            <a:r>
              <a:rPr lang="en-US" dirty="0"/>
              <a:t>provide full response </a:t>
            </a:r>
            <a:r>
              <a:rPr lang="en-US" u="sng" dirty="0"/>
              <a:t>within 15 cycles</a:t>
            </a:r>
            <a:r>
              <a:rPr lang="en-US" dirty="0"/>
              <a:t> after frequency is at/below frequency threshold.</a:t>
            </a:r>
          </a:p>
          <a:p>
            <a:pPr lvl="1" algn="just"/>
            <a:r>
              <a:rPr lang="en-US" sz="1600" dirty="0"/>
              <a:t>15 cycles includes delay time of under-frequency relay and breaker operation time.</a:t>
            </a:r>
            <a:endParaRPr lang="en-US" sz="1600" b="1" u="sng" dirty="0"/>
          </a:p>
          <a:p>
            <a:endParaRPr lang="en-US" dirty="0"/>
          </a:p>
          <a:p>
            <a:endParaRPr lang="en-US" dirty="0"/>
          </a:p>
        </p:txBody>
      </p:sp>
      <p:sp>
        <p:nvSpPr>
          <p:cNvPr id="30" name="Content Placeholder 29"/>
          <p:cNvSpPr>
            <a:spLocks noGrp="1"/>
          </p:cNvSpPr>
          <p:nvPr>
            <p:ph idx="15"/>
          </p:nvPr>
        </p:nvSpPr>
        <p:spPr>
          <a:xfrm>
            <a:off x="4636008" y="863347"/>
            <a:ext cx="4206240" cy="401431"/>
          </a:xfrm>
        </p:spPr>
        <p:txBody>
          <a:bodyPr/>
          <a:lstStyle/>
          <a:p>
            <a:r>
              <a:rPr lang="en-US" u="sng" dirty="0"/>
              <a:t>Load Resource providing RRS</a:t>
            </a:r>
          </a:p>
        </p:txBody>
      </p:sp>
      <p:sp>
        <p:nvSpPr>
          <p:cNvPr id="31" name="Content Placeholder 30"/>
          <p:cNvSpPr>
            <a:spLocks noGrp="1"/>
          </p:cNvSpPr>
          <p:nvPr>
            <p:ph idx="16"/>
          </p:nvPr>
        </p:nvSpPr>
        <p:spPr>
          <a:xfrm>
            <a:off x="304800" y="855407"/>
            <a:ext cx="4206240" cy="409371"/>
          </a:xfrm>
        </p:spPr>
        <p:txBody>
          <a:bodyPr/>
          <a:lstStyle/>
          <a:p>
            <a:r>
              <a:rPr lang="en-US" u="sng" dirty="0"/>
              <a:t>Resource providing FFR</a:t>
            </a:r>
          </a:p>
        </p:txBody>
      </p:sp>
      <p:sp>
        <p:nvSpPr>
          <p:cNvPr id="27" name="Title 26"/>
          <p:cNvSpPr>
            <a:spLocks noGrp="1"/>
          </p:cNvSpPr>
          <p:nvPr>
            <p:ph type="title"/>
          </p:nvPr>
        </p:nvSpPr>
        <p:spPr/>
        <p:txBody>
          <a:bodyPr/>
          <a:lstStyle/>
          <a:p>
            <a:r>
              <a:rPr lang="en-US" dirty="0"/>
              <a:t>RRS-FFR vs RRS-PFR – Response Time</a:t>
            </a:r>
          </a:p>
        </p:txBody>
      </p:sp>
      <p:sp>
        <p:nvSpPr>
          <p:cNvPr id="33" name="Rectangle 32"/>
          <p:cNvSpPr/>
          <p:nvPr/>
        </p:nvSpPr>
        <p:spPr>
          <a:xfrm>
            <a:off x="4537817" y="854258"/>
            <a:ext cx="64008" cy="5065776"/>
          </a:xfrm>
          <a:prstGeom prst="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215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DCC5246E-C46C-4012-8B0B-89BB847F4E16}"/>
              </a:ext>
            </a:extLst>
          </p:cNvPr>
          <p:cNvGraphicFramePr>
            <a:graphicFrameLocks noGrp="1"/>
          </p:cNvGraphicFramePr>
          <p:nvPr/>
        </p:nvGraphicFramePr>
        <p:xfrm>
          <a:off x="203573" y="716236"/>
          <a:ext cx="8796503" cy="542552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D93BD3E-1E9A-4970-A6F7-E7AC52762E0C}" type="slidenum">
              <a:rPr lang="en-US" smtClean="0"/>
              <a:pPr/>
              <a:t>19</a:t>
            </a:fld>
            <a:endParaRPr lang="en-US" dirty="0"/>
          </a:p>
        </p:txBody>
      </p:sp>
      <p:sp>
        <p:nvSpPr>
          <p:cNvPr id="28" name="Content Placeholder 27"/>
          <p:cNvSpPr>
            <a:spLocks noGrp="1"/>
          </p:cNvSpPr>
          <p:nvPr>
            <p:ph idx="13"/>
          </p:nvPr>
        </p:nvSpPr>
        <p:spPr>
          <a:xfrm>
            <a:off x="4636008" y="1358186"/>
            <a:ext cx="4206240" cy="4569787"/>
          </a:xfrm>
        </p:spPr>
        <p:txBody>
          <a:bodyPr/>
          <a:lstStyle/>
          <a:p>
            <a:pPr algn="just"/>
            <a:r>
              <a:rPr lang="en-US" dirty="0"/>
              <a:t>sustain response till </a:t>
            </a:r>
            <a:r>
              <a:rPr lang="en-US" u="sng" dirty="0"/>
              <a:t>deployment is recalled</a:t>
            </a:r>
            <a:r>
              <a:rPr lang="en-US" dirty="0"/>
              <a:t>.</a:t>
            </a:r>
          </a:p>
          <a:p>
            <a:pPr algn="just"/>
            <a:endParaRPr lang="en-US" dirty="0"/>
          </a:p>
          <a:p>
            <a:pPr algn="just"/>
            <a:endParaRPr lang="en-US" dirty="0"/>
          </a:p>
          <a:p>
            <a:pPr algn="just"/>
            <a:endParaRPr lang="en-US" dirty="0"/>
          </a:p>
        </p:txBody>
      </p:sp>
      <p:sp>
        <p:nvSpPr>
          <p:cNvPr id="29" name="Content Placeholder 28"/>
          <p:cNvSpPr>
            <a:spLocks noGrp="1"/>
          </p:cNvSpPr>
          <p:nvPr>
            <p:ph idx="14"/>
          </p:nvPr>
        </p:nvSpPr>
        <p:spPr>
          <a:xfrm>
            <a:off x="304800" y="1358186"/>
            <a:ext cx="4206240" cy="4561848"/>
          </a:xfrm>
        </p:spPr>
        <p:txBody>
          <a:bodyPr/>
          <a:lstStyle/>
          <a:p>
            <a:pPr algn="just"/>
            <a:r>
              <a:rPr lang="en-US" dirty="0"/>
              <a:t>sustain full response for </a:t>
            </a:r>
            <a:r>
              <a:rPr lang="en-US" u="sng" dirty="0"/>
              <a:t>15 minutes</a:t>
            </a:r>
            <a:r>
              <a:rPr lang="en-US" dirty="0"/>
              <a:t> or till ERCOT recalls deployment, whichever occurs first.</a:t>
            </a:r>
          </a:p>
          <a:p>
            <a:endParaRPr lang="en-US" dirty="0"/>
          </a:p>
          <a:p>
            <a:endParaRPr lang="en-US" dirty="0"/>
          </a:p>
        </p:txBody>
      </p:sp>
      <p:sp>
        <p:nvSpPr>
          <p:cNvPr id="30" name="Content Placeholder 29"/>
          <p:cNvSpPr>
            <a:spLocks noGrp="1"/>
          </p:cNvSpPr>
          <p:nvPr>
            <p:ph idx="15"/>
          </p:nvPr>
        </p:nvSpPr>
        <p:spPr>
          <a:xfrm>
            <a:off x="4636008" y="863347"/>
            <a:ext cx="4206240" cy="401431"/>
          </a:xfrm>
        </p:spPr>
        <p:txBody>
          <a:bodyPr/>
          <a:lstStyle/>
          <a:p>
            <a:r>
              <a:rPr lang="en-US" u="sng" dirty="0"/>
              <a:t>Load Resource providing RRS</a:t>
            </a:r>
          </a:p>
        </p:txBody>
      </p:sp>
      <p:sp>
        <p:nvSpPr>
          <p:cNvPr id="31" name="Content Placeholder 30"/>
          <p:cNvSpPr>
            <a:spLocks noGrp="1"/>
          </p:cNvSpPr>
          <p:nvPr>
            <p:ph idx="16"/>
          </p:nvPr>
        </p:nvSpPr>
        <p:spPr>
          <a:xfrm>
            <a:off x="304800" y="855407"/>
            <a:ext cx="4206240" cy="409371"/>
          </a:xfrm>
        </p:spPr>
        <p:txBody>
          <a:bodyPr/>
          <a:lstStyle/>
          <a:p>
            <a:r>
              <a:rPr lang="en-US" u="sng" dirty="0"/>
              <a:t>Resource providing FFR</a:t>
            </a:r>
          </a:p>
        </p:txBody>
      </p:sp>
      <p:sp>
        <p:nvSpPr>
          <p:cNvPr id="27" name="Title 26"/>
          <p:cNvSpPr>
            <a:spLocks noGrp="1"/>
          </p:cNvSpPr>
          <p:nvPr>
            <p:ph type="title"/>
          </p:nvPr>
        </p:nvSpPr>
        <p:spPr/>
        <p:txBody>
          <a:bodyPr/>
          <a:lstStyle/>
          <a:p>
            <a:r>
              <a:rPr lang="en-US" sz="2800" dirty="0"/>
              <a:t>RRS-FFR vs RRS-PFR – Max Response Duration</a:t>
            </a:r>
          </a:p>
        </p:txBody>
      </p:sp>
      <p:sp>
        <p:nvSpPr>
          <p:cNvPr id="33" name="Rectangle 32"/>
          <p:cNvSpPr/>
          <p:nvPr/>
        </p:nvSpPr>
        <p:spPr>
          <a:xfrm>
            <a:off x="4537817" y="854258"/>
            <a:ext cx="64008" cy="1408176"/>
          </a:xfrm>
          <a:prstGeom prst="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0676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0DACFD-A16B-44BC-9D50-0362BF63300A}"/>
              </a:ext>
            </a:extLst>
          </p:cNvPr>
          <p:cNvSpPr>
            <a:spLocks noGrp="1"/>
          </p:cNvSpPr>
          <p:nvPr>
            <p:ph idx="16"/>
          </p:nvPr>
        </p:nvSpPr>
        <p:spPr/>
        <p:txBody>
          <a:bodyPr/>
          <a:lstStyle/>
          <a:p>
            <a:r>
              <a:rPr lang="en-US" sz="2400" dirty="0"/>
              <a:t>TAC #30</a:t>
            </a:r>
          </a:p>
          <a:p>
            <a:r>
              <a:rPr lang="en-US" sz="2400" dirty="0"/>
              <a:t>Under frequency Protection Data for Generation Resources</a:t>
            </a:r>
          </a:p>
          <a:p>
            <a:endParaRPr lang="en-US" sz="2400" dirty="0"/>
          </a:p>
        </p:txBody>
      </p:sp>
    </p:spTree>
    <p:extLst>
      <p:ext uri="{BB962C8B-B14F-4D97-AF65-F5344CB8AC3E}">
        <p14:creationId xmlns:p14="http://schemas.microsoft.com/office/powerpoint/2010/main" val="730603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93BD3E-1E9A-4970-A6F7-E7AC52762E0C}" type="slidenum">
              <a:rPr lang="en-US" smtClean="0"/>
              <a:pPr/>
              <a:t>20</a:t>
            </a:fld>
            <a:endParaRPr lang="en-US" dirty="0"/>
          </a:p>
        </p:txBody>
      </p:sp>
      <p:sp>
        <p:nvSpPr>
          <p:cNvPr id="28" name="Content Placeholder 27"/>
          <p:cNvSpPr>
            <a:spLocks noGrp="1"/>
          </p:cNvSpPr>
          <p:nvPr>
            <p:ph idx="13"/>
          </p:nvPr>
        </p:nvSpPr>
        <p:spPr>
          <a:xfrm>
            <a:off x="4636008" y="1358186"/>
            <a:ext cx="4206240" cy="4569787"/>
          </a:xfrm>
        </p:spPr>
        <p:txBody>
          <a:bodyPr/>
          <a:lstStyle/>
          <a:p>
            <a:pPr algn="just"/>
            <a:r>
              <a:rPr lang="en-US" dirty="0"/>
              <a:t>may take up to </a:t>
            </a:r>
            <a:r>
              <a:rPr lang="en-US" u="sng" dirty="0"/>
              <a:t>3 hours </a:t>
            </a:r>
            <a:r>
              <a:rPr lang="en-US" dirty="0"/>
              <a:t>to reset after deployment ends. </a:t>
            </a:r>
          </a:p>
          <a:p>
            <a:pPr algn="just"/>
            <a:endParaRPr lang="en-US" dirty="0"/>
          </a:p>
          <a:p>
            <a:pPr algn="just"/>
            <a:endParaRPr lang="en-US" dirty="0"/>
          </a:p>
          <a:p>
            <a:pPr algn="just"/>
            <a:endParaRPr lang="en-US" dirty="0"/>
          </a:p>
        </p:txBody>
      </p:sp>
      <p:sp>
        <p:nvSpPr>
          <p:cNvPr id="29" name="Content Placeholder 28"/>
          <p:cNvSpPr>
            <a:spLocks noGrp="1"/>
          </p:cNvSpPr>
          <p:nvPr>
            <p:ph idx="14"/>
          </p:nvPr>
        </p:nvSpPr>
        <p:spPr>
          <a:xfrm>
            <a:off x="304800" y="1358186"/>
            <a:ext cx="4206240" cy="4561848"/>
          </a:xfrm>
        </p:spPr>
        <p:txBody>
          <a:bodyPr/>
          <a:lstStyle/>
          <a:p>
            <a:pPr algn="just"/>
            <a:r>
              <a:rPr lang="en-US" dirty="0"/>
              <a:t>will restore and become available for next event </a:t>
            </a:r>
            <a:r>
              <a:rPr lang="en-US" u="sng" dirty="0"/>
              <a:t>within 15 minutes </a:t>
            </a:r>
            <a:r>
              <a:rPr lang="en-US" dirty="0"/>
              <a:t>after deployment ends.</a:t>
            </a:r>
          </a:p>
          <a:p>
            <a:pPr lvl="1" algn="just"/>
            <a:r>
              <a:rPr lang="en-US" dirty="0"/>
              <a:t>after deployment ends, are only be allowed to withdraw energy from the grid when Physical Responsive Capability (PRC) is above 2,500 MW and frequency has recovered to 60 Hz, unless ordered to do so by ERCOT.</a:t>
            </a:r>
          </a:p>
          <a:p>
            <a:endParaRPr lang="en-US" dirty="0"/>
          </a:p>
          <a:p>
            <a:endParaRPr lang="en-US" dirty="0"/>
          </a:p>
          <a:p>
            <a:endParaRPr lang="en-US" dirty="0"/>
          </a:p>
        </p:txBody>
      </p:sp>
      <p:sp>
        <p:nvSpPr>
          <p:cNvPr id="30" name="Content Placeholder 29"/>
          <p:cNvSpPr>
            <a:spLocks noGrp="1"/>
          </p:cNvSpPr>
          <p:nvPr>
            <p:ph idx="15"/>
          </p:nvPr>
        </p:nvSpPr>
        <p:spPr>
          <a:xfrm>
            <a:off x="4636008" y="863347"/>
            <a:ext cx="4206240" cy="401431"/>
          </a:xfrm>
        </p:spPr>
        <p:txBody>
          <a:bodyPr/>
          <a:lstStyle/>
          <a:p>
            <a:r>
              <a:rPr lang="en-US" u="sng" dirty="0"/>
              <a:t>Load Resource providing RRS</a:t>
            </a:r>
          </a:p>
        </p:txBody>
      </p:sp>
      <p:sp>
        <p:nvSpPr>
          <p:cNvPr id="31" name="Content Placeholder 30"/>
          <p:cNvSpPr>
            <a:spLocks noGrp="1"/>
          </p:cNvSpPr>
          <p:nvPr>
            <p:ph idx="16"/>
          </p:nvPr>
        </p:nvSpPr>
        <p:spPr>
          <a:xfrm>
            <a:off x="304800" y="855407"/>
            <a:ext cx="4206240" cy="409371"/>
          </a:xfrm>
        </p:spPr>
        <p:txBody>
          <a:bodyPr/>
          <a:lstStyle/>
          <a:p>
            <a:r>
              <a:rPr lang="en-US" u="sng" dirty="0"/>
              <a:t>Resource providing FFR</a:t>
            </a:r>
          </a:p>
        </p:txBody>
      </p:sp>
      <p:sp>
        <p:nvSpPr>
          <p:cNvPr id="27" name="Title 26"/>
          <p:cNvSpPr>
            <a:spLocks noGrp="1"/>
          </p:cNvSpPr>
          <p:nvPr>
            <p:ph type="title"/>
          </p:nvPr>
        </p:nvSpPr>
        <p:spPr/>
        <p:txBody>
          <a:bodyPr/>
          <a:lstStyle/>
          <a:p>
            <a:r>
              <a:rPr lang="en-US" sz="2800" dirty="0"/>
              <a:t>RRS-FFR vs RRS-PFR – RRS Restoration Time</a:t>
            </a:r>
          </a:p>
        </p:txBody>
      </p:sp>
      <p:sp>
        <p:nvSpPr>
          <p:cNvPr id="33" name="Rectangle 32"/>
          <p:cNvSpPr/>
          <p:nvPr/>
        </p:nvSpPr>
        <p:spPr>
          <a:xfrm>
            <a:off x="4537817" y="854258"/>
            <a:ext cx="64008" cy="5065776"/>
          </a:xfrm>
          <a:prstGeom prst="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6052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93BD3E-1E9A-4970-A6F7-E7AC52762E0C}" type="slidenum">
              <a:rPr lang="en-US" smtClean="0"/>
              <a:pPr/>
              <a:t>21</a:t>
            </a:fld>
            <a:endParaRPr lang="en-US" dirty="0"/>
          </a:p>
        </p:txBody>
      </p:sp>
      <p:sp>
        <p:nvSpPr>
          <p:cNvPr id="28" name="Content Placeholder 27"/>
          <p:cNvSpPr>
            <a:spLocks noGrp="1"/>
          </p:cNvSpPr>
          <p:nvPr>
            <p:ph idx="13"/>
          </p:nvPr>
        </p:nvSpPr>
        <p:spPr>
          <a:xfrm>
            <a:off x="4636008" y="1358186"/>
            <a:ext cx="4206240" cy="4569787"/>
          </a:xfrm>
        </p:spPr>
        <p:txBody>
          <a:bodyPr/>
          <a:lstStyle/>
          <a:p>
            <a:pPr algn="just"/>
            <a:r>
              <a:rPr lang="en-US" dirty="0"/>
              <a:t>can be deployed similarly during EEAs as well. </a:t>
            </a:r>
          </a:p>
          <a:p>
            <a:pPr lvl="1" algn="just"/>
            <a:r>
              <a:rPr lang="en-US" dirty="0"/>
              <a:t>upon such deployment, are obligated to sustain response till the </a:t>
            </a:r>
            <a:r>
              <a:rPr lang="en-US" u="sng" dirty="0"/>
              <a:t>deployment is recalled</a:t>
            </a:r>
            <a:r>
              <a:rPr lang="en-US" dirty="0"/>
              <a:t>.</a:t>
            </a:r>
          </a:p>
          <a:p>
            <a:pPr algn="just"/>
            <a:endParaRPr lang="en-US" dirty="0"/>
          </a:p>
          <a:p>
            <a:pPr algn="just"/>
            <a:endParaRPr lang="en-US" dirty="0"/>
          </a:p>
        </p:txBody>
      </p:sp>
      <p:sp>
        <p:nvSpPr>
          <p:cNvPr id="29" name="Content Placeholder 28"/>
          <p:cNvSpPr>
            <a:spLocks noGrp="1"/>
          </p:cNvSpPr>
          <p:nvPr>
            <p:ph idx="14"/>
          </p:nvPr>
        </p:nvSpPr>
        <p:spPr>
          <a:xfrm>
            <a:off x="304800" y="1358186"/>
            <a:ext cx="4206240" cy="4561848"/>
          </a:xfrm>
        </p:spPr>
        <p:txBody>
          <a:bodyPr/>
          <a:lstStyle/>
          <a:p>
            <a:pPr algn="just"/>
            <a:r>
              <a:rPr lang="en-US" dirty="0"/>
              <a:t>can be deployed via Verbal Dispatch instructions during EEAs.</a:t>
            </a:r>
          </a:p>
          <a:p>
            <a:pPr lvl="1" algn="just"/>
            <a:r>
              <a:rPr lang="en-US" dirty="0"/>
              <a:t>upon such deployment, are obligated to sustain response for </a:t>
            </a:r>
            <a:r>
              <a:rPr lang="en-US" u="sng" dirty="0"/>
              <a:t>15 minutes </a:t>
            </a:r>
            <a:r>
              <a:rPr lang="en-US" dirty="0"/>
              <a:t>or till ERCOT recalls deployment, whichever occurs first.</a:t>
            </a:r>
          </a:p>
          <a:p>
            <a:pPr lvl="1" algn="just"/>
            <a:endParaRPr lang="en-US" dirty="0"/>
          </a:p>
          <a:p>
            <a:pPr lvl="1" algn="just"/>
            <a:r>
              <a:rPr lang="en-US" dirty="0"/>
              <a:t>after deployment ends, will only be allowed to withdraw energy from the grid when Physical Responsive Capability (PRC) is above 2,500 MW and frequency has recovered to 60 Hz, unless ordered to do so by ERCOT.</a:t>
            </a:r>
          </a:p>
          <a:p>
            <a:endParaRPr lang="en-US" dirty="0"/>
          </a:p>
        </p:txBody>
      </p:sp>
      <p:sp>
        <p:nvSpPr>
          <p:cNvPr id="30" name="Content Placeholder 29"/>
          <p:cNvSpPr>
            <a:spLocks noGrp="1"/>
          </p:cNvSpPr>
          <p:nvPr>
            <p:ph idx="15"/>
          </p:nvPr>
        </p:nvSpPr>
        <p:spPr>
          <a:xfrm>
            <a:off x="4636008" y="863347"/>
            <a:ext cx="4206240" cy="401431"/>
          </a:xfrm>
        </p:spPr>
        <p:txBody>
          <a:bodyPr/>
          <a:lstStyle/>
          <a:p>
            <a:r>
              <a:rPr lang="en-US" u="sng" dirty="0"/>
              <a:t>Load Resource providing RRS</a:t>
            </a:r>
          </a:p>
        </p:txBody>
      </p:sp>
      <p:sp>
        <p:nvSpPr>
          <p:cNvPr id="31" name="Content Placeholder 30"/>
          <p:cNvSpPr>
            <a:spLocks noGrp="1"/>
          </p:cNvSpPr>
          <p:nvPr>
            <p:ph idx="16"/>
          </p:nvPr>
        </p:nvSpPr>
        <p:spPr>
          <a:xfrm>
            <a:off x="304800" y="855407"/>
            <a:ext cx="4206240" cy="409371"/>
          </a:xfrm>
        </p:spPr>
        <p:txBody>
          <a:bodyPr/>
          <a:lstStyle/>
          <a:p>
            <a:r>
              <a:rPr lang="en-US" u="sng" dirty="0"/>
              <a:t>Resource providing FFR</a:t>
            </a:r>
          </a:p>
        </p:txBody>
      </p:sp>
      <p:sp>
        <p:nvSpPr>
          <p:cNvPr id="27" name="Title 26"/>
          <p:cNvSpPr>
            <a:spLocks noGrp="1"/>
          </p:cNvSpPr>
          <p:nvPr>
            <p:ph type="title"/>
          </p:nvPr>
        </p:nvSpPr>
        <p:spPr/>
        <p:txBody>
          <a:bodyPr/>
          <a:lstStyle/>
          <a:p>
            <a:r>
              <a:rPr lang="en-US" sz="2800" dirty="0"/>
              <a:t>RRS-FFR vs RRS-PFR – Manual Deployment</a:t>
            </a:r>
          </a:p>
        </p:txBody>
      </p:sp>
      <p:sp>
        <p:nvSpPr>
          <p:cNvPr id="33" name="Rectangle 32"/>
          <p:cNvSpPr/>
          <p:nvPr/>
        </p:nvSpPr>
        <p:spPr>
          <a:xfrm>
            <a:off x="4537817" y="854258"/>
            <a:ext cx="64008" cy="5065776"/>
          </a:xfrm>
          <a:prstGeom prst="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6075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benefits of having FFR?</a:t>
            </a:r>
          </a:p>
        </p:txBody>
      </p:sp>
      <p:sp>
        <p:nvSpPr>
          <p:cNvPr id="3" name="Content Placeholder 2"/>
          <p:cNvSpPr>
            <a:spLocks noGrp="1"/>
          </p:cNvSpPr>
          <p:nvPr>
            <p:ph idx="1"/>
          </p:nvPr>
        </p:nvSpPr>
        <p:spPr/>
        <p:txBody>
          <a:bodyPr/>
          <a:lstStyle/>
          <a:p>
            <a:pPr marL="342900" indent="-342900">
              <a:buFont typeface="+mj-lt"/>
              <a:buAutoNum type="arabicPeriod"/>
            </a:pPr>
            <a:r>
              <a:rPr lang="en-US" dirty="0"/>
              <a:t>Early response from FFR aids in preserving Load Resource providing RRS for more severe events.</a:t>
            </a:r>
          </a:p>
          <a:p>
            <a:pPr lvl="1"/>
            <a:r>
              <a:rPr lang="en-US" sz="1600" dirty="0"/>
              <a:t>With 59.85 Hz or higher frequency trigger, FFR will deploy more often than Load Resources in response to frequency events;  </a:t>
            </a:r>
          </a:p>
          <a:p>
            <a:pPr lvl="1"/>
            <a:r>
              <a:rPr lang="en-US" sz="1600" dirty="0"/>
              <a:t>With Resources providing FFR, most frequency events will not trigger Load Resources deployment. </a:t>
            </a:r>
          </a:p>
          <a:p>
            <a:pPr lvl="1"/>
            <a:r>
              <a:rPr lang="en-US" sz="1600" dirty="0"/>
              <a:t>Thus preserving frequency response capabilities from Load Resources to be available for (the next) severe event.</a:t>
            </a:r>
          </a:p>
          <a:p>
            <a:pPr lvl="1"/>
            <a:endParaRPr lang="en-US" sz="1400" dirty="0"/>
          </a:p>
          <a:p>
            <a:pPr marL="342900" indent="-342900">
              <a:buFont typeface="+mj-lt"/>
              <a:buAutoNum type="arabicPeriod"/>
            </a:pPr>
            <a:r>
              <a:rPr lang="en-US" dirty="0"/>
              <a:t>Short restoration time for resources providing FFR will limit ERCOT’s exposure (i.e. inability to respond) to next event of similar magnitude. </a:t>
            </a:r>
          </a:p>
          <a:p>
            <a:pPr marL="642938" lvl="1" indent="-342900"/>
            <a:r>
              <a:rPr lang="en-US" sz="1600" dirty="0"/>
              <a:t>Upon recall of deployment, Resources providing FFR will reset and become available to respond to another event within 15 minutes.</a:t>
            </a:r>
          </a:p>
          <a:p>
            <a:pPr marL="642938" lvl="1" indent="-342900"/>
            <a:r>
              <a:rPr lang="en-US" sz="1600" dirty="0"/>
              <a:t>If a frequency event triggers deployment of RRS from Load Resources, for a 3 hour duration following such an event, ERCOT may not have adequate frequency responsive resources to respond to a large trip (~2700 MW trip). </a:t>
            </a:r>
          </a:p>
          <a:p>
            <a:pPr marL="942975" lvl="2" indent="-342900"/>
            <a:r>
              <a:rPr lang="en-US" sz="1400" dirty="0"/>
              <a:t>This is because Load Resources providing RRS after a deployment have 3 hours to reset and become available to respond to another event. </a:t>
            </a:r>
          </a:p>
          <a:p>
            <a:pPr marL="342900" indent="-342900">
              <a:buFont typeface="+mj-lt"/>
              <a:buAutoNum type="arabicPeriod" startAt="2"/>
            </a:pP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dirty="0"/>
          </a:p>
        </p:txBody>
      </p:sp>
    </p:spTree>
    <p:extLst>
      <p:ext uri="{BB962C8B-B14F-4D97-AF65-F5344CB8AC3E}">
        <p14:creationId xmlns:p14="http://schemas.microsoft.com/office/powerpoint/2010/main" val="832621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6FE5EF74-B023-4D1D-84DC-3B7A4721764F}"/>
              </a:ext>
            </a:extLst>
          </p:cNvPr>
          <p:cNvSpPr/>
          <p:nvPr/>
        </p:nvSpPr>
        <p:spPr>
          <a:xfrm>
            <a:off x="5291941" y="2028505"/>
            <a:ext cx="2973547" cy="3621969"/>
          </a:xfrm>
          <a:prstGeom prst="roundRect">
            <a:avLst/>
          </a:prstGeom>
          <a:solidFill>
            <a:srgbClr val="FFE89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What are the benefits of having FFR?</a:t>
            </a:r>
          </a:p>
        </p:txBody>
      </p:sp>
      <p:sp>
        <p:nvSpPr>
          <p:cNvPr id="3" name="Content Placeholder 2"/>
          <p:cNvSpPr>
            <a:spLocks noGrp="1"/>
          </p:cNvSpPr>
          <p:nvPr>
            <p:ph idx="1"/>
          </p:nvPr>
        </p:nvSpPr>
        <p:spPr/>
        <p:txBody>
          <a:bodyPr/>
          <a:lstStyle/>
          <a:p>
            <a:pPr marL="342900" indent="-342900">
              <a:buFont typeface="+mj-lt"/>
              <a:buAutoNum type="arabicPeriod" startAt="3"/>
            </a:pPr>
            <a:r>
              <a:rPr lang="en-US" dirty="0"/>
              <a:t>FFR can help mitigate Critical Inertia and facilitate further increased penetration levels of Inverter Based Resources in ERCOT.</a:t>
            </a: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dirty="0"/>
          </a:p>
        </p:txBody>
      </p:sp>
      <p:graphicFrame>
        <p:nvGraphicFramePr>
          <p:cNvPr id="7" name="Chart 6">
            <a:extLst>
              <a:ext uri="{FF2B5EF4-FFF2-40B4-BE49-F238E27FC236}">
                <a16:creationId xmlns:a16="http://schemas.microsoft.com/office/drawing/2014/main" id="{00000000-0008-0000-0400-000005000000}"/>
              </a:ext>
            </a:extLst>
          </p:cNvPr>
          <p:cNvGraphicFramePr>
            <a:graphicFrameLocks/>
          </p:cNvGraphicFramePr>
          <p:nvPr/>
        </p:nvGraphicFramePr>
        <p:xfrm>
          <a:off x="197643" y="1467094"/>
          <a:ext cx="8641557" cy="4546345"/>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a:extLst>
              <a:ext uri="{FF2B5EF4-FFF2-40B4-BE49-F238E27FC236}">
                <a16:creationId xmlns:a16="http://schemas.microsoft.com/office/drawing/2014/main" id="{C22A156A-409C-4C22-8FB4-E079889D681B}"/>
              </a:ext>
            </a:extLst>
          </p:cNvPr>
          <p:cNvGrpSpPr/>
          <p:nvPr/>
        </p:nvGrpSpPr>
        <p:grpSpPr>
          <a:xfrm>
            <a:off x="1578938" y="1818698"/>
            <a:ext cx="4536112" cy="461665"/>
            <a:chOff x="-1958078" y="1508160"/>
            <a:chExt cx="4469130" cy="448266"/>
          </a:xfrm>
        </p:grpSpPr>
        <p:sp>
          <p:nvSpPr>
            <p:cNvPr id="8" name="TextBox 7">
              <a:extLst>
                <a:ext uri="{FF2B5EF4-FFF2-40B4-BE49-F238E27FC236}">
                  <a16:creationId xmlns:a16="http://schemas.microsoft.com/office/drawing/2014/main" id="{DCED44FB-9CFA-4A38-807F-342090DB4C9F}"/>
                </a:ext>
              </a:extLst>
            </p:cNvPr>
            <p:cNvSpPr txBox="1"/>
            <p:nvPr/>
          </p:nvSpPr>
          <p:spPr>
            <a:xfrm>
              <a:off x="-1958078" y="1508160"/>
              <a:ext cx="4469130" cy="448266"/>
            </a:xfrm>
            <a:prstGeom prst="rect">
              <a:avLst/>
            </a:prstGeom>
            <a:noFill/>
          </p:spPr>
          <p:txBody>
            <a:bodyPr wrap="square" rtlCol="0">
              <a:spAutoFit/>
            </a:bodyPr>
            <a:lstStyle/>
            <a:p>
              <a:r>
                <a:rPr lang="en-US" sz="1200" dirty="0"/>
                <a:t>PFR minimum:1150 MW         1420 MW</a:t>
              </a:r>
            </a:p>
            <a:p>
              <a:r>
                <a:rPr lang="en-US" sz="1200" dirty="0"/>
                <a:t>RCC : 2750 MW         2805 MW</a:t>
              </a:r>
              <a:endParaRPr lang="en-US" dirty="0"/>
            </a:p>
          </p:txBody>
        </p:sp>
        <p:cxnSp>
          <p:nvCxnSpPr>
            <p:cNvPr id="9" name="Straight Arrow Connector 8">
              <a:extLst>
                <a:ext uri="{FF2B5EF4-FFF2-40B4-BE49-F238E27FC236}">
                  <a16:creationId xmlns:a16="http://schemas.microsoft.com/office/drawing/2014/main" id="{52BEEC62-1B09-4E4C-AD80-8044879D84DE}"/>
                </a:ext>
              </a:extLst>
            </p:cNvPr>
            <p:cNvCxnSpPr>
              <a:cxnSpLocks/>
            </p:cNvCxnSpPr>
            <p:nvPr/>
          </p:nvCxnSpPr>
          <p:spPr>
            <a:xfrm>
              <a:off x="-170501" y="1619143"/>
              <a:ext cx="24736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4" name="Arrow: Curved Down 13">
            <a:extLst>
              <a:ext uri="{FF2B5EF4-FFF2-40B4-BE49-F238E27FC236}">
                <a16:creationId xmlns:a16="http://schemas.microsoft.com/office/drawing/2014/main" id="{C6945E97-A574-4113-95F1-14901C5A8D7F}"/>
              </a:ext>
            </a:extLst>
          </p:cNvPr>
          <p:cNvSpPr/>
          <p:nvPr/>
        </p:nvSpPr>
        <p:spPr>
          <a:xfrm rot="20524758">
            <a:off x="2390149" y="2388903"/>
            <a:ext cx="1157262" cy="33102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Arrow Connector 15">
            <a:extLst>
              <a:ext uri="{FF2B5EF4-FFF2-40B4-BE49-F238E27FC236}">
                <a16:creationId xmlns:a16="http://schemas.microsoft.com/office/drawing/2014/main" id="{92628A6E-79D2-414D-9EC1-5FB889F4F99D}"/>
              </a:ext>
            </a:extLst>
          </p:cNvPr>
          <p:cNvCxnSpPr>
            <a:cxnSpLocks/>
          </p:cNvCxnSpPr>
          <p:nvPr/>
        </p:nvCxnSpPr>
        <p:spPr>
          <a:xfrm>
            <a:off x="2782467" y="2131118"/>
            <a:ext cx="33417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F2E0394-0265-4207-902D-56D5ED7C43B0}"/>
              </a:ext>
            </a:extLst>
          </p:cNvPr>
          <p:cNvSpPr txBox="1"/>
          <p:nvPr/>
        </p:nvSpPr>
        <p:spPr>
          <a:xfrm>
            <a:off x="6084139" y="2028505"/>
            <a:ext cx="1634490" cy="369332"/>
          </a:xfrm>
          <a:prstGeom prst="rect">
            <a:avLst/>
          </a:prstGeom>
          <a:noFill/>
        </p:spPr>
        <p:txBody>
          <a:bodyPr wrap="square" rtlCol="0">
            <a:spAutoFit/>
          </a:bodyPr>
          <a:lstStyle/>
          <a:p>
            <a:r>
              <a:rPr lang="en-US" dirty="0"/>
              <a:t>FFR’s Impact</a:t>
            </a:r>
          </a:p>
        </p:txBody>
      </p:sp>
    </p:spTree>
    <p:extLst>
      <p:ext uri="{BB962C8B-B14F-4D97-AF65-F5344CB8AC3E}">
        <p14:creationId xmlns:p14="http://schemas.microsoft.com/office/powerpoint/2010/main" val="3313700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benefits of having FFR?</a:t>
            </a:r>
          </a:p>
        </p:txBody>
      </p:sp>
      <p:sp>
        <p:nvSpPr>
          <p:cNvPr id="3" name="Content Placeholder 2"/>
          <p:cNvSpPr>
            <a:spLocks noGrp="1"/>
          </p:cNvSpPr>
          <p:nvPr>
            <p:ph idx="1"/>
          </p:nvPr>
        </p:nvSpPr>
        <p:spPr/>
        <p:txBody>
          <a:bodyPr/>
          <a:lstStyle/>
          <a:p>
            <a:pPr marL="342900" indent="-342900">
              <a:buFont typeface="+mj-lt"/>
              <a:buAutoNum type="arabicPeriod" startAt="4"/>
            </a:pPr>
            <a:r>
              <a:rPr lang="en-US" dirty="0"/>
              <a:t>FFR can help improve system frequency response and may reduce overall RRS quantities.</a:t>
            </a: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dirty="0"/>
          </a:p>
        </p:txBody>
      </p:sp>
      <p:graphicFrame>
        <p:nvGraphicFramePr>
          <p:cNvPr id="7" name="Chart 6">
            <a:extLst>
              <a:ext uri="{FF2B5EF4-FFF2-40B4-BE49-F238E27FC236}">
                <a16:creationId xmlns:a16="http://schemas.microsoft.com/office/drawing/2014/main" id="{A7BAE33E-ECAF-4A3F-ACCC-54E1181EF434}"/>
              </a:ext>
            </a:extLst>
          </p:cNvPr>
          <p:cNvGraphicFramePr>
            <a:graphicFrameLocks/>
          </p:cNvGraphicFramePr>
          <p:nvPr/>
        </p:nvGraphicFramePr>
        <p:xfrm>
          <a:off x="915506" y="1289147"/>
          <a:ext cx="7656994" cy="398008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CC1A1D69-EC4C-4F5A-B941-5E10BFC1688A}"/>
              </a:ext>
            </a:extLst>
          </p:cNvPr>
          <p:cNvSpPr txBox="1"/>
          <p:nvPr/>
        </p:nvSpPr>
        <p:spPr>
          <a:xfrm>
            <a:off x="271616" y="5159399"/>
            <a:ext cx="8676968" cy="1077218"/>
          </a:xfrm>
          <a:prstGeom prst="rect">
            <a:avLst/>
          </a:prstGeom>
          <a:noFill/>
        </p:spPr>
        <p:txBody>
          <a:bodyPr wrap="square">
            <a:spAutoFit/>
          </a:bodyPr>
          <a:lstStyle/>
          <a:p>
            <a:pPr marL="285750" indent="-285750">
              <a:buFont typeface="Arial" panose="020B0604020202020204" pitchFamily="34" charset="0"/>
              <a:buChar char="‒"/>
            </a:pPr>
            <a:r>
              <a:rPr lang="en-US" sz="1600" dirty="0">
                <a:solidFill>
                  <a:schemeClr val="tx2"/>
                </a:solidFill>
              </a:rPr>
              <a:t>By replacing 460 MW of LR with FFR, frequency nadir is improved by 26 </a:t>
            </a:r>
            <a:r>
              <a:rPr lang="en-US" sz="1600" dirty="0" err="1">
                <a:solidFill>
                  <a:schemeClr val="tx2"/>
                </a:solidFill>
              </a:rPr>
              <a:t>mHz</a:t>
            </a:r>
            <a:r>
              <a:rPr lang="en-US" sz="1600" dirty="0">
                <a:solidFill>
                  <a:schemeClr val="tx2"/>
                </a:solidFill>
              </a:rPr>
              <a:t> (dark blue trend).</a:t>
            </a:r>
          </a:p>
          <a:p>
            <a:pPr marL="285750" indent="-285750">
              <a:buFont typeface="Arial" panose="020B0604020202020204" pitchFamily="34" charset="0"/>
              <a:buChar char="‒"/>
            </a:pPr>
            <a:r>
              <a:rPr lang="en-US" sz="1600" dirty="0">
                <a:solidFill>
                  <a:schemeClr val="tx2"/>
                </a:solidFill>
              </a:rPr>
              <a:t>Total RRS requirement for 130 GWs inertia condition is reduced by 140 MW with 460 MW FFR available in the system (green trend).</a:t>
            </a:r>
          </a:p>
        </p:txBody>
      </p:sp>
    </p:spTree>
    <p:extLst>
      <p:ext uri="{BB962C8B-B14F-4D97-AF65-F5344CB8AC3E}">
        <p14:creationId xmlns:p14="http://schemas.microsoft.com/office/powerpoint/2010/main" val="223379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FFR</a:t>
            </a:r>
            <a:r>
              <a:rPr lang="en-US" sz="2000" dirty="0"/>
              <a:t> </a:t>
            </a:r>
            <a:r>
              <a:rPr lang="en-US" dirty="0"/>
              <a:t>Limit</a:t>
            </a:r>
            <a:r>
              <a:rPr lang="en-US" dirty="0">
                <a:solidFill>
                  <a:srgbClr val="00B050"/>
                </a:solidFill>
              </a:rPr>
              <a:t> </a:t>
            </a:r>
            <a:r>
              <a:rPr lang="en-US" dirty="0"/>
              <a:t> Determination</a:t>
            </a:r>
          </a:p>
        </p:txBody>
      </p:sp>
      <p:sp>
        <p:nvSpPr>
          <p:cNvPr id="3" name="Content Placeholder 2">
            <a:extLst>
              <a:ext uri="{FF2B5EF4-FFF2-40B4-BE49-F238E27FC236}">
                <a16:creationId xmlns:a16="http://schemas.microsoft.com/office/drawing/2014/main" id="{F33610F5-2BBE-424A-8D5D-3A2E8D32A16F}"/>
              </a:ext>
            </a:extLst>
          </p:cNvPr>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dirty="0"/>
          </a:p>
        </p:txBody>
      </p:sp>
      <p:graphicFrame>
        <p:nvGraphicFramePr>
          <p:cNvPr id="6" name="Chart 5">
            <a:extLst>
              <a:ext uri="{FF2B5EF4-FFF2-40B4-BE49-F238E27FC236}">
                <a16:creationId xmlns:a16="http://schemas.microsoft.com/office/drawing/2014/main" id="{00000000-0008-0000-0100-000003000000}"/>
              </a:ext>
            </a:extLst>
          </p:cNvPr>
          <p:cNvGraphicFramePr>
            <a:graphicFrameLocks/>
          </p:cNvGraphicFramePr>
          <p:nvPr/>
        </p:nvGraphicFramePr>
        <p:xfrm>
          <a:off x="476894" y="1441608"/>
          <a:ext cx="7981306" cy="4444842"/>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Arrow Connector 6">
            <a:extLst>
              <a:ext uri="{FF2B5EF4-FFF2-40B4-BE49-F238E27FC236}">
                <a16:creationId xmlns:a16="http://schemas.microsoft.com/office/drawing/2014/main" id="{2177DC2C-16B2-4C3B-9A33-7FBCBB278103}"/>
              </a:ext>
            </a:extLst>
          </p:cNvPr>
          <p:cNvCxnSpPr/>
          <p:nvPr/>
        </p:nvCxnSpPr>
        <p:spPr>
          <a:xfrm flipH="1">
            <a:off x="1725035" y="2858349"/>
            <a:ext cx="295585" cy="645855"/>
          </a:xfrm>
          <a:prstGeom prst="straightConnector1">
            <a:avLst/>
          </a:prstGeom>
          <a:ln w="28575">
            <a:solidFill>
              <a:srgbClr val="993300"/>
            </a:solidFill>
            <a:tailEnd type="triangle"/>
          </a:ln>
        </p:spPr>
        <p:style>
          <a:lnRef idx="1">
            <a:schemeClr val="dk1"/>
          </a:lnRef>
          <a:fillRef idx="0">
            <a:schemeClr val="dk1"/>
          </a:fillRef>
          <a:effectRef idx="0">
            <a:schemeClr val="dk1"/>
          </a:effectRef>
          <a:fontRef idx="minor">
            <a:schemeClr val="tx1"/>
          </a:fontRef>
        </p:style>
      </p:cxnSp>
      <p:sp>
        <p:nvSpPr>
          <p:cNvPr id="8" name="TextBox 16">
            <a:extLst>
              <a:ext uri="{FF2B5EF4-FFF2-40B4-BE49-F238E27FC236}">
                <a16:creationId xmlns:a16="http://schemas.microsoft.com/office/drawing/2014/main" id="{607BF58C-016B-4459-B46B-E79B4839099D}"/>
              </a:ext>
            </a:extLst>
          </p:cNvPr>
          <p:cNvSpPr txBox="1"/>
          <p:nvPr/>
        </p:nvSpPr>
        <p:spPr>
          <a:xfrm>
            <a:off x="1335497" y="2673683"/>
            <a:ext cx="2184943" cy="184666"/>
          </a:xfrm>
          <a:prstGeom prst="rect">
            <a:avLst/>
          </a:prstGeom>
          <a:solidFill>
            <a:srgbClr val="FFFF99">
              <a:alpha val="33000"/>
            </a:srgbClr>
          </a:solidFill>
          <a:ln w="15875">
            <a:solidFill>
              <a:srgbClr val="993300"/>
            </a:solidFill>
          </a:ln>
        </p:spPr>
        <p:txBody>
          <a:bodyPr wrap="square" lIns="91440" tIns="0" rIns="9144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t>370 MW Generation Loss</a:t>
            </a:r>
          </a:p>
        </p:txBody>
      </p:sp>
    </p:spTree>
    <p:extLst>
      <p:ext uri="{BB962C8B-B14F-4D97-AF65-F5344CB8AC3E}">
        <p14:creationId xmlns:p14="http://schemas.microsoft.com/office/powerpoint/2010/main" val="3243952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Declining System Inertia</a:t>
            </a:r>
          </a:p>
        </p:txBody>
      </p:sp>
      <p:sp>
        <p:nvSpPr>
          <p:cNvPr id="3" name="Content Placeholder 2"/>
          <p:cNvSpPr>
            <a:spLocks noGrp="1"/>
          </p:cNvSpPr>
          <p:nvPr>
            <p:ph idx="1"/>
          </p:nvPr>
        </p:nvSpPr>
        <p:spPr>
          <a:xfrm>
            <a:off x="304800" y="5210213"/>
            <a:ext cx="8534400" cy="885787"/>
          </a:xfrm>
        </p:spPr>
        <p:txBody>
          <a:bodyPr/>
          <a:lstStyle/>
          <a:p>
            <a:r>
              <a:rPr lang="en-US" sz="1200" b="1" dirty="0"/>
              <a:t>On March 22, 2021 ERCOT inertia was at its lowest of 109 GW.s. </a:t>
            </a:r>
          </a:p>
          <a:p>
            <a:pPr lvl="1"/>
            <a:r>
              <a:rPr lang="en-US" sz="1200" dirty="0"/>
              <a:t>Note that, in ERCOT’s validation of the cases from this time, certain inconsistencies were identified in inertia value between DWG cases and ERCOT’s Network Model. These inconsistencies are primarily due to an ongoing effort to improve DWG models since 2019. As a result of these changes, </a:t>
            </a:r>
            <a:r>
              <a:rPr lang="en-US" sz="1200" b="1" u="sng" dirty="0"/>
              <a:t>inertia from at the time of the lowest value would have been around 116 GW.s</a:t>
            </a:r>
            <a:r>
              <a:rPr lang="en-US" sz="1200" dirty="0"/>
              <a:t>.</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D281AC-3330-47CE-8E30-81D49DD380D2}" type="slidenum">
              <a:rPr lang="es-MX" smtClean="0"/>
              <a:pPr/>
              <a:t>26</a:t>
            </a:fld>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2297209" y="762000"/>
            <a:ext cx="4131583" cy="2562136"/>
          </a:xfrm>
          <a:prstGeom prst="rect">
            <a:avLst/>
          </a:prstGeom>
        </p:spPr>
      </p:pic>
      <p:pic>
        <p:nvPicPr>
          <p:cNvPr id="6" name="Picture 5"/>
          <p:cNvPicPr>
            <a:picLocks noChangeAspect="1"/>
          </p:cNvPicPr>
          <p:nvPr/>
        </p:nvPicPr>
        <p:blipFill>
          <a:blip r:embed="rId3"/>
          <a:stretch>
            <a:fillRect/>
          </a:stretch>
        </p:blipFill>
        <p:spPr>
          <a:xfrm>
            <a:off x="205708" y="3194744"/>
            <a:ext cx="8732584" cy="2105654"/>
          </a:xfrm>
          <a:prstGeom prst="rect">
            <a:avLst/>
          </a:prstGeom>
        </p:spPr>
      </p:pic>
    </p:spTree>
    <p:extLst>
      <p:ext uri="{BB962C8B-B14F-4D97-AF65-F5344CB8AC3E}">
        <p14:creationId xmlns:p14="http://schemas.microsoft.com/office/powerpoint/2010/main" val="1424318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6AF71-8E59-4FD7-AD8A-7595E7637B43}"/>
              </a:ext>
            </a:extLst>
          </p:cNvPr>
          <p:cNvSpPr>
            <a:spLocks noGrp="1"/>
          </p:cNvSpPr>
          <p:nvPr>
            <p:ph type="title"/>
          </p:nvPr>
        </p:nvSpPr>
        <p:spPr/>
        <p:txBody>
          <a:bodyPr/>
          <a:lstStyle/>
          <a:p>
            <a:r>
              <a:rPr lang="en-US" dirty="0"/>
              <a:t>Number of hours with low inertia in March</a:t>
            </a:r>
          </a:p>
        </p:txBody>
      </p:sp>
      <p:sp>
        <p:nvSpPr>
          <p:cNvPr id="4" name="Content Placeholder 3">
            <a:extLst>
              <a:ext uri="{FF2B5EF4-FFF2-40B4-BE49-F238E27FC236}">
                <a16:creationId xmlns:a16="http://schemas.microsoft.com/office/drawing/2014/main" id="{43A7093D-76A8-48B3-A220-9D6D428C9779}"/>
              </a:ext>
            </a:extLst>
          </p:cNvPr>
          <p:cNvSpPr>
            <a:spLocks noGrp="1"/>
          </p:cNvSpPr>
          <p:nvPr>
            <p:ph idx="1"/>
          </p:nvPr>
        </p:nvSpPr>
        <p:spPr/>
        <p:txBody>
          <a:bodyPr/>
          <a:lstStyle/>
          <a:p>
            <a:r>
              <a:rPr lang="en-US" sz="1600" dirty="0"/>
              <a:t>In March 2021 overall inertia on the system was lower than at same time in years prior. This was largely due to a lower net load (driven by milder temperatures, more wind and thermal resource outages) during the month in comparison to same time in years prior.</a:t>
            </a:r>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r>
              <a:rPr lang="en-US" sz="1200" dirty="0"/>
              <a:t>Note that given the inconsistencies in inertia data, the number of hours for 2021 in the table above is potentially lower than the value computed using raw inertia data</a:t>
            </a:r>
            <a:r>
              <a:rPr lang="en-US" sz="1600" dirty="0"/>
              <a:t>.</a:t>
            </a:r>
          </a:p>
          <a:p>
            <a:endParaRPr lang="en-US" dirty="0"/>
          </a:p>
        </p:txBody>
      </p:sp>
      <p:graphicFrame>
        <p:nvGraphicFramePr>
          <p:cNvPr id="5" name="Table 4">
            <a:extLst>
              <a:ext uri="{FF2B5EF4-FFF2-40B4-BE49-F238E27FC236}">
                <a16:creationId xmlns:a16="http://schemas.microsoft.com/office/drawing/2014/main" id="{5E30AA44-4617-46F9-8507-056EB9D29960}"/>
              </a:ext>
            </a:extLst>
          </p:cNvPr>
          <p:cNvGraphicFramePr>
            <a:graphicFrameLocks noGrp="1"/>
          </p:cNvGraphicFramePr>
          <p:nvPr/>
        </p:nvGraphicFramePr>
        <p:xfrm>
          <a:off x="1092377" y="2295147"/>
          <a:ext cx="6959246" cy="2691824"/>
        </p:xfrm>
        <a:graphic>
          <a:graphicData uri="http://schemas.openxmlformats.org/drawingml/2006/table">
            <a:tbl>
              <a:tblPr>
                <a:tableStyleId>{21E4AEA4-8DFA-4A89-87EB-49C32662AFE0}</a:tableStyleId>
              </a:tblPr>
              <a:tblGrid>
                <a:gridCol w="3141602">
                  <a:extLst>
                    <a:ext uri="{9D8B030D-6E8A-4147-A177-3AD203B41FA5}">
                      <a16:colId xmlns:a16="http://schemas.microsoft.com/office/drawing/2014/main" val="3505008739"/>
                    </a:ext>
                  </a:extLst>
                </a:gridCol>
                <a:gridCol w="954411">
                  <a:extLst>
                    <a:ext uri="{9D8B030D-6E8A-4147-A177-3AD203B41FA5}">
                      <a16:colId xmlns:a16="http://schemas.microsoft.com/office/drawing/2014/main" val="566642307"/>
                    </a:ext>
                  </a:extLst>
                </a:gridCol>
                <a:gridCol w="954411">
                  <a:extLst>
                    <a:ext uri="{9D8B030D-6E8A-4147-A177-3AD203B41FA5}">
                      <a16:colId xmlns:a16="http://schemas.microsoft.com/office/drawing/2014/main" val="53180577"/>
                    </a:ext>
                  </a:extLst>
                </a:gridCol>
                <a:gridCol w="954411">
                  <a:extLst>
                    <a:ext uri="{9D8B030D-6E8A-4147-A177-3AD203B41FA5}">
                      <a16:colId xmlns:a16="http://schemas.microsoft.com/office/drawing/2014/main" val="1718327162"/>
                    </a:ext>
                  </a:extLst>
                </a:gridCol>
                <a:gridCol w="954411">
                  <a:extLst>
                    <a:ext uri="{9D8B030D-6E8A-4147-A177-3AD203B41FA5}">
                      <a16:colId xmlns:a16="http://schemas.microsoft.com/office/drawing/2014/main" val="3809544127"/>
                    </a:ext>
                  </a:extLst>
                </a:gridCol>
              </a:tblGrid>
              <a:tr h="450996">
                <a:tc rowSpan="2">
                  <a:txBody>
                    <a:bodyPr/>
                    <a:lstStyle/>
                    <a:p>
                      <a:pPr algn="l" fontAlgn="b"/>
                      <a:r>
                        <a:rPr lang="en-US" sz="1500" b="1" u="none" strike="noStrike" dirty="0">
                          <a:solidFill>
                            <a:schemeClr val="bg2"/>
                          </a:solidFill>
                          <a:effectLst/>
                        </a:rPr>
                        <a:t> </a:t>
                      </a:r>
                    </a:p>
                    <a:p>
                      <a:pPr algn="ctr" fontAlgn="b"/>
                      <a:r>
                        <a:rPr lang="en-US" sz="1500" b="1" u="none" strike="noStrike" dirty="0">
                          <a:solidFill>
                            <a:schemeClr val="bg2"/>
                          </a:solidFill>
                          <a:effectLst/>
                        </a:rPr>
                        <a:t> </a:t>
                      </a:r>
                      <a:endParaRPr lang="en-US" sz="1500" b="1" i="0" u="none" strike="noStrike" dirty="0">
                        <a:solidFill>
                          <a:schemeClr val="bg2"/>
                        </a:solidFill>
                        <a:effectLst/>
                        <a:latin typeface="Calibri" panose="020F0502020204030204" pitchFamily="34" charset="0"/>
                      </a:endParaRPr>
                    </a:p>
                  </a:txBody>
                  <a:tcPr marL="0" marR="0" marT="0" marB="0" anchor="ctr">
                    <a:solidFill>
                      <a:schemeClr val="accent1"/>
                    </a:solidFill>
                  </a:tcPr>
                </a:tc>
                <a:tc gridSpan="4">
                  <a:txBody>
                    <a:bodyPr/>
                    <a:lstStyle/>
                    <a:p>
                      <a:pPr algn="ctr" fontAlgn="b"/>
                      <a:r>
                        <a:rPr lang="en-US" sz="1500" b="1" u="none" strike="noStrike" dirty="0">
                          <a:solidFill>
                            <a:schemeClr val="bg2"/>
                          </a:solidFill>
                          <a:effectLst/>
                        </a:rPr>
                        <a:t>March</a:t>
                      </a:r>
                      <a:endParaRPr lang="en-US" sz="1500" b="1" i="0" u="none" strike="noStrike" dirty="0">
                        <a:solidFill>
                          <a:schemeClr val="bg2"/>
                        </a:solidFill>
                        <a:effectLst/>
                        <a:latin typeface="Calibri" panose="020F0502020204030204" pitchFamily="34" charset="0"/>
                      </a:endParaRPr>
                    </a:p>
                  </a:txBody>
                  <a:tcPr marL="0" marR="0" marT="0" marB="0" anchor="c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27881560"/>
                  </a:ext>
                </a:extLst>
              </a:tr>
              <a:tr h="461812">
                <a:tc vMerge="1">
                  <a:txBody>
                    <a:bodyPr/>
                    <a:lstStyle/>
                    <a:p>
                      <a:pPr algn="ctr" fontAlgn="b"/>
                      <a:r>
                        <a:rPr lang="en-US" sz="1500" b="1" u="none" strike="noStrike" dirty="0">
                          <a:effectLst/>
                        </a:rPr>
                        <a:t> </a:t>
                      </a:r>
                      <a:endParaRPr lang="en-US" sz="15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fontAlgn="b"/>
                      <a:r>
                        <a:rPr lang="en-US" sz="1500" b="1" u="none" strike="noStrike" dirty="0">
                          <a:solidFill>
                            <a:schemeClr val="bg2"/>
                          </a:solidFill>
                          <a:effectLst/>
                        </a:rPr>
                        <a:t>2018</a:t>
                      </a:r>
                      <a:endParaRPr lang="en-US" sz="1500" b="1" i="0" u="none" strike="noStrike" dirty="0">
                        <a:solidFill>
                          <a:schemeClr val="bg2"/>
                        </a:solidFill>
                        <a:effectLst/>
                        <a:latin typeface="Calibri" panose="020F0502020204030204" pitchFamily="34" charset="0"/>
                      </a:endParaRPr>
                    </a:p>
                  </a:txBody>
                  <a:tcPr marL="0" marR="0" marT="0" marB="0" anchor="ctr">
                    <a:solidFill>
                      <a:schemeClr val="accent1"/>
                    </a:solidFill>
                  </a:tcPr>
                </a:tc>
                <a:tc>
                  <a:txBody>
                    <a:bodyPr/>
                    <a:lstStyle/>
                    <a:p>
                      <a:pPr algn="ctr" fontAlgn="b"/>
                      <a:r>
                        <a:rPr lang="en-US" sz="1500" b="1" u="none" strike="noStrike" dirty="0">
                          <a:solidFill>
                            <a:schemeClr val="bg2"/>
                          </a:solidFill>
                          <a:effectLst/>
                        </a:rPr>
                        <a:t>2019</a:t>
                      </a:r>
                      <a:endParaRPr lang="en-US" sz="1500" b="1" i="0" u="none" strike="noStrike" dirty="0">
                        <a:solidFill>
                          <a:schemeClr val="bg2"/>
                        </a:solidFill>
                        <a:effectLst/>
                        <a:latin typeface="Calibri" panose="020F0502020204030204" pitchFamily="34" charset="0"/>
                      </a:endParaRPr>
                    </a:p>
                  </a:txBody>
                  <a:tcPr marL="0" marR="0" marT="0" marB="0" anchor="ctr">
                    <a:solidFill>
                      <a:schemeClr val="accent1"/>
                    </a:solidFill>
                  </a:tcPr>
                </a:tc>
                <a:tc>
                  <a:txBody>
                    <a:bodyPr/>
                    <a:lstStyle/>
                    <a:p>
                      <a:pPr algn="ctr" fontAlgn="b"/>
                      <a:r>
                        <a:rPr lang="en-US" sz="1500" b="1" u="none" strike="noStrike" dirty="0">
                          <a:solidFill>
                            <a:schemeClr val="bg2"/>
                          </a:solidFill>
                          <a:effectLst/>
                        </a:rPr>
                        <a:t>2020</a:t>
                      </a:r>
                      <a:endParaRPr lang="en-US" sz="1500" b="1" i="0" u="none" strike="noStrike" dirty="0">
                        <a:solidFill>
                          <a:schemeClr val="bg2"/>
                        </a:solidFill>
                        <a:effectLst/>
                        <a:latin typeface="Calibri" panose="020F0502020204030204" pitchFamily="34" charset="0"/>
                      </a:endParaRPr>
                    </a:p>
                  </a:txBody>
                  <a:tcPr marL="0" marR="0" marT="0" marB="0" anchor="ctr">
                    <a:solidFill>
                      <a:schemeClr val="accent1"/>
                    </a:solidFill>
                  </a:tcPr>
                </a:tc>
                <a:tc>
                  <a:txBody>
                    <a:bodyPr/>
                    <a:lstStyle/>
                    <a:p>
                      <a:pPr algn="ctr" fontAlgn="b"/>
                      <a:r>
                        <a:rPr lang="en-US" sz="1500" b="1" u="none" strike="noStrike" dirty="0">
                          <a:solidFill>
                            <a:schemeClr val="bg2"/>
                          </a:solidFill>
                          <a:effectLst/>
                        </a:rPr>
                        <a:t>2021</a:t>
                      </a:r>
                      <a:endParaRPr lang="en-US" sz="1500" b="1" i="0" u="none" strike="noStrike" dirty="0">
                        <a:solidFill>
                          <a:schemeClr val="bg2"/>
                        </a:solidFill>
                        <a:effectLst/>
                        <a:latin typeface="Calibri" panose="020F0502020204030204" pitchFamily="34" charset="0"/>
                      </a:endParaRPr>
                    </a:p>
                  </a:txBody>
                  <a:tcPr marL="0" marR="0" marT="0" marB="0" anchor="ctr">
                    <a:solidFill>
                      <a:schemeClr val="accent1"/>
                    </a:solidFill>
                  </a:tcPr>
                </a:tc>
                <a:extLst>
                  <a:ext uri="{0D108BD9-81ED-4DB2-BD59-A6C34878D82A}">
                    <a16:rowId xmlns:a16="http://schemas.microsoft.com/office/drawing/2014/main" val="1895423409"/>
                  </a:ext>
                </a:extLst>
              </a:tr>
              <a:tr h="877024">
                <a:tc>
                  <a:txBody>
                    <a:bodyPr/>
                    <a:lstStyle/>
                    <a:p>
                      <a:pPr algn="ctr" fontAlgn="b"/>
                      <a:r>
                        <a:rPr lang="en-US" sz="1500" b="1" u="none" strike="noStrike" dirty="0">
                          <a:solidFill>
                            <a:schemeClr val="bg2"/>
                          </a:solidFill>
                          <a:effectLst/>
                        </a:rPr>
                        <a:t>Number of hours with &lt;120 GWs</a:t>
                      </a:r>
                      <a:endParaRPr lang="en-US" sz="1500" b="1" i="0" u="none" strike="noStrike" dirty="0">
                        <a:solidFill>
                          <a:schemeClr val="bg2"/>
                        </a:solidFill>
                        <a:effectLst/>
                        <a:latin typeface="Calibri" panose="020F0502020204030204" pitchFamily="34" charset="0"/>
                      </a:endParaRPr>
                    </a:p>
                  </a:txBody>
                  <a:tcPr marL="0" marR="0" marT="0" marB="0" anchor="ctr">
                    <a:solidFill>
                      <a:schemeClr val="accent1"/>
                    </a:solidFill>
                  </a:tcPr>
                </a:tc>
                <a:tc>
                  <a:txBody>
                    <a:bodyPr/>
                    <a:lstStyle/>
                    <a:p>
                      <a:pPr algn="ctr" fontAlgn="b"/>
                      <a:r>
                        <a:rPr lang="en-US" sz="1500" b="1" u="none" strike="noStrike" dirty="0">
                          <a:solidFill>
                            <a:schemeClr val="accent2"/>
                          </a:solidFill>
                          <a:effectLst/>
                        </a:rPr>
                        <a:t>0</a:t>
                      </a:r>
                      <a:endParaRPr lang="en-US" sz="1500" b="1" i="0" u="none" strike="noStrike" dirty="0">
                        <a:solidFill>
                          <a:schemeClr val="accent2"/>
                        </a:solidFill>
                        <a:effectLst/>
                        <a:latin typeface="Calibri" panose="020F0502020204030204" pitchFamily="34" charset="0"/>
                      </a:endParaRPr>
                    </a:p>
                  </a:txBody>
                  <a:tcPr marL="0" marR="0" marT="0" marB="0" anchor="ctr"/>
                </a:tc>
                <a:tc>
                  <a:txBody>
                    <a:bodyPr/>
                    <a:lstStyle/>
                    <a:p>
                      <a:pPr algn="ctr" fontAlgn="b"/>
                      <a:r>
                        <a:rPr lang="en-US" sz="1500" b="1" u="none" strike="noStrike" dirty="0">
                          <a:solidFill>
                            <a:schemeClr val="accent2"/>
                          </a:solidFill>
                          <a:effectLst/>
                        </a:rPr>
                        <a:t>0</a:t>
                      </a:r>
                      <a:endParaRPr lang="en-US" sz="1500" b="1" i="0" u="none" strike="noStrike" dirty="0">
                        <a:solidFill>
                          <a:schemeClr val="accent2"/>
                        </a:solidFill>
                        <a:effectLst/>
                        <a:latin typeface="Calibri" panose="020F0502020204030204" pitchFamily="34" charset="0"/>
                      </a:endParaRPr>
                    </a:p>
                  </a:txBody>
                  <a:tcPr marL="0" marR="0" marT="0" marB="0" anchor="ctr"/>
                </a:tc>
                <a:tc>
                  <a:txBody>
                    <a:bodyPr/>
                    <a:lstStyle/>
                    <a:p>
                      <a:pPr algn="ctr" fontAlgn="b"/>
                      <a:r>
                        <a:rPr lang="en-US" sz="1500" b="1" u="none" strike="noStrike" dirty="0">
                          <a:solidFill>
                            <a:schemeClr val="accent2"/>
                          </a:solidFill>
                          <a:effectLst/>
                        </a:rPr>
                        <a:t>0</a:t>
                      </a:r>
                      <a:endParaRPr lang="en-US" sz="1500" b="1" i="0" u="none" strike="noStrike" dirty="0">
                        <a:solidFill>
                          <a:schemeClr val="accent2"/>
                        </a:solidFill>
                        <a:effectLst/>
                        <a:latin typeface="Calibri" panose="020F0502020204030204" pitchFamily="34" charset="0"/>
                      </a:endParaRPr>
                    </a:p>
                  </a:txBody>
                  <a:tcPr marL="0" marR="0" marT="0" marB="0" anchor="ctr"/>
                </a:tc>
                <a:tc>
                  <a:txBody>
                    <a:bodyPr/>
                    <a:lstStyle/>
                    <a:p>
                      <a:pPr algn="ctr" fontAlgn="b"/>
                      <a:r>
                        <a:rPr lang="en-US" sz="1500" b="1" u="none" strike="noStrike" dirty="0">
                          <a:solidFill>
                            <a:schemeClr val="accent2"/>
                          </a:solidFill>
                          <a:effectLst/>
                        </a:rPr>
                        <a:t>15</a:t>
                      </a:r>
                      <a:endParaRPr lang="en-US" sz="1500" b="1" i="0" u="none" strike="noStrike" dirty="0">
                        <a:solidFill>
                          <a:schemeClr val="accent2"/>
                        </a:solidFill>
                        <a:effectLst/>
                        <a:latin typeface="Calibri" panose="020F0502020204030204" pitchFamily="34" charset="0"/>
                      </a:endParaRPr>
                    </a:p>
                  </a:txBody>
                  <a:tcPr marL="0" marR="0" marT="0" marB="0" anchor="ctr"/>
                </a:tc>
                <a:extLst>
                  <a:ext uri="{0D108BD9-81ED-4DB2-BD59-A6C34878D82A}">
                    <a16:rowId xmlns:a16="http://schemas.microsoft.com/office/drawing/2014/main" val="172378836"/>
                  </a:ext>
                </a:extLst>
              </a:tr>
              <a:tr h="901992">
                <a:tc>
                  <a:txBody>
                    <a:bodyPr/>
                    <a:lstStyle/>
                    <a:p>
                      <a:pPr algn="ctr" fontAlgn="b"/>
                      <a:r>
                        <a:rPr lang="en-US" sz="1500" b="1" u="none" strike="noStrike" dirty="0">
                          <a:solidFill>
                            <a:schemeClr val="bg2"/>
                          </a:solidFill>
                          <a:effectLst/>
                        </a:rPr>
                        <a:t>Number of hours with &lt;128 GWs</a:t>
                      </a:r>
                      <a:endParaRPr lang="en-US" sz="1500" b="1" i="0" u="none" strike="noStrike" dirty="0">
                        <a:solidFill>
                          <a:schemeClr val="bg2"/>
                        </a:solidFill>
                        <a:effectLst/>
                        <a:latin typeface="Calibri" panose="020F0502020204030204" pitchFamily="34" charset="0"/>
                      </a:endParaRPr>
                    </a:p>
                  </a:txBody>
                  <a:tcPr marL="0" marR="0" marT="0" marB="0" anchor="ctr">
                    <a:solidFill>
                      <a:schemeClr val="accent1"/>
                    </a:solidFill>
                  </a:tcPr>
                </a:tc>
                <a:tc>
                  <a:txBody>
                    <a:bodyPr/>
                    <a:lstStyle/>
                    <a:p>
                      <a:pPr algn="ctr" fontAlgn="b"/>
                      <a:r>
                        <a:rPr lang="en-US" sz="1500" b="1" u="none" strike="noStrike">
                          <a:solidFill>
                            <a:schemeClr val="accent2"/>
                          </a:solidFill>
                          <a:effectLst/>
                        </a:rPr>
                        <a:t>0</a:t>
                      </a:r>
                      <a:endParaRPr lang="en-US" sz="1500" b="1" i="0" u="none" strike="noStrike">
                        <a:solidFill>
                          <a:schemeClr val="accent2"/>
                        </a:solidFill>
                        <a:effectLst/>
                        <a:latin typeface="Calibri" panose="020F0502020204030204" pitchFamily="34" charset="0"/>
                      </a:endParaRPr>
                    </a:p>
                  </a:txBody>
                  <a:tcPr marL="0" marR="0" marT="0" marB="0" anchor="ctr"/>
                </a:tc>
                <a:tc>
                  <a:txBody>
                    <a:bodyPr/>
                    <a:lstStyle/>
                    <a:p>
                      <a:pPr algn="ctr" fontAlgn="b"/>
                      <a:r>
                        <a:rPr lang="en-US" sz="1500" b="1" u="none" strike="noStrike" dirty="0">
                          <a:solidFill>
                            <a:schemeClr val="accent2"/>
                          </a:solidFill>
                          <a:effectLst/>
                        </a:rPr>
                        <a:t>0</a:t>
                      </a:r>
                      <a:endParaRPr lang="en-US" sz="1500" b="1" i="0" u="none" strike="noStrike" dirty="0">
                        <a:solidFill>
                          <a:schemeClr val="accent2"/>
                        </a:solidFill>
                        <a:effectLst/>
                        <a:latin typeface="Calibri" panose="020F0502020204030204" pitchFamily="34" charset="0"/>
                      </a:endParaRPr>
                    </a:p>
                  </a:txBody>
                  <a:tcPr marL="0" marR="0" marT="0" marB="0" anchor="ctr"/>
                </a:tc>
                <a:tc>
                  <a:txBody>
                    <a:bodyPr/>
                    <a:lstStyle/>
                    <a:p>
                      <a:pPr algn="ctr" fontAlgn="b"/>
                      <a:r>
                        <a:rPr lang="en-US" sz="1500" b="1" u="none" strike="noStrike" dirty="0">
                          <a:solidFill>
                            <a:schemeClr val="accent2"/>
                          </a:solidFill>
                          <a:effectLst/>
                        </a:rPr>
                        <a:t>0</a:t>
                      </a:r>
                      <a:endParaRPr lang="en-US" sz="1500" b="1" i="0" u="none" strike="noStrike" dirty="0">
                        <a:solidFill>
                          <a:schemeClr val="accent2"/>
                        </a:solidFill>
                        <a:effectLst/>
                        <a:latin typeface="Calibri" panose="020F0502020204030204" pitchFamily="34" charset="0"/>
                      </a:endParaRPr>
                    </a:p>
                  </a:txBody>
                  <a:tcPr marL="0" marR="0" marT="0" marB="0" anchor="ctr"/>
                </a:tc>
                <a:tc>
                  <a:txBody>
                    <a:bodyPr/>
                    <a:lstStyle/>
                    <a:p>
                      <a:pPr algn="ctr" fontAlgn="b"/>
                      <a:r>
                        <a:rPr lang="en-US" sz="1500" b="1" u="none" strike="noStrike" dirty="0">
                          <a:solidFill>
                            <a:schemeClr val="accent2"/>
                          </a:solidFill>
                          <a:effectLst/>
                        </a:rPr>
                        <a:t>71</a:t>
                      </a:r>
                      <a:endParaRPr lang="en-US" sz="1500" b="1" i="0" u="none" strike="noStrike" dirty="0">
                        <a:solidFill>
                          <a:schemeClr val="accent2"/>
                        </a:solidFill>
                        <a:effectLst/>
                        <a:latin typeface="Calibri" panose="020F0502020204030204" pitchFamily="34" charset="0"/>
                      </a:endParaRPr>
                    </a:p>
                  </a:txBody>
                  <a:tcPr marL="0" marR="0" marT="0" marB="0" anchor="ctr"/>
                </a:tc>
                <a:extLst>
                  <a:ext uri="{0D108BD9-81ED-4DB2-BD59-A6C34878D82A}">
                    <a16:rowId xmlns:a16="http://schemas.microsoft.com/office/drawing/2014/main" val="3215784460"/>
                  </a:ext>
                </a:extLst>
              </a:tr>
            </a:tbl>
          </a:graphicData>
        </a:graphic>
      </p:graphicFrame>
    </p:spTree>
    <p:extLst>
      <p:ext uri="{BB962C8B-B14F-4D97-AF65-F5344CB8AC3E}">
        <p14:creationId xmlns:p14="http://schemas.microsoft.com/office/powerpoint/2010/main" val="1359283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CA1F7E54-FE90-435D-8F1A-D2DFA6FF5773}"/>
              </a:ext>
            </a:extLst>
          </p:cNvPr>
          <p:cNvGraphicFramePr>
            <a:graphicFrameLocks/>
          </p:cNvGraphicFramePr>
          <p:nvPr/>
        </p:nvGraphicFramePr>
        <p:xfrm>
          <a:off x="527702" y="1007662"/>
          <a:ext cx="8088596" cy="484267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00B4D49D-96BF-4E55-958A-68E296AD394F}"/>
              </a:ext>
            </a:extLst>
          </p:cNvPr>
          <p:cNvSpPr>
            <a:spLocks noGrp="1"/>
          </p:cNvSpPr>
          <p:nvPr>
            <p:ph type="title"/>
          </p:nvPr>
        </p:nvSpPr>
        <p:spPr/>
        <p:txBody>
          <a:bodyPr/>
          <a:lstStyle/>
          <a:p>
            <a:r>
              <a:rPr lang="en-US" dirty="0"/>
              <a:t>Total Inertia in March 2018-2021</a:t>
            </a:r>
          </a:p>
        </p:txBody>
      </p:sp>
    </p:spTree>
    <p:extLst>
      <p:ext uri="{BB962C8B-B14F-4D97-AF65-F5344CB8AC3E}">
        <p14:creationId xmlns:p14="http://schemas.microsoft.com/office/powerpoint/2010/main" val="4280281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F3E76-1D1D-4D6B-8F82-FFABDF36B736}"/>
              </a:ext>
            </a:extLst>
          </p:cNvPr>
          <p:cNvSpPr>
            <a:spLocks noGrp="1"/>
          </p:cNvSpPr>
          <p:nvPr>
            <p:ph type="title"/>
          </p:nvPr>
        </p:nvSpPr>
        <p:spPr/>
        <p:txBody>
          <a:bodyPr/>
          <a:lstStyle/>
          <a:p>
            <a:r>
              <a:rPr lang="en-US" dirty="0"/>
              <a:t>Net-Load in March 2018 - 2021</a:t>
            </a:r>
          </a:p>
        </p:txBody>
      </p:sp>
      <p:sp>
        <p:nvSpPr>
          <p:cNvPr id="3" name="Content Placeholder 2">
            <a:extLst>
              <a:ext uri="{FF2B5EF4-FFF2-40B4-BE49-F238E27FC236}">
                <a16:creationId xmlns:a16="http://schemas.microsoft.com/office/drawing/2014/main" id="{3E4B8B6B-0D46-4B9A-BE53-343B517B4531}"/>
              </a:ext>
            </a:extLst>
          </p:cNvPr>
          <p:cNvSpPr>
            <a:spLocks noGrp="1"/>
          </p:cNvSpPr>
          <p:nvPr>
            <p:ph idx="1"/>
          </p:nvPr>
        </p:nvSpPr>
        <p:spPr>
          <a:xfrm>
            <a:off x="304800" y="855406"/>
            <a:ext cx="8534400" cy="5064627"/>
          </a:xfrm>
        </p:spPr>
        <p:txBody>
          <a:bodyPr/>
          <a:lstStyle/>
          <a:p>
            <a:endParaRPr lang="en-US" dirty="0"/>
          </a:p>
        </p:txBody>
      </p:sp>
      <p:sp>
        <p:nvSpPr>
          <p:cNvPr id="4" name="Slide Number Placeholder 3">
            <a:extLst>
              <a:ext uri="{FF2B5EF4-FFF2-40B4-BE49-F238E27FC236}">
                <a16:creationId xmlns:a16="http://schemas.microsoft.com/office/drawing/2014/main" id="{0D47EB45-4454-4E56-AEFC-0E8E7EEB8563}"/>
              </a:ext>
            </a:extLst>
          </p:cNvPr>
          <p:cNvSpPr>
            <a:spLocks noGrp="1"/>
          </p:cNvSpPr>
          <p:nvPr>
            <p:ph type="sldNum" sz="quarter" idx="4"/>
          </p:nvPr>
        </p:nvSpPr>
        <p:spPr/>
        <p:txBody>
          <a:bodyPr/>
          <a:lstStyle/>
          <a:p>
            <a:fld id="{1D93BD3E-1E9A-4970-A6F7-E7AC52762E0C}" type="slidenum">
              <a:rPr lang="en-US" smtClean="0"/>
              <a:pPr/>
              <a:t>29</a:t>
            </a:fld>
            <a:endParaRPr lang="en-US" dirty="0"/>
          </a:p>
        </p:txBody>
      </p:sp>
      <p:graphicFrame>
        <p:nvGraphicFramePr>
          <p:cNvPr id="8" name="Chart 7">
            <a:extLst>
              <a:ext uri="{FF2B5EF4-FFF2-40B4-BE49-F238E27FC236}">
                <a16:creationId xmlns:a16="http://schemas.microsoft.com/office/drawing/2014/main" id="{00F06893-CC37-43AC-91C0-6B79C33E6FCF}"/>
              </a:ext>
            </a:extLst>
          </p:cNvPr>
          <p:cNvGraphicFramePr>
            <a:graphicFrameLocks/>
          </p:cNvGraphicFramePr>
          <p:nvPr/>
        </p:nvGraphicFramePr>
        <p:xfrm>
          <a:off x="675968" y="1553786"/>
          <a:ext cx="7772400" cy="41192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034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Nodal Operating Guide 2.6.2 – Under Frequency Relays for Generators</a:t>
            </a:r>
          </a:p>
        </p:txBody>
      </p:sp>
      <p:sp>
        <p:nvSpPr>
          <p:cNvPr id="3" name="Content Placeholder 2"/>
          <p:cNvSpPr>
            <a:spLocks noGrp="1"/>
          </p:cNvSpPr>
          <p:nvPr>
            <p:ph idx="1"/>
          </p:nvPr>
        </p:nvSpPr>
        <p:spPr/>
        <p:txBody>
          <a:bodyPr/>
          <a:lstStyle/>
          <a:p>
            <a:r>
              <a:rPr lang="en-US" sz="1600" dirty="0"/>
              <a:t>If under-frequency relays are installed and activated to trip the unit, these relays shall be set such that the automatic removal of individual Generation Resources from the ERCOT System meets the following requirements: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600" dirty="0"/>
              <a:t>Aligned with NERC PRC-024-2 Standard.</a:t>
            </a:r>
          </a:p>
          <a:p>
            <a:endParaRPr lang="en-US" sz="1600" dirty="0"/>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7" name="Table 6"/>
          <p:cNvGraphicFramePr>
            <a:graphicFrameLocks noGrp="1"/>
          </p:cNvGraphicFramePr>
          <p:nvPr/>
        </p:nvGraphicFramePr>
        <p:xfrm>
          <a:off x="952500" y="2116425"/>
          <a:ext cx="6705600" cy="2204594"/>
        </p:xfrm>
        <a:graphic>
          <a:graphicData uri="http://schemas.openxmlformats.org/drawingml/2006/table">
            <a:tbl>
              <a:tblPr firstRow="1" firstCol="1" bandRow="1">
                <a:tableStyleId>{69012ECD-51FC-41F1-AA8D-1B2483CD663E}</a:tableStyleId>
              </a:tblPr>
              <a:tblGrid>
                <a:gridCol w="33528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tblGrid>
              <a:tr h="215955">
                <a:tc>
                  <a:txBody>
                    <a:bodyPr/>
                    <a:lstStyle/>
                    <a:p>
                      <a:pPr marL="0" marR="0" algn="ctr">
                        <a:spcBef>
                          <a:spcPts val="0"/>
                        </a:spcBef>
                        <a:spcAft>
                          <a:spcPts val="0"/>
                        </a:spcAft>
                      </a:pPr>
                      <a:r>
                        <a:rPr lang="en-US" sz="1600" cap="small" baseline="0" dirty="0">
                          <a:effectLst/>
                        </a:rPr>
                        <a:t>Frequency Range </a:t>
                      </a:r>
                      <a:endParaRPr lang="en-US" sz="1600" b="0" cap="small" baseline="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accent1"/>
                      </a:solidFill>
                      <a:prstDash val="solid"/>
                      <a:round/>
                      <a:headEnd type="none" w="med" len="med"/>
                      <a:tailEnd type="none" w="med" len="med"/>
                    </a:lnR>
                    <a:solidFill>
                      <a:schemeClr val="accent1"/>
                    </a:solidFill>
                  </a:tcPr>
                </a:tc>
                <a:tc>
                  <a:txBody>
                    <a:bodyPr/>
                    <a:lstStyle/>
                    <a:p>
                      <a:pPr marL="0" marR="0" algn="ctr">
                        <a:spcBef>
                          <a:spcPts val="0"/>
                        </a:spcBef>
                        <a:spcAft>
                          <a:spcPts val="0"/>
                        </a:spcAft>
                      </a:pPr>
                      <a:r>
                        <a:rPr lang="en-US" sz="1600" cap="small" baseline="0" dirty="0">
                          <a:effectLst/>
                        </a:rPr>
                        <a:t>Delay to Trip </a:t>
                      </a:r>
                      <a:endParaRPr lang="en-US" sz="1600" b="0" cap="small" baseline="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solidFill>
                      <a:schemeClr val="accent1"/>
                    </a:solidFill>
                  </a:tcPr>
                </a:tc>
                <a:extLst>
                  <a:ext uri="{0D108BD9-81ED-4DB2-BD59-A6C34878D82A}">
                    <a16:rowId xmlns:a16="http://schemas.microsoft.com/office/drawing/2014/main" val="10000"/>
                  </a:ext>
                </a:extLst>
              </a:tr>
              <a:tr h="435723">
                <a:tc>
                  <a:txBody>
                    <a:bodyPr/>
                    <a:lstStyle/>
                    <a:p>
                      <a:pPr marL="0" marR="0" algn="ctr">
                        <a:spcBef>
                          <a:spcPts val="0"/>
                        </a:spcBef>
                        <a:spcAft>
                          <a:spcPts val="0"/>
                        </a:spcAft>
                      </a:pPr>
                      <a:r>
                        <a:rPr lang="en-US" sz="1200" b="0" dirty="0">
                          <a:solidFill>
                            <a:schemeClr val="tx2"/>
                          </a:solidFill>
                          <a:effectLst/>
                        </a:rPr>
                        <a:t>Above 59.4 Hz </a:t>
                      </a:r>
                      <a:endParaRPr lang="en-US" sz="1200" b="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0" marR="0" algn="ctr">
                        <a:spcBef>
                          <a:spcPts val="0"/>
                        </a:spcBef>
                        <a:spcAft>
                          <a:spcPts val="0"/>
                        </a:spcAft>
                      </a:pPr>
                      <a:r>
                        <a:rPr lang="en-US" sz="1200" dirty="0">
                          <a:solidFill>
                            <a:schemeClr val="tx2"/>
                          </a:solidFill>
                          <a:effectLst/>
                        </a:rPr>
                        <a:t>No automatic tripping </a:t>
                      </a:r>
                    </a:p>
                    <a:p>
                      <a:pPr marL="0" marR="0" algn="ctr">
                        <a:spcBef>
                          <a:spcPts val="0"/>
                        </a:spcBef>
                        <a:spcAft>
                          <a:spcPts val="0"/>
                        </a:spcAft>
                      </a:pPr>
                      <a:r>
                        <a:rPr lang="en-US" sz="1200" dirty="0">
                          <a:solidFill>
                            <a:schemeClr val="tx2"/>
                          </a:solidFill>
                          <a:effectLst/>
                        </a:rPr>
                        <a:t>(Continuous operation) </a:t>
                      </a:r>
                      <a:endParaRPr lang="en-US" sz="1200" b="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0001"/>
                  </a:ext>
                </a:extLst>
              </a:tr>
              <a:tr h="435723">
                <a:tc>
                  <a:txBody>
                    <a:bodyPr/>
                    <a:lstStyle/>
                    <a:p>
                      <a:pPr marL="0" marR="0" algn="ctr">
                        <a:spcBef>
                          <a:spcPts val="0"/>
                        </a:spcBef>
                        <a:spcAft>
                          <a:spcPts val="0"/>
                        </a:spcAft>
                      </a:pPr>
                      <a:r>
                        <a:rPr lang="en-US" sz="1200" b="0" dirty="0">
                          <a:solidFill>
                            <a:schemeClr val="tx2"/>
                          </a:solidFill>
                          <a:effectLst/>
                        </a:rPr>
                        <a:t>Above 58.4 Hz up to </a:t>
                      </a:r>
                    </a:p>
                    <a:p>
                      <a:pPr marL="0" marR="0" algn="ctr">
                        <a:spcBef>
                          <a:spcPts val="0"/>
                        </a:spcBef>
                        <a:spcAft>
                          <a:spcPts val="0"/>
                        </a:spcAft>
                      </a:pPr>
                      <a:r>
                        <a:rPr lang="en-US" sz="1200" b="0" dirty="0">
                          <a:solidFill>
                            <a:schemeClr val="tx2"/>
                          </a:solidFill>
                          <a:effectLst/>
                        </a:rPr>
                        <a:t>And including 59.4 Hz </a:t>
                      </a:r>
                      <a:endParaRPr lang="en-US" sz="1200" b="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0" marR="0" algn="ctr">
                        <a:spcBef>
                          <a:spcPts val="0"/>
                        </a:spcBef>
                        <a:spcAft>
                          <a:spcPts val="0"/>
                        </a:spcAft>
                      </a:pPr>
                      <a:r>
                        <a:rPr lang="en-US" sz="1200" dirty="0">
                          <a:solidFill>
                            <a:schemeClr val="tx2"/>
                          </a:solidFill>
                          <a:effectLst/>
                        </a:rPr>
                        <a:t>Not less than 9 minutes </a:t>
                      </a:r>
                      <a:endParaRPr lang="en-US" sz="1200" b="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0002"/>
                  </a:ext>
                </a:extLst>
              </a:tr>
              <a:tr h="435723">
                <a:tc>
                  <a:txBody>
                    <a:bodyPr/>
                    <a:lstStyle/>
                    <a:p>
                      <a:pPr marL="0" marR="0" algn="ctr">
                        <a:spcBef>
                          <a:spcPts val="0"/>
                        </a:spcBef>
                        <a:spcAft>
                          <a:spcPts val="0"/>
                        </a:spcAft>
                      </a:pPr>
                      <a:r>
                        <a:rPr lang="en-US" sz="1200" b="0" dirty="0">
                          <a:solidFill>
                            <a:schemeClr val="tx2"/>
                          </a:solidFill>
                          <a:effectLst/>
                        </a:rPr>
                        <a:t>Above 58.0 Hz up to </a:t>
                      </a:r>
                    </a:p>
                    <a:p>
                      <a:pPr marL="0" marR="0" algn="ctr">
                        <a:spcBef>
                          <a:spcPts val="0"/>
                        </a:spcBef>
                        <a:spcAft>
                          <a:spcPts val="0"/>
                        </a:spcAft>
                      </a:pPr>
                      <a:r>
                        <a:rPr lang="en-US" sz="1200" b="0" dirty="0">
                          <a:solidFill>
                            <a:schemeClr val="tx2"/>
                          </a:solidFill>
                          <a:effectLst/>
                        </a:rPr>
                        <a:t>And including 58.4 Hz </a:t>
                      </a:r>
                      <a:endParaRPr lang="en-US" sz="1200" b="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0" marR="0" algn="ctr">
                        <a:spcBef>
                          <a:spcPts val="0"/>
                        </a:spcBef>
                        <a:spcAft>
                          <a:spcPts val="0"/>
                        </a:spcAft>
                      </a:pPr>
                      <a:r>
                        <a:rPr lang="en-US" sz="1200" dirty="0">
                          <a:solidFill>
                            <a:schemeClr val="tx2"/>
                          </a:solidFill>
                          <a:effectLst/>
                        </a:rPr>
                        <a:t>Not less than 30 seconds </a:t>
                      </a:r>
                      <a:endParaRPr lang="en-US" sz="1200" b="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0003"/>
                  </a:ext>
                </a:extLst>
              </a:tr>
              <a:tr h="435723">
                <a:tc>
                  <a:txBody>
                    <a:bodyPr/>
                    <a:lstStyle/>
                    <a:p>
                      <a:pPr marL="0" marR="0" algn="ctr">
                        <a:spcBef>
                          <a:spcPts val="0"/>
                        </a:spcBef>
                        <a:spcAft>
                          <a:spcPts val="0"/>
                        </a:spcAft>
                      </a:pPr>
                      <a:r>
                        <a:rPr lang="en-US" sz="1200" b="0" dirty="0">
                          <a:solidFill>
                            <a:schemeClr val="tx2"/>
                          </a:solidFill>
                          <a:effectLst/>
                        </a:rPr>
                        <a:t>Above 57.5 Hz up to </a:t>
                      </a:r>
                    </a:p>
                    <a:p>
                      <a:pPr marL="0" marR="0" algn="ctr">
                        <a:spcBef>
                          <a:spcPts val="0"/>
                        </a:spcBef>
                        <a:spcAft>
                          <a:spcPts val="0"/>
                        </a:spcAft>
                      </a:pPr>
                      <a:r>
                        <a:rPr lang="en-US" sz="1200" b="0" dirty="0">
                          <a:solidFill>
                            <a:schemeClr val="tx2"/>
                          </a:solidFill>
                          <a:effectLst/>
                        </a:rPr>
                        <a:t>And including 58.0 Hz </a:t>
                      </a:r>
                      <a:endParaRPr lang="en-US" sz="1200" b="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0" marR="0" algn="ctr">
                        <a:spcBef>
                          <a:spcPts val="0"/>
                        </a:spcBef>
                        <a:spcAft>
                          <a:spcPts val="0"/>
                        </a:spcAft>
                      </a:pPr>
                      <a:r>
                        <a:rPr lang="en-US" sz="1200" dirty="0">
                          <a:solidFill>
                            <a:schemeClr val="tx2"/>
                          </a:solidFill>
                          <a:effectLst/>
                        </a:rPr>
                        <a:t>Not less than 2 seconds </a:t>
                      </a:r>
                      <a:endParaRPr lang="en-US" sz="1200" b="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0004"/>
                  </a:ext>
                </a:extLst>
              </a:tr>
              <a:tr h="217862">
                <a:tc>
                  <a:txBody>
                    <a:bodyPr/>
                    <a:lstStyle/>
                    <a:p>
                      <a:pPr marL="0" marR="0" algn="ctr">
                        <a:spcBef>
                          <a:spcPts val="0"/>
                        </a:spcBef>
                        <a:spcAft>
                          <a:spcPts val="0"/>
                        </a:spcAft>
                      </a:pPr>
                      <a:r>
                        <a:rPr lang="en-US" sz="1200" b="0" dirty="0">
                          <a:solidFill>
                            <a:schemeClr val="tx2"/>
                          </a:solidFill>
                          <a:effectLst/>
                        </a:rPr>
                        <a:t>57.5 Hz or below </a:t>
                      </a:r>
                      <a:endParaRPr lang="en-US" sz="1200" b="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0" marR="0" algn="ctr">
                        <a:spcBef>
                          <a:spcPts val="0"/>
                        </a:spcBef>
                        <a:spcAft>
                          <a:spcPts val="0"/>
                        </a:spcAft>
                      </a:pPr>
                      <a:r>
                        <a:rPr lang="en-US" sz="1200" dirty="0">
                          <a:solidFill>
                            <a:schemeClr val="tx2"/>
                          </a:solidFill>
                          <a:effectLst/>
                        </a:rPr>
                        <a:t>No time delay required </a:t>
                      </a:r>
                      <a:endParaRPr lang="en-US" sz="1200" b="0"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98308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21993-FD80-40CA-99E6-012217965AA7}"/>
              </a:ext>
            </a:extLst>
          </p:cNvPr>
          <p:cNvSpPr>
            <a:spLocks noGrp="1"/>
          </p:cNvSpPr>
          <p:nvPr>
            <p:ph type="title"/>
          </p:nvPr>
        </p:nvSpPr>
        <p:spPr/>
        <p:txBody>
          <a:bodyPr/>
          <a:lstStyle/>
          <a:p>
            <a:r>
              <a:rPr lang="en-US" dirty="0"/>
              <a:t>Load in March 2018 - 2021</a:t>
            </a:r>
          </a:p>
        </p:txBody>
      </p:sp>
      <p:sp>
        <p:nvSpPr>
          <p:cNvPr id="3" name="Content Placeholder 2">
            <a:extLst>
              <a:ext uri="{FF2B5EF4-FFF2-40B4-BE49-F238E27FC236}">
                <a16:creationId xmlns:a16="http://schemas.microsoft.com/office/drawing/2014/main" id="{3BEFA178-340A-41B3-9761-A524B0B87112}"/>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770AFB07-F9C0-46D6-9556-7B2FF62CB357}"/>
              </a:ext>
            </a:extLst>
          </p:cNvPr>
          <p:cNvSpPr>
            <a:spLocks noGrp="1"/>
          </p:cNvSpPr>
          <p:nvPr>
            <p:ph type="sldNum" sz="quarter" idx="4"/>
          </p:nvPr>
        </p:nvSpPr>
        <p:spPr/>
        <p:txBody>
          <a:bodyPr/>
          <a:lstStyle/>
          <a:p>
            <a:fld id="{1D93BD3E-1E9A-4970-A6F7-E7AC52762E0C}" type="slidenum">
              <a:rPr lang="en-US" smtClean="0"/>
              <a:pPr/>
              <a:t>30</a:t>
            </a:fld>
            <a:endParaRPr lang="en-US" dirty="0"/>
          </a:p>
        </p:txBody>
      </p:sp>
      <p:graphicFrame>
        <p:nvGraphicFramePr>
          <p:cNvPr id="5" name="Chart 4">
            <a:extLst>
              <a:ext uri="{FF2B5EF4-FFF2-40B4-BE49-F238E27FC236}">
                <a16:creationId xmlns:a16="http://schemas.microsoft.com/office/drawing/2014/main" id="{5A71DA23-13C4-461E-AC10-7CF8251EF11C}"/>
              </a:ext>
            </a:extLst>
          </p:cNvPr>
          <p:cNvGraphicFramePr>
            <a:graphicFrameLocks/>
          </p:cNvGraphicFramePr>
          <p:nvPr/>
        </p:nvGraphicFramePr>
        <p:xfrm>
          <a:off x="685800" y="1395167"/>
          <a:ext cx="7772400" cy="41239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6691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84A01-93AA-4D17-99DB-F8386D81C06C}"/>
              </a:ext>
            </a:extLst>
          </p:cNvPr>
          <p:cNvSpPr>
            <a:spLocks noGrp="1"/>
          </p:cNvSpPr>
          <p:nvPr>
            <p:ph type="title"/>
          </p:nvPr>
        </p:nvSpPr>
        <p:spPr/>
        <p:txBody>
          <a:bodyPr/>
          <a:lstStyle/>
          <a:p>
            <a:r>
              <a:rPr lang="en-US" dirty="0"/>
              <a:t>Wind in March 2018 - 2021</a:t>
            </a:r>
          </a:p>
        </p:txBody>
      </p:sp>
      <p:sp>
        <p:nvSpPr>
          <p:cNvPr id="3" name="Content Placeholder 2">
            <a:extLst>
              <a:ext uri="{FF2B5EF4-FFF2-40B4-BE49-F238E27FC236}">
                <a16:creationId xmlns:a16="http://schemas.microsoft.com/office/drawing/2014/main" id="{A517C964-B174-4D2D-9F46-5F2356EE8DA3}"/>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764FF9E9-5C1C-42BA-AD86-0D49BFB4508E}"/>
              </a:ext>
            </a:extLst>
          </p:cNvPr>
          <p:cNvSpPr>
            <a:spLocks noGrp="1"/>
          </p:cNvSpPr>
          <p:nvPr>
            <p:ph type="sldNum" sz="quarter" idx="4"/>
          </p:nvPr>
        </p:nvSpPr>
        <p:spPr/>
        <p:txBody>
          <a:bodyPr/>
          <a:lstStyle/>
          <a:p>
            <a:fld id="{1D93BD3E-1E9A-4970-A6F7-E7AC52762E0C}" type="slidenum">
              <a:rPr lang="en-US" smtClean="0"/>
              <a:pPr/>
              <a:t>31</a:t>
            </a:fld>
            <a:endParaRPr lang="en-US" dirty="0"/>
          </a:p>
        </p:txBody>
      </p:sp>
      <p:graphicFrame>
        <p:nvGraphicFramePr>
          <p:cNvPr id="5" name="Chart 4">
            <a:extLst>
              <a:ext uri="{FF2B5EF4-FFF2-40B4-BE49-F238E27FC236}">
                <a16:creationId xmlns:a16="http://schemas.microsoft.com/office/drawing/2014/main" id="{A977FDAE-E046-4AFB-BBFB-C19EC08C2EF4}"/>
              </a:ext>
            </a:extLst>
          </p:cNvPr>
          <p:cNvGraphicFramePr>
            <a:graphicFrameLocks/>
          </p:cNvGraphicFramePr>
          <p:nvPr/>
        </p:nvGraphicFramePr>
        <p:xfrm>
          <a:off x="685800" y="1539144"/>
          <a:ext cx="7772400" cy="3657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2370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1DC5C-2B21-47C4-8514-DC23E2198BFF}"/>
              </a:ext>
            </a:extLst>
          </p:cNvPr>
          <p:cNvSpPr>
            <a:spLocks noGrp="1"/>
          </p:cNvSpPr>
          <p:nvPr>
            <p:ph type="title"/>
          </p:nvPr>
        </p:nvSpPr>
        <p:spPr/>
        <p:txBody>
          <a:bodyPr/>
          <a:lstStyle/>
          <a:p>
            <a:r>
              <a:rPr lang="en-US" sz="2400" dirty="0"/>
              <a:t>Conventional Resource Outage Capacity Mar-May</a:t>
            </a:r>
          </a:p>
        </p:txBody>
      </p:sp>
      <p:sp>
        <p:nvSpPr>
          <p:cNvPr id="4" name="Slide Number Placeholder 3">
            <a:extLst>
              <a:ext uri="{FF2B5EF4-FFF2-40B4-BE49-F238E27FC236}">
                <a16:creationId xmlns:a16="http://schemas.microsoft.com/office/drawing/2014/main" id="{9F13DE58-34F9-4D08-A9A8-2285CB58C8D7}"/>
              </a:ext>
            </a:extLst>
          </p:cNvPr>
          <p:cNvSpPr>
            <a:spLocks noGrp="1"/>
          </p:cNvSpPr>
          <p:nvPr>
            <p:ph type="sldNum" sz="quarter" idx="4"/>
          </p:nvPr>
        </p:nvSpPr>
        <p:spPr/>
        <p:txBody>
          <a:bodyPr/>
          <a:lstStyle/>
          <a:p>
            <a:fld id="{1D93BD3E-1E9A-4970-A6F7-E7AC52762E0C}" type="slidenum">
              <a:rPr lang="en-US" smtClean="0"/>
              <a:pPr/>
              <a:t>32</a:t>
            </a:fld>
            <a:endParaRPr lang="en-US" dirty="0"/>
          </a:p>
        </p:txBody>
      </p:sp>
      <p:graphicFrame>
        <p:nvGraphicFramePr>
          <p:cNvPr id="6" name="Chart 5">
            <a:extLst>
              <a:ext uri="{FF2B5EF4-FFF2-40B4-BE49-F238E27FC236}">
                <a16:creationId xmlns:a16="http://schemas.microsoft.com/office/drawing/2014/main" id="{661BE26D-A517-4EE7-8C14-D63D1F850EA7}"/>
              </a:ext>
            </a:extLst>
          </p:cNvPr>
          <p:cNvGraphicFramePr>
            <a:graphicFrameLocks/>
          </p:cNvGraphicFramePr>
          <p:nvPr/>
        </p:nvGraphicFramePr>
        <p:xfrm>
          <a:off x="300344" y="1453991"/>
          <a:ext cx="8538856" cy="44072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7910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90B29-B988-4E8D-B629-52F57A9EDB20}"/>
              </a:ext>
            </a:extLst>
          </p:cNvPr>
          <p:cNvSpPr>
            <a:spLocks noGrp="1"/>
          </p:cNvSpPr>
          <p:nvPr>
            <p:ph type="title"/>
          </p:nvPr>
        </p:nvSpPr>
        <p:spPr/>
        <p:txBody>
          <a:bodyPr/>
          <a:lstStyle/>
          <a:p>
            <a:r>
              <a:rPr lang="en-US" dirty="0"/>
              <a:t>Summary &amp; Conclusion</a:t>
            </a:r>
          </a:p>
        </p:txBody>
      </p:sp>
      <p:sp>
        <p:nvSpPr>
          <p:cNvPr id="3" name="Content Placeholder 2">
            <a:extLst>
              <a:ext uri="{FF2B5EF4-FFF2-40B4-BE49-F238E27FC236}">
                <a16:creationId xmlns:a16="http://schemas.microsoft.com/office/drawing/2014/main" id="{27A99303-F54A-43BC-8D45-8B609A8BD0E9}"/>
              </a:ext>
            </a:extLst>
          </p:cNvPr>
          <p:cNvSpPr>
            <a:spLocks noGrp="1"/>
          </p:cNvSpPr>
          <p:nvPr>
            <p:ph idx="1"/>
          </p:nvPr>
        </p:nvSpPr>
        <p:spPr/>
        <p:txBody>
          <a:bodyPr/>
          <a:lstStyle/>
          <a:p>
            <a:r>
              <a:rPr lang="en-US" sz="1400" dirty="0"/>
              <a:t>There </a:t>
            </a:r>
            <a:r>
              <a:rPr lang="en-US" sz="1400" u="sng" dirty="0"/>
              <a:t>are benefits </a:t>
            </a:r>
            <a:r>
              <a:rPr lang="en-US" sz="1400" dirty="0"/>
              <a:t>to having FFR. There continues to be a </a:t>
            </a:r>
            <a:r>
              <a:rPr lang="en-US" sz="1400" u="sng" dirty="0"/>
              <a:t>need to enforce a limit </a:t>
            </a:r>
            <a:r>
              <a:rPr lang="en-US" sz="1400" dirty="0"/>
              <a:t>on the total amount of RRS that can come from FFR.</a:t>
            </a:r>
          </a:p>
          <a:p>
            <a:pPr lvl="1"/>
            <a:r>
              <a:rPr lang="en-US" sz="1400" dirty="0"/>
              <a:t>To date less </a:t>
            </a:r>
            <a:r>
              <a:rPr lang="en-US" sz="1400"/>
              <a:t>than 125 </a:t>
            </a:r>
            <a:r>
              <a:rPr lang="en-US" sz="1400" dirty="0"/>
              <a:t>MW of ESRs are qualified to provide FFR, </a:t>
            </a:r>
            <a:r>
              <a:rPr lang="en-US" sz="1400" u="sng" dirty="0"/>
              <a:t>no FFR has been provided in Real Time</a:t>
            </a:r>
            <a:r>
              <a:rPr lang="en-US" sz="1400" dirty="0"/>
              <a:t>.</a:t>
            </a:r>
          </a:p>
          <a:p>
            <a:pPr lvl="1"/>
            <a:r>
              <a:rPr lang="en-US" sz="1400" dirty="0"/>
              <a:t>FFR Advancement project will bring about system changes that will make it easier for ESRs to provide FFR. ESRs will be able to qualify to provide higher quantities of FFR. </a:t>
            </a:r>
            <a:endParaRPr lang="en-US" sz="1200" dirty="0"/>
          </a:p>
          <a:p>
            <a:endParaRPr lang="en-US" sz="1400" i="1" dirty="0"/>
          </a:p>
          <a:p>
            <a:r>
              <a:rPr lang="en-US" sz="1400" u="sng" dirty="0"/>
              <a:t>There is a decline in the minimum inertia levels</a:t>
            </a:r>
            <a:r>
              <a:rPr lang="en-US" sz="1400" dirty="0"/>
              <a:t> that the grid has operated at. With increases in installed IRR capacity and the right weather conditions, </a:t>
            </a:r>
            <a:r>
              <a:rPr lang="en-US" sz="1400" u="sng" dirty="0"/>
              <a:t>it is possible for ERCOT’s minimum inertia to decline further</a:t>
            </a:r>
            <a:r>
              <a:rPr lang="en-US" sz="1400" dirty="0"/>
              <a:t>. </a:t>
            </a:r>
          </a:p>
          <a:p>
            <a:endParaRPr lang="en-US" sz="1400" dirty="0"/>
          </a:p>
          <a:p>
            <a:r>
              <a:rPr lang="en-US" sz="1400" u="sng" dirty="0"/>
              <a:t>Market designs that incent more FFR to be available in Real Time may help widen ERCOT’s Critical Inertia</a:t>
            </a:r>
            <a:r>
              <a:rPr lang="en-US" sz="1400" dirty="0"/>
              <a:t> if more Resources qualify to provide FFR and carry it consistently in Real Time. Approaches that aid this </a:t>
            </a:r>
            <a:r>
              <a:rPr lang="en-US" sz="1400" u="sng" dirty="0"/>
              <a:t>need the further Stakeholder discussion</a:t>
            </a:r>
            <a:r>
              <a:rPr lang="en-US" sz="1400" dirty="0"/>
              <a:t>. </a:t>
            </a:r>
          </a:p>
          <a:p>
            <a:pPr marL="342900" lvl="1" indent="0">
              <a:buNone/>
            </a:pPr>
            <a:endParaRPr lang="en-US" sz="800" i="1" dirty="0">
              <a:solidFill>
                <a:srgbClr val="FF0000"/>
              </a:solidFill>
            </a:endParaRPr>
          </a:p>
          <a:p>
            <a:endParaRPr lang="en-US" sz="1200" dirty="0"/>
          </a:p>
          <a:p>
            <a:endParaRPr lang="en-US" sz="1200" dirty="0"/>
          </a:p>
          <a:p>
            <a:endParaRPr lang="en-US" sz="1400" dirty="0"/>
          </a:p>
          <a:p>
            <a:pPr lvl="1"/>
            <a:endParaRPr lang="en-US" sz="1400" dirty="0"/>
          </a:p>
          <a:p>
            <a:pPr lvl="1"/>
            <a:endParaRPr lang="en-US" sz="1400" dirty="0"/>
          </a:p>
          <a:p>
            <a:pPr lvl="1"/>
            <a:endParaRPr lang="en-US" sz="1400"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A7FE8D9B-DE83-4488-8990-2E4FF1DFBF2A}"/>
              </a:ext>
            </a:extLst>
          </p:cNvPr>
          <p:cNvSpPr>
            <a:spLocks noGrp="1"/>
          </p:cNvSpPr>
          <p:nvPr>
            <p:ph type="sldNum" sz="quarter" idx="4"/>
          </p:nvPr>
        </p:nvSpPr>
        <p:spPr/>
        <p:txBody>
          <a:bodyPr/>
          <a:lstStyle/>
          <a:p>
            <a:fld id="{1D93BD3E-1E9A-4970-A6F7-E7AC52762E0C}" type="slidenum">
              <a:rPr lang="en-US" smtClean="0"/>
              <a:pPr/>
              <a:t>33</a:t>
            </a:fld>
            <a:endParaRPr lang="en-US" dirty="0"/>
          </a:p>
        </p:txBody>
      </p:sp>
    </p:spTree>
    <p:extLst>
      <p:ext uri="{BB962C8B-B14F-4D97-AF65-F5344CB8AC3E}">
        <p14:creationId xmlns:p14="http://schemas.microsoft.com/office/powerpoint/2010/main" val="251521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61158"/>
            <a:ext cx="8458200" cy="518318"/>
          </a:xfrm>
        </p:spPr>
        <p:txBody>
          <a:bodyPr vert="horz" lIns="91440" tIns="45720" rIns="91440" bIns="45720" rtlCol="0" anchor="b">
            <a:noAutofit/>
          </a:bodyPr>
          <a:lstStyle/>
          <a:p>
            <a:pPr defTabSz="685800">
              <a:lnSpc>
                <a:spcPct val="90000"/>
              </a:lnSpc>
            </a:pPr>
            <a:r>
              <a:rPr lang="en-US" sz="1800" dirty="0"/>
              <a:t>Capacity breakdown between conventional resources and IBR’s that</a:t>
            </a:r>
            <a:br>
              <a:rPr lang="en-US" sz="1800" dirty="0"/>
            </a:br>
            <a:r>
              <a:rPr lang="en-US" sz="1800" dirty="0"/>
              <a:t>have under frequency relay set between 58.4 Hz to 59.4 Hz for 9 minutes</a:t>
            </a:r>
          </a:p>
        </p:txBody>
      </p:sp>
      <p:sp>
        <p:nvSpPr>
          <p:cNvPr id="3" name="Content Placeholder 2">
            <a:extLst>
              <a:ext uri="{FF2B5EF4-FFF2-40B4-BE49-F238E27FC236}">
                <a16:creationId xmlns:a16="http://schemas.microsoft.com/office/drawing/2014/main" id="{F19CC6BB-96E3-4020-8D54-E329FC2BE2F2}"/>
              </a:ext>
            </a:extLst>
          </p:cNvPr>
          <p:cNvSpPr>
            <a:spLocks noGrp="1"/>
          </p:cNvSpPr>
          <p:nvPr>
            <p:ph idx="1"/>
          </p:nvPr>
        </p:nvSpPr>
        <p:spPr/>
        <p:txBody>
          <a:bodyPr/>
          <a:lstStyle/>
          <a:p>
            <a:endParaRPr lang="en-US"/>
          </a:p>
        </p:txBody>
      </p:sp>
      <p:sp>
        <p:nvSpPr>
          <p:cNvPr id="6" name="Slide Number Placeholder 5"/>
          <p:cNvSpPr>
            <a:spLocks noGrp="1"/>
          </p:cNvSpPr>
          <p:nvPr>
            <p:ph type="sldNum" sz="quarter" idx="4"/>
          </p:nvPr>
        </p:nvSpPr>
        <p:spPr/>
        <p:txBody>
          <a:bodyPr vert="horz" lIns="91440" tIns="45720" rIns="91440" bIns="45720" rtlCol="0" anchor="ctr">
            <a:normAutofit fontScale="77500" lnSpcReduction="20000"/>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graphicFrame>
        <p:nvGraphicFramePr>
          <p:cNvPr id="7" name="Table 6">
            <a:extLst>
              <a:ext uri="{FF2B5EF4-FFF2-40B4-BE49-F238E27FC236}">
                <a16:creationId xmlns:a16="http://schemas.microsoft.com/office/drawing/2014/main" id="{1320FFB3-326E-4AA0-9036-5CE2942BF82B}"/>
              </a:ext>
            </a:extLst>
          </p:cNvPr>
          <p:cNvGraphicFramePr>
            <a:graphicFrameLocks noGrp="1"/>
          </p:cNvGraphicFramePr>
          <p:nvPr/>
        </p:nvGraphicFramePr>
        <p:xfrm>
          <a:off x="723035" y="1312214"/>
          <a:ext cx="6248401" cy="2738723"/>
        </p:xfrm>
        <a:graphic>
          <a:graphicData uri="http://schemas.openxmlformats.org/drawingml/2006/table">
            <a:tbl>
              <a:tblPr>
                <a:tableStyleId>{5C22544A-7EE6-4342-B048-85BDC9FD1C3A}</a:tableStyleId>
              </a:tblPr>
              <a:tblGrid>
                <a:gridCol w="1065896">
                  <a:extLst>
                    <a:ext uri="{9D8B030D-6E8A-4147-A177-3AD203B41FA5}">
                      <a16:colId xmlns:a16="http://schemas.microsoft.com/office/drawing/2014/main" val="3361351403"/>
                    </a:ext>
                  </a:extLst>
                </a:gridCol>
                <a:gridCol w="902444">
                  <a:extLst>
                    <a:ext uri="{9D8B030D-6E8A-4147-A177-3AD203B41FA5}">
                      <a16:colId xmlns:a16="http://schemas.microsoft.com/office/drawing/2014/main" val="3144768878"/>
                    </a:ext>
                  </a:extLst>
                </a:gridCol>
                <a:gridCol w="783931">
                  <a:extLst>
                    <a:ext uri="{9D8B030D-6E8A-4147-A177-3AD203B41FA5}">
                      <a16:colId xmlns:a16="http://schemas.microsoft.com/office/drawing/2014/main" val="1511058560"/>
                    </a:ext>
                  </a:extLst>
                </a:gridCol>
                <a:gridCol w="892629">
                  <a:extLst>
                    <a:ext uri="{9D8B030D-6E8A-4147-A177-3AD203B41FA5}">
                      <a16:colId xmlns:a16="http://schemas.microsoft.com/office/drawing/2014/main" val="4128026000"/>
                    </a:ext>
                  </a:extLst>
                </a:gridCol>
                <a:gridCol w="818243">
                  <a:extLst>
                    <a:ext uri="{9D8B030D-6E8A-4147-A177-3AD203B41FA5}">
                      <a16:colId xmlns:a16="http://schemas.microsoft.com/office/drawing/2014/main" val="1113164070"/>
                    </a:ext>
                  </a:extLst>
                </a:gridCol>
                <a:gridCol w="892629">
                  <a:extLst>
                    <a:ext uri="{9D8B030D-6E8A-4147-A177-3AD203B41FA5}">
                      <a16:colId xmlns:a16="http://schemas.microsoft.com/office/drawing/2014/main" val="3696385358"/>
                    </a:ext>
                  </a:extLst>
                </a:gridCol>
                <a:gridCol w="892629">
                  <a:extLst>
                    <a:ext uri="{9D8B030D-6E8A-4147-A177-3AD203B41FA5}">
                      <a16:colId xmlns:a16="http://schemas.microsoft.com/office/drawing/2014/main" val="1458249939"/>
                    </a:ext>
                  </a:extLst>
                </a:gridCol>
              </a:tblGrid>
              <a:tr h="233879">
                <a:tc>
                  <a:txBody>
                    <a:bodyPr/>
                    <a:lstStyle/>
                    <a:p>
                      <a:pPr algn="ctr" fontAlgn="b"/>
                      <a:r>
                        <a:rPr lang="en-US" sz="1400" b="0" u="none" strike="noStrike" dirty="0">
                          <a:solidFill>
                            <a:schemeClr val="bg1"/>
                          </a:solidFill>
                          <a:effectLst/>
                        </a:rPr>
                        <a:t> </a:t>
                      </a:r>
                      <a:endParaRPr lang="en-US" sz="1400" b="0" i="0" u="none" strike="noStrike" dirty="0">
                        <a:solidFill>
                          <a:schemeClr val="bg1"/>
                        </a:solidFill>
                        <a:effectLst/>
                        <a:latin typeface="Calibri" panose="020F0502020204030204" pitchFamily="34" charset="0"/>
                      </a:endParaRPr>
                    </a:p>
                  </a:txBody>
                  <a:tcPr marL="14845" marR="14845" marT="14845" marB="0" anchor="b">
                    <a:solidFill>
                      <a:schemeClr val="accent1"/>
                    </a:solidFill>
                  </a:tcPr>
                </a:tc>
                <a:tc gridSpan="2">
                  <a:txBody>
                    <a:bodyPr/>
                    <a:lstStyle/>
                    <a:p>
                      <a:pPr algn="ctr" fontAlgn="b"/>
                      <a:r>
                        <a:rPr lang="en-US" sz="1400" b="1" u="none" strike="noStrike" dirty="0">
                          <a:solidFill>
                            <a:schemeClr val="bg1"/>
                          </a:solidFill>
                          <a:effectLst/>
                        </a:rPr>
                        <a:t>Conventional Resources</a:t>
                      </a:r>
                      <a:endParaRPr lang="en-US" sz="1400" b="1" i="0" u="none" strike="noStrike" dirty="0">
                        <a:solidFill>
                          <a:schemeClr val="bg1"/>
                        </a:solidFill>
                        <a:effectLst/>
                        <a:latin typeface="Calibri" panose="020F0502020204030204" pitchFamily="34" charset="0"/>
                      </a:endParaRPr>
                    </a:p>
                  </a:txBody>
                  <a:tcPr marL="14845" marR="14845" marT="14845" marB="0" anchor="b">
                    <a:solidFill>
                      <a:schemeClr val="accent1"/>
                    </a:solidFill>
                  </a:tcPr>
                </a:tc>
                <a:tc hMerge="1">
                  <a:txBody>
                    <a:bodyPr/>
                    <a:lstStyle/>
                    <a:p>
                      <a:endParaRPr lang="en-US"/>
                    </a:p>
                  </a:txBody>
                  <a:tcPr/>
                </a:tc>
                <a:tc gridSpan="2">
                  <a:txBody>
                    <a:bodyPr/>
                    <a:lstStyle/>
                    <a:p>
                      <a:pPr algn="ctr" fontAlgn="b"/>
                      <a:r>
                        <a:rPr lang="en-US" sz="1400" b="1" u="none" strike="noStrike" dirty="0">
                          <a:solidFill>
                            <a:schemeClr val="bg1"/>
                          </a:solidFill>
                          <a:effectLst/>
                        </a:rPr>
                        <a:t>IBR’s</a:t>
                      </a:r>
                      <a:endParaRPr lang="en-US" sz="1400" b="1" i="0" u="none" strike="noStrike" dirty="0">
                        <a:solidFill>
                          <a:schemeClr val="bg1"/>
                        </a:solidFill>
                        <a:effectLst/>
                        <a:latin typeface="Calibri" panose="020F0502020204030204" pitchFamily="34" charset="0"/>
                      </a:endParaRPr>
                    </a:p>
                  </a:txBody>
                  <a:tcPr marL="14845" marR="14845" marT="14845" marB="0" anchor="b">
                    <a:solidFill>
                      <a:schemeClr val="accent1"/>
                    </a:solidFill>
                  </a:tcPr>
                </a:tc>
                <a:tc hMerge="1">
                  <a:txBody>
                    <a:bodyPr/>
                    <a:lstStyle/>
                    <a:p>
                      <a:endParaRPr lang="en-US"/>
                    </a:p>
                  </a:txBody>
                  <a:tcPr/>
                </a:tc>
                <a:tc gridSpan="2">
                  <a:txBody>
                    <a:bodyPr/>
                    <a:lstStyle/>
                    <a:p>
                      <a:pPr algn="ctr" fontAlgn="b"/>
                      <a:r>
                        <a:rPr lang="en-US" sz="1400" b="1" u="none" strike="noStrike">
                          <a:solidFill>
                            <a:schemeClr val="bg1"/>
                          </a:solidFill>
                          <a:effectLst/>
                        </a:rPr>
                        <a:t>Total</a:t>
                      </a:r>
                      <a:endParaRPr lang="en-US" sz="1400" b="1" i="0" u="none" strike="noStrike">
                        <a:solidFill>
                          <a:schemeClr val="bg1"/>
                        </a:solidFill>
                        <a:effectLst/>
                        <a:latin typeface="Calibri" panose="020F0502020204030204" pitchFamily="34" charset="0"/>
                      </a:endParaRPr>
                    </a:p>
                  </a:txBody>
                  <a:tcPr marL="14845" marR="14845" marT="14845" marB="0" anchor="b">
                    <a:solidFill>
                      <a:schemeClr val="accent1"/>
                    </a:solidFill>
                  </a:tcPr>
                </a:tc>
                <a:tc hMerge="1">
                  <a:txBody>
                    <a:bodyPr/>
                    <a:lstStyle/>
                    <a:p>
                      <a:endParaRPr lang="en-US"/>
                    </a:p>
                  </a:txBody>
                  <a:tcPr/>
                </a:tc>
                <a:extLst>
                  <a:ext uri="{0D108BD9-81ED-4DB2-BD59-A6C34878D82A}">
                    <a16:rowId xmlns:a16="http://schemas.microsoft.com/office/drawing/2014/main" val="1756907678"/>
                  </a:ext>
                </a:extLst>
              </a:tr>
              <a:tr h="454336">
                <a:tc>
                  <a:txBody>
                    <a:bodyPr/>
                    <a:lstStyle/>
                    <a:p>
                      <a:pPr algn="ctr" fontAlgn="b"/>
                      <a:r>
                        <a:rPr lang="en-US" sz="1400" b="1" u="none" strike="noStrike" dirty="0">
                          <a:solidFill>
                            <a:schemeClr val="bg1"/>
                          </a:solidFill>
                          <a:effectLst/>
                        </a:rPr>
                        <a:t>Frequency (Hz)</a:t>
                      </a:r>
                      <a:endParaRPr lang="en-US" sz="1400" b="1" i="0" u="none" strike="noStrike" dirty="0">
                        <a:solidFill>
                          <a:schemeClr val="bg1"/>
                        </a:solidFill>
                        <a:effectLst/>
                        <a:latin typeface="Calibri" panose="020F0502020204030204" pitchFamily="34" charset="0"/>
                      </a:endParaRPr>
                    </a:p>
                  </a:txBody>
                  <a:tcPr marL="14845" marR="14845" marT="14845" marB="0" anchor="b">
                    <a:solidFill>
                      <a:schemeClr val="accent1"/>
                    </a:solidFill>
                  </a:tcPr>
                </a:tc>
                <a:tc>
                  <a:txBody>
                    <a:bodyPr/>
                    <a:lstStyle/>
                    <a:p>
                      <a:pPr algn="ctr" fontAlgn="b"/>
                      <a:r>
                        <a:rPr lang="en-US" sz="1400" b="1" u="none" strike="noStrike" dirty="0">
                          <a:solidFill>
                            <a:schemeClr val="bg1"/>
                          </a:solidFill>
                          <a:effectLst/>
                        </a:rPr>
                        <a:t>Capacity (MW)</a:t>
                      </a:r>
                      <a:endParaRPr lang="en-US" sz="1400" b="1" i="0" u="none" strike="noStrike" dirty="0">
                        <a:solidFill>
                          <a:schemeClr val="bg1"/>
                        </a:solidFill>
                        <a:effectLst/>
                        <a:latin typeface="Calibri" panose="020F0502020204030204" pitchFamily="34" charset="0"/>
                      </a:endParaRPr>
                    </a:p>
                  </a:txBody>
                  <a:tcPr marL="14845" marR="14845" marT="14845" marB="0" anchor="b">
                    <a:solidFill>
                      <a:schemeClr val="accent1"/>
                    </a:solidFill>
                  </a:tcPr>
                </a:tc>
                <a:tc>
                  <a:txBody>
                    <a:bodyPr/>
                    <a:lstStyle/>
                    <a:p>
                      <a:pPr algn="ctr" fontAlgn="b"/>
                      <a:r>
                        <a:rPr lang="en-US" sz="1400" b="1" u="none" strike="noStrike" dirty="0">
                          <a:solidFill>
                            <a:schemeClr val="bg1"/>
                          </a:solidFill>
                          <a:effectLst/>
                        </a:rPr>
                        <a:t>Unit Count </a:t>
                      </a:r>
                      <a:endParaRPr lang="en-US" sz="1400" b="1" i="0" u="none" strike="noStrike" dirty="0">
                        <a:solidFill>
                          <a:schemeClr val="bg1"/>
                        </a:solidFill>
                        <a:effectLst/>
                        <a:latin typeface="Calibri" panose="020F0502020204030204" pitchFamily="34" charset="0"/>
                      </a:endParaRPr>
                    </a:p>
                  </a:txBody>
                  <a:tcPr marL="14845" marR="14845" marT="14845" marB="0" anchor="b">
                    <a:solidFill>
                      <a:schemeClr val="accent1"/>
                    </a:solidFill>
                  </a:tcPr>
                </a:tc>
                <a:tc>
                  <a:txBody>
                    <a:bodyPr/>
                    <a:lstStyle/>
                    <a:p>
                      <a:pPr algn="ctr" fontAlgn="b"/>
                      <a:r>
                        <a:rPr lang="en-US" sz="1400" b="1" u="none" strike="noStrike" dirty="0">
                          <a:solidFill>
                            <a:schemeClr val="bg1"/>
                          </a:solidFill>
                          <a:effectLst/>
                        </a:rPr>
                        <a:t>Capacity</a:t>
                      </a:r>
                    </a:p>
                    <a:p>
                      <a:pPr algn="ctr" fontAlgn="b"/>
                      <a:r>
                        <a:rPr lang="en-US" sz="1400" b="1" u="none" strike="noStrike" dirty="0">
                          <a:solidFill>
                            <a:schemeClr val="bg1"/>
                          </a:solidFill>
                          <a:effectLst/>
                        </a:rPr>
                        <a:t>(MW)</a:t>
                      </a:r>
                      <a:endParaRPr lang="en-US" sz="1400" b="1" i="0" u="none" strike="noStrike" dirty="0">
                        <a:solidFill>
                          <a:schemeClr val="bg1"/>
                        </a:solidFill>
                        <a:effectLst/>
                        <a:latin typeface="Calibri" panose="020F0502020204030204" pitchFamily="34" charset="0"/>
                      </a:endParaRPr>
                    </a:p>
                  </a:txBody>
                  <a:tcPr marL="14845" marR="14845" marT="14845" marB="0" anchor="b">
                    <a:solidFill>
                      <a:schemeClr val="accent1"/>
                    </a:solidFill>
                  </a:tcPr>
                </a:tc>
                <a:tc>
                  <a:txBody>
                    <a:bodyPr/>
                    <a:lstStyle/>
                    <a:p>
                      <a:pPr algn="ctr" fontAlgn="b"/>
                      <a:r>
                        <a:rPr lang="en-US" sz="1400" b="1" u="none" strike="noStrike" dirty="0">
                          <a:solidFill>
                            <a:schemeClr val="bg1"/>
                          </a:solidFill>
                          <a:effectLst/>
                        </a:rPr>
                        <a:t>Unit Count </a:t>
                      </a:r>
                      <a:endParaRPr lang="en-US" sz="1400" b="1" i="0" u="none" strike="noStrike" dirty="0">
                        <a:solidFill>
                          <a:schemeClr val="bg1"/>
                        </a:solidFill>
                        <a:effectLst/>
                        <a:latin typeface="Calibri" panose="020F0502020204030204" pitchFamily="34" charset="0"/>
                      </a:endParaRPr>
                    </a:p>
                  </a:txBody>
                  <a:tcPr marL="14845" marR="14845" marT="14845" marB="0" anchor="b">
                    <a:solidFill>
                      <a:schemeClr val="accent1"/>
                    </a:solidFill>
                  </a:tcPr>
                </a:tc>
                <a:tc>
                  <a:txBody>
                    <a:bodyPr/>
                    <a:lstStyle/>
                    <a:p>
                      <a:pPr algn="ctr" fontAlgn="b"/>
                      <a:r>
                        <a:rPr lang="en-US" sz="1400" b="1" u="none" strike="noStrike" dirty="0">
                          <a:solidFill>
                            <a:schemeClr val="bg1"/>
                          </a:solidFill>
                          <a:effectLst/>
                        </a:rPr>
                        <a:t>Capacity</a:t>
                      </a:r>
                    </a:p>
                    <a:p>
                      <a:pPr algn="ctr" fontAlgn="b"/>
                      <a:r>
                        <a:rPr lang="en-US" sz="1400" b="1" u="none" strike="noStrike" dirty="0">
                          <a:solidFill>
                            <a:schemeClr val="bg1"/>
                          </a:solidFill>
                          <a:effectLst/>
                        </a:rPr>
                        <a:t>(MW)</a:t>
                      </a:r>
                      <a:endParaRPr lang="en-US" sz="1400" b="1" i="0" u="none" strike="noStrike" dirty="0">
                        <a:solidFill>
                          <a:schemeClr val="bg1"/>
                        </a:solidFill>
                        <a:effectLst/>
                        <a:latin typeface="Calibri" panose="020F0502020204030204" pitchFamily="34" charset="0"/>
                      </a:endParaRPr>
                    </a:p>
                  </a:txBody>
                  <a:tcPr marL="14845" marR="14845" marT="14845" marB="0" anchor="b">
                    <a:solidFill>
                      <a:schemeClr val="accent1"/>
                    </a:solidFill>
                  </a:tcPr>
                </a:tc>
                <a:tc>
                  <a:txBody>
                    <a:bodyPr/>
                    <a:lstStyle/>
                    <a:p>
                      <a:pPr algn="ctr" fontAlgn="b"/>
                      <a:r>
                        <a:rPr lang="en-US" sz="1400" b="1" u="none" strike="noStrike" dirty="0">
                          <a:solidFill>
                            <a:schemeClr val="bg1"/>
                          </a:solidFill>
                          <a:effectLst/>
                        </a:rPr>
                        <a:t>Unit Count </a:t>
                      </a:r>
                      <a:endParaRPr lang="en-US" sz="1400" b="1" i="0" u="none" strike="noStrike" dirty="0">
                        <a:solidFill>
                          <a:schemeClr val="bg1"/>
                        </a:solidFill>
                        <a:effectLst/>
                        <a:latin typeface="Calibri" panose="020F0502020204030204" pitchFamily="34" charset="0"/>
                      </a:endParaRPr>
                    </a:p>
                  </a:txBody>
                  <a:tcPr marL="14845" marR="14845" marT="14845" marB="0" anchor="b">
                    <a:solidFill>
                      <a:schemeClr val="accent1"/>
                    </a:solidFill>
                  </a:tcPr>
                </a:tc>
                <a:extLst>
                  <a:ext uri="{0D108BD9-81ED-4DB2-BD59-A6C34878D82A}">
                    <a16:rowId xmlns:a16="http://schemas.microsoft.com/office/drawing/2014/main" val="3759091176"/>
                  </a:ext>
                </a:extLst>
              </a:tr>
              <a:tr h="204758">
                <a:tc>
                  <a:txBody>
                    <a:bodyPr/>
                    <a:lstStyle/>
                    <a:p>
                      <a:pPr algn="ctr" fontAlgn="b"/>
                      <a:r>
                        <a:rPr lang="en-US" sz="1200" b="0" u="none" strike="noStrike" dirty="0">
                          <a:solidFill>
                            <a:schemeClr val="tx2"/>
                          </a:solidFill>
                          <a:effectLst/>
                          <a:latin typeface="Arial (Body)"/>
                        </a:rPr>
                        <a:t>59.4</a:t>
                      </a:r>
                      <a:endParaRPr lang="en-US" sz="1200" b="0" i="0" u="none" strike="noStrike" dirty="0">
                        <a:solidFill>
                          <a:schemeClr val="tx2"/>
                        </a:solidFill>
                        <a:effectLst/>
                        <a:latin typeface="Arial (Body)"/>
                      </a:endParaRPr>
                    </a:p>
                  </a:txBody>
                  <a:tcPr marL="14845" marR="14845" marT="14845" marB="0" anchor="b"/>
                </a:tc>
                <a:tc>
                  <a:txBody>
                    <a:bodyPr/>
                    <a:lstStyle/>
                    <a:p>
                      <a:pPr algn="ctr" fontAlgn="b"/>
                      <a:r>
                        <a:rPr lang="en-US" sz="1200" b="0" i="0" u="none" strike="noStrike" dirty="0">
                          <a:solidFill>
                            <a:schemeClr val="tx2"/>
                          </a:solidFill>
                          <a:effectLst/>
                          <a:latin typeface="Arial (Body)"/>
                        </a:rPr>
                        <a:t>18198</a:t>
                      </a:r>
                    </a:p>
                  </a:txBody>
                  <a:tcPr marL="14845" marR="14845" marT="14845" marB="0" anchor="b"/>
                </a:tc>
                <a:tc>
                  <a:txBody>
                    <a:bodyPr/>
                    <a:lstStyle/>
                    <a:p>
                      <a:pPr algn="ctr" fontAlgn="b"/>
                      <a:r>
                        <a:rPr lang="en-US" sz="1200" b="0" i="0" u="none" strike="noStrike" dirty="0">
                          <a:solidFill>
                            <a:schemeClr val="tx2"/>
                          </a:solidFill>
                          <a:effectLst/>
                          <a:latin typeface="Arial (Body)"/>
                        </a:rPr>
                        <a:t>76</a:t>
                      </a:r>
                    </a:p>
                  </a:txBody>
                  <a:tcPr marL="14845" marR="14845" marT="14845" marB="0" anchor="b"/>
                </a:tc>
                <a:tc>
                  <a:txBody>
                    <a:bodyPr/>
                    <a:lstStyle/>
                    <a:p>
                      <a:pPr algn="ctr" fontAlgn="b"/>
                      <a:r>
                        <a:rPr lang="en-US" sz="1200" b="0" u="none" strike="noStrike" dirty="0">
                          <a:solidFill>
                            <a:schemeClr val="tx2"/>
                          </a:solidFill>
                          <a:effectLst/>
                          <a:latin typeface="Arial (Body)"/>
                        </a:rPr>
                        <a:t>5812</a:t>
                      </a:r>
                      <a:endParaRPr lang="en-US" sz="1200" b="0" i="0" u="none" strike="noStrike" dirty="0">
                        <a:solidFill>
                          <a:schemeClr val="tx2"/>
                        </a:solidFill>
                        <a:effectLst/>
                        <a:latin typeface="Arial (Body)"/>
                      </a:endParaRPr>
                    </a:p>
                  </a:txBody>
                  <a:tcPr marL="14845" marR="14845" marT="14845" marB="0" anchor="b"/>
                </a:tc>
                <a:tc>
                  <a:txBody>
                    <a:bodyPr/>
                    <a:lstStyle/>
                    <a:p>
                      <a:pPr algn="ctr" fontAlgn="b"/>
                      <a:r>
                        <a:rPr lang="en-US" sz="1200" b="0" u="none" strike="noStrike" dirty="0">
                          <a:solidFill>
                            <a:schemeClr val="tx2"/>
                          </a:solidFill>
                          <a:effectLst/>
                          <a:latin typeface="Arial (Body)"/>
                        </a:rPr>
                        <a:t>52</a:t>
                      </a:r>
                      <a:endParaRPr lang="en-US" sz="1200" b="0" i="0" u="none" strike="noStrike" dirty="0">
                        <a:solidFill>
                          <a:schemeClr val="tx2"/>
                        </a:solidFill>
                        <a:effectLst/>
                        <a:latin typeface="Arial (Body)"/>
                      </a:endParaRPr>
                    </a:p>
                  </a:txBody>
                  <a:tcPr marL="14845" marR="14845" marT="14845" marB="0" anchor="b"/>
                </a:tc>
                <a:tc>
                  <a:txBody>
                    <a:bodyPr/>
                    <a:lstStyle/>
                    <a:p>
                      <a:pPr algn="ctr" fontAlgn="b"/>
                      <a:r>
                        <a:rPr lang="en-US" sz="1200" b="0" i="0" u="none" strike="noStrike" dirty="0">
                          <a:solidFill>
                            <a:schemeClr val="tx2"/>
                          </a:solidFill>
                          <a:effectLst/>
                          <a:latin typeface="Arial (Body)"/>
                        </a:rPr>
                        <a:t>24010</a:t>
                      </a:r>
                    </a:p>
                  </a:txBody>
                  <a:tcPr marL="14845" marR="14845" marT="14845" marB="0" anchor="b"/>
                </a:tc>
                <a:tc>
                  <a:txBody>
                    <a:bodyPr/>
                    <a:lstStyle/>
                    <a:p>
                      <a:pPr algn="ctr" fontAlgn="b"/>
                      <a:r>
                        <a:rPr lang="en-US" sz="1200" b="0" u="none" strike="noStrike" dirty="0">
                          <a:solidFill>
                            <a:schemeClr val="tx2"/>
                          </a:solidFill>
                          <a:effectLst/>
                          <a:latin typeface="Arial (Body)"/>
                        </a:rPr>
                        <a:t>128</a:t>
                      </a:r>
                      <a:endParaRPr lang="en-US" sz="1200" b="0" i="0" u="none" strike="noStrike" dirty="0">
                        <a:solidFill>
                          <a:schemeClr val="tx2"/>
                        </a:solidFill>
                        <a:effectLst/>
                        <a:latin typeface="Arial (Body)"/>
                      </a:endParaRPr>
                    </a:p>
                  </a:txBody>
                  <a:tcPr marL="14845" marR="14845" marT="14845" marB="0" anchor="b"/>
                </a:tc>
                <a:extLst>
                  <a:ext uri="{0D108BD9-81ED-4DB2-BD59-A6C34878D82A}">
                    <a16:rowId xmlns:a16="http://schemas.microsoft.com/office/drawing/2014/main" val="1163453274"/>
                  </a:ext>
                </a:extLst>
              </a:tr>
              <a:tr h="204758">
                <a:tc>
                  <a:txBody>
                    <a:bodyPr/>
                    <a:lstStyle/>
                    <a:p>
                      <a:pPr algn="ctr" fontAlgn="b"/>
                      <a:r>
                        <a:rPr lang="en-US" sz="1200" b="0" u="none" strike="noStrike" dirty="0">
                          <a:solidFill>
                            <a:schemeClr val="tx2"/>
                          </a:solidFill>
                          <a:effectLst/>
                          <a:latin typeface="Arial (Body)"/>
                        </a:rPr>
                        <a:t>59.3</a:t>
                      </a:r>
                      <a:endParaRPr lang="en-US" sz="1200" b="0" i="0" u="none" strike="noStrike" dirty="0">
                        <a:solidFill>
                          <a:schemeClr val="tx2"/>
                        </a:solidFill>
                        <a:effectLst/>
                        <a:latin typeface="Arial (Body)"/>
                      </a:endParaRPr>
                    </a:p>
                  </a:txBody>
                  <a:tcPr marL="14845" marR="14845" marT="14845" marB="0" anchor="b"/>
                </a:tc>
                <a:tc>
                  <a:txBody>
                    <a:bodyPr/>
                    <a:lstStyle/>
                    <a:p>
                      <a:pPr algn="ctr" fontAlgn="b"/>
                      <a:r>
                        <a:rPr lang="en-US" sz="1200" b="0" u="none" strike="noStrike" dirty="0">
                          <a:solidFill>
                            <a:schemeClr val="tx2"/>
                          </a:solidFill>
                          <a:effectLst/>
                          <a:latin typeface="Arial (Body)"/>
                        </a:rPr>
                        <a:t>398</a:t>
                      </a:r>
                      <a:endParaRPr lang="en-US" sz="1200" b="0" i="0" u="none" strike="noStrike" dirty="0">
                        <a:solidFill>
                          <a:schemeClr val="tx2"/>
                        </a:solidFill>
                        <a:effectLst/>
                        <a:latin typeface="Arial (Body)"/>
                      </a:endParaRPr>
                    </a:p>
                  </a:txBody>
                  <a:tcPr marL="14845" marR="14845" marT="14845" marB="0" anchor="b"/>
                </a:tc>
                <a:tc>
                  <a:txBody>
                    <a:bodyPr/>
                    <a:lstStyle/>
                    <a:p>
                      <a:pPr algn="ctr" fontAlgn="b"/>
                      <a:r>
                        <a:rPr lang="en-US" sz="1200" b="0" u="none" strike="noStrike" dirty="0">
                          <a:solidFill>
                            <a:schemeClr val="tx2"/>
                          </a:solidFill>
                          <a:effectLst/>
                          <a:latin typeface="Arial (Body)"/>
                        </a:rPr>
                        <a:t>2</a:t>
                      </a:r>
                      <a:endParaRPr lang="en-US" sz="1200" b="0" i="0" u="none" strike="noStrike" dirty="0">
                        <a:solidFill>
                          <a:schemeClr val="tx2"/>
                        </a:solidFill>
                        <a:effectLst/>
                        <a:latin typeface="Arial (Body)"/>
                      </a:endParaRPr>
                    </a:p>
                  </a:txBody>
                  <a:tcPr marL="14845" marR="14845" marT="14845" marB="0" anchor="b"/>
                </a:tc>
                <a:tc>
                  <a:txBody>
                    <a:bodyPr/>
                    <a:lstStyle/>
                    <a:p>
                      <a:pPr algn="ctr" fontAlgn="b"/>
                      <a:r>
                        <a:rPr lang="en-US" sz="1200" b="0" u="none" strike="noStrike" dirty="0">
                          <a:solidFill>
                            <a:schemeClr val="tx2"/>
                          </a:solidFill>
                          <a:effectLst/>
                          <a:latin typeface="Arial (Body)"/>
                        </a:rPr>
                        <a:t>35</a:t>
                      </a:r>
                      <a:endParaRPr lang="en-US" sz="1200" b="0" i="0" u="none" strike="noStrike" dirty="0">
                        <a:solidFill>
                          <a:schemeClr val="tx2"/>
                        </a:solidFill>
                        <a:effectLst/>
                        <a:latin typeface="Arial (Body)"/>
                      </a:endParaRPr>
                    </a:p>
                  </a:txBody>
                  <a:tcPr marL="14845" marR="14845" marT="14845" marB="0" anchor="b"/>
                </a:tc>
                <a:tc>
                  <a:txBody>
                    <a:bodyPr/>
                    <a:lstStyle/>
                    <a:p>
                      <a:pPr algn="ctr" fontAlgn="b"/>
                      <a:r>
                        <a:rPr lang="en-US" sz="1200" b="0" u="none" strike="noStrike">
                          <a:solidFill>
                            <a:schemeClr val="tx2"/>
                          </a:solidFill>
                          <a:effectLst/>
                          <a:latin typeface="Arial (Body)"/>
                        </a:rPr>
                        <a:t>2</a:t>
                      </a:r>
                      <a:endParaRPr lang="en-US" sz="1200" b="0" i="0" u="none" strike="noStrike">
                        <a:solidFill>
                          <a:schemeClr val="tx2"/>
                        </a:solidFill>
                        <a:effectLst/>
                        <a:latin typeface="Arial (Body)"/>
                      </a:endParaRPr>
                    </a:p>
                  </a:txBody>
                  <a:tcPr marL="14845" marR="14845" marT="14845" marB="0" anchor="b"/>
                </a:tc>
                <a:tc>
                  <a:txBody>
                    <a:bodyPr/>
                    <a:lstStyle/>
                    <a:p>
                      <a:pPr algn="ctr" fontAlgn="b"/>
                      <a:r>
                        <a:rPr lang="en-US" sz="1200" b="0" u="none" strike="noStrike" dirty="0">
                          <a:solidFill>
                            <a:schemeClr val="tx2"/>
                          </a:solidFill>
                          <a:effectLst/>
                          <a:latin typeface="Arial (Body)"/>
                        </a:rPr>
                        <a:t>433</a:t>
                      </a:r>
                      <a:endParaRPr lang="en-US" sz="1200" b="0" i="0" u="none" strike="noStrike" dirty="0">
                        <a:solidFill>
                          <a:schemeClr val="tx2"/>
                        </a:solidFill>
                        <a:effectLst/>
                        <a:latin typeface="Arial (Body)"/>
                      </a:endParaRPr>
                    </a:p>
                  </a:txBody>
                  <a:tcPr marL="14845" marR="14845" marT="14845" marB="0" anchor="b"/>
                </a:tc>
                <a:tc>
                  <a:txBody>
                    <a:bodyPr/>
                    <a:lstStyle/>
                    <a:p>
                      <a:pPr algn="ctr" fontAlgn="b"/>
                      <a:r>
                        <a:rPr lang="en-US" sz="1200" b="0" u="none" strike="noStrike">
                          <a:solidFill>
                            <a:schemeClr val="tx2"/>
                          </a:solidFill>
                          <a:effectLst/>
                          <a:latin typeface="Arial (Body)"/>
                        </a:rPr>
                        <a:t>4</a:t>
                      </a:r>
                      <a:endParaRPr lang="en-US" sz="1200" b="0" i="0" u="none" strike="noStrike" dirty="0">
                        <a:solidFill>
                          <a:schemeClr val="tx2"/>
                        </a:solidFill>
                        <a:effectLst/>
                        <a:latin typeface="Arial (Body)"/>
                      </a:endParaRPr>
                    </a:p>
                  </a:txBody>
                  <a:tcPr marL="14845" marR="14845" marT="14845" marB="0" anchor="b"/>
                </a:tc>
                <a:extLst>
                  <a:ext uri="{0D108BD9-81ED-4DB2-BD59-A6C34878D82A}">
                    <a16:rowId xmlns:a16="http://schemas.microsoft.com/office/drawing/2014/main" val="2208163170"/>
                  </a:ext>
                </a:extLst>
              </a:tr>
              <a:tr h="204758">
                <a:tc>
                  <a:txBody>
                    <a:bodyPr/>
                    <a:lstStyle/>
                    <a:p>
                      <a:pPr algn="ctr" fontAlgn="b"/>
                      <a:r>
                        <a:rPr lang="en-US" sz="1200" b="0" u="none" strike="noStrike">
                          <a:solidFill>
                            <a:schemeClr val="tx2"/>
                          </a:solidFill>
                          <a:effectLst/>
                          <a:latin typeface="Arial (Body)"/>
                        </a:rPr>
                        <a:t>59.2</a:t>
                      </a:r>
                      <a:endParaRPr lang="en-US" sz="1200" b="0" i="0" u="none" strike="noStrike" dirty="0">
                        <a:solidFill>
                          <a:schemeClr val="tx2"/>
                        </a:solidFill>
                        <a:effectLst/>
                        <a:latin typeface="Arial (Body)"/>
                      </a:endParaRPr>
                    </a:p>
                  </a:txBody>
                  <a:tcPr marL="14845" marR="14845" marT="14845" marB="0" anchor="b"/>
                </a:tc>
                <a:tc>
                  <a:txBody>
                    <a:bodyPr/>
                    <a:lstStyle/>
                    <a:p>
                      <a:pPr algn="ctr" fontAlgn="b"/>
                      <a:r>
                        <a:rPr lang="en-US" sz="1200" b="0" u="none" strike="noStrike" dirty="0">
                          <a:solidFill>
                            <a:schemeClr val="tx2"/>
                          </a:solidFill>
                          <a:effectLst/>
                          <a:latin typeface="Arial (Body)"/>
                        </a:rPr>
                        <a:t>0</a:t>
                      </a:r>
                      <a:endParaRPr lang="en-US" sz="1200" b="0" i="0" u="none" strike="noStrike" dirty="0">
                        <a:solidFill>
                          <a:schemeClr val="tx2"/>
                        </a:solidFill>
                        <a:effectLst/>
                        <a:latin typeface="Arial (Body)"/>
                      </a:endParaRPr>
                    </a:p>
                  </a:txBody>
                  <a:tcPr marL="14845" marR="14845" marT="14845" marB="0" anchor="b"/>
                </a:tc>
                <a:tc>
                  <a:txBody>
                    <a:bodyPr/>
                    <a:lstStyle/>
                    <a:p>
                      <a:pPr algn="ctr" fontAlgn="b"/>
                      <a:r>
                        <a:rPr lang="en-US" sz="1200" b="0" u="none" strike="noStrike" dirty="0">
                          <a:solidFill>
                            <a:schemeClr val="tx2"/>
                          </a:solidFill>
                          <a:effectLst/>
                          <a:latin typeface="Arial (Body)"/>
                        </a:rPr>
                        <a:t>0</a:t>
                      </a:r>
                      <a:endParaRPr lang="en-US" sz="1200" b="0" i="0" u="none" strike="noStrike" dirty="0">
                        <a:solidFill>
                          <a:schemeClr val="tx2"/>
                        </a:solidFill>
                        <a:effectLst/>
                        <a:latin typeface="Arial (Body)"/>
                      </a:endParaRPr>
                    </a:p>
                  </a:txBody>
                  <a:tcPr marL="14845" marR="14845" marT="14845" marB="0" anchor="b"/>
                </a:tc>
                <a:tc>
                  <a:txBody>
                    <a:bodyPr/>
                    <a:lstStyle/>
                    <a:p>
                      <a:pPr algn="ctr" fontAlgn="b"/>
                      <a:r>
                        <a:rPr lang="en-US" sz="1200" b="0" u="none" strike="noStrike" dirty="0">
                          <a:solidFill>
                            <a:schemeClr val="tx2"/>
                          </a:solidFill>
                          <a:effectLst/>
                          <a:latin typeface="Arial (Body)"/>
                        </a:rPr>
                        <a:t>372</a:t>
                      </a:r>
                      <a:endParaRPr lang="en-US" sz="1200" b="0" i="0" u="none" strike="noStrike" dirty="0">
                        <a:solidFill>
                          <a:schemeClr val="tx2"/>
                        </a:solidFill>
                        <a:effectLst/>
                        <a:latin typeface="Arial (Body)"/>
                      </a:endParaRPr>
                    </a:p>
                  </a:txBody>
                  <a:tcPr marL="14845" marR="14845" marT="14845" marB="0" anchor="b"/>
                </a:tc>
                <a:tc>
                  <a:txBody>
                    <a:bodyPr/>
                    <a:lstStyle/>
                    <a:p>
                      <a:pPr algn="ctr" fontAlgn="b"/>
                      <a:r>
                        <a:rPr lang="en-US" sz="1200" b="0" u="none" strike="noStrike">
                          <a:solidFill>
                            <a:schemeClr val="tx2"/>
                          </a:solidFill>
                          <a:effectLst/>
                          <a:latin typeface="Arial (Body)"/>
                        </a:rPr>
                        <a:t>3</a:t>
                      </a:r>
                      <a:endParaRPr lang="en-US" sz="1200" b="0" i="0" u="none" strike="noStrike" dirty="0">
                        <a:solidFill>
                          <a:schemeClr val="tx2"/>
                        </a:solidFill>
                        <a:effectLst/>
                        <a:latin typeface="Arial (Body)"/>
                      </a:endParaRPr>
                    </a:p>
                  </a:txBody>
                  <a:tcPr marL="14845" marR="14845" marT="14845" marB="0" anchor="b"/>
                </a:tc>
                <a:tc>
                  <a:txBody>
                    <a:bodyPr/>
                    <a:lstStyle/>
                    <a:p>
                      <a:pPr algn="ctr" fontAlgn="b"/>
                      <a:r>
                        <a:rPr lang="en-US" sz="1200" b="0" u="none" strike="noStrike" dirty="0">
                          <a:solidFill>
                            <a:schemeClr val="tx2"/>
                          </a:solidFill>
                          <a:effectLst/>
                          <a:latin typeface="Arial (Body)"/>
                        </a:rPr>
                        <a:t>372</a:t>
                      </a:r>
                      <a:endParaRPr lang="en-US" sz="1200" b="0" i="0" u="none" strike="noStrike" dirty="0">
                        <a:solidFill>
                          <a:schemeClr val="tx2"/>
                        </a:solidFill>
                        <a:effectLst/>
                        <a:latin typeface="Arial (Body)"/>
                      </a:endParaRPr>
                    </a:p>
                  </a:txBody>
                  <a:tcPr marL="14845" marR="14845" marT="14845" marB="0" anchor="b"/>
                </a:tc>
                <a:tc>
                  <a:txBody>
                    <a:bodyPr/>
                    <a:lstStyle/>
                    <a:p>
                      <a:pPr algn="ctr" fontAlgn="b"/>
                      <a:r>
                        <a:rPr lang="en-US" sz="1200" b="0" u="none" strike="noStrike">
                          <a:solidFill>
                            <a:schemeClr val="tx2"/>
                          </a:solidFill>
                          <a:effectLst/>
                          <a:latin typeface="Arial (Body)"/>
                        </a:rPr>
                        <a:t>3</a:t>
                      </a:r>
                      <a:endParaRPr lang="en-US" sz="1200" b="0" i="0" u="none" strike="noStrike">
                        <a:solidFill>
                          <a:schemeClr val="tx2"/>
                        </a:solidFill>
                        <a:effectLst/>
                        <a:latin typeface="Arial (Body)"/>
                      </a:endParaRPr>
                    </a:p>
                  </a:txBody>
                  <a:tcPr marL="14845" marR="14845" marT="14845" marB="0" anchor="b"/>
                </a:tc>
                <a:extLst>
                  <a:ext uri="{0D108BD9-81ED-4DB2-BD59-A6C34878D82A}">
                    <a16:rowId xmlns:a16="http://schemas.microsoft.com/office/drawing/2014/main" val="2998386776"/>
                  </a:ext>
                </a:extLst>
              </a:tr>
              <a:tr h="204758">
                <a:tc>
                  <a:txBody>
                    <a:bodyPr/>
                    <a:lstStyle/>
                    <a:p>
                      <a:pPr algn="ctr" fontAlgn="b"/>
                      <a:r>
                        <a:rPr lang="en-US" sz="1200" b="0" u="none" strike="noStrike">
                          <a:solidFill>
                            <a:schemeClr val="tx2"/>
                          </a:solidFill>
                          <a:effectLst/>
                          <a:latin typeface="Arial (Body)"/>
                        </a:rPr>
                        <a:t>59.1</a:t>
                      </a:r>
                      <a:endParaRPr lang="en-US" sz="1200" b="0" i="0" u="none" strike="noStrike" dirty="0">
                        <a:solidFill>
                          <a:schemeClr val="tx2"/>
                        </a:solidFill>
                        <a:effectLst/>
                        <a:latin typeface="Arial (Body)"/>
                      </a:endParaRPr>
                    </a:p>
                  </a:txBody>
                  <a:tcPr marL="14845" marR="14845" marT="14845" marB="0" anchor="b"/>
                </a:tc>
                <a:tc>
                  <a:txBody>
                    <a:bodyPr/>
                    <a:lstStyle/>
                    <a:p>
                      <a:pPr algn="ctr" fontAlgn="b"/>
                      <a:r>
                        <a:rPr lang="en-US" sz="1200" b="0" u="none" strike="noStrike" dirty="0">
                          <a:solidFill>
                            <a:schemeClr val="tx2"/>
                          </a:solidFill>
                          <a:effectLst/>
                          <a:latin typeface="Arial (Body)"/>
                        </a:rPr>
                        <a:t>400</a:t>
                      </a:r>
                      <a:endParaRPr lang="en-US" sz="1200" b="0" i="0" u="none" strike="noStrike" dirty="0">
                        <a:solidFill>
                          <a:schemeClr val="tx2"/>
                        </a:solidFill>
                        <a:effectLst/>
                        <a:latin typeface="Arial (Body)"/>
                      </a:endParaRPr>
                    </a:p>
                  </a:txBody>
                  <a:tcPr marL="14845" marR="14845" marT="14845" marB="0" anchor="b"/>
                </a:tc>
                <a:tc>
                  <a:txBody>
                    <a:bodyPr/>
                    <a:lstStyle/>
                    <a:p>
                      <a:pPr algn="ctr" fontAlgn="b"/>
                      <a:r>
                        <a:rPr lang="en-US" sz="1200" b="0" u="none" strike="noStrike" dirty="0">
                          <a:solidFill>
                            <a:schemeClr val="tx2"/>
                          </a:solidFill>
                          <a:effectLst/>
                          <a:latin typeface="Arial (Body)"/>
                        </a:rPr>
                        <a:t>1</a:t>
                      </a:r>
                      <a:endParaRPr lang="en-US" sz="1200" b="0" i="0" u="none" strike="noStrike" dirty="0">
                        <a:solidFill>
                          <a:schemeClr val="tx2"/>
                        </a:solidFill>
                        <a:effectLst/>
                        <a:latin typeface="Arial (Body)"/>
                      </a:endParaRPr>
                    </a:p>
                  </a:txBody>
                  <a:tcPr marL="14845" marR="14845" marT="14845" marB="0" anchor="b"/>
                </a:tc>
                <a:tc>
                  <a:txBody>
                    <a:bodyPr/>
                    <a:lstStyle/>
                    <a:p>
                      <a:pPr algn="ctr" fontAlgn="b"/>
                      <a:r>
                        <a:rPr lang="en-US" sz="1200" b="0" u="none" strike="noStrike" dirty="0">
                          <a:solidFill>
                            <a:schemeClr val="tx2"/>
                          </a:solidFill>
                          <a:effectLst/>
                          <a:latin typeface="Arial (Body)"/>
                        </a:rPr>
                        <a:t>0</a:t>
                      </a:r>
                      <a:endParaRPr lang="en-US" sz="1200" b="0" i="0" u="none" strike="noStrike" dirty="0">
                        <a:solidFill>
                          <a:schemeClr val="tx2"/>
                        </a:solidFill>
                        <a:effectLst/>
                        <a:latin typeface="Arial (Body)"/>
                      </a:endParaRPr>
                    </a:p>
                  </a:txBody>
                  <a:tcPr marL="14845" marR="14845" marT="14845" marB="0" anchor="b"/>
                </a:tc>
                <a:tc>
                  <a:txBody>
                    <a:bodyPr/>
                    <a:lstStyle/>
                    <a:p>
                      <a:pPr algn="ctr" fontAlgn="b"/>
                      <a:r>
                        <a:rPr lang="en-US" sz="1200" b="0" u="none" strike="noStrike">
                          <a:solidFill>
                            <a:schemeClr val="tx2"/>
                          </a:solidFill>
                          <a:effectLst/>
                          <a:latin typeface="Arial (Body)"/>
                        </a:rPr>
                        <a:t>0</a:t>
                      </a:r>
                      <a:endParaRPr lang="en-US" sz="1200" b="0" i="0" u="none" strike="noStrike" dirty="0">
                        <a:solidFill>
                          <a:schemeClr val="tx2"/>
                        </a:solidFill>
                        <a:effectLst/>
                        <a:latin typeface="Arial (Body)"/>
                      </a:endParaRPr>
                    </a:p>
                  </a:txBody>
                  <a:tcPr marL="14845" marR="14845" marT="14845" marB="0" anchor="b"/>
                </a:tc>
                <a:tc>
                  <a:txBody>
                    <a:bodyPr/>
                    <a:lstStyle/>
                    <a:p>
                      <a:pPr algn="ctr" fontAlgn="b"/>
                      <a:r>
                        <a:rPr lang="en-US" sz="1200" b="0" u="none" strike="noStrike" dirty="0">
                          <a:solidFill>
                            <a:schemeClr val="tx2"/>
                          </a:solidFill>
                          <a:effectLst/>
                          <a:latin typeface="Arial (Body)"/>
                        </a:rPr>
                        <a:t>400</a:t>
                      </a:r>
                      <a:endParaRPr lang="en-US" sz="1200" b="0" i="0" u="none" strike="noStrike" dirty="0">
                        <a:solidFill>
                          <a:schemeClr val="tx2"/>
                        </a:solidFill>
                        <a:effectLst/>
                        <a:latin typeface="Arial (Body)"/>
                      </a:endParaRPr>
                    </a:p>
                  </a:txBody>
                  <a:tcPr marL="14845" marR="14845" marT="14845" marB="0" anchor="b"/>
                </a:tc>
                <a:tc>
                  <a:txBody>
                    <a:bodyPr/>
                    <a:lstStyle/>
                    <a:p>
                      <a:pPr algn="ctr" fontAlgn="b"/>
                      <a:r>
                        <a:rPr lang="en-US" sz="1200" b="0" u="none" strike="noStrike">
                          <a:solidFill>
                            <a:schemeClr val="tx2"/>
                          </a:solidFill>
                          <a:effectLst/>
                          <a:latin typeface="Arial (Body)"/>
                        </a:rPr>
                        <a:t>1</a:t>
                      </a:r>
                      <a:endParaRPr lang="en-US" sz="1200" b="0" i="0" u="none" strike="noStrike">
                        <a:solidFill>
                          <a:schemeClr val="tx2"/>
                        </a:solidFill>
                        <a:effectLst/>
                        <a:latin typeface="Arial (Body)"/>
                      </a:endParaRPr>
                    </a:p>
                  </a:txBody>
                  <a:tcPr marL="14845" marR="14845" marT="14845" marB="0" anchor="b"/>
                </a:tc>
                <a:extLst>
                  <a:ext uri="{0D108BD9-81ED-4DB2-BD59-A6C34878D82A}">
                    <a16:rowId xmlns:a16="http://schemas.microsoft.com/office/drawing/2014/main" val="4229205471"/>
                  </a:ext>
                </a:extLst>
              </a:tr>
              <a:tr h="204758">
                <a:tc>
                  <a:txBody>
                    <a:bodyPr/>
                    <a:lstStyle/>
                    <a:p>
                      <a:pPr algn="ctr" fontAlgn="b"/>
                      <a:r>
                        <a:rPr lang="en-US" sz="1200" b="0" u="none" strike="noStrike">
                          <a:solidFill>
                            <a:schemeClr val="tx2"/>
                          </a:solidFill>
                          <a:effectLst/>
                          <a:latin typeface="Arial (Body)"/>
                        </a:rPr>
                        <a:t>59</a:t>
                      </a:r>
                      <a:endParaRPr lang="en-US" sz="1200" b="0" i="0" u="none" strike="noStrike">
                        <a:solidFill>
                          <a:schemeClr val="tx2"/>
                        </a:solidFill>
                        <a:effectLst/>
                        <a:latin typeface="Arial (Body)"/>
                      </a:endParaRPr>
                    </a:p>
                  </a:txBody>
                  <a:tcPr marL="14845" marR="14845" marT="14845" marB="0" anchor="b"/>
                </a:tc>
                <a:tc>
                  <a:txBody>
                    <a:bodyPr/>
                    <a:lstStyle/>
                    <a:p>
                      <a:pPr algn="ctr" fontAlgn="b"/>
                      <a:r>
                        <a:rPr lang="en-US" sz="1200" b="0" u="none" strike="noStrike" dirty="0">
                          <a:solidFill>
                            <a:schemeClr val="tx2"/>
                          </a:solidFill>
                          <a:effectLst/>
                          <a:latin typeface="Arial (Body)"/>
                        </a:rPr>
                        <a:t>102</a:t>
                      </a:r>
                      <a:endParaRPr lang="en-US" sz="1200" b="0" i="0" u="none" strike="noStrike" dirty="0">
                        <a:solidFill>
                          <a:schemeClr val="tx2"/>
                        </a:solidFill>
                        <a:effectLst/>
                        <a:latin typeface="Arial (Body)"/>
                      </a:endParaRPr>
                    </a:p>
                  </a:txBody>
                  <a:tcPr marL="14845" marR="14845" marT="14845" marB="0" anchor="b"/>
                </a:tc>
                <a:tc>
                  <a:txBody>
                    <a:bodyPr/>
                    <a:lstStyle/>
                    <a:p>
                      <a:pPr algn="ctr" fontAlgn="b"/>
                      <a:r>
                        <a:rPr lang="en-US" sz="1200" b="0" u="none" strike="noStrike" dirty="0">
                          <a:solidFill>
                            <a:schemeClr val="tx2"/>
                          </a:solidFill>
                          <a:effectLst/>
                          <a:latin typeface="Arial (Body)"/>
                        </a:rPr>
                        <a:t>1</a:t>
                      </a:r>
                      <a:endParaRPr lang="en-US" sz="1200" b="0" i="0" u="none" strike="noStrike" dirty="0">
                        <a:solidFill>
                          <a:schemeClr val="tx2"/>
                        </a:solidFill>
                        <a:effectLst/>
                        <a:latin typeface="Arial (Body)"/>
                      </a:endParaRPr>
                    </a:p>
                  </a:txBody>
                  <a:tcPr marL="14845" marR="14845" marT="14845" marB="0" anchor="b"/>
                </a:tc>
                <a:tc>
                  <a:txBody>
                    <a:bodyPr/>
                    <a:lstStyle/>
                    <a:p>
                      <a:pPr algn="ctr" fontAlgn="b"/>
                      <a:r>
                        <a:rPr lang="en-US" sz="1200" b="0" u="none" strike="noStrike" dirty="0">
                          <a:solidFill>
                            <a:schemeClr val="tx2"/>
                          </a:solidFill>
                          <a:effectLst/>
                          <a:latin typeface="Arial (Body)"/>
                        </a:rPr>
                        <a:t>1430</a:t>
                      </a:r>
                      <a:endParaRPr lang="en-US" sz="1200" b="0" i="0" u="none" strike="noStrike" dirty="0">
                        <a:solidFill>
                          <a:schemeClr val="tx2"/>
                        </a:solidFill>
                        <a:effectLst/>
                        <a:latin typeface="Arial (Body)"/>
                      </a:endParaRPr>
                    </a:p>
                  </a:txBody>
                  <a:tcPr marL="14845" marR="14845" marT="14845" marB="0" anchor="b"/>
                </a:tc>
                <a:tc>
                  <a:txBody>
                    <a:bodyPr/>
                    <a:lstStyle/>
                    <a:p>
                      <a:pPr algn="ctr" fontAlgn="b"/>
                      <a:r>
                        <a:rPr lang="en-US" sz="1200" b="0" u="none" strike="noStrike">
                          <a:solidFill>
                            <a:schemeClr val="tx2"/>
                          </a:solidFill>
                          <a:effectLst/>
                          <a:latin typeface="Arial (Body)"/>
                        </a:rPr>
                        <a:t>10</a:t>
                      </a:r>
                      <a:endParaRPr lang="en-US" sz="1200" b="0" i="0" u="none" strike="noStrike" dirty="0">
                        <a:solidFill>
                          <a:schemeClr val="tx2"/>
                        </a:solidFill>
                        <a:effectLst/>
                        <a:latin typeface="Arial (Body)"/>
                      </a:endParaRPr>
                    </a:p>
                  </a:txBody>
                  <a:tcPr marL="14845" marR="14845" marT="14845" marB="0" anchor="b"/>
                </a:tc>
                <a:tc>
                  <a:txBody>
                    <a:bodyPr/>
                    <a:lstStyle/>
                    <a:p>
                      <a:pPr algn="ctr" fontAlgn="b"/>
                      <a:r>
                        <a:rPr lang="en-US" sz="1200" b="0" u="none" strike="noStrike" dirty="0">
                          <a:solidFill>
                            <a:schemeClr val="tx2"/>
                          </a:solidFill>
                          <a:effectLst/>
                          <a:latin typeface="Arial (Body)"/>
                        </a:rPr>
                        <a:t>1532</a:t>
                      </a:r>
                      <a:endParaRPr lang="en-US" sz="1200" b="0" i="0" u="none" strike="noStrike" dirty="0">
                        <a:solidFill>
                          <a:schemeClr val="tx2"/>
                        </a:solidFill>
                        <a:effectLst/>
                        <a:latin typeface="Arial (Body)"/>
                      </a:endParaRPr>
                    </a:p>
                  </a:txBody>
                  <a:tcPr marL="14845" marR="14845" marT="14845" marB="0" anchor="b"/>
                </a:tc>
                <a:tc>
                  <a:txBody>
                    <a:bodyPr/>
                    <a:lstStyle/>
                    <a:p>
                      <a:pPr algn="ctr" fontAlgn="b"/>
                      <a:r>
                        <a:rPr lang="en-US" sz="1200" b="0" u="none" strike="noStrike">
                          <a:solidFill>
                            <a:schemeClr val="tx2"/>
                          </a:solidFill>
                          <a:effectLst/>
                          <a:latin typeface="Arial (Body)"/>
                        </a:rPr>
                        <a:t>11</a:t>
                      </a:r>
                      <a:endParaRPr lang="en-US" sz="1200" b="0" i="0" u="none" strike="noStrike">
                        <a:solidFill>
                          <a:schemeClr val="tx2"/>
                        </a:solidFill>
                        <a:effectLst/>
                        <a:latin typeface="Arial (Body)"/>
                      </a:endParaRPr>
                    </a:p>
                  </a:txBody>
                  <a:tcPr marL="14845" marR="14845" marT="14845" marB="0" anchor="b"/>
                </a:tc>
                <a:extLst>
                  <a:ext uri="{0D108BD9-81ED-4DB2-BD59-A6C34878D82A}">
                    <a16:rowId xmlns:a16="http://schemas.microsoft.com/office/drawing/2014/main" val="3628754739"/>
                  </a:ext>
                </a:extLst>
              </a:tr>
              <a:tr h="204758">
                <a:tc>
                  <a:txBody>
                    <a:bodyPr/>
                    <a:lstStyle/>
                    <a:p>
                      <a:pPr algn="ctr" fontAlgn="b"/>
                      <a:r>
                        <a:rPr lang="en-US" sz="1200" b="0" u="none" strike="noStrike">
                          <a:solidFill>
                            <a:schemeClr val="tx2"/>
                          </a:solidFill>
                          <a:effectLst/>
                          <a:latin typeface="Arial (Body)"/>
                        </a:rPr>
                        <a:t>58.8</a:t>
                      </a:r>
                      <a:endParaRPr lang="en-US" sz="1200" b="0" i="0" u="none" strike="noStrike">
                        <a:solidFill>
                          <a:schemeClr val="tx2"/>
                        </a:solidFill>
                        <a:effectLst/>
                        <a:latin typeface="Arial (Body)"/>
                      </a:endParaRPr>
                    </a:p>
                  </a:txBody>
                  <a:tcPr marL="14845" marR="14845" marT="14845" marB="0" anchor="b"/>
                </a:tc>
                <a:tc>
                  <a:txBody>
                    <a:bodyPr/>
                    <a:lstStyle/>
                    <a:p>
                      <a:pPr algn="ctr" fontAlgn="b"/>
                      <a:r>
                        <a:rPr lang="en-US" sz="1200" b="0" u="none" strike="noStrike">
                          <a:solidFill>
                            <a:schemeClr val="tx2"/>
                          </a:solidFill>
                          <a:effectLst/>
                          <a:latin typeface="Arial (Body)"/>
                        </a:rPr>
                        <a:t>0</a:t>
                      </a:r>
                      <a:endParaRPr lang="en-US" sz="1200" b="0" i="0" u="none" strike="noStrike" dirty="0">
                        <a:solidFill>
                          <a:schemeClr val="tx2"/>
                        </a:solidFill>
                        <a:effectLst/>
                        <a:latin typeface="Arial (Body)"/>
                      </a:endParaRPr>
                    </a:p>
                  </a:txBody>
                  <a:tcPr marL="14845" marR="14845" marT="14845" marB="0" anchor="b"/>
                </a:tc>
                <a:tc>
                  <a:txBody>
                    <a:bodyPr/>
                    <a:lstStyle/>
                    <a:p>
                      <a:pPr algn="ctr" fontAlgn="b"/>
                      <a:r>
                        <a:rPr lang="en-US" sz="1200" b="0" u="none" strike="noStrike" dirty="0">
                          <a:solidFill>
                            <a:schemeClr val="tx2"/>
                          </a:solidFill>
                          <a:effectLst/>
                          <a:latin typeface="Arial (Body)"/>
                        </a:rPr>
                        <a:t>0</a:t>
                      </a:r>
                      <a:endParaRPr lang="en-US" sz="1200" b="0" i="0" u="none" strike="noStrike" dirty="0">
                        <a:solidFill>
                          <a:schemeClr val="tx2"/>
                        </a:solidFill>
                        <a:effectLst/>
                        <a:latin typeface="Arial (Body)"/>
                      </a:endParaRPr>
                    </a:p>
                  </a:txBody>
                  <a:tcPr marL="14845" marR="14845" marT="14845" marB="0" anchor="b"/>
                </a:tc>
                <a:tc>
                  <a:txBody>
                    <a:bodyPr/>
                    <a:lstStyle/>
                    <a:p>
                      <a:pPr algn="ctr" fontAlgn="b"/>
                      <a:r>
                        <a:rPr lang="en-US" sz="1200" b="0" u="none" strike="noStrike" dirty="0">
                          <a:solidFill>
                            <a:schemeClr val="tx2"/>
                          </a:solidFill>
                          <a:effectLst/>
                          <a:latin typeface="Arial (Body)"/>
                        </a:rPr>
                        <a:t>16</a:t>
                      </a:r>
                      <a:endParaRPr lang="en-US" sz="1200" b="0" i="0" u="none" strike="noStrike" dirty="0">
                        <a:solidFill>
                          <a:schemeClr val="tx2"/>
                        </a:solidFill>
                        <a:effectLst/>
                        <a:latin typeface="Arial (Body)"/>
                      </a:endParaRPr>
                    </a:p>
                  </a:txBody>
                  <a:tcPr marL="14845" marR="14845" marT="14845" marB="0" anchor="b"/>
                </a:tc>
                <a:tc>
                  <a:txBody>
                    <a:bodyPr/>
                    <a:lstStyle/>
                    <a:p>
                      <a:pPr algn="ctr" fontAlgn="b"/>
                      <a:r>
                        <a:rPr lang="en-US" sz="1200" b="0" u="none" strike="noStrike" dirty="0">
                          <a:solidFill>
                            <a:schemeClr val="tx2"/>
                          </a:solidFill>
                          <a:effectLst/>
                          <a:latin typeface="Arial (Body)"/>
                        </a:rPr>
                        <a:t>2</a:t>
                      </a:r>
                      <a:endParaRPr lang="en-US" sz="1200" b="0" i="0" u="none" strike="noStrike" dirty="0">
                        <a:solidFill>
                          <a:schemeClr val="tx2"/>
                        </a:solidFill>
                        <a:effectLst/>
                        <a:latin typeface="Arial (Body)"/>
                      </a:endParaRPr>
                    </a:p>
                  </a:txBody>
                  <a:tcPr marL="14845" marR="14845" marT="14845" marB="0" anchor="b"/>
                </a:tc>
                <a:tc>
                  <a:txBody>
                    <a:bodyPr/>
                    <a:lstStyle/>
                    <a:p>
                      <a:pPr algn="ctr" fontAlgn="b"/>
                      <a:r>
                        <a:rPr lang="en-US" sz="1200" b="0" u="none" strike="noStrike" dirty="0">
                          <a:solidFill>
                            <a:schemeClr val="tx2"/>
                          </a:solidFill>
                          <a:effectLst/>
                          <a:latin typeface="Arial (Body)"/>
                        </a:rPr>
                        <a:t>16</a:t>
                      </a:r>
                      <a:endParaRPr lang="en-US" sz="1200" b="0" i="0" u="none" strike="noStrike" dirty="0">
                        <a:solidFill>
                          <a:schemeClr val="tx2"/>
                        </a:solidFill>
                        <a:effectLst/>
                        <a:latin typeface="Arial (Body)"/>
                      </a:endParaRPr>
                    </a:p>
                  </a:txBody>
                  <a:tcPr marL="14845" marR="14845" marT="14845" marB="0" anchor="b"/>
                </a:tc>
                <a:tc>
                  <a:txBody>
                    <a:bodyPr/>
                    <a:lstStyle/>
                    <a:p>
                      <a:pPr algn="ctr" fontAlgn="b"/>
                      <a:r>
                        <a:rPr lang="en-US" sz="1200" b="0" u="none" strike="noStrike">
                          <a:solidFill>
                            <a:schemeClr val="tx2"/>
                          </a:solidFill>
                          <a:effectLst/>
                          <a:latin typeface="Arial (Body)"/>
                        </a:rPr>
                        <a:t>2</a:t>
                      </a:r>
                      <a:endParaRPr lang="en-US" sz="1200" b="0" i="0" u="none" strike="noStrike" dirty="0">
                        <a:solidFill>
                          <a:schemeClr val="tx2"/>
                        </a:solidFill>
                        <a:effectLst/>
                        <a:latin typeface="Arial (Body)"/>
                      </a:endParaRPr>
                    </a:p>
                  </a:txBody>
                  <a:tcPr marL="14845" marR="14845" marT="14845" marB="0" anchor="b"/>
                </a:tc>
                <a:extLst>
                  <a:ext uri="{0D108BD9-81ED-4DB2-BD59-A6C34878D82A}">
                    <a16:rowId xmlns:a16="http://schemas.microsoft.com/office/drawing/2014/main" val="495762807"/>
                  </a:ext>
                </a:extLst>
              </a:tr>
              <a:tr h="204758">
                <a:tc>
                  <a:txBody>
                    <a:bodyPr/>
                    <a:lstStyle/>
                    <a:p>
                      <a:pPr algn="ctr" fontAlgn="b"/>
                      <a:r>
                        <a:rPr lang="en-US" sz="1200" b="0" u="none" strike="noStrike">
                          <a:solidFill>
                            <a:schemeClr val="tx2"/>
                          </a:solidFill>
                          <a:effectLst/>
                          <a:latin typeface="Arial (Body)"/>
                        </a:rPr>
                        <a:t>58.5</a:t>
                      </a:r>
                      <a:endParaRPr lang="en-US" sz="1200" b="0" i="0" u="none" strike="noStrike">
                        <a:solidFill>
                          <a:schemeClr val="tx2"/>
                        </a:solidFill>
                        <a:effectLst/>
                        <a:latin typeface="Arial (Body)"/>
                      </a:endParaRPr>
                    </a:p>
                  </a:txBody>
                  <a:tcPr marL="14845" marR="14845" marT="14845" marB="0" anchor="b"/>
                </a:tc>
                <a:tc>
                  <a:txBody>
                    <a:bodyPr/>
                    <a:lstStyle/>
                    <a:p>
                      <a:pPr algn="ctr" fontAlgn="b"/>
                      <a:r>
                        <a:rPr lang="en-US" sz="1200" b="0" u="none" strike="noStrike" dirty="0">
                          <a:solidFill>
                            <a:schemeClr val="tx2"/>
                          </a:solidFill>
                          <a:effectLst/>
                          <a:latin typeface="Arial (Body)"/>
                        </a:rPr>
                        <a:t>608</a:t>
                      </a:r>
                      <a:endParaRPr lang="en-US" sz="1200" b="0" i="0" u="none" strike="noStrike" dirty="0">
                        <a:solidFill>
                          <a:schemeClr val="tx2"/>
                        </a:solidFill>
                        <a:effectLst/>
                        <a:latin typeface="Arial (Body)"/>
                      </a:endParaRPr>
                    </a:p>
                  </a:txBody>
                  <a:tcPr marL="14845" marR="14845" marT="14845" marB="0" anchor="b"/>
                </a:tc>
                <a:tc>
                  <a:txBody>
                    <a:bodyPr/>
                    <a:lstStyle/>
                    <a:p>
                      <a:pPr algn="ctr" fontAlgn="b"/>
                      <a:r>
                        <a:rPr lang="en-US" sz="1200" b="0" u="none" strike="noStrike" dirty="0">
                          <a:solidFill>
                            <a:schemeClr val="tx2"/>
                          </a:solidFill>
                          <a:effectLst/>
                          <a:latin typeface="Arial (Body)"/>
                        </a:rPr>
                        <a:t>2</a:t>
                      </a:r>
                      <a:endParaRPr lang="en-US" sz="1200" b="0" i="0" u="none" strike="noStrike" dirty="0">
                        <a:solidFill>
                          <a:schemeClr val="tx2"/>
                        </a:solidFill>
                        <a:effectLst/>
                        <a:latin typeface="Arial (Body)"/>
                      </a:endParaRPr>
                    </a:p>
                  </a:txBody>
                  <a:tcPr marL="14845" marR="14845" marT="14845" marB="0" anchor="b"/>
                </a:tc>
                <a:tc>
                  <a:txBody>
                    <a:bodyPr/>
                    <a:lstStyle/>
                    <a:p>
                      <a:pPr algn="ctr" fontAlgn="b"/>
                      <a:r>
                        <a:rPr lang="en-US" sz="1200" b="0" u="none" strike="noStrike" dirty="0">
                          <a:solidFill>
                            <a:schemeClr val="tx2"/>
                          </a:solidFill>
                          <a:effectLst/>
                          <a:latin typeface="Arial (Body)"/>
                        </a:rPr>
                        <a:t>1040</a:t>
                      </a:r>
                      <a:endParaRPr lang="en-US" sz="1200" b="0" i="0" u="none" strike="noStrike" dirty="0">
                        <a:solidFill>
                          <a:schemeClr val="tx2"/>
                        </a:solidFill>
                        <a:effectLst/>
                        <a:latin typeface="Arial (Body)"/>
                      </a:endParaRPr>
                    </a:p>
                  </a:txBody>
                  <a:tcPr marL="14845" marR="14845" marT="14845" marB="0" anchor="b"/>
                </a:tc>
                <a:tc>
                  <a:txBody>
                    <a:bodyPr/>
                    <a:lstStyle/>
                    <a:p>
                      <a:pPr algn="ctr" fontAlgn="b"/>
                      <a:r>
                        <a:rPr lang="en-US" sz="1200" b="0" u="none" strike="noStrike" dirty="0">
                          <a:solidFill>
                            <a:schemeClr val="tx2"/>
                          </a:solidFill>
                          <a:effectLst/>
                          <a:latin typeface="Arial (Body)"/>
                        </a:rPr>
                        <a:t>28</a:t>
                      </a:r>
                      <a:endParaRPr lang="en-US" sz="1200" b="0" i="0" u="none" strike="noStrike" dirty="0">
                        <a:solidFill>
                          <a:schemeClr val="tx2"/>
                        </a:solidFill>
                        <a:effectLst/>
                        <a:latin typeface="Arial (Body)"/>
                      </a:endParaRPr>
                    </a:p>
                  </a:txBody>
                  <a:tcPr marL="14845" marR="14845" marT="14845" marB="0" anchor="b"/>
                </a:tc>
                <a:tc>
                  <a:txBody>
                    <a:bodyPr/>
                    <a:lstStyle/>
                    <a:p>
                      <a:pPr algn="ctr" fontAlgn="b"/>
                      <a:r>
                        <a:rPr lang="en-US" sz="1200" b="0" u="none" strike="noStrike" dirty="0">
                          <a:solidFill>
                            <a:schemeClr val="tx2"/>
                          </a:solidFill>
                          <a:effectLst/>
                          <a:latin typeface="Arial (Body)"/>
                        </a:rPr>
                        <a:t>1648</a:t>
                      </a:r>
                      <a:endParaRPr lang="en-US" sz="1200" b="0" i="0" u="none" strike="noStrike" dirty="0">
                        <a:solidFill>
                          <a:schemeClr val="tx2"/>
                        </a:solidFill>
                        <a:effectLst/>
                        <a:latin typeface="Arial (Body)"/>
                      </a:endParaRPr>
                    </a:p>
                  </a:txBody>
                  <a:tcPr marL="14845" marR="14845" marT="14845" marB="0" anchor="b"/>
                </a:tc>
                <a:tc>
                  <a:txBody>
                    <a:bodyPr/>
                    <a:lstStyle/>
                    <a:p>
                      <a:pPr algn="ctr" fontAlgn="b"/>
                      <a:r>
                        <a:rPr lang="en-US" sz="1200" b="0" u="none" strike="noStrike" dirty="0">
                          <a:solidFill>
                            <a:schemeClr val="tx2"/>
                          </a:solidFill>
                          <a:effectLst/>
                          <a:latin typeface="Arial (Body)"/>
                        </a:rPr>
                        <a:t>30</a:t>
                      </a:r>
                      <a:endParaRPr lang="en-US" sz="1200" b="0" i="0" u="none" strike="noStrike" dirty="0">
                        <a:solidFill>
                          <a:schemeClr val="tx2"/>
                        </a:solidFill>
                        <a:effectLst/>
                        <a:latin typeface="Arial (Body)"/>
                      </a:endParaRPr>
                    </a:p>
                  </a:txBody>
                  <a:tcPr marL="14845" marR="14845" marT="14845" marB="0" anchor="b"/>
                </a:tc>
                <a:extLst>
                  <a:ext uri="{0D108BD9-81ED-4DB2-BD59-A6C34878D82A}">
                    <a16:rowId xmlns:a16="http://schemas.microsoft.com/office/drawing/2014/main" val="1651706127"/>
                  </a:ext>
                </a:extLst>
              </a:tr>
              <a:tr h="204758">
                <a:tc>
                  <a:txBody>
                    <a:bodyPr/>
                    <a:lstStyle/>
                    <a:p>
                      <a:pPr algn="ctr" fontAlgn="b"/>
                      <a:r>
                        <a:rPr lang="en-US" sz="1200" b="0" u="none" strike="noStrike">
                          <a:solidFill>
                            <a:schemeClr val="tx2"/>
                          </a:solidFill>
                          <a:effectLst/>
                          <a:latin typeface="Arial (Body)"/>
                        </a:rPr>
                        <a:t>58.4</a:t>
                      </a:r>
                      <a:endParaRPr lang="en-US" sz="1200" b="0" i="0" u="none" strike="noStrike">
                        <a:solidFill>
                          <a:schemeClr val="tx2"/>
                        </a:solidFill>
                        <a:effectLst/>
                        <a:latin typeface="Arial (Body)"/>
                      </a:endParaRPr>
                    </a:p>
                  </a:txBody>
                  <a:tcPr marL="14845" marR="14845" marT="14845" marB="0" anchor="b"/>
                </a:tc>
                <a:tc>
                  <a:txBody>
                    <a:bodyPr/>
                    <a:lstStyle/>
                    <a:p>
                      <a:pPr algn="ctr" fontAlgn="b"/>
                      <a:r>
                        <a:rPr lang="en-US" sz="1200" b="0" u="none" strike="noStrike">
                          <a:solidFill>
                            <a:schemeClr val="tx2"/>
                          </a:solidFill>
                          <a:effectLst/>
                          <a:latin typeface="Arial (Body)"/>
                        </a:rPr>
                        <a:t>150</a:t>
                      </a:r>
                      <a:endParaRPr lang="en-US" sz="1200" b="0" i="0" u="none" strike="noStrike">
                        <a:solidFill>
                          <a:schemeClr val="tx2"/>
                        </a:solidFill>
                        <a:effectLst/>
                        <a:latin typeface="Arial (Body)"/>
                      </a:endParaRPr>
                    </a:p>
                  </a:txBody>
                  <a:tcPr marL="14845" marR="14845" marT="14845" marB="0" anchor="b"/>
                </a:tc>
                <a:tc>
                  <a:txBody>
                    <a:bodyPr/>
                    <a:lstStyle/>
                    <a:p>
                      <a:pPr algn="ctr" fontAlgn="b"/>
                      <a:r>
                        <a:rPr lang="en-US" sz="1200" b="0" u="none" strike="noStrike">
                          <a:solidFill>
                            <a:schemeClr val="tx2"/>
                          </a:solidFill>
                          <a:effectLst/>
                          <a:latin typeface="Arial (Body)"/>
                        </a:rPr>
                        <a:t>2</a:t>
                      </a:r>
                      <a:endParaRPr lang="en-US" sz="1200" b="0" i="0" u="none" strike="noStrike">
                        <a:solidFill>
                          <a:schemeClr val="tx2"/>
                        </a:solidFill>
                        <a:effectLst/>
                        <a:latin typeface="Arial (Body)"/>
                      </a:endParaRPr>
                    </a:p>
                  </a:txBody>
                  <a:tcPr marL="14845" marR="14845" marT="14845" marB="0" anchor="b"/>
                </a:tc>
                <a:tc>
                  <a:txBody>
                    <a:bodyPr/>
                    <a:lstStyle/>
                    <a:p>
                      <a:pPr algn="ctr" fontAlgn="b"/>
                      <a:r>
                        <a:rPr lang="en-US" sz="1200" b="0" u="none" strike="noStrike">
                          <a:solidFill>
                            <a:schemeClr val="tx2"/>
                          </a:solidFill>
                          <a:effectLst/>
                          <a:latin typeface="Arial (Body)"/>
                        </a:rPr>
                        <a:t>0</a:t>
                      </a:r>
                      <a:endParaRPr lang="en-US" sz="1200" b="0" i="0" u="none" strike="noStrike">
                        <a:solidFill>
                          <a:schemeClr val="tx2"/>
                        </a:solidFill>
                        <a:effectLst/>
                        <a:latin typeface="Arial (Body)"/>
                      </a:endParaRPr>
                    </a:p>
                  </a:txBody>
                  <a:tcPr marL="14845" marR="14845" marT="14845" marB="0" anchor="b"/>
                </a:tc>
                <a:tc>
                  <a:txBody>
                    <a:bodyPr/>
                    <a:lstStyle/>
                    <a:p>
                      <a:pPr algn="ctr" fontAlgn="b"/>
                      <a:r>
                        <a:rPr lang="en-US" sz="1200" b="0" u="none" strike="noStrike">
                          <a:solidFill>
                            <a:schemeClr val="tx2"/>
                          </a:solidFill>
                          <a:effectLst/>
                          <a:latin typeface="Arial (Body)"/>
                        </a:rPr>
                        <a:t>0</a:t>
                      </a:r>
                      <a:endParaRPr lang="en-US" sz="1200" b="0" i="0" u="none" strike="noStrike" dirty="0">
                        <a:solidFill>
                          <a:schemeClr val="tx2"/>
                        </a:solidFill>
                        <a:effectLst/>
                        <a:latin typeface="Arial (Body)"/>
                      </a:endParaRPr>
                    </a:p>
                  </a:txBody>
                  <a:tcPr marL="14845" marR="14845" marT="14845" marB="0" anchor="b"/>
                </a:tc>
                <a:tc>
                  <a:txBody>
                    <a:bodyPr/>
                    <a:lstStyle/>
                    <a:p>
                      <a:pPr algn="ctr" fontAlgn="b"/>
                      <a:r>
                        <a:rPr lang="en-US" sz="1200" b="0" u="none" strike="noStrike" dirty="0">
                          <a:solidFill>
                            <a:schemeClr val="tx2"/>
                          </a:solidFill>
                          <a:effectLst/>
                          <a:latin typeface="Arial (Body)"/>
                        </a:rPr>
                        <a:t>150</a:t>
                      </a:r>
                      <a:endParaRPr lang="en-US" sz="1200" b="0" i="0" u="none" strike="noStrike" dirty="0">
                        <a:solidFill>
                          <a:schemeClr val="tx2"/>
                        </a:solidFill>
                        <a:effectLst/>
                        <a:latin typeface="Arial (Body)"/>
                      </a:endParaRPr>
                    </a:p>
                  </a:txBody>
                  <a:tcPr marL="14845" marR="14845" marT="14845" marB="0" anchor="b"/>
                </a:tc>
                <a:tc>
                  <a:txBody>
                    <a:bodyPr/>
                    <a:lstStyle/>
                    <a:p>
                      <a:pPr algn="ctr" fontAlgn="b"/>
                      <a:r>
                        <a:rPr lang="en-US" sz="1200" b="0" u="none" strike="noStrike" dirty="0">
                          <a:solidFill>
                            <a:schemeClr val="tx2"/>
                          </a:solidFill>
                          <a:effectLst/>
                          <a:latin typeface="Arial (Body)"/>
                        </a:rPr>
                        <a:t>2</a:t>
                      </a:r>
                      <a:endParaRPr lang="en-US" sz="1200" b="0" i="0" u="none" strike="noStrike" dirty="0">
                        <a:solidFill>
                          <a:schemeClr val="tx2"/>
                        </a:solidFill>
                        <a:effectLst/>
                        <a:latin typeface="Arial (Body)"/>
                      </a:endParaRPr>
                    </a:p>
                  </a:txBody>
                  <a:tcPr marL="14845" marR="14845" marT="14845" marB="0" anchor="b"/>
                </a:tc>
                <a:extLst>
                  <a:ext uri="{0D108BD9-81ED-4DB2-BD59-A6C34878D82A}">
                    <a16:rowId xmlns:a16="http://schemas.microsoft.com/office/drawing/2014/main" val="2229232147"/>
                  </a:ext>
                </a:extLst>
              </a:tr>
              <a:tr h="204758">
                <a:tc>
                  <a:txBody>
                    <a:bodyPr/>
                    <a:lstStyle/>
                    <a:p>
                      <a:pPr algn="ctr" fontAlgn="b"/>
                      <a:r>
                        <a:rPr lang="en-US" sz="1200" b="1" u="none" strike="noStrike" dirty="0">
                          <a:solidFill>
                            <a:schemeClr val="tx2"/>
                          </a:solidFill>
                          <a:effectLst/>
                          <a:latin typeface="Arial (Body)"/>
                        </a:rPr>
                        <a:t>Total</a:t>
                      </a:r>
                      <a:endParaRPr lang="en-US" sz="1200" b="1" i="0" u="none" strike="noStrike" dirty="0">
                        <a:solidFill>
                          <a:schemeClr val="tx2"/>
                        </a:solidFill>
                        <a:effectLst/>
                        <a:latin typeface="Arial (Body)"/>
                      </a:endParaRPr>
                    </a:p>
                  </a:txBody>
                  <a:tcPr marL="14845" marR="14845" marT="14845" marB="0" anchor="b"/>
                </a:tc>
                <a:tc>
                  <a:txBody>
                    <a:bodyPr/>
                    <a:lstStyle/>
                    <a:p>
                      <a:pPr algn="ctr" fontAlgn="b"/>
                      <a:r>
                        <a:rPr lang="en-US" sz="1200" b="0" u="none" strike="noStrike" dirty="0">
                          <a:solidFill>
                            <a:schemeClr val="tx2"/>
                          </a:solidFill>
                          <a:effectLst/>
                          <a:latin typeface="Arial (Body)"/>
                        </a:rPr>
                        <a:t>19856</a:t>
                      </a:r>
                      <a:endParaRPr lang="en-US" sz="1200" b="0" i="0" u="none" strike="noStrike" dirty="0">
                        <a:solidFill>
                          <a:schemeClr val="tx2"/>
                        </a:solidFill>
                        <a:effectLst/>
                        <a:latin typeface="Arial (Body)"/>
                      </a:endParaRPr>
                    </a:p>
                  </a:txBody>
                  <a:tcPr marL="14845" marR="14845" marT="14845" marB="0" anchor="b"/>
                </a:tc>
                <a:tc>
                  <a:txBody>
                    <a:bodyPr/>
                    <a:lstStyle/>
                    <a:p>
                      <a:pPr algn="ctr" fontAlgn="b"/>
                      <a:r>
                        <a:rPr lang="en-US" sz="1200" b="0" u="none" strike="noStrike" dirty="0">
                          <a:solidFill>
                            <a:schemeClr val="tx2"/>
                          </a:solidFill>
                          <a:effectLst/>
                          <a:latin typeface="Arial (Body)"/>
                        </a:rPr>
                        <a:t>84</a:t>
                      </a:r>
                      <a:endParaRPr lang="en-US" sz="1200" b="0" i="0" u="none" strike="noStrike" dirty="0">
                        <a:solidFill>
                          <a:schemeClr val="tx2"/>
                        </a:solidFill>
                        <a:effectLst/>
                        <a:latin typeface="Arial (Body)"/>
                      </a:endParaRPr>
                    </a:p>
                  </a:txBody>
                  <a:tcPr marL="14845" marR="14845" marT="14845" marB="0" anchor="b"/>
                </a:tc>
                <a:tc>
                  <a:txBody>
                    <a:bodyPr/>
                    <a:lstStyle/>
                    <a:p>
                      <a:pPr algn="ctr" fontAlgn="b"/>
                      <a:r>
                        <a:rPr lang="en-US" sz="1200" b="0" u="none" strike="noStrike" dirty="0">
                          <a:solidFill>
                            <a:schemeClr val="tx2"/>
                          </a:solidFill>
                          <a:effectLst/>
                          <a:latin typeface="Arial (Body)"/>
                        </a:rPr>
                        <a:t>8705</a:t>
                      </a:r>
                      <a:endParaRPr lang="en-US" sz="1200" b="0" i="0" u="none" strike="noStrike" dirty="0">
                        <a:solidFill>
                          <a:schemeClr val="tx2"/>
                        </a:solidFill>
                        <a:effectLst/>
                        <a:latin typeface="Arial (Body)"/>
                      </a:endParaRPr>
                    </a:p>
                  </a:txBody>
                  <a:tcPr marL="14845" marR="14845" marT="14845" marB="0" anchor="b"/>
                </a:tc>
                <a:tc>
                  <a:txBody>
                    <a:bodyPr/>
                    <a:lstStyle/>
                    <a:p>
                      <a:pPr algn="ctr" fontAlgn="b"/>
                      <a:r>
                        <a:rPr lang="en-US" sz="1200" b="0" u="none" strike="noStrike" dirty="0">
                          <a:solidFill>
                            <a:schemeClr val="tx2"/>
                          </a:solidFill>
                          <a:effectLst/>
                          <a:latin typeface="Arial (Body)"/>
                        </a:rPr>
                        <a:t>97</a:t>
                      </a:r>
                      <a:endParaRPr lang="en-US" sz="1200" b="0" i="0" u="none" strike="noStrike" dirty="0">
                        <a:solidFill>
                          <a:schemeClr val="tx2"/>
                        </a:solidFill>
                        <a:effectLst/>
                        <a:latin typeface="Arial (Body)"/>
                      </a:endParaRPr>
                    </a:p>
                  </a:txBody>
                  <a:tcPr marL="14845" marR="14845" marT="14845" marB="0" anchor="b"/>
                </a:tc>
                <a:tc>
                  <a:txBody>
                    <a:bodyPr/>
                    <a:lstStyle/>
                    <a:p>
                      <a:pPr algn="ctr" fontAlgn="b"/>
                      <a:r>
                        <a:rPr lang="en-US" sz="1200" b="0" i="0" u="none" strike="noStrike" dirty="0">
                          <a:solidFill>
                            <a:schemeClr val="tx2"/>
                          </a:solidFill>
                          <a:effectLst/>
                          <a:latin typeface="Arial (Body)"/>
                        </a:rPr>
                        <a:t>28561</a:t>
                      </a:r>
                    </a:p>
                  </a:txBody>
                  <a:tcPr marL="14845" marR="14845" marT="14845" marB="0" anchor="b"/>
                </a:tc>
                <a:tc>
                  <a:txBody>
                    <a:bodyPr/>
                    <a:lstStyle/>
                    <a:p>
                      <a:pPr algn="ctr" fontAlgn="b"/>
                      <a:r>
                        <a:rPr lang="en-US" sz="1200" b="0" u="none" strike="noStrike" dirty="0">
                          <a:solidFill>
                            <a:schemeClr val="tx2"/>
                          </a:solidFill>
                          <a:effectLst/>
                          <a:latin typeface="Arial (Body)"/>
                        </a:rPr>
                        <a:t>181</a:t>
                      </a:r>
                      <a:endParaRPr lang="en-US" sz="1200" b="0" i="0" u="none" strike="noStrike" dirty="0">
                        <a:solidFill>
                          <a:schemeClr val="tx2"/>
                        </a:solidFill>
                        <a:effectLst/>
                        <a:latin typeface="Arial (Body)"/>
                      </a:endParaRPr>
                    </a:p>
                  </a:txBody>
                  <a:tcPr marL="14845" marR="14845" marT="14845" marB="0" anchor="b"/>
                </a:tc>
                <a:extLst>
                  <a:ext uri="{0D108BD9-81ED-4DB2-BD59-A6C34878D82A}">
                    <a16:rowId xmlns:a16="http://schemas.microsoft.com/office/drawing/2014/main" val="3289611481"/>
                  </a:ext>
                </a:extLst>
              </a:tr>
            </a:tbl>
          </a:graphicData>
        </a:graphic>
      </p:graphicFrame>
      <p:sp>
        <p:nvSpPr>
          <p:cNvPr id="4" name="Rectangle 3">
            <a:extLst>
              <a:ext uri="{FF2B5EF4-FFF2-40B4-BE49-F238E27FC236}">
                <a16:creationId xmlns:a16="http://schemas.microsoft.com/office/drawing/2014/main" id="{DC5CC9BB-F1C9-4770-B510-1BAC9AC77109}"/>
              </a:ext>
            </a:extLst>
          </p:cNvPr>
          <p:cNvSpPr/>
          <p:nvPr/>
        </p:nvSpPr>
        <p:spPr>
          <a:xfrm>
            <a:off x="723035" y="2209800"/>
            <a:ext cx="2731576" cy="1976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aphicFrame>
        <p:nvGraphicFramePr>
          <p:cNvPr id="8" name="Table 7">
            <a:extLst>
              <a:ext uri="{FF2B5EF4-FFF2-40B4-BE49-F238E27FC236}">
                <a16:creationId xmlns:a16="http://schemas.microsoft.com/office/drawing/2014/main" id="{FF3E771F-DB9C-4A3C-B020-653E6CB3583A}"/>
              </a:ext>
            </a:extLst>
          </p:cNvPr>
          <p:cNvGraphicFramePr>
            <a:graphicFrameLocks noGrp="1"/>
          </p:cNvGraphicFramePr>
          <p:nvPr/>
        </p:nvGraphicFramePr>
        <p:xfrm>
          <a:off x="702340" y="4750932"/>
          <a:ext cx="2752271" cy="1375292"/>
        </p:xfrm>
        <a:graphic>
          <a:graphicData uri="http://schemas.openxmlformats.org/drawingml/2006/table">
            <a:tbl>
              <a:tblPr>
                <a:tableStyleId>{5C22544A-7EE6-4342-B048-85BDC9FD1C3A}</a:tableStyleId>
              </a:tblPr>
              <a:tblGrid>
                <a:gridCol w="1065896">
                  <a:extLst>
                    <a:ext uri="{9D8B030D-6E8A-4147-A177-3AD203B41FA5}">
                      <a16:colId xmlns:a16="http://schemas.microsoft.com/office/drawing/2014/main" val="2106072911"/>
                    </a:ext>
                  </a:extLst>
                </a:gridCol>
                <a:gridCol w="1132280">
                  <a:extLst>
                    <a:ext uri="{9D8B030D-6E8A-4147-A177-3AD203B41FA5}">
                      <a16:colId xmlns:a16="http://schemas.microsoft.com/office/drawing/2014/main" val="1923611507"/>
                    </a:ext>
                  </a:extLst>
                </a:gridCol>
                <a:gridCol w="554095">
                  <a:extLst>
                    <a:ext uri="{9D8B030D-6E8A-4147-A177-3AD203B41FA5}">
                      <a16:colId xmlns:a16="http://schemas.microsoft.com/office/drawing/2014/main" val="1672315186"/>
                    </a:ext>
                  </a:extLst>
                </a:gridCol>
              </a:tblGrid>
              <a:tr h="454336">
                <a:tc>
                  <a:txBody>
                    <a:bodyPr/>
                    <a:lstStyle/>
                    <a:p>
                      <a:pPr algn="ctr" fontAlgn="b"/>
                      <a:r>
                        <a:rPr lang="en-US" sz="1200" b="1" i="0" u="none" strike="noStrike" dirty="0">
                          <a:solidFill>
                            <a:schemeClr val="bg1"/>
                          </a:solidFill>
                          <a:effectLst/>
                          <a:latin typeface="Arial (Body)"/>
                        </a:rPr>
                        <a:t>Unit Capacity Range (MW)</a:t>
                      </a:r>
                    </a:p>
                  </a:txBody>
                  <a:tcPr marL="7620" marR="7620" marT="7620" marB="0" anchor="b">
                    <a:solidFill>
                      <a:schemeClr val="accent1"/>
                    </a:solidFill>
                  </a:tcPr>
                </a:tc>
                <a:tc>
                  <a:txBody>
                    <a:bodyPr/>
                    <a:lstStyle/>
                    <a:p>
                      <a:pPr algn="ctr" fontAlgn="b"/>
                      <a:r>
                        <a:rPr lang="en-US" sz="1200" b="1" i="0" u="none" strike="noStrike" dirty="0">
                          <a:solidFill>
                            <a:schemeClr val="bg1"/>
                          </a:solidFill>
                          <a:effectLst/>
                          <a:latin typeface="Arial (Body)"/>
                        </a:rPr>
                        <a:t>Total Capacity in this range(MW)</a:t>
                      </a:r>
                    </a:p>
                  </a:txBody>
                  <a:tcPr marL="7620" marR="7620" marT="7620" marB="0" anchor="b">
                    <a:solidFill>
                      <a:schemeClr val="accent1"/>
                    </a:solidFill>
                  </a:tcPr>
                </a:tc>
                <a:tc>
                  <a:txBody>
                    <a:bodyPr/>
                    <a:lstStyle/>
                    <a:p>
                      <a:pPr algn="ctr" fontAlgn="b"/>
                      <a:r>
                        <a:rPr lang="en-US" sz="1200" b="1" i="0" u="none" strike="noStrike" dirty="0">
                          <a:solidFill>
                            <a:schemeClr val="bg1"/>
                          </a:solidFill>
                          <a:effectLst/>
                          <a:latin typeface="Arial (Body)"/>
                        </a:rPr>
                        <a:t>Unit Count </a:t>
                      </a:r>
                    </a:p>
                  </a:txBody>
                  <a:tcPr marL="7620" marR="7620" marT="7620" marB="0" anchor="b">
                    <a:solidFill>
                      <a:schemeClr val="accent1"/>
                    </a:solidFill>
                  </a:tcPr>
                </a:tc>
                <a:extLst>
                  <a:ext uri="{0D108BD9-81ED-4DB2-BD59-A6C34878D82A}">
                    <a16:rowId xmlns:a16="http://schemas.microsoft.com/office/drawing/2014/main" val="3346785017"/>
                  </a:ext>
                </a:extLst>
              </a:tr>
              <a:tr h="204758">
                <a:tc>
                  <a:txBody>
                    <a:bodyPr/>
                    <a:lstStyle/>
                    <a:p>
                      <a:pPr algn="ctr" fontAlgn="b"/>
                      <a:r>
                        <a:rPr lang="en-US" sz="1200" b="0" i="0" u="none" strike="noStrike" dirty="0">
                          <a:solidFill>
                            <a:schemeClr val="tx2"/>
                          </a:solidFill>
                          <a:effectLst/>
                          <a:latin typeface="Arial (Body)"/>
                        </a:rPr>
                        <a:t>0 to 300 </a:t>
                      </a:r>
                    </a:p>
                  </a:txBody>
                  <a:tcPr marL="7620" marR="7620" marT="7620" marB="0" anchor="b"/>
                </a:tc>
                <a:tc>
                  <a:txBody>
                    <a:bodyPr/>
                    <a:lstStyle/>
                    <a:p>
                      <a:pPr algn="ctr" fontAlgn="b"/>
                      <a:r>
                        <a:rPr lang="en-US" sz="1200" b="0" i="0" u="none" strike="noStrike" dirty="0">
                          <a:solidFill>
                            <a:schemeClr val="tx2"/>
                          </a:solidFill>
                          <a:effectLst/>
                          <a:latin typeface="Arial (Body)"/>
                        </a:rPr>
                        <a:t>6735</a:t>
                      </a:r>
                    </a:p>
                  </a:txBody>
                  <a:tcPr marL="7620" marR="7620" marT="7620" marB="0" anchor="b"/>
                </a:tc>
                <a:tc>
                  <a:txBody>
                    <a:bodyPr/>
                    <a:lstStyle/>
                    <a:p>
                      <a:pPr algn="ctr" fontAlgn="b"/>
                      <a:r>
                        <a:rPr lang="en-US" sz="1200" b="0" i="0" u="none" strike="noStrike" dirty="0">
                          <a:solidFill>
                            <a:schemeClr val="tx2"/>
                          </a:solidFill>
                          <a:effectLst/>
                          <a:latin typeface="Arial (Body)"/>
                        </a:rPr>
                        <a:t>56</a:t>
                      </a:r>
                    </a:p>
                  </a:txBody>
                  <a:tcPr marL="7620" marR="7620" marT="7620" marB="0" anchor="b"/>
                </a:tc>
                <a:extLst>
                  <a:ext uri="{0D108BD9-81ED-4DB2-BD59-A6C34878D82A}">
                    <a16:rowId xmlns:a16="http://schemas.microsoft.com/office/drawing/2014/main" val="2186507414"/>
                  </a:ext>
                </a:extLst>
              </a:tr>
              <a:tr h="204758">
                <a:tc>
                  <a:txBody>
                    <a:bodyPr/>
                    <a:lstStyle/>
                    <a:p>
                      <a:pPr algn="ctr" fontAlgn="b"/>
                      <a:r>
                        <a:rPr lang="en-US" sz="1200" b="0" i="0" u="none" strike="noStrike" dirty="0">
                          <a:solidFill>
                            <a:schemeClr val="tx2"/>
                          </a:solidFill>
                          <a:effectLst/>
                          <a:latin typeface="Arial (Body)"/>
                        </a:rPr>
                        <a:t>300 to 500</a:t>
                      </a:r>
                    </a:p>
                  </a:txBody>
                  <a:tcPr marL="7620" marR="7620" marT="7620" marB="0" anchor="b"/>
                </a:tc>
                <a:tc>
                  <a:txBody>
                    <a:bodyPr/>
                    <a:lstStyle/>
                    <a:p>
                      <a:pPr algn="ctr" fontAlgn="b"/>
                      <a:r>
                        <a:rPr lang="en-US" sz="1200" b="0" i="0" u="none" strike="noStrike" dirty="0">
                          <a:solidFill>
                            <a:schemeClr val="tx2"/>
                          </a:solidFill>
                          <a:effectLst/>
                          <a:latin typeface="Arial (Body)"/>
                        </a:rPr>
                        <a:t>4230</a:t>
                      </a:r>
                    </a:p>
                  </a:txBody>
                  <a:tcPr marL="7620" marR="7620" marT="7620" marB="0" anchor="b"/>
                </a:tc>
                <a:tc>
                  <a:txBody>
                    <a:bodyPr/>
                    <a:lstStyle/>
                    <a:p>
                      <a:pPr algn="ctr" fontAlgn="b"/>
                      <a:r>
                        <a:rPr lang="en-US" sz="1200" b="0" i="0" u="none" strike="noStrike" dirty="0">
                          <a:solidFill>
                            <a:schemeClr val="tx2"/>
                          </a:solidFill>
                          <a:effectLst/>
                          <a:latin typeface="Arial (Body)"/>
                        </a:rPr>
                        <a:t>11</a:t>
                      </a:r>
                    </a:p>
                  </a:txBody>
                  <a:tcPr marL="7620" marR="7620" marT="7620" marB="0" anchor="b"/>
                </a:tc>
                <a:extLst>
                  <a:ext uri="{0D108BD9-81ED-4DB2-BD59-A6C34878D82A}">
                    <a16:rowId xmlns:a16="http://schemas.microsoft.com/office/drawing/2014/main" val="1064871908"/>
                  </a:ext>
                </a:extLst>
              </a:tr>
              <a:tr h="204758">
                <a:tc>
                  <a:txBody>
                    <a:bodyPr/>
                    <a:lstStyle/>
                    <a:p>
                      <a:pPr algn="ctr" fontAlgn="b"/>
                      <a:r>
                        <a:rPr lang="en-US" sz="1200" b="0" i="0" u="none" strike="noStrike" dirty="0">
                          <a:solidFill>
                            <a:schemeClr val="tx2"/>
                          </a:solidFill>
                          <a:effectLst/>
                          <a:latin typeface="Arial (Body)"/>
                        </a:rPr>
                        <a:t>500 to 800</a:t>
                      </a:r>
                    </a:p>
                  </a:txBody>
                  <a:tcPr marL="7620" marR="7620" marT="7620" marB="0" anchor="b"/>
                </a:tc>
                <a:tc>
                  <a:txBody>
                    <a:bodyPr/>
                    <a:lstStyle/>
                    <a:p>
                      <a:pPr algn="ctr" fontAlgn="b"/>
                      <a:r>
                        <a:rPr lang="en-US" sz="1200" b="0" i="0" u="none" strike="noStrike" dirty="0">
                          <a:solidFill>
                            <a:schemeClr val="tx2"/>
                          </a:solidFill>
                          <a:effectLst/>
                          <a:latin typeface="Arial (Body)"/>
                        </a:rPr>
                        <a:t>1798</a:t>
                      </a:r>
                    </a:p>
                  </a:txBody>
                  <a:tcPr marL="7620" marR="7620" marT="7620" marB="0" anchor="b"/>
                </a:tc>
                <a:tc>
                  <a:txBody>
                    <a:bodyPr/>
                    <a:lstStyle/>
                    <a:p>
                      <a:pPr algn="ctr" fontAlgn="b"/>
                      <a:r>
                        <a:rPr lang="en-US" sz="1200" b="0" i="0" u="none" strike="noStrike" dirty="0">
                          <a:solidFill>
                            <a:schemeClr val="tx2"/>
                          </a:solidFill>
                          <a:effectLst/>
                          <a:latin typeface="Arial (Body)"/>
                        </a:rPr>
                        <a:t>3</a:t>
                      </a:r>
                    </a:p>
                  </a:txBody>
                  <a:tcPr marL="7620" marR="7620" marT="7620" marB="0" anchor="b"/>
                </a:tc>
                <a:extLst>
                  <a:ext uri="{0D108BD9-81ED-4DB2-BD59-A6C34878D82A}">
                    <a16:rowId xmlns:a16="http://schemas.microsoft.com/office/drawing/2014/main" val="1559140917"/>
                  </a:ext>
                </a:extLst>
              </a:tr>
              <a:tr h="204758">
                <a:tc>
                  <a:txBody>
                    <a:bodyPr/>
                    <a:lstStyle/>
                    <a:p>
                      <a:pPr algn="ctr" fontAlgn="b"/>
                      <a:r>
                        <a:rPr lang="en-US" sz="1200" b="0" i="0" u="none" strike="noStrike" dirty="0">
                          <a:solidFill>
                            <a:schemeClr val="tx2"/>
                          </a:solidFill>
                          <a:effectLst/>
                          <a:latin typeface="Arial (Body)"/>
                        </a:rPr>
                        <a:t>800 to 1000</a:t>
                      </a:r>
                    </a:p>
                  </a:txBody>
                  <a:tcPr marL="7620" marR="7620" marT="7620" marB="0" anchor="b"/>
                </a:tc>
                <a:tc>
                  <a:txBody>
                    <a:bodyPr/>
                    <a:lstStyle/>
                    <a:p>
                      <a:pPr algn="ctr" fontAlgn="b"/>
                      <a:r>
                        <a:rPr lang="en-US" sz="1200" b="0" i="0" u="none" strike="noStrike" dirty="0">
                          <a:solidFill>
                            <a:schemeClr val="tx2"/>
                          </a:solidFill>
                          <a:effectLst/>
                          <a:latin typeface="Arial (Body)"/>
                        </a:rPr>
                        <a:t>5435</a:t>
                      </a:r>
                    </a:p>
                  </a:txBody>
                  <a:tcPr marL="7620" marR="7620" marT="7620" marB="0" anchor="b"/>
                </a:tc>
                <a:tc>
                  <a:txBody>
                    <a:bodyPr/>
                    <a:lstStyle/>
                    <a:p>
                      <a:pPr algn="ctr" fontAlgn="b"/>
                      <a:r>
                        <a:rPr lang="en-US" sz="1200" b="0" i="0" u="none" strike="noStrike" dirty="0">
                          <a:solidFill>
                            <a:schemeClr val="tx2"/>
                          </a:solidFill>
                          <a:effectLst/>
                          <a:latin typeface="Arial (Body)"/>
                        </a:rPr>
                        <a:t>6</a:t>
                      </a:r>
                    </a:p>
                  </a:txBody>
                  <a:tcPr marL="7620" marR="7620" marT="7620" marB="0" anchor="b"/>
                </a:tc>
                <a:extLst>
                  <a:ext uri="{0D108BD9-81ED-4DB2-BD59-A6C34878D82A}">
                    <a16:rowId xmlns:a16="http://schemas.microsoft.com/office/drawing/2014/main" val="3314530176"/>
                  </a:ext>
                </a:extLst>
              </a:tr>
            </a:tbl>
          </a:graphicData>
        </a:graphic>
      </p:graphicFrame>
      <p:sp>
        <p:nvSpPr>
          <p:cNvPr id="9" name="TextBox 8">
            <a:extLst>
              <a:ext uri="{FF2B5EF4-FFF2-40B4-BE49-F238E27FC236}">
                <a16:creationId xmlns:a16="http://schemas.microsoft.com/office/drawing/2014/main" id="{7BB3764B-B0F0-4E4A-9FCC-6642195E87DF}"/>
              </a:ext>
            </a:extLst>
          </p:cNvPr>
          <p:cNvSpPr txBox="1"/>
          <p:nvPr/>
        </p:nvSpPr>
        <p:spPr>
          <a:xfrm>
            <a:off x="533400" y="4080754"/>
            <a:ext cx="852825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ACC8"/>
                </a:solidFill>
                <a:effectLst/>
                <a:uLnTx/>
                <a:uFillTx/>
                <a:latin typeface="Arial" panose="020B0604020202020204"/>
                <a:ea typeface="+mn-ea"/>
                <a:cs typeface="+mn-cs"/>
              </a:rPr>
              <a:t>Total capacity and unit count in different buckets of unit capacity for conventional resources with UF relay setting 59.4 Hz for 9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24058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83525"/>
            <a:ext cx="8458200" cy="518318"/>
          </a:xfrm>
        </p:spPr>
        <p:txBody>
          <a:bodyPr vert="horz" lIns="91440" tIns="45720" rIns="91440" bIns="45720" rtlCol="0" anchor="b">
            <a:normAutofit fontScale="90000"/>
          </a:bodyPr>
          <a:lstStyle/>
          <a:p>
            <a:pPr>
              <a:lnSpc>
                <a:spcPct val="90000"/>
              </a:lnSpc>
            </a:pPr>
            <a:r>
              <a:rPr lang="en-US" sz="1800" b="1" kern="1200" dirty="0">
                <a:latin typeface="+mj-lt"/>
                <a:ea typeface="+mj-ea"/>
                <a:cs typeface="+mj-cs"/>
              </a:rPr>
              <a:t>Capacity breakdown between conventional resources and IBR’s that were </a:t>
            </a:r>
            <a:r>
              <a:rPr lang="en-US" sz="1800" b="1" u="sng" kern="1200" dirty="0">
                <a:latin typeface="+mj-lt"/>
                <a:ea typeface="+mj-ea"/>
                <a:cs typeface="+mj-cs"/>
              </a:rPr>
              <a:t>online on 2/15/21 </a:t>
            </a:r>
            <a:r>
              <a:rPr lang="en-US" sz="1800" b="1" kern="1200" dirty="0">
                <a:latin typeface="+mj-lt"/>
                <a:ea typeface="+mj-ea"/>
                <a:cs typeface="+mj-cs"/>
              </a:rPr>
              <a:t>when frequency fell below 59.4 Hz and have under frequency relay set at 59.4 Hz for 9 minutes</a:t>
            </a:r>
          </a:p>
        </p:txBody>
      </p:sp>
      <p:sp>
        <p:nvSpPr>
          <p:cNvPr id="6" name="Slide Number Placeholder 5"/>
          <p:cNvSpPr>
            <a:spLocks noGrp="1"/>
          </p:cNvSpPr>
          <p:nvPr>
            <p:ph type="sldNum" sz="quarter" idx="4"/>
          </p:nvPr>
        </p:nvSpPr>
        <p:spPr/>
        <p:txBody>
          <a:bodyPr vert="horz" lIns="91440" tIns="45720" rIns="91440" bIns="45720" rtlCol="0" anchor="ctr">
            <a:normAutofit fontScale="77500" lnSpcReduction="20000"/>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graphicFrame>
        <p:nvGraphicFramePr>
          <p:cNvPr id="5" name="Table 4">
            <a:extLst>
              <a:ext uri="{FF2B5EF4-FFF2-40B4-BE49-F238E27FC236}">
                <a16:creationId xmlns:a16="http://schemas.microsoft.com/office/drawing/2014/main" id="{293D7A25-650E-494A-A1E1-C922AA8E9EBE}"/>
              </a:ext>
            </a:extLst>
          </p:cNvPr>
          <p:cNvGraphicFramePr>
            <a:graphicFrameLocks noGrp="1"/>
          </p:cNvGraphicFramePr>
          <p:nvPr/>
        </p:nvGraphicFramePr>
        <p:xfrm>
          <a:off x="640080" y="3643263"/>
          <a:ext cx="2752271" cy="1375292"/>
        </p:xfrm>
        <a:graphic>
          <a:graphicData uri="http://schemas.openxmlformats.org/drawingml/2006/table">
            <a:tbl>
              <a:tblPr>
                <a:tableStyleId>{5C22544A-7EE6-4342-B048-85BDC9FD1C3A}</a:tableStyleId>
              </a:tblPr>
              <a:tblGrid>
                <a:gridCol w="1065896">
                  <a:extLst>
                    <a:ext uri="{9D8B030D-6E8A-4147-A177-3AD203B41FA5}">
                      <a16:colId xmlns:a16="http://schemas.microsoft.com/office/drawing/2014/main" val="1523194165"/>
                    </a:ext>
                  </a:extLst>
                </a:gridCol>
                <a:gridCol w="1132280">
                  <a:extLst>
                    <a:ext uri="{9D8B030D-6E8A-4147-A177-3AD203B41FA5}">
                      <a16:colId xmlns:a16="http://schemas.microsoft.com/office/drawing/2014/main" val="1243268358"/>
                    </a:ext>
                  </a:extLst>
                </a:gridCol>
                <a:gridCol w="554095">
                  <a:extLst>
                    <a:ext uri="{9D8B030D-6E8A-4147-A177-3AD203B41FA5}">
                      <a16:colId xmlns:a16="http://schemas.microsoft.com/office/drawing/2014/main" val="3736160064"/>
                    </a:ext>
                  </a:extLst>
                </a:gridCol>
              </a:tblGrid>
              <a:tr h="454336">
                <a:tc>
                  <a:txBody>
                    <a:bodyPr/>
                    <a:lstStyle/>
                    <a:p>
                      <a:pPr algn="ctr" fontAlgn="b"/>
                      <a:r>
                        <a:rPr lang="en-US" sz="1200" b="1" i="0" u="none" strike="noStrike" dirty="0">
                          <a:solidFill>
                            <a:schemeClr val="bg1"/>
                          </a:solidFill>
                          <a:effectLst/>
                          <a:latin typeface="Arial (Body)"/>
                        </a:rPr>
                        <a:t>Unit Capacity Range (MW)</a:t>
                      </a:r>
                    </a:p>
                  </a:txBody>
                  <a:tcPr marL="7620" marR="7620" marT="7620" marB="0" anchor="b">
                    <a:solidFill>
                      <a:schemeClr val="accent1"/>
                    </a:solidFill>
                  </a:tcPr>
                </a:tc>
                <a:tc>
                  <a:txBody>
                    <a:bodyPr/>
                    <a:lstStyle/>
                    <a:p>
                      <a:pPr algn="ctr" fontAlgn="b"/>
                      <a:r>
                        <a:rPr lang="en-US" sz="1200" b="1" i="0" u="none" strike="noStrike" dirty="0">
                          <a:solidFill>
                            <a:schemeClr val="bg1"/>
                          </a:solidFill>
                          <a:effectLst/>
                          <a:latin typeface="Arial (Body)"/>
                        </a:rPr>
                        <a:t>Total Capacity in this range(MW)</a:t>
                      </a:r>
                    </a:p>
                  </a:txBody>
                  <a:tcPr marL="7620" marR="7620" marT="7620" marB="0" anchor="b">
                    <a:solidFill>
                      <a:schemeClr val="accent1"/>
                    </a:solidFill>
                  </a:tcPr>
                </a:tc>
                <a:tc>
                  <a:txBody>
                    <a:bodyPr/>
                    <a:lstStyle/>
                    <a:p>
                      <a:pPr algn="ctr" fontAlgn="b"/>
                      <a:r>
                        <a:rPr lang="en-US" sz="1200" b="1" i="0" u="none" strike="noStrike" dirty="0">
                          <a:solidFill>
                            <a:schemeClr val="bg1"/>
                          </a:solidFill>
                          <a:effectLst/>
                          <a:latin typeface="Arial (Body)"/>
                        </a:rPr>
                        <a:t>Unit Count </a:t>
                      </a:r>
                    </a:p>
                  </a:txBody>
                  <a:tcPr marL="7620" marR="7620" marT="7620" marB="0" anchor="b">
                    <a:solidFill>
                      <a:schemeClr val="accent1"/>
                    </a:solidFill>
                  </a:tcPr>
                </a:tc>
                <a:extLst>
                  <a:ext uri="{0D108BD9-81ED-4DB2-BD59-A6C34878D82A}">
                    <a16:rowId xmlns:a16="http://schemas.microsoft.com/office/drawing/2014/main" val="3236161291"/>
                  </a:ext>
                </a:extLst>
              </a:tr>
              <a:tr h="204758">
                <a:tc>
                  <a:txBody>
                    <a:bodyPr/>
                    <a:lstStyle/>
                    <a:p>
                      <a:pPr algn="ctr" fontAlgn="b"/>
                      <a:r>
                        <a:rPr lang="en-US" sz="1200" b="0" i="0" u="none" strike="noStrike" dirty="0">
                          <a:solidFill>
                            <a:schemeClr val="tx2"/>
                          </a:solidFill>
                          <a:effectLst/>
                          <a:latin typeface="Arial (Body)"/>
                        </a:rPr>
                        <a:t>0 to 300 </a:t>
                      </a:r>
                    </a:p>
                  </a:txBody>
                  <a:tcPr marL="7620" marR="7620" marT="7620" marB="0" anchor="b"/>
                </a:tc>
                <a:tc>
                  <a:txBody>
                    <a:bodyPr/>
                    <a:lstStyle/>
                    <a:p>
                      <a:pPr algn="ctr" fontAlgn="b"/>
                      <a:r>
                        <a:rPr lang="en-US" sz="1200" b="0" i="0" u="none" strike="noStrike" dirty="0">
                          <a:solidFill>
                            <a:schemeClr val="tx2"/>
                          </a:solidFill>
                          <a:effectLst/>
                          <a:latin typeface="Arial (Body)"/>
                        </a:rPr>
                        <a:t>5160</a:t>
                      </a:r>
                    </a:p>
                  </a:txBody>
                  <a:tcPr marL="7620" marR="7620" marT="7620" marB="0" anchor="b"/>
                </a:tc>
                <a:tc>
                  <a:txBody>
                    <a:bodyPr/>
                    <a:lstStyle/>
                    <a:p>
                      <a:pPr algn="ctr" fontAlgn="b"/>
                      <a:r>
                        <a:rPr lang="en-US" sz="1200" b="0" i="0" u="none" strike="noStrike" dirty="0">
                          <a:solidFill>
                            <a:schemeClr val="tx2"/>
                          </a:solidFill>
                          <a:effectLst/>
                          <a:latin typeface="Arial (Body)"/>
                        </a:rPr>
                        <a:t>37</a:t>
                      </a:r>
                    </a:p>
                  </a:txBody>
                  <a:tcPr marL="7620" marR="7620" marT="7620" marB="0" anchor="b"/>
                </a:tc>
                <a:extLst>
                  <a:ext uri="{0D108BD9-81ED-4DB2-BD59-A6C34878D82A}">
                    <a16:rowId xmlns:a16="http://schemas.microsoft.com/office/drawing/2014/main" val="746110052"/>
                  </a:ext>
                </a:extLst>
              </a:tr>
              <a:tr h="204758">
                <a:tc>
                  <a:txBody>
                    <a:bodyPr/>
                    <a:lstStyle/>
                    <a:p>
                      <a:pPr algn="ctr" fontAlgn="b"/>
                      <a:r>
                        <a:rPr lang="en-US" sz="1200" b="0" i="0" u="none" strike="noStrike" dirty="0">
                          <a:solidFill>
                            <a:schemeClr val="tx2"/>
                          </a:solidFill>
                          <a:effectLst/>
                          <a:latin typeface="Arial (Body)"/>
                        </a:rPr>
                        <a:t>300 to 500</a:t>
                      </a:r>
                    </a:p>
                  </a:txBody>
                  <a:tcPr marL="7620" marR="7620" marT="7620" marB="0" anchor="b"/>
                </a:tc>
                <a:tc>
                  <a:txBody>
                    <a:bodyPr/>
                    <a:lstStyle/>
                    <a:p>
                      <a:pPr algn="ctr" fontAlgn="b"/>
                      <a:r>
                        <a:rPr lang="en-US" sz="1200" b="0" i="0" u="none" strike="noStrike" dirty="0">
                          <a:solidFill>
                            <a:schemeClr val="tx2"/>
                          </a:solidFill>
                          <a:effectLst/>
                          <a:latin typeface="Arial (Body)"/>
                        </a:rPr>
                        <a:t>3050</a:t>
                      </a:r>
                    </a:p>
                  </a:txBody>
                  <a:tcPr marL="7620" marR="7620" marT="7620" marB="0" anchor="b"/>
                </a:tc>
                <a:tc>
                  <a:txBody>
                    <a:bodyPr/>
                    <a:lstStyle/>
                    <a:p>
                      <a:pPr algn="ctr" fontAlgn="b"/>
                      <a:r>
                        <a:rPr lang="en-US" sz="1200" b="0" i="0" u="none" strike="noStrike" dirty="0">
                          <a:solidFill>
                            <a:schemeClr val="tx2"/>
                          </a:solidFill>
                          <a:effectLst/>
                          <a:latin typeface="Arial (Body)"/>
                        </a:rPr>
                        <a:t>8</a:t>
                      </a:r>
                    </a:p>
                  </a:txBody>
                  <a:tcPr marL="7620" marR="7620" marT="7620" marB="0" anchor="b"/>
                </a:tc>
                <a:extLst>
                  <a:ext uri="{0D108BD9-81ED-4DB2-BD59-A6C34878D82A}">
                    <a16:rowId xmlns:a16="http://schemas.microsoft.com/office/drawing/2014/main" val="3131575763"/>
                  </a:ext>
                </a:extLst>
              </a:tr>
              <a:tr h="204758">
                <a:tc>
                  <a:txBody>
                    <a:bodyPr/>
                    <a:lstStyle/>
                    <a:p>
                      <a:pPr algn="ctr" fontAlgn="b"/>
                      <a:r>
                        <a:rPr lang="en-US" sz="1200" b="0" i="0" u="none" strike="noStrike" dirty="0">
                          <a:solidFill>
                            <a:schemeClr val="tx2"/>
                          </a:solidFill>
                          <a:effectLst/>
                          <a:latin typeface="Arial (Body)"/>
                        </a:rPr>
                        <a:t>500 to 800</a:t>
                      </a:r>
                    </a:p>
                  </a:txBody>
                  <a:tcPr marL="7620" marR="7620" marT="7620" marB="0" anchor="b"/>
                </a:tc>
                <a:tc>
                  <a:txBody>
                    <a:bodyPr/>
                    <a:lstStyle/>
                    <a:p>
                      <a:pPr algn="ctr" fontAlgn="b"/>
                      <a:r>
                        <a:rPr lang="en-US" sz="1200" b="0" i="0" u="none" strike="noStrike" dirty="0">
                          <a:solidFill>
                            <a:schemeClr val="tx2"/>
                          </a:solidFill>
                          <a:effectLst/>
                          <a:latin typeface="Arial (Body)"/>
                        </a:rPr>
                        <a:t>1798</a:t>
                      </a:r>
                    </a:p>
                  </a:txBody>
                  <a:tcPr marL="7620" marR="7620" marT="7620" marB="0" anchor="b"/>
                </a:tc>
                <a:tc>
                  <a:txBody>
                    <a:bodyPr/>
                    <a:lstStyle/>
                    <a:p>
                      <a:pPr algn="ctr" fontAlgn="b"/>
                      <a:r>
                        <a:rPr lang="en-US" sz="1200" b="0" i="0" u="none" strike="noStrike" dirty="0">
                          <a:solidFill>
                            <a:schemeClr val="tx2"/>
                          </a:solidFill>
                          <a:effectLst/>
                          <a:latin typeface="Arial (Body)"/>
                        </a:rPr>
                        <a:t>3</a:t>
                      </a:r>
                    </a:p>
                  </a:txBody>
                  <a:tcPr marL="7620" marR="7620" marT="7620" marB="0" anchor="b"/>
                </a:tc>
                <a:extLst>
                  <a:ext uri="{0D108BD9-81ED-4DB2-BD59-A6C34878D82A}">
                    <a16:rowId xmlns:a16="http://schemas.microsoft.com/office/drawing/2014/main" val="3234810699"/>
                  </a:ext>
                </a:extLst>
              </a:tr>
              <a:tr h="204758">
                <a:tc>
                  <a:txBody>
                    <a:bodyPr/>
                    <a:lstStyle/>
                    <a:p>
                      <a:pPr algn="ctr" fontAlgn="b"/>
                      <a:r>
                        <a:rPr lang="en-US" sz="1200" b="0" i="0" u="none" strike="noStrike" dirty="0">
                          <a:solidFill>
                            <a:schemeClr val="tx2"/>
                          </a:solidFill>
                          <a:effectLst/>
                          <a:latin typeface="Arial (Body)"/>
                        </a:rPr>
                        <a:t>800 to 1000</a:t>
                      </a:r>
                    </a:p>
                  </a:txBody>
                  <a:tcPr marL="7620" marR="7620" marT="7620" marB="0" anchor="b"/>
                </a:tc>
                <a:tc>
                  <a:txBody>
                    <a:bodyPr/>
                    <a:lstStyle/>
                    <a:p>
                      <a:pPr algn="ctr" fontAlgn="b"/>
                      <a:r>
                        <a:rPr lang="en-US" sz="1200" b="0" i="0" u="none" strike="noStrike" dirty="0">
                          <a:solidFill>
                            <a:schemeClr val="tx2"/>
                          </a:solidFill>
                          <a:effectLst/>
                          <a:latin typeface="Arial (Body)"/>
                        </a:rPr>
                        <a:t>5434</a:t>
                      </a:r>
                    </a:p>
                  </a:txBody>
                  <a:tcPr marL="7620" marR="7620" marT="7620" marB="0" anchor="b"/>
                </a:tc>
                <a:tc>
                  <a:txBody>
                    <a:bodyPr/>
                    <a:lstStyle/>
                    <a:p>
                      <a:pPr algn="ctr" fontAlgn="b"/>
                      <a:r>
                        <a:rPr lang="en-US" sz="1200" b="0" i="0" u="none" strike="noStrike" dirty="0">
                          <a:solidFill>
                            <a:schemeClr val="tx2"/>
                          </a:solidFill>
                          <a:effectLst/>
                          <a:latin typeface="Arial (Body)"/>
                        </a:rPr>
                        <a:t>6</a:t>
                      </a:r>
                    </a:p>
                  </a:txBody>
                  <a:tcPr marL="7620" marR="7620" marT="7620" marB="0" anchor="b"/>
                </a:tc>
                <a:extLst>
                  <a:ext uri="{0D108BD9-81ED-4DB2-BD59-A6C34878D82A}">
                    <a16:rowId xmlns:a16="http://schemas.microsoft.com/office/drawing/2014/main" val="1360530993"/>
                  </a:ext>
                </a:extLst>
              </a:tr>
            </a:tbl>
          </a:graphicData>
        </a:graphic>
      </p:graphicFrame>
      <p:graphicFrame>
        <p:nvGraphicFramePr>
          <p:cNvPr id="7" name="Table 6">
            <a:extLst>
              <a:ext uri="{FF2B5EF4-FFF2-40B4-BE49-F238E27FC236}">
                <a16:creationId xmlns:a16="http://schemas.microsoft.com/office/drawing/2014/main" id="{B5359E68-8A93-4604-A515-2CE540F692A8}"/>
              </a:ext>
            </a:extLst>
          </p:cNvPr>
          <p:cNvGraphicFramePr>
            <a:graphicFrameLocks noGrp="1"/>
          </p:cNvGraphicFramePr>
          <p:nvPr>
            <p:extLst>
              <p:ext uri="{D42A27DB-BD31-4B8C-83A1-F6EECF244321}">
                <p14:modId xmlns:p14="http://schemas.microsoft.com/office/powerpoint/2010/main" val="2120483710"/>
              </p:ext>
            </p:extLst>
          </p:nvPr>
        </p:nvGraphicFramePr>
        <p:xfrm>
          <a:off x="609600" y="1447800"/>
          <a:ext cx="3644900" cy="851081"/>
        </p:xfrm>
        <a:graphic>
          <a:graphicData uri="http://schemas.openxmlformats.org/drawingml/2006/table">
            <a:tbl>
              <a:tblPr>
                <a:tableStyleId>{5C22544A-7EE6-4342-B048-85BDC9FD1C3A}</a:tableStyleId>
              </a:tblPr>
              <a:tblGrid>
                <a:gridCol w="838200">
                  <a:extLst>
                    <a:ext uri="{9D8B030D-6E8A-4147-A177-3AD203B41FA5}">
                      <a16:colId xmlns:a16="http://schemas.microsoft.com/office/drawing/2014/main" val="2599067811"/>
                    </a:ext>
                  </a:extLst>
                </a:gridCol>
                <a:gridCol w="1295400">
                  <a:extLst>
                    <a:ext uri="{9D8B030D-6E8A-4147-A177-3AD203B41FA5}">
                      <a16:colId xmlns:a16="http://schemas.microsoft.com/office/drawing/2014/main" val="3678520625"/>
                    </a:ext>
                  </a:extLst>
                </a:gridCol>
                <a:gridCol w="618671">
                  <a:extLst>
                    <a:ext uri="{9D8B030D-6E8A-4147-A177-3AD203B41FA5}">
                      <a16:colId xmlns:a16="http://schemas.microsoft.com/office/drawing/2014/main" val="3626896503"/>
                    </a:ext>
                  </a:extLst>
                </a:gridCol>
                <a:gridCol w="892629">
                  <a:extLst>
                    <a:ext uri="{9D8B030D-6E8A-4147-A177-3AD203B41FA5}">
                      <a16:colId xmlns:a16="http://schemas.microsoft.com/office/drawing/2014/main" val="1712372729"/>
                    </a:ext>
                  </a:extLst>
                </a:gridCol>
              </a:tblGrid>
              <a:tr h="380772">
                <a:tc>
                  <a:txBody>
                    <a:bodyPr/>
                    <a:lstStyle/>
                    <a:p>
                      <a:pPr algn="ctr" fontAlgn="b"/>
                      <a:endParaRPr lang="en-US" sz="1400" b="1" i="0" u="none" strike="noStrike" dirty="0">
                        <a:solidFill>
                          <a:schemeClr val="bg1"/>
                        </a:solidFill>
                        <a:effectLst/>
                        <a:latin typeface="Calibri" panose="020F0502020204030204" pitchFamily="34" charset="0"/>
                      </a:endParaRPr>
                    </a:p>
                  </a:txBody>
                  <a:tcPr marL="14845" marR="14845" marT="14845" marB="0" anchor="b">
                    <a:solidFill>
                      <a:schemeClr val="accent1"/>
                    </a:solidFill>
                  </a:tcPr>
                </a:tc>
                <a:tc>
                  <a:txBody>
                    <a:bodyPr/>
                    <a:lstStyle/>
                    <a:p>
                      <a:pPr algn="ctr" fontAlgn="b"/>
                      <a:r>
                        <a:rPr lang="en-US" sz="1400" b="1" u="none" strike="noStrike" dirty="0">
                          <a:solidFill>
                            <a:schemeClr val="bg1"/>
                          </a:solidFill>
                          <a:effectLst/>
                        </a:rPr>
                        <a:t>Conventional Resources </a:t>
                      </a:r>
                      <a:endParaRPr lang="en-US" sz="1400" b="1" i="0" u="none" strike="noStrike" dirty="0">
                        <a:solidFill>
                          <a:schemeClr val="bg1"/>
                        </a:solidFill>
                        <a:effectLst/>
                        <a:latin typeface="Calibri" panose="020F0502020204030204" pitchFamily="34" charset="0"/>
                      </a:endParaRPr>
                    </a:p>
                  </a:txBody>
                  <a:tcPr marL="14845" marR="14845" marT="14845" marB="0" anchor="b">
                    <a:solidFill>
                      <a:schemeClr val="accent1"/>
                    </a:solidFill>
                  </a:tcPr>
                </a:tc>
                <a:tc>
                  <a:txBody>
                    <a:bodyPr/>
                    <a:lstStyle/>
                    <a:p>
                      <a:pPr algn="ctr" fontAlgn="b"/>
                      <a:r>
                        <a:rPr lang="en-US" sz="1400" b="1" u="none" strike="noStrike" dirty="0">
                          <a:solidFill>
                            <a:schemeClr val="bg1"/>
                          </a:solidFill>
                          <a:effectLst/>
                        </a:rPr>
                        <a:t>IBR’s</a:t>
                      </a:r>
                      <a:endParaRPr lang="en-US" sz="1400" b="1" i="0" u="none" strike="noStrike" dirty="0">
                        <a:solidFill>
                          <a:schemeClr val="bg1"/>
                        </a:solidFill>
                        <a:effectLst/>
                        <a:latin typeface="Calibri" panose="020F0502020204030204" pitchFamily="34" charset="0"/>
                      </a:endParaRPr>
                    </a:p>
                  </a:txBody>
                  <a:tcPr marL="14845" marR="14845" marT="14845" marB="0" anchor="b">
                    <a:solidFill>
                      <a:schemeClr val="accent1"/>
                    </a:solidFill>
                  </a:tcPr>
                </a:tc>
                <a:tc>
                  <a:txBody>
                    <a:bodyPr/>
                    <a:lstStyle/>
                    <a:p>
                      <a:pPr algn="ctr" fontAlgn="b"/>
                      <a:r>
                        <a:rPr lang="en-US" sz="1400" b="1" u="none" strike="noStrike" dirty="0">
                          <a:solidFill>
                            <a:schemeClr val="bg1"/>
                          </a:solidFill>
                          <a:effectLst/>
                        </a:rPr>
                        <a:t>Total</a:t>
                      </a:r>
                    </a:p>
                    <a:p>
                      <a:pPr algn="ctr" fontAlgn="b"/>
                      <a:endParaRPr lang="en-US" sz="1400" b="1" i="0" u="none" strike="noStrike" dirty="0">
                        <a:solidFill>
                          <a:schemeClr val="bg1"/>
                        </a:solidFill>
                        <a:effectLst/>
                        <a:latin typeface="Calibri" panose="020F0502020204030204" pitchFamily="34" charset="0"/>
                      </a:endParaRPr>
                    </a:p>
                  </a:txBody>
                  <a:tcPr marL="14845" marR="14845" marT="14845" marB="0" anchor="b">
                    <a:solidFill>
                      <a:schemeClr val="accent1"/>
                    </a:solidFill>
                  </a:tcPr>
                </a:tc>
                <a:extLst>
                  <a:ext uri="{0D108BD9-81ED-4DB2-BD59-A6C34878D82A}">
                    <a16:rowId xmlns:a16="http://schemas.microsoft.com/office/drawing/2014/main" val="496663440"/>
                  </a:ext>
                </a:extLst>
              </a:tr>
              <a:tr h="204758">
                <a:tc>
                  <a:txBody>
                    <a:bodyPr/>
                    <a:lstStyle/>
                    <a:p>
                      <a:pPr algn="ctr" fontAlgn="b"/>
                      <a:r>
                        <a:rPr lang="en-US" sz="1200" b="1" u="none" strike="noStrike" dirty="0">
                          <a:solidFill>
                            <a:schemeClr val="tx2"/>
                          </a:solidFill>
                          <a:effectLst/>
                        </a:rPr>
                        <a:t>Capacity</a:t>
                      </a:r>
                      <a:endParaRPr lang="en-US" sz="1200" b="1" i="0" u="none" strike="noStrike" dirty="0">
                        <a:solidFill>
                          <a:schemeClr val="tx2"/>
                        </a:solidFill>
                        <a:effectLst/>
                        <a:latin typeface="Calibri" panose="020F0502020204030204" pitchFamily="34" charset="0"/>
                      </a:endParaRPr>
                    </a:p>
                  </a:txBody>
                  <a:tcPr marL="14845" marR="14845" marT="14845" marB="0" anchor="b"/>
                </a:tc>
                <a:tc>
                  <a:txBody>
                    <a:bodyPr/>
                    <a:lstStyle/>
                    <a:p>
                      <a:pPr algn="ctr" fontAlgn="b"/>
                      <a:r>
                        <a:rPr lang="en-US" sz="1200" b="0" u="none" strike="noStrike" dirty="0">
                          <a:solidFill>
                            <a:schemeClr val="tx2"/>
                          </a:solidFill>
                          <a:effectLst/>
                        </a:rPr>
                        <a:t>15442</a:t>
                      </a:r>
                      <a:endParaRPr lang="en-US" sz="1200" b="0" i="0" u="none" strike="noStrike" dirty="0">
                        <a:solidFill>
                          <a:schemeClr val="tx2"/>
                        </a:solidFill>
                        <a:effectLst/>
                        <a:latin typeface="Calibri" panose="020F0502020204030204" pitchFamily="34" charset="0"/>
                      </a:endParaRPr>
                    </a:p>
                  </a:txBody>
                  <a:tcPr marL="14845" marR="14845" marT="14845" marB="0" anchor="b"/>
                </a:tc>
                <a:tc>
                  <a:txBody>
                    <a:bodyPr/>
                    <a:lstStyle/>
                    <a:p>
                      <a:pPr algn="ctr" fontAlgn="b"/>
                      <a:r>
                        <a:rPr lang="en-US" sz="1200" b="0" u="none" strike="noStrike" dirty="0">
                          <a:solidFill>
                            <a:schemeClr val="tx2"/>
                          </a:solidFill>
                          <a:effectLst/>
                        </a:rPr>
                        <a:t>1560</a:t>
                      </a:r>
                      <a:endParaRPr lang="en-US" sz="1200" b="0" i="0" u="none" strike="noStrike" dirty="0">
                        <a:solidFill>
                          <a:schemeClr val="tx2"/>
                        </a:solidFill>
                        <a:effectLst/>
                        <a:latin typeface="Calibri" panose="020F0502020204030204" pitchFamily="34" charset="0"/>
                      </a:endParaRPr>
                    </a:p>
                  </a:txBody>
                  <a:tcPr marL="14845" marR="14845" marT="14845" marB="0" anchor="b"/>
                </a:tc>
                <a:tc>
                  <a:txBody>
                    <a:bodyPr/>
                    <a:lstStyle/>
                    <a:p>
                      <a:pPr algn="ctr" fontAlgn="b"/>
                      <a:r>
                        <a:rPr lang="en-US" sz="1200" b="0" u="none" strike="noStrike" dirty="0">
                          <a:solidFill>
                            <a:schemeClr val="tx2"/>
                          </a:solidFill>
                          <a:effectLst/>
                        </a:rPr>
                        <a:t>17002</a:t>
                      </a:r>
                      <a:endParaRPr lang="en-US" sz="1200" b="0" i="0" u="none" strike="noStrike" dirty="0">
                        <a:solidFill>
                          <a:schemeClr val="tx2"/>
                        </a:solidFill>
                        <a:effectLst/>
                        <a:latin typeface="Calibri" panose="020F0502020204030204" pitchFamily="34" charset="0"/>
                      </a:endParaRPr>
                    </a:p>
                  </a:txBody>
                  <a:tcPr marL="14845" marR="14845" marT="14845" marB="0" anchor="b"/>
                </a:tc>
                <a:extLst>
                  <a:ext uri="{0D108BD9-81ED-4DB2-BD59-A6C34878D82A}">
                    <a16:rowId xmlns:a16="http://schemas.microsoft.com/office/drawing/2014/main" val="768243990"/>
                  </a:ext>
                </a:extLst>
              </a:tr>
              <a:tr h="204758">
                <a:tc>
                  <a:txBody>
                    <a:bodyPr/>
                    <a:lstStyle/>
                    <a:p>
                      <a:pPr algn="ctr" fontAlgn="b"/>
                      <a:r>
                        <a:rPr lang="en-US" sz="1200" b="1" i="0" u="none" strike="noStrike" dirty="0">
                          <a:solidFill>
                            <a:schemeClr val="tx2"/>
                          </a:solidFill>
                          <a:effectLst/>
                          <a:latin typeface="Calibri" panose="020F0502020204030204" pitchFamily="34" charset="0"/>
                        </a:rPr>
                        <a:t>Unit Count</a:t>
                      </a:r>
                    </a:p>
                  </a:txBody>
                  <a:tcPr marL="14845" marR="14845" marT="14845" marB="0" anchor="b"/>
                </a:tc>
                <a:tc>
                  <a:txBody>
                    <a:bodyPr/>
                    <a:lstStyle/>
                    <a:p>
                      <a:pPr algn="ctr" fontAlgn="b"/>
                      <a:r>
                        <a:rPr lang="en-US" sz="1200" b="0" u="none" strike="noStrike" dirty="0">
                          <a:solidFill>
                            <a:schemeClr val="tx2"/>
                          </a:solidFill>
                          <a:effectLst/>
                        </a:rPr>
                        <a:t>54</a:t>
                      </a:r>
                      <a:endParaRPr lang="en-US" sz="1200" b="0" i="0" u="none" strike="noStrike" dirty="0">
                        <a:solidFill>
                          <a:schemeClr val="tx2"/>
                        </a:solidFill>
                        <a:effectLst/>
                        <a:latin typeface="Calibri" panose="020F0502020204030204" pitchFamily="34" charset="0"/>
                      </a:endParaRPr>
                    </a:p>
                  </a:txBody>
                  <a:tcPr marL="14845" marR="14845" marT="14845" marB="0" anchor="b"/>
                </a:tc>
                <a:tc>
                  <a:txBody>
                    <a:bodyPr/>
                    <a:lstStyle/>
                    <a:p>
                      <a:pPr algn="ctr" fontAlgn="b"/>
                      <a:r>
                        <a:rPr lang="en-US" sz="1200" b="0" u="none" strike="noStrike" dirty="0">
                          <a:solidFill>
                            <a:schemeClr val="tx2"/>
                          </a:solidFill>
                          <a:effectLst/>
                        </a:rPr>
                        <a:t>12</a:t>
                      </a:r>
                      <a:endParaRPr lang="en-US" sz="1200" b="0" i="0" u="none" strike="noStrike" dirty="0">
                        <a:solidFill>
                          <a:schemeClr val="tx2"/>
                        </a:solidFill>
                        <a:effectLst/>
                        <a:latin typeface="Calibri" panose="020F0502020204030204" pitchFamily="34" charset="0"/>
                      </a:endParaRPr>
                    </a:p>
                  </a:txBody>
                  <a:tcPr marL="14845" marR="14845" marT="14845" marB="0" anchor="b"/>
                </a:tc>
                <a:tc>
                  <a:txBody>
                    <a:bodyPr/>
                    <a:lstStyle/>
                    <a:p>
                      <a:pPr algn="ctr" fontAlgn="b"/>
                      <a:r>
                        <a:rPr lang="en-US" sz="1200" b="0" u="none" strike="noStrike" dirty="0">
                          <a:solidFill>
                            <a:schemeClr val="tx2"/>
                          </a:solidFill>
                          <a:effectLst/>
                        </a:rPr>
                        <a:t>66</a:t>
                      </a:r>
                      <a:endParaRPr lang="en-US" sz="1200" b="0" i="0" u="none" strike="noStrike" dirty="0">
                        <a:solidFill>
                          <a:schemeClr val="tx2"/>
                        </a:solidFill>
                        <a:effectLst/>
                        <a:latin typeface="Calibri" panose="020F0502020204030204" pitchFamily="34" charset="0"/>
                      </a:endParaRPr>
                    </a:p>
                  </a:txBody>
                  <a:tcPr marL="14845" marR="14845" marT="14845" marB="0" anchor="b"/>
                </a:tc>
                <a:extLst>
                  <a:ext uri="{0D108BD9-81ED-4DB2-BD59-A6C34878D82A}">
                    <a16:rowId xmlns:a16="http://schemas.microsoft.com/office/drawing/2014/main" val="4157357180"/>
                  </a:ext>
                </a:extLst>
              </a:tr>
            </a:tbl>
          </a:graphicData>
        </a:graphic>
      </p:graphicFrame>
      <p:sp>
        <p:nvSpPr>
          <p:cNvPr id="9" name="Rectangle 8">
            <a:extLst>
              <a:ext uri="{FF2B5EF4-FFF2-40B4-BE49-F238E27FC236}">
                <a16:creationId xmlns:a16="http://schemas.microsoft.com/office/drawing/2014/main" id="{9303444E-2DD5-408C-9EC2-C4AF97561FED}"/>
              </a:ext>
            </a:extLst>
          </p:cNvPr>
          <p:cNvSpPr/>
          <p:nvPr/>
        </p:nvSpPr>
        <p:spPr>
          <a:xfrm>
            <a:off x="1447800" y="1447800"/>
            <a:ext cx="1295400" cy="85108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AD4DF72B-7EF9-4ACE-B0B4-72D3F27C68AF}"/>
              </a:ext>
            </a:extLst>
          </p:cNvPr>
          <p:cNvSpPr txBox="1"/>
          <p:nvPr/>
        </p:nvSpPr>
        <p:spPr>
          <a:xfrm>
            <a:off x="457200" y="2505670"/>
            <a:ext cx="852825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ACC8"/>
                </a:solidFill>
                <a:effectLst/>
                <a:uLnTx/>
                <a:uFillTx/>
                <a:latin typeface="Arial" panose="020B0604020202020204"/>
                <a:ea typeface="+mn-ea"/>
                <a:cs typeface="+mn-cs"/>
              </a:rPr>
              <a:t>Total capacity &amp; unit count in different buckets of unit capacity AND breakdown by resource category  for conventional resources with UF relay setting 59.4 Hz for 9 minutes</a:t>
            </a: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3" name="Table 2">
            <a:extLst>
              <a:ext uri="{FF2B5EF4-FFF2-40B4-BE49-F238E27FC236}">
                <a16:creationId xmlns:a16="http://schemas.microsoft.com/office/drawing/2014/main" id="{6DA2C200-AEC8-428B-9D03-8802483991DF}"/>
              </a:ext>
            </a:extLst>
          </p:cNvPr>
          <p:cNvGraphicFramePr>
            <a:graphicFrameLocks noGrp="1"/>
          </p:cNvGraphicFramePr>
          <p:nvPr/>
        </p:nvGraphicFramePr>
        <p:xfrm>
          <a:off x="4254500" y="3643263"/>
          <a:ext cx="3517900" cy="1670508"/>
        </p:xfrm>
        <a:graphic>
          <a:graphicData uri="http://schemas.openxmlformats.org/drawingml/2006/table">
            <a:tbl>
              <a:tblPr>
                <a:tableStyleId>{5C22544A-7EE6-4342-B048-85BDC9FD1C3A}</a:tableStyleId>
              </a:tblPr>
              <a:tblGrid>
                <a:gridCol w="1828800">
                  <a:extLst>
                    <a:ext uri="{9D8B030D-6E8A-4147-A177-3AD203B41FA5}">
                      <a16:colId xmlns:a16="http://schemas.microsoft.com/office/drawing/2014/main" val="3538544245"/>
                    </a:ext>
                  </a:extLst>
                </a:gridCol>
                <a:gridCol w="838200">
                  <a:extLst>
                    <a:ext uri="{9D8B030D-6E8A-4147-A177-3AD203B41FA5}">
                      <a16:colId xmlns:a16="http://schemas.microsoft.com/office/drawing/2014/main" val="3105628360"/>
                    </a:ext>
                  </a:extLst>
                </a:gridCol>
                <a:gridCol w="850900">
                  <a:extLst>
                    <a:ext uri="{9D8B030D-6E8A-4147-A177-3AD203B41FA5}">
                      <a16:colId xmlns:a16="http://schemas.microsoft.com/office/drawing/2014/main" val="1387346881"/>
                    </a:ext>
                  </a:extLst>
                </a:gridCol>
              </a:tblGrid>
              <a:tr h="441960">
                <a:tc>
                  <a:txBody>
                    <a:bodyPr/>
                    <a:lstStyle/>
                    <a:p>
                      <a:pPr algn="ctr" fontAlgn="b"/>
                      <a:r>
                        <a:rPr lang="en-US" sz="1400" b="1" u="none" strike="noStrike" dirty="0">
                          <a:solidFill>
                            <a:schemeClr val="bg1"/>
                          </a:solidFill>
                          <a:effectLst/>
                        </a:rPr>
                        <a:t>Resource Category</a:t>
                      </a:r>
                      <a:endParaRPr lang="en-US" sz="1400" b="1" i="0" u="none" strike="noStrike" dirty="0">
                        <a:solidFill>
                          <a:schemeClr val="bg1"/>
                        </a:solidFill>
                        <a:effectLst/>
                        <a:latin typeface="Calibri" panose="020F0502020204030204" pitchFamily="34" charset="0"/>
                      </a:endParaRPr>
                    </a:p>
                  </a:txBody>
                  <a:tcPr marL="14845" marR="14845" marT="14845" marB="0" anchor="b">
                    <a:solidFill>
                      <a:schemeClr val="accent1"/>
                    </a:solidFill>
                  </a:tcPr>
                </a:tc>
                <a:tc>
                  <a:txBody>
                    <a:bodyPr/>
                    <a:lstStyle/>
                    <a:p>
                      <a:pPr algn="ctr" fontAlgn="b"/>
                      <a:r>
                        <a:rPr lang="en-US" sz="1400" b="1" u="none" strike="noStrike" dirty="0">
                          <a:solidFill>
                            <a:schemeClr val="bg1"/>
                          </a:solidFill>
                          <a:effectLst/>
                        </a:rPr>
                        <a:t>Capacity (MW)</a:t>
                      </a:r>
                      <a:endParaRPr lang="en-US" sz="1400" b="1" i="0" u="none" strike="noStrike" dirty="0">
                        <a:solidFill>
                          <a:schemeClr val="bg1"/>
                        </a:solidFill>
                        <a:effectLst/>
                        <a:latin typeface="Calibri" panose="020F0502020204030204" pitchFamily="34" charset="0"/>
                      </a:endParaRPr>
                    </a:p>
                  </a:txBody>
                  <a:tcPr marL="14845" marR="14845" marT="14845" marB="0" anchor="b">
                    <a:solidFill>
                      <a:schemeClr val="accent1"/>
                    </a:solidFill>
                  </a:tcPr>
                </a:tc>
                <a:tc>
                  <a:txBody>
                    <a:bodyPr/>
                    <a:lstStyle/>
                    <a:p>
                      <a:pPr algn="ctr" fontAlgn="b"/>
                      <a:r>
                        <a:rPr lang="en-US" sz="1400" b="1" u="none" strike="noStrike" dirty="0">
                          <a:solidFill>
                            <a:schemeClr val="bg1"/>
                          </a:solidFill>
                          <a:effectLst/>
                        </a:rPr>
                        <a:t>Unit Count</a:t>
                      </a:r>
                      <a:endParaRPr lang="en-US" sz="1400" b="1" i="0" u="none" strike="noStrike" dirty="0">
                        <a:solidFill>
                          <a:schemeClr val="bg1"/>
                        </a:solidFill>
                        <a:effectLst/>
                        <a:latin typeface="Calibri" panose="020F0502020204030204" pitchFamily="34" charset="0"/>
                      </a:endParaRPr>
                    </a:p>
                  </a:txBody>
                  <a:tcPr marL="14845" marR="14845" marT="14845" marB="0" anchor="b">
                    <a:solidFill>
                      <a:schemeClr val="accent1"/>
                    </a:solidFill>
                  </a:tcPr>
                </a:tc>
                <a:extLst>
                  <a:ext uri="{0D108BD9-81ED-4DB2-BD59-A6C34878D82A}">
                    <a16:rowId xmlns:a16="http://schemas.microsoft.com/office/drawing/2014/main" val="933730314"/>
                  </a:ext>
                </a:extLst>
              </a:tr>
              <a:tr h="204758">
                <a:tc>
                  <a:txBody>
                    <a:bodyPr/>
                    <a:lstStyle/>
                    <a:p>
                      <a:pPr algn="ctr" fontAlgn="b"/>
                      <a:r>
                        <a:rPr lang="en-US" sz="1200" b="0" i="0" u="none" strike="noStrike" dirty="0">
                          <a:solidFill>
                            <a:schemeClr val="tx2"/>
                          </a:solidFill>
                          <a:effectLst/>
                          <a:latin typeface="Arial (Body)"/>
                        </a:rPr>
                        <a:t>Coal and Lignite</a:t>
                      </a:r>
                    </a:p>
                  </a:txBody>
                  <a:tcPr marL="7620" marR="7620" marT="7620" marB="0" anchor="b"/>
                </a:tc>
                <a:tc>
                  <a:txBody>
                    <a:bodyPr/>
                    <a:lstStyle/>
                    <a:p>
                      <a:pPr algn="ctr" fontAlgn="b"/>
                      <a:r>
                        <a:rPr lang="en-US" sz="1200" b="0" i="0" u="none" strike="noStrike" dirty="0">
                          <a:solidFill>
                            <a:schemeClr val="tx2"/>
                          </a:solidFill>
                          <a:effectLst/>
                          <a:latin typeface="Arial (Body)"/>
                        </a:rPr>
                        <a:t>7904</a:t>
                      </a:r>
                    </a:p>
                  </a:txBody>
                  <a:tcPr marL="7620" marR="7620" marT="7620" marB="0" anchor="b"/>
                </a:tc>
                <a:tc>
                  <a:txBody>
                    <a:bodyPr/>
                    <a:lstStyle/>
                    <a:p>
                      <a:pPr algn="ctr" fontAlgn="b"/>
                      <a:r>
                        <a:rPr lang="en-US" sz="1200" b="0" i="0" u="none" strike="noStrike">
                          <a:solidFill>
                            <a:schemeClr val="tx2"/>
                          </a:solidFill>
                          <a:effectLst/>
                          <a:latin typeface="Arial (Body)"/>
                        </a:rPr>
                        <a:t>12</a:t>
                      </a:r>
                    </a:p>
                  </a:txBody>
                  <a:tcPr marL="7620" marR="7620" marT="7620" marB="0" anchor="b"/>
                </a:tc>
                <a:extLst>
                  <a:ext uri="{0D108BD9-81ED-4DB2-BD59-A6C34878D82A}">
                    <a16:rowId xmlns:a16="http://schemas.microsoft.com/office/drawing/2014/main" val="1703329597"/>
                  </a:ext>
                </a:extLst>
              </a:tr>
              <a:tr h="204758">
                <a:tc>
                  <a:txBody>
                    <a:bodyPr/>
                    <a:lstStyle/>
                    <a:p>
                      <a:pPr algn="ctr" fontAlgn="b"/>
                      <a:r>
                        <a:rPr lang="en-US" sz="1200" b="0" i="0" u="none" strike="noStrike" dirty="0">
                          <a:solidFill>
                            <a:schemeClr val="tx2"/>
                          </a:solidFill>
                          <a:effectLst/>
                          <a:latin typeface="Arial (Body)"/>
                        </a:rPr>
                        <a:t>Gas Steam</a:t>
                      </a:r>
                    </a:p>
                  </a:txBody>
                  <a:tcPr marL="7620" marR="7620" marT="7620" marB="0" anchor="b"/>
                </a:tc>
                <a:tc>
                  <a:txBody>
                    <a:bodyPr/>
                    <a:lstStyle/>
                    <a:p>
                      <a:pPr algn="ctr" fontAlgn="b"/>
                      <a:r>
                        <a:rPr lang="en-US" sz="1200" b="0" i="0" u="none" strike="noStrike" dirty="0">
                          <a:solidFill>
                            <a:schemeClr val="tx2"/>
                          </a:solidFill>
                          <a:effectLst/>
                          <a:latin typeface="Arial (Body)"/>
                        </a:rPr>
                        <a:t>2209</a:t>
                      </a:r>
                    </a:p>
                  </a:txBody>
                  <a:tcPr marL="7620" marR="7620" marT="7620" marB="0" anchor="b"/>
                </a:tc>
                <a:tc>
                  <a:txBody>
                    <a:bodyPr/>
                    <a:lstStyle/>
                    <a:p>
                      <a:pPr algn="ctr" fontAlgn="b"/>
                      <a:r>
                        <a:rPr lang="en-US" sz="1200" b="0" i="0" u="none" strike="noStrike" dirty="0">
                          <a:solidFill>
                            <a:schemeClr val="tx2"/>
                          </a:solidFill>
                          <a:effectLst/>
                          <a:latin typeface="Arial (Body)"/>
                        </a:rPr>
                        <a:t>10</a:t>
                      </a:r>
                    </a:p>
                  </a:txBody>
                  <a:tcPr marL="7620" marR="7620" marT="7620" marB="0" anchor="b"/>
                </a:tc>
                <a:extLst>
                  <a:ext uri="{0D108BD9-81ED-4DB2-BD59-A6C34878D82A}">
                    <a16:rowId xmlns:a16="http://schemas.microsoft.com/office/drawing/2014/main" val="2704789596"/>
                  </a:ext>
                </a:extLst>
              </a:tr>
              <a:tr h="204758">
                <a:tc>
                  <a:txBody>
                    <a:bodyPr/>
                    <a:lstStyle/>
                    <a:p>
                      <a:pPr algn="ctr" fontAlgn="b"/>
                      <a:r>
                        <a:rPr lang="en-US" sz="1200" b="0" i="0" u="none" strike="noStrike" dirty="0">
                          <a:solidFill>
                            <a:schemeClr val="tx2"/>
                          </a:solidFill>
                          <a:effectLst/>
                          <a:latin typeface="Arial (Body)"/>
                        </a:rPr>
                        <a:t>Combined Cycle GT</a:t>
                      </a:r>
                    </a:p>
                  </a:txBody>
                  <a:tcPr marL="7620" marR="7620" marT="7620" marB="0" anchor="b"/>
                </a:tc>
                <a:tc>
                  <a:txBody>
                    <a:bodyPr/>
                    <a:lstStyle/>
                    <a:p>
                      <a:pPr algn="ctr" fontAlgn="b"/>
                      <a:r>
                        <a:rPr lang="en-US" sz="1200" b="0" i="0" u="none" strike="noStrike" dirty="0">
                          <a:solidFill>
                            <a:schemeClr val="tx2"/>
                          </a:solidFill>
                          <a:effectLst/>
                          <a:latin typeface="Arial (Body)"/>
                        </a:rPr>
                        <a:t>2768</a:t>
                      </a:r>
                    </a:p>
                  </a:txBody>
                  <a:tcPr marL="7620" marR="7620" marT="7620" marB="0" anchor="b"/>
                </a:tc>
                <a:tc>
                  <a:txBody>
                    <a:bodyPr/>
                    <a:lstStyle/>
                    <a:p>
                      <a:pPr algn="ctr" fontAlgn="b"/>
                      <a:r>
                        <a:rPr lang="en-US" sz="1200" b="0" i="0" u="none" strike="noStrike" dirty="0">
                          <a:solidFill>
                            <a:schemeClr val="tx2"/>
                          </a:solidFill>
                          <a:effectLst/>
                          <a:latin typeface="Arial (Body)"/>
                        </a:rPr>
                        <a:t>17</a:t>
                      </a:r>
                    </a:p>
                  </a:txBody>
                  <a:tcPr marL="7620" marR="7620" marT="7620" marB="0" anchor="b"/>
                </a:tc>
                <a:extLst>
                  <a:ext uri="{0D108BD9-81ED-4DB2-BD59-A6C34878D82A}">
                    <a16:rowId xmlns:a16="http://schemas.microsoft.com/office/drawing/2014/main" val="3251107136"/>
                  </a:ext>
                </a:extLst>
              </a:tr>
              <a:tr h="204758">
                <a:tc>
                  <a:txBody>
                    <a:bodyPr/>
                    <a:lstStyle/>
                    <a:p>
                      <a:pPr algn="ctr" fontAlgn="b"/>
                      <a:r>
                        <a:rPr lang="en-US" sz="1200" b="0" i="0" u="none" strike="noStrike" dirty="0">
                          <a:solidFill>
                            <a:schemeClr val="tx2"/>
                          </a:solidFill>
                          <a:effectLst/>
                          <a:latin typeface="Arial (Body)"/>
                        </a:rPr>
                        <a:t>Combined Cycle ST</a:t>
                      </a:r>
                    </a:p>
                  </a:txBody>
                  <a:tcPr marL="7620" marR="7620" marT="7620" marB="0" anchor="b"/>
                </a:tc>
                <a:tc>
                  <a:txBody>
                    <a:bodyPr/>
                    <a:lstStyle/>
                    <a:p>
                      <a:pPr algn="ctr" fontAlgn="b"/>
                      <a:r>
                        <a:rPr lang="en-US" sz="1200" b="0" i="0" u="none" strike="noStrike" dirty="0">
                          <a:solidFill>
                            <a:schemeClr val="tx2"/>
                          </a:solidFill>
                          <a:effectLst/>
                          <a:latin typeface="Arial (Body)"/>
                        </a:rPr>
                        <a:t>2038</a:t>
                      </a:r>
                    </a:p>
                  </a:txBody>
                  <a:tcPr marL="7620" marR="7620" marT="7620" marB="0" anchor="b"/>
                </a:tc>
                <a:tc>
                  <a:txBody>
                    <a:bodyPr/>
                    <a:lstStyle/>
                    <a:p>
                      <a:pPr algn="ctr" fontAlgn="b"/>
                      <a:r>
                        <a:rPr lang="en-US" sz="1200" b="0" i="0" u="none" strike="noStrike" dirty="0">
                          <a:solidFill>
                            <a:schemeClr val="tx2"/>
                          </a:solidFill>
                          <a:effectLst/>
                          <a:latin typeface="Arial (Body)"/>
                        </a:rPr>
                        <a:t>9</a:t>
                      </a:r>
                    </a:p>
                  </a:txBody>
                  <a:tcPr marL="7620" marR="7620" marT="7620" marB="0" anchor="b"/>
                </a:tc>
                <a:extLst>
                  <a:ext uri="{0D108BD9-81ED-4DB2-BD59-A6C34878D82A}">
                    <a16:rowId xmlns:a16="http://schemas.microsoft.com/office/drawing/2014/main" val="2705484010"/>
                  </a:ext>
                </a:extLst>
              </a:tr>
              <a:tr h="204758">
                <a:tc>
                  <a:txBody>
                    <a:bodyPr/>
                    <a:lstStyle/>
                    <a:p>
                      <a:pPr algn="ctr" fontAlgn="b"/>
                      <a:r>
                        <a:rPr lang="en-US" sz="1200" b="0" i="0" u="none" strike="noStrike">
                          <a:solidFill>
                            <a:schemeClr val="tx2"/>
                          </a:solidFill>
                          <a:effectLst/>
                          <a:latin typeface="Arial (Body)"/>
                        </a:rPr>
                        <a:t>Simple Cycle &lt;= 90 MW</a:t>
                      </a:r>
                    </a:p>
                  </a:txBody>
                  <a:tcPr marL="7620" marR="7620" marT="7620" marB="0" anchor="b"/>
                </a:tc>
                <a:tc>
                  <a:txBody>
                    <a:bodyPr/>
                    <a:lstStyle/>
                    <a:p>
                      <a:pPr algn="ctr" fontAlgn="b"/>
                      <a:r>
                        <a:rPr lang="en-US" sz="1200" b="0" i="0" u="none" strike="noStrike" dirty="0">
                          <a:solidFill>
                            <a:schemeClr val="tx2"/>
                          </a:solidFill>
                          <a:effectLst/>
                          <a:latin typeface="Arial (Body)"/>
                        </a:rPr>
                        <a:t>331</a:t>
                      </a:r>
                    </a:p>
                  </a:txBody>
                  <a:tcPr marL="7620" marR="7620" marT="7620" marB="0" anchor="b"/>
                </a:tc>
                <a:tc>
                  <a:txBody>
                    <a:bodyPr/>
                    <a:lstStyle/>
                    <a:p>
                      <a:pPr algn="ctr" fontAlgn="b"/>
                      <a:r>
                        <a:rPr lang="en-US" sz="1200" b="0" i="0" u="none" strike="noStrike" dirty="0">
                          <a:solidFill>
                            <a:schemeClr val="tx2"/>
                          </a:solidFill>
                          <a:effectLst/>
                          <a:latin typeface="Arial (Body)"/>
                        </a:rPr>
                        <a:t>5</a:t>
                      </a:r>
                    </a:p>
                  </a:txBody>
                  <a:tcPr marL="7620" marR="7620" marT="7620" marB="0" anchor="b"/>
                </a:tc>
                <a:extLst>
                  <a:ext uri="{0D108BD9-81ED-4DB2-BD59-A6C34878D82A}">
                    <a16:rowId xmlns:a16="http://schemas.microsoft.com/office/drawing/2014/main" val="2946887730"/>
                  </a:ext>
                </a:extLst>
              </a:tr>
              <a:tr h="204758">
                <a:tc>
                  <a:txBody>
                    <a:bodyPr/>
                    <a:lstStyle/>
                    <a:p>
                      <a:pPr algn="ctr" fontAlgn="b"/>
                      <a:r>
                        <a:rPr lang="en-US" sz="1200" b="0" i="0" u="none" strike="noStrike">
                          <a:solidFill>
                            <a:schemeClr val="tx2"/>
                          </a:solidFill>
                          <a:effectLst/>
                          <a:latin typeface="Arial (Body)"/>
                        </a:rPr>
                        <a:t>Simple Cycle &gt; 90 MW</a:t>
                      </a:r>
                    </a:p>
                  </a:txBody>
                  <a:tcPr marL="7620" marR="7620" marT="7620" marB="0" anchor="b"/>
                </a:tc>
                <a:tc>
                  <a:txBody>
                    <a:bodyPr/>
                    <a:lstStyle/>
                    <a:p>
                      <a:pPr algn="ctr" fontAlgn="b"/>
                      <a:r>
                        <a:rPr lang="en-US" sz="1200" b="0" i="0" u="none" strike="noStrike">
                          <a:solidFill>
                            <a:schemeClr val="tx2"/>
                          </a:solidFill>
                          <a:effectLst/>
                          <a:latin typeface="Arial (Body)"/>
                        </a:rPr>
                        <a:t>192</a:t>
                      </a:r>
                    </a:p>
                  </a:txBody>
                  <a:tcPr marL="7620" marR="7620" marT="7620" marB="0" anchor="b"/>
                </a:tc>
                <a:tc>
                  <a:txBody>
                    <a:bodyPr/>
                    <a:lstStyle/>
                    <a:p>
                      <a:pPr algn="ctr" fontAlgn="b"/>
                      <a:r>
                        <a:rPr lang="en-US" sz="1200" b="0" i="0" u="none" strike="noStrike" dirty="0">
                          <a:solidFill>
                            <a:schemeClr val="tx2"/>
                          </a:solidFill>
                          <a:effectLst/>
                          <a:latin typeface="Arial (Body)"/>
                        </a:rPr>
                        <a:t>1</a:t>
                      </a:r>
                    </a:p>
                  </a:txBody>
                  <a:tcPr marL="7620" marR="7620" marT="7620" marB="0" anchor="b"/>
                </a:tc>
                <a:extLst>
                  <a:ext uri="{0D108BD9-81ED-4DB2-BD59-A6C34878D82A}">
                    <a16:rowId xmlns:a16="http://schemas.microsoft.com/office/drawing/2014/main" val="1732370916"/>
                  </a:ext>
                </a:extLst>
              </a:tr>
            </a:tbl>
          </a:graphicData>
        </a:graphic>
      </p:graphicFrame>
    </p:spTree>
    <p:extLst>
      <p:ext uri="{BB962C8B-B14F-4D97-AF65-F5344CB8AC3E}">
        <p14:creationId xmlns:p14="http://schemas.microsoft.com/office/powerpoint/2010/main" val="676782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3AB593-B973-42EC-A8C2-B6C57924A0BD}"/>
              </a:ext>
            </a:extLst>
          </p:cNvPr>
          <p:cNvSpPr>
            <a:spLocks noGrp="1"/>
          </p:cNvSpPr>
          <p:nvPr>
            <p:ph type="title"/>
          </p:nvPr>
        </p:nvSpPr>
        <p:spPr/>
        <p:txBody>
          <a:bodyPr/>
          <a:lstStyle/>
          <a:p>
            <a:r>
              <a:rPr lang="en-US" sz="1800" dirty="0"/>
              <a:t>Capacity breakdown between conventional resources and IBR’s that were </a:t>
            </a:r>
            <a:r>
              <a:rPr lang="en-US" sz="1800" u="sng" dirty="0"/>
              <a:t>online on 2/15/21 </a:t>
            </a:r>
            <a:r>
              <a:rPr lang="en-US" sz="1800" dirty="0"/>
              <a:t>when frequency fell below 59.4 Hz and have under frequency relay set between 58.4 Hz and 59.4 Hz for 9 minutes</a:t>
            </a:r>
            <a:br>
              <a:rPr lang="en-US" sz="2800" dirty="0"/>
            </a:br>
            <a:endParaRPr lang="en-US" dirty="0"/>
          </a:p>
        </p:txBody>
      </p:sp>
      <p:sp>
        <p:nvSpPr>
          <p:cNvPr id="6" name="Slide Number Placeholder 5"/>
          <p:cNvSpPr>
            <a:spLocks noGrp="1"/>
          </p:cNvSpPr>
          <p:nvPr>
            <p:ph type="sldNum" sz="quarter" idx="4"/>
          </p:nvPr>
        </p:nvSpPr>
        <p:spPr/>
        <p:txBody>
          <a:bodyPr vert="horz" lIns="91440" tIns="45720" rIns="91440" bIns="45720" rtlCol="0" anchor="ctr">
            <a:normAutofit fontScale="77500" lnSpcReduction="20000"/>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10" name="Title 1">
            <a:extLst>
              <a:ext uri="{FF2B5EF4-FFF2-40B4-BE49-F238E27FC236}">
                <a16:creationId xmlns:a16="http://schemas.microsoft.com/office/drawing/2014/main" id="{7DE89149-6CB9-4B89-912C-59135386485F}"/>
              </a:ext>
            </a:extLst>
          </p:cNvPr>
          <p:cNvSpPr txBox="1">
            <a:spLocks/>
          </p:cNvSpPr>
          <p:nvPr/>
        </p:nvSpPr>
        <p:spPr>
          <a:xfrm>
            <a:off x="457200" y="3128021"/>
            <a:ext cx="7886699" cy="93268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8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00" b="1" i="0" u="none" strike="noStrike" kern="1200" cap="none" spc="0" normalizeH="0" baseline="0" noProof="0" dirty="0">
              <a:ln>
                <a:noFill/>
              </a:ln>
              <a:solidFill>
                <a:srgbClr val="00ACC8"/>
              </a:solidFill>
              <a:effectLst/>
              <a:uLnTx/>
              <a:uFillTx/>
              <a:latin typeface="Arial" panose="020B0604020202020204"/>
              <a:ea typeface="+mj-ea"/>
              <a:cs typeface="+mj-cs"/>
            </a:endParaRPr>
          </a:p>
        </p:txBody>
      </p:sp>
      <p:graphicFrame>
        <p:nvGraphicFramePr>
          <p:cNvPr id="8" name="Table 7">
            <a:extLst>
              <a:ext uri="{FF2B5EF4-FFF2-40B4-BE49-F238E27FC236}">
                <a16:creationId xmlns:a16="http://schemas.microsoft.com/office/drawing/2014/main" id="{68978379-FD5C-4000-B2B3-D8DCC3352ADA}"/>
              </a:ext>
            </a:extLst>
          </p:cNvPr>
          <p:cNvGraphicFramePr>
            <a:graphicFrameLocks noGrp="1"/>
          </p:cNvGraphicFramePr>
          <p:nvPr/>
        </p:nvGraphicFramePr>
        <p:xfrm>
          <a:off x="609600" y="1676400"/>
          <a:ext cx="3962400" cy="1265246"/>
        </p:xfrm>
        <a:graphic>
          <a:graphicData uri="http://schemas.openxmlformats.org/drawingml/2006/table">
            <a:tbl>
              <a:tblPr>
                <a:tableStyleId>{5C22544A-7EE6-4342-B048-85BDC9FD1C3A}</a:tableStyleId>
              </a:tblPr>
              <a:tblGrid>
                <a:gridCol w="911214">
                  <a:extLst>
                    <a:ext uri="{9D8B030D-6E8A-4147-A177-3AD203B41FA5}">
                      <a16:colId xmlns:a16="http://schemas.microsoft.com/office/drawing/2014/main" val="1938326213"/>
                    </a:ext>
                  </a:extLst>
                </a:gridCol>
                <a:gridCol w="1408240">
                  <a:extLst>
                    <a:ext uri="{9D8B030D-6E8A-4147-A177-3AD203B41FA5}">
                      <a16:colId xmlns:a16="http://schemas.microsoft.com/office/drawing/2014/main" val="2018905176"/>
                    </a:ext>
                  </a:extLst>
                </a:gridCol>
                <a:gridCol w="672562">
                  <a:extLst>
                    <a:ext uri="{9D8B030D-6E8A-4147-A177-3AD203B41FA5}">
                      <a16:colId xmlns:a16="http://schemas.microsoft.com/office/drawing/2014/main" val="2268124861"/>
                    </a:ext>
                  </a:extLst>
                </a:gridCol>
                <a:gridCol w="970384">
                  <a:extLst>
                    <a:ext uri="{9D8B030D-6E8A-4147-A177-3AD203B41FA5}">
                      <a16:colId xmlns:a16="http://schemas.microsoft.com/office/drawing/2014/main" val="2156376843"/>
                    </a:ext>
                  </a:extLst>
                </a:gridCol>
              </a:tblGrid>
              <a:tr h="570054">
                <a:tc>
                  <a:txBody>
                    <a:bodyPr/>
                    <a:lstStyle/>
                    <a:p>
                      <a:pPr algn="ctr" fontAlgn="b"/>
                      <a:endParaRPr lang="en-US" sz="1400" b="1" i="0" u="none" strike="noStrike" dirty="0">
                        <a:solidFill>
                          <a:schemeClr val="bg1"/>
                        </a:solidFill>
                        <a:effectLst/>
                        <a:latin typeface="Calibri" panose="020F0502020204030204" pitchFamily="34" charset="0"/>
                      </a:endParaRPr>
                    </a:p>
                  </a:txBody>
                  <a:tcPr marL="14845" marR="14845" marT="14845" marB="0" anchor="b">
                    <a:solidFill>
                      <a:schemeClr val="accent1"/>
                    </a:solidFill>
                  </a:tcPr>
                </a:tc>
                <a:tc>
                  <a:txBody>
                    <a:bodyPr/>
                    <a:lstStyle/>
                    <a:p>
                      <a:pPr algn="ctr" fontAlgn="b"/>
                      <a:r>
                        <a:rPr lang="en-US" sz="1400" b="1" u="none" strike="noStrike" dirty="0">
                          <a:solidFill>
                            <a:schemeClr val="bg1"/>
                          </a:solidFill>
                          <a:effectLst/>
                        </a:rPr>
                        <a:t>Conventional Resources </a:t>
                      </a:r>
                      <a:endParaRPr lang="en-US" sz="1400" b="1" i="0" u="none" strike="noStrike" dirty="0">
                        <a:solidFill>
                          <a:schemeClr val="bg1"/>
                        </a:solidFill>
                        <a:effectLst/>
                        <a:latin typeface="Calibri" panose="020F0502020204030204" pitchFamily="34" charset="0"/>
                      </a:endParaRPr>
                    </a:p>
                  </a:txBody>
                  <a:tcPr marL="14845" marR="14845" marT="14845" marB="0" anchor="b">
                    <a:solidFill>
                      <a:schemeClr val="accent1"/>
                    </a:solidFill>
                  </a:tcPr>
                </a:tc>
                <a:tc>
                  <a:txBody>
                    <a:bodyPr/>
                    <a:lstStyle/>
                    <a:p>
                      <a:pPr algn="ctr" fontAlgn="b"/>
                      <a:r>
                        <a:rPr lang="en-US" sz="1400" b="1" u="none" strike="noStrike" dirty="0">
                          <a:solidFill>
                            <a:schemeClr val="bg1"/>
                          </a:solidFill>
                          <a:effectLst/>
                        </a:rPr>
                        <a:t>IBR’s</a:t>
                      </a:r>
                      <a:endParaRPr lang="en-US" sz="1400" b="1" i="0" u="none" strike="noStrike" dirty="0">
                        <a:solidFill>
                          <a:schemeClr val="bg1"/>
                        </a:solidFill>
                        <a:effectLst/>
                        <a:latin typeface="Calibri" panose="020F0502020204030204" pitchFamily="34" charset="0"/>
                      </a:endParaRPr>
                    </a:p>
                  </a:txBody>
                  <a:tcPr marL="14845" marR="14845" marT="14845" marB="0" anchor="b">
                    <a:solidFill>
                      <a:schemeClr val="accent1"/>
                    </a:solidFill>
                  </a:tcPr>
                </a:tc>
                <a:tc>
                  <a:txBody>
                    <a:bodyPr/>
                    <a:lstStyle/>
                    <a:p>
                      <a:pPr algn="ctr" fontAlgn="b"/>
                      <a:r>
                        <a:rPr lang="en-US" sz="1400" b="1" u="none" strike="noStrike" dirty="0">
                          <a:solidFill>
                            <a:schemeClr val="bg1"/>
                          </a:solidFill>
                          <a:effectLst/>
                        </a:rPr>
                        <a:t>Total</a:t>
                      </a:r>
                    </a:p>
                    <a:p>
                      <a:pPr algn="ctr" fontAlgn="b"/>
                      <a:endParaRPr lang="en-US" sz="1400" b="1" i="0" u="none" strike="noStrike" dirty="0">
                        <a:solidFill>
                          <a:schemeClr val="bg1"/>
                        </a:solidFill>
                        <a:effectLst/>
                        <a:latin typeface="Calibri" panose="020F0502020204030204" pitchFamily="34" charset="0"/>
                      </a:endParaRPr>
                    </a:p>
                  </a:txBody>
                  <a:tcPr marL="14845" marR="14845" marT="14845" marB="0" anchor="b">
                    <a:solidFill>
                      <a:schemeClr val="accent1"/>
                    </a:solidFill>
                  </a:tcPr>
                </a:tc>
                <a:extLst>
                  <a:ext uri="{0D108BD9-81ED-4DB2-BD59-A6C34878D82A}">
                    <a16:rowId xmlns:a16="http://schemas.microsoft.com/office/drawing/2014/main" val="227075513"/>
                  </a:ext>
                </a:extLst>
              </a:tr>
              <a:tr h="347596">
                <a:tc>
                  <a:txBody>
                    <a:bodyPr/>
                    <a:lstStyle/>
                    <a:p>
                      <a:pPr algn="ctr" fontAlgn="b"/>
                      <a:r>
                        <a:rPr lang="en-US" sz="1200" b="1" u="none" strike="noStrike" dirty="0">
                          <a:solidFill>
                            <a:schemeClr val="tx2"/>
                          </a:solidFill>
                          <a:effectLst/>
                        </a:rPr>
                        <a:t>Capacity</a:t>
                      </a:r>
                      <a:endParaRPr lang="en-US" sz="1200" b="1" i="0" u="none" strike="noStrike" dirty="0">
                        <a:solidFill>
                          <a:schemeClr val="tx2"/>
                        </a:solidFill>
                        <a:effectLst/>
                        <a:latin typeface="Calibri" panose="020F0502020204030204" pitchFamily="34" charset="0"/>
                      </a:endParaRPr>
                    </a:p>
                  </a:txBody>
                  <a:tcPr marL="14845" marR="14845" marT="14845" marB="0" anchor="b"/>
                </a:tc>
                <a:tc>
                  <a:txBody>
                    <a:bodyPr/>
                    <a:lstStyle/>
                    <a:p>
                      <a:pPr algn="ctr" fontAlgn="b"/>
                      <a:r>
                        <a:rPr lang="en-US" sz="1200" b="0" u="none" strike="noStrike" dirty="0">
                          <a:solidFill>
                            <a:schemeClr val="tx2"/>
                          </a:solidFill>
                          <a:effectLst/>
                        </a:rPr>
                        <a:t>16900</a:t>
                      </a:r>
                      <a:endParaRPr lang="en-US" sz="1200" b="0" i="0" u="none" strike="noStrike" dirty="0">
                        <a:solidFill>
                          <a:schemeClr val="tx2"/>
                        </a:solidFill>
                        <a:effectLst/>
                        <a:latin typeface="Calibri" panose="020F0502020204030204" pitchFamily="34" charset="0"/>
                      </a:endParaRPr>
                    </a:p>
                  </a:txBody>
                  <a:tcPr marL="14845" marR="14845" marT="14845" marB="0" anchor="b"/>
                </a:tc>
                <a:tc>
                  <a:txBody>
                    <a:bodyPr/>
                    <a:lstStyle/>
                    <a:p>
                      <a:pPr algn="ctr" fontAlgn="b"/>
                      <a:r>
                        <a:rPr lang="en-US" sz="1200" b="0" u="none" strike="noStrike" dirty="0">
                          <a:solidFill>
                            <a:schemeClr val="tx2"/>
                          </a:solidFill>
                          <a:effectLst/>
                        </a:rPr>
                        <a:t>1630</a:t>
                      </a:r>
                      <a:endParaRPr lang="en-US" sz="1200" b="0" i="0" u="none" strike="noStrike" dirty="0">
                        <a:solidFill>
                          <a:schemeClr val="tx2"/>
                        </a:solidFill>
                        <a:effectLst/>
                        <a:latin typeface="Calibri" panose="020F0502020204030204" pitchFamily="34" charset="0"/>
                      </a:endParaRPr>
                    </a:p>
                  </a:txBody>
                  <a:tcPr marL="14845" marR="14845" marT="14845" marB="0" anchor="b"/>
                </a:tc>
                <a:tc>
                  <a:txBody>
                    <a:bodyPr/>
                    <a:lstStyle/>
                    <a:p>
                      <a:pPr algn="ctr" fontAlgn="b"/>
                      <a:r>
                        <a:rPr lang="en-US" sz="1200" b="0" u="none" strike="noStrike" dirty="0">
                          <a:solidFill>
                            <a:schemeClr val="tx2"/>
                          </a:solidFill>
                          <a:effectLst/>
                        </a:rPr>
                        <a:t>18530</a:t>
                      </a:r>
                      <a:endParaRPr lang="en-US" sz="1200" b="0" i="0" u="none" strike="noStrike" dirty="0">
                        <a:solidFill>
                          <a:schemeClr val="tx2"/>
                        </a:solidFill>
                        <a:effectLst/>
                        <a:latin typeface="Calibri" panose="020F0502020204030204" pitchFamily="34" charset="0"/>
                      </a:endParaRPr>
                    </a:p>
                  </a:txBody>
                  <a:tcPr marL="14845" marR="14845" marT="14845" marB="0" anchor="b"/>
                </a:tc>
                <a:extLst>
                  <a:ext uri="{0D108BD9-81ED-4DB2-BD59-A6C34878D82A}">
                    <a16:rowId xmlns:a16="http://schemas.microsoft.com/office/drawing/2014/main" val="1248189559"/>
                  </a:ext>
                </a:extLst>
              </a:tr>
              <a:tr h="347596">
                <a:tc>
                  <a:txBody>
                    <a:bodyPr/>
                    <a:lstStyle/>
                    <a:p>
                      <a:pPr algn="ctr" fontAlgn="b"/>
                      <a:r>
                        <a:rPr lang="en-US" sz="1200" b="1" i="0" u="none" strike="noStrike" dirty="0">
                          <a:solidFill>
                            <a:schemeClr val="tx2"/>
                          </a:solidFill>
                          <a:effectLst/>
                          <a:latin typeface="Calibri" panose="020F0502020204030204" pitchFamily="34" charset="0"/>
                        </a:rPr>
                        <a:t>Unit Count</a:t>
                      </a:r>
                    </a:p>
                  </a:txBody>
                  <a:tcPr marL="14845" marR="14845" marT="14845" marB="0" anchor="b"/>
                </a:tc>
                <a:tc>
                  <a:txBody>
                    <a:bodyPr/>
                    <a:lstStyle/>
                    <a:p>
                      <a:pPr algn="ctr" fontAlgn="b"/>
                      <a:r>
                        <a:rPr lang="en-US" sz="1200" b="0" u="none" strike="noStrike" dirty="0">
                          <a:solidFill>
                            <a:schemeClr val="tx2"/>
                          </a:solidFill>
                          <a:effectLst/>
                        </a:rPr>
                        <a:t>61</a:t>
                      </a:r>
                      <a:endParaRPr lang="en-US" sz="1200" b="0" i="0" u="none" strike="noStrike" dirty="0">
                        <a:solidFill>
                          <a:schemeClr val="tx2"/>
                        </a:solidFill>
                        <a:effectLst/>
                        <a:latin typeface="Calibri" panose="020F0502020204030204" pitchFamily="34" charset="0"/>
                      </a:endParaRPr>
                    </a:p>
                  </a:txBody>
                  <a:tcPr marL="14845" marR="14845" marT="14845" marB="0" anchor="b"/>
                </a:tc>
                <a:tc>
                  <a:txBody>
                    <a:bodyPr/>
                    <a:lstStyle/>
                    <a:p>
                      <a:pPr algn="ctr" fontAlgn="b"/>
                      <a:r>
                        <a:rPr lang="en-US" sz="1200" b="0" u="none" strike="noStrike" dirty="0">
                          <a:solidFill>
                            <a:schemeClr val="tx2"/>
                          </a:solidFill>
                          <a:effectLst/>
                        </a:rPr>
                        <a:t>19</a:t>
                      </a:r>
                      <a:endParaRPr lang="en-US" sz="1200" b="0" i="0" u="none" strike="noStrike" dirty="0">
                        <a:solidFill>
                          <a:schemeClr val="tx2"/>
                        </a:solidFill>
                        <a:effectLst/>
                        <a:latin typeface="Calibri" panose="020F0502020204030204" pitchFamily="34" charset="0"/>
                      </a:endParaRPr>
                    </a:p>
                  </a:txBody>
                  <a:tcPr marL="14845" marR="14845" marT="14845" marB="0" anchor="b"/>
                </a:tc>
                <a:tc>
                  <a:txBody>
                    <a:bodyPr/>
                    <a:lstStyle/>
                    <a:p>
                      <a:pPr algn="ctr" fontAlgn="b"/>
                      <a:r>
                        <a:rPr lang="en-US" sz="1200" b="0" u="none" strike="noStrike" dirty="0">
                          <a:solidFill>
                            <a:schemeClr val="tx2"/>
                          </a:solidFill>
                          <a:effectLst/>
                        </a:rPr>
                        <a:t>80</a:t>
                      </a:r>
                      <a:endParaRPr lang="en-US" sz="1200" b="0" i="0" u="none" strike="noStrike" dirty="0">
                        <a:solidFill>
                          <a:schemeClr val="tx2"/>
                        </a:solidFill>
                        <a:effectLst/>
                        <a:latin typeface="Calibri" panose="020F0502020204030204" pitchFamily="34" charset="0"/>
                      </a:endParaRPr>
                    </a:p>
                  </a:txBody>
                  <a:tcPr marL="14845" marR="14845" marT="14845" marB="0" anchor="b"/>
                </a:tc>
                <a:extLst>
                  <a:ext uri="{0D108BD9-81ED-4DB2-BD59-A6C34878D82A}">
                    <a16:rowId xmlns:a16="http://schemas.microsoft.com/office/drawing/2014/main" val="3763123616"/>
                  </a:ext>
                </a:extLst>
              </a:tr>
            </a:tbl>
          </a:graphicData>
        </a:graphic>
      </p:graphicFrame>
    </p:spTree>
    <p:extLst>
      <p:ext uri="{BB962C8B-B14F-4D97-AF65-F5344CB8AC3E}">
        <p14:creationId xmlns:p14="http://schemas.microsoft.com/office/powerpoint/2010/main" val="1277830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E79215-252E-41FF-89AF-B59FEEF61386}"/>
              </a:ext>
            </a:extLst>
          </p:cNvPr>
          <p:cNvSpPr>
            <a:spLocks noGrp="1"/>
          </p:cNvSpPr>
          <p:nvPr>
            <p:ph idx="16"/>
          </p:nvPr>
        </p:nvSpPr>
        <p:spPr>
          <a:xfrm>
            <a:off x="1428750" y="2798164"/>
            <a:ext cx="6286500" cy="990600"/>
          </a:xfrm>
        </p:spPr>
        <p:txBody>
          <a:bodyPr/>
          <a:lstStyle/>
          <a:p>
            <a:r>
              <a:rPr lang="en-US" sz="2800" dirty="0">
                <a:latin typeface="Calibri" panose="020F0502020204030204" pitchFamily="34" charset="0"/>
                <a:cs typeface="Calibri" panose="020F0502020204030204" pitchFamily="34" charset="0"/>
              </a:rPr>
              <a:t>TAC #44 </a:t>
            </a:r>
          </a:p>
          <a:p>
            <a:r>
              <a:rPr lang="en-US" sz="2800" dirty="0">
                <a:latin typeface="Calibri" panose="020F0502020204030204" pitchFamily="34" charset="0"/>
                <a:cs typeface="Calibri" panose="020F0502020204030204" pitchFamily="34" charset="0"/>
              </a:rPr>
              <a:t>AS Deployment Prior to 2/15 Low Frequency event</a:t>
            </a:r>
          </a:p>
        </p:txBody>
      </p:sp>
    </p:spTree>
    <p:extLst>
      <p:ext uri="{BB962C8B-B14F-4D97-AF65-F5344CB8AC3E}">
        <p14:creationId xmlns:p14="http://schemas.microsoft.com/office/powerpoint/2010/main" val="3370924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4C25C-3BA7-417C-B0A7-635F123EFBBB}"/>
              </a:ext>
            </a:extLst>
          </p:cNvPr>
          <p:cNvSpPr>
            <a:spLocks noGrp="1"/>
          </p:cNvSpPr>
          <p:nvPr>
            <p:ph type="title"/>
          </p:nvPr>
        </p:nvSpPr>
        <p:spPr/>
        <p:txBody>
          <a:bodyPr/>
          <a:lstStyle/>
          <a:p>
            <a:r>
              <a:rPr lang="en-US" dirty="0"/>
              <a:t>Cold Weather 2/14-2/15 Midnight</a:t>
            </a:r>
          </a:p>
        </p:txBody>
      </p:sp>
      <p:sp>
        <p:nvSpPr>
          <p:cNvPr id="4" name="Slide Number Placeholder 3">
            <a:extLst>
              <a:ext uri="{FF2B5EF4-FFF2-40B4-BE49-F238E27FC236}">
                <a16:creationId xmlns:a16="http://schemas.microsoft.com/office/drawing/2014/main" id="{6CB7E014-1A6F-4F49-BEA0-2BC0AD2BE1A0}"/>
              </a:ext>
            </a:extLst>
          </p:cNvPr>
          <p:cNvSpPr>
            <a:spLocks noGrp="1"/>
          </p:cNvSpPr>
          <p:nvPr>
            <p:ph type="sldNum" sz="quarter" idx="4"/>
          </p:nvPr>
        </p:nvSpPr>
        <p:spPr/>
        <p:txBody>
          <a:bodyPr/>
          <a:lstStyle/>
          <a:p>
            <a:fld id="{1D93BD3E-1E9A-4970-A6F7-E7AC52762E0C}" type="slidenum">
              <a:rPr lang="en-US" smtClean="0"/>
              <a:pPr/>
              <a:t>8</a:t>
            </a:fld>
            <a:endParaRPr lang="en-US"/>
          </a:p>
        </p:txBody>
      </p:sp>
      <p:graphicFrame>
        <p:nvGraphicFramePr>
          <p:cNvPr id="7" name="Chart 6">
            <a:extLst>
              <a:ext uri="{FF2B5EF4-FFF2-40B4-BE49-F238E27FC236}">
                <a16:creationId xmlns:a16="http://schemas.microsoft.com/office/drawing/2014/main" id="{00000000-0008-0000-0700-000002000000}"/>
              </a:ext>
            </a:extLst>
          </p:cNvPr>
          <p:cNvGraphicFramePr>
            <a:graphicFrameLocks/>
          </p:cNvGraphicFramePr>
          <p:nvPr/>
        </p:nvGraphicFramePr>
        <p:xfrm>
          <a:off x="228600" y="1295400"/>
          <a:ext cx="8763000" cy="44195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77801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E3280DB-4EC3-4C83-8320-E375ABEAC912}"/>
              </a:ext>
            </a:extLst>
          </p:cNvPr>
          <p:cNvPicPr>
            <a:picLocks noChangeAspect="1"/>
          </p:cNvPicPr>
          <p:nvPr/>
        </p:nvPicPr>
        <p:blipFill>
          <a:blip r:embed="rId3"/>
          <a:stretch>
            <a:fillRect/>
          </a:stretch>
        </p:blipFill>
        <p:spPr>
          <a:xfrm>
            <a:off x="0" y="851049"/>
            <a:ext cx="9144000" cy="5366017"/>
          </a:xfrm>
          <a:prstGeom prst="rect">
            <a:avLst/>
          </a:prstGeom>
        </p:spPr>
      </p:pic>
      <p:sp>
        <p:nvSpPr>
          <p:cNvPr id="2" name="Title 1">
            <a:extLst>
              <a:ext uri="{FF2B5EF4-FFF2-40B4-BE49-F238E27FC236}">
                <a16:creationId xmlns:a16="http://schemas.microsoft.com/office/drawing/2014/main" id="{946AC456-D496-4C6D-AB30-E7758980B2AF}"/>
              </a:ext>
            </a:extLst>
          </p:cNvPr>
          <p:cNvSpPr>
            <a:spLocks noGrp="1"/>
          </p:cNvSpPr>
          <p:nvPr>
            <p:ph type="title"/>
          </p:nvPr>
        </p:nvSpPr>
        <p:spPr/>
        <p:txBody>
          <a:bodyPr/>
          <a:lstStyle/>
          <a:p>
            <a:r>
              <a:rPr lang="en-US" sz="2800" dirty="0">
                <a:effectLst/>
                <a:ea typeface="Calibri" panose="020F0502020204030204" pitchFamily="34" charset="0"/>
                <a:cs typeface="Times New Roman" panose="02020603050405020304" pitchFamily="18" charset="0"/>
              </a:rPr>
              <a:t>Pre-Event System Condition</a:t>
            </a:r>
            <a:endParaRPr lang="en-US" dirty="0"/>
          </a:p>
        </p:txBody>
      </p:sp>
      <p:sp>
        <p:nvSpPr>
          <p:cNvPr id="4" name="Slide Number Placeholder 3">
            <a:extLst>
              <a:ext uri="{FF2B5EF4-FFF2-40B4-BE49-F238E27FC236}">
                <a16:creationId xmlns:a16="http://schemas.microsoft.com/office/drawing/2014/main" id="{1370410A-242B-40F1-A7F4-203AB958436B}"/>
              </a:ext>
            </a:extLst>
          </p:cNvPr>
          <p:cNvSpPr>
            <a:spLocks noGrp="1"/>
          </p:cNvSpPr>
          <p:nvPr>
            <p:ph type="sldNum" sz="quarter" idx="4"/>
          </p:nvPr>
        </p:nvSpPr>
        <p:spPr/>
        <p:txBody>
          <a:bodyPr/>
          <a:lstStyle/>
          <a:p>
            <a:fld id="{1D93BD3E-1E9A-4970-A6F7-E7AC52762E0C}" type="slidenum">
              <a:rPr lang="en-US" smtClean="0"/>
              <a:pPr/>
              <a:t>9</a:t>
            </a:fld>
            <a:endParaRPr lang="en-US"/>
          </a:p>
        </p:txBody>
      </p:sp>
      <p:sp>
        <p:nvSpPr>
          <p:cNvPr id="7" name="TextBox 6">
            <a:extLst>
              <a:ext uri="{FF2B5EF4-FFF2-40B4-BE49-F238E27FC236}">
                <a16:creationId xmlns:a16="http://schemas.microsoft.com/office/drawing/2014/main" id="{7C624BFE-43B3-4261-AF04-6604E250BD95}"/>
              </a:ext>
            </a:extLst>
          </p:cNvPr>
          <p:cNvSpPr txBox="1"/>
          <p:nvPr/>
        </p:nvSpPr>
        <p:spPr>
          <a:xfrm>
            <a:off x="304800" y="1447800"/>
            <a:ext cx="1219200" cy="276999"/>
          </a:xfrm>
          <a:prstGeom prst="rect">
            <a:avLst/>
          </a:prstGeom>
          <a:noFill/>
        </p:spPr>
        <p:txBody>
          <a:bodyPr wrap="square" rtlCol="0">
            <a:spAutoFit/>
          </a:bodyPr>
          <a:lstStyle/>
          <a:p>
            <a:r>
              <a:rPr lang="en-US" sz="1200" b="1" dirty="0"/>
              <a:t>Frequency</a:t>
            </a:r>
          </a:p>
        </p:txBody>
      </p:sp>
      <p:sp>
        <p:nvSpPr>
          <p:cNvPr id="8" name="TextBox 7">
            <a:extLst>
              <a:ext uri="{FF2B5EF4-FFF2-40B4-BE49-F238E27FC236}">
                <a16:creationId xmlns:a16="http://schemas.microsoft.com/office/drawing/2014/main" id="{8D85C7D2-DC1C-4FB5-AC8E-87A0ED16CEC9}"/>
              </a:ext>
            </a:extLst>
          </p:cNvPr>
          <p:cNvSpPr txBox="1"/>
          <p:nvPr/>
        </p:nvSpPr>
        <p:spPr>
          <a:xfrm>
            <a:off x="314325" y="4045690"/>
            <a:ext cx="1219200" cy="276999"/>
          </a:xfrm>
          <a:prstGeom prst="rect">
            <a:avLst/>
          </a:prstGeom>
          <a:noFill/>
        </p:spPr>
        <p:txBody>
          <a:bodyPr wrap="square" rtlCol="0">
            <a:spAutoFit/>
          </a:bodyPr>
          <a:lstStyle/>
          <a:p>
            <a:r>
              <a:rPr lang="en-US" sz="1200" b="1" dirty="0"/>
              <a:t>Total HSL</a:t>
            </a:r>
          </a:p>
        </p:txBody>
      </p:sp>
      <p:sp>
        <p:nvSpPr>
          <p:cNvPr id="9" name="TextBox 8">
            <a:extLst>
              <a:ext uri="{FF2B5EF4-FFF2-40B4-BE49-F238E27FC236}">
                <a16:creationId xmlns:a16="http://schemas.microsoft.com/office/drawing/2014/main" id="{D0051407-73B0-4143-9441-0F64C2060AC7}"/>
              </a:ext>
            </a:extLst>
          </p:cNvPr>
          <p:cNvSpPr txBox="1"/>
          <p:nvPr/>
        </p:nvSpPr>
        <p:spPr>
          <a:xfrm>
            <a:off x="304800" y="2321550"/>
            <a:ext cx="1219200" cy="461665"/>
          </a:xfrm>
          <a:prstGeom prst="rect">
            <a:avLst/>
          </a:prstGeom>
          <a:noFill/>
        </p:spPr>
        <p:txBody>
          <a:bodyPr wrap="square" rtlCol="0">
            <a:spAutoFit/>
          </a:bodyPr>
          <a:lstStyle/>
          <a:p>
            <a:r>
              <a:rPr lang="en-US" sz="1200" b="1" dirty="0"/>
              <a:t>Total Outage Capacity</a:t>
            </a:r>
          </a:p>
        </p:txBody>
      </p:sp>
      <p:sp>
        <p:nvSpPr>
          <p:cNvPr id="16" name="TextBox 15">
            <a:extLst>
              <a:ext uri="{FF2B5EF4-FFF2-40B4-BE49-F238E27FC236}">
                <a16:creationId xmlns:a16="http://schemas.microsoft.com/office/drawing/2014/main" id="{7F4D9B73-5E00-463C-8F1D-A95E8A44B91D}"/>
              </a:ext>
            </a:extLst>
          </p:cNvPr>
          <p:cNvSpPr txBox="1"/>
          <p:nvPr/>
        </p:nvSpPr>
        <p:spPr>
          <a:xfrm>
            <a:off x="304800" y="5322292"/>
            <a:ext cx="1219200" cy="276999"/>
          </a:xfrm>
          <a:prstGeom prst="rect">
            <a:avLst/>
          </a:prstGeom>
          <a:noFill/>
        </p:spPr>
        <p:txBody>
          <a:bodyPr wrap="square" rtlCol="0">
            <a:spAutoFit/>
          </a:bodyPr>
          <a:lstStyle/>
          <a:p>
            <a:r>
              <a:rPr lang="en-US" sz="1200" b="1" dirty="0"/>
              <a:t>Total PRC</a:t>
            </a:r>
          </a:p>
        </p:txBody>
      </p:sp>
      <p:sp>
        <p:nvSpPr>
          <p:cNvPr id="30" name="Callout: Bent Line 29">
            <a:extLst>
              <a:ext uri="{FF2B5EF4-FFF2-40B4-BE49-F238E27FC236}">
                <a16:creationId xmlns:a16="http://schemas.microsoft.com/office/drawing/2014/main" id="{DF1ED54C-C0FE-4704-914D-C4C031A12A66}"/>
              </a:ext>
            </a:extLst>
          </p:cNvPr>
          <p:cNvSpPr/>
          <p:nvPr/>
        </p:nvSpPr>
        <p:spPr>
          <a:xfrm>
            <a:off x="6781800" y="2057400"/>
            <a:ext cx="612648" cy="187950"/>
          </a:xfrm>
          <a:prstGeom prs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EEA3</a:t>
            </a:r>
          </a:p>
        </p:txBody>
      </p:sp>
      <p:sp>
        <p:nvSpPr>
          <p:cNvPr id="32" name="Callout: Bent Line 31">
            <a:extLst>
              <a:ext uri="{FF2B5EF4-FFF2-40B4-BE49-F238E27FC236}">
                <a16:creationId xmlns:a16="http://schemas.microsoft.com/office/drawing/2014/main" id="{C482D925-A6A8-4138-A837-58CCED07BCAD}"/>
              </a:ext>
            </a:extLst>
          </p:cNvPr>
          <p:cNvSpPr/>
          <p:nvPr/>
        </p:nvSpPr>
        <p:spPr>
          <a:xfrm flipH="1">
            <a:off x="3771900" y="2057400"/>
            <a:ext cx="609600" cy="187950"/>
          </a:xfrm>
          <a:prstGeom prs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EEA1</a:t>
            </a:r>
          </a:p>
        </p:txBody>
      </p:sp>
      <p:sp>
        <p:nvSpPr>
          <p:cNvPr id="33" name="Callout: Bent Line 32">
            <a:extLst>
              <a:ext uri="{FF2B5EF4-FFF2-40B4-BE49-F238E27FC236}">
                <a16:creationId xmlns:a16="http://schemas.microsoft.com/office/drawing/2014/main" id="{44D466BA-A77F-4580-8AF4-DA255D311AD7}"/>
              </a:ext>
            </a:extLst>
          </p:cNvPr>
          <p:cNvSpPr/>
          <p:nvPr/>
        </p:nvSpPr>
        <p:spPr>
          <a:xfrm flipH="1">
            <a:off x="5181600" y="2064375"/>
            <a:ext cx="609600" cy="187950"/>
          </a:xfrm>
          <a:prstGeom prs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EEA2</a:t>
            </a:r>
          </a:p>
        </p:txBody>
      </p:sp>
    </p:spTree>
    <p:extLst>
      <p:ext uri="{BB962C8B-B14F-4D97-AF65-F5344CB8AC3E}">
        <p14:creationId xmlns:p14="http://schemas.microsoft.com/office/powerpoint/2010/main" val="1406272372"/>
      </p:ext>
    </p:extLst>
  </p:cSld>
  <p:clrMapOvr>
    <a:masterClrMapping/>
  </p:clrMapOvr>
</p:sld>
</file>

<file path=ppt/theme/theme1.xml><?xml version="1.0" encoding="utf-8"?>
<a:theme xmlns:a="http://schemas.openxmlformats.org/drawingml/2006/main" name="1_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24826</TotalTime>
  <Words>2664</Words>
  <Application>Microsoft Office PowerPoint</Application>
  <PresentationFormat>On-screen Show (4:3)</PresentationFormat>
  <Paragraphs>463</Paragraphs>
  <Slides>33</Slides>
  <Notes>17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33</vt:i4>
      </vt:variant>
    </vt:vector>
  </HeadingPairs>
  <TitlesOfParts>
    <vt:vector size="44" baseType="lpstr">
      <vt:lpstr>Arial</vt:lpstr>
      <vt:lpstr>Arial (Body)</vt:lpstr>
      <vt:lpstr>Calibri</vt:lpstr>
      <vt:lpstr>Calibri Light</vt:lpstr>
      <vt:lpstr>Courier New</vt:lpstr>
      <vt:lpstr>Times New Roman</vt:lpstr>
      <vt:lpstr>Wingdings</vt:lpstr>
      <vt:lpstr>1_Office Theme</vt:lpstr>
      <vt:lpstr>2_Custom Design</vt:lpstr>
      <vt:lpstr>3_Custom Design</vt:lpstr>
      <vt:lpstr>1_Custom Design</vt:lpstr>
      <vt:lpstr>PowerPoint Presentation</vt:lpstr>
      <vt:lpstr>PowerPoint Presentation</vt:lpstr>
      <vt:lpstr>Nodal Operating Guide 2.6.2 – Under Frequency Relays for Generators</vt:lpstr>
      <vt:lpstr>Capacity breakdown between conventional resources and IBR’s that have under frequency relay set between 58.4 Hz to 59.4 Hz for 9 minutes</vt:lpstr>
      <vt:lpstr>Capacity breakdown between conventional resources and IBR’s that were online on 2/15/21 when frequency fell below 59.4 Hz and have under frequency relay set at 59.4 Hz for 9 minutes</vt:lpstr>
      <vt:lpstr>Capacity breakdown between conventional resources and IBR’s that were online on 2/15/21 when frequency fell below 59.4 Hz and have under frequency relay set between 58.4 Hz and 59.4 Hz for 9 minutes </vt:lpstr>
      <vt:lpstr>PowerPoint Presentation</vt:lpstr>
      <vt:lpstr>Cold Weather 2/14-2/15 Midnight</vt:lpstr>
      <vt:lpstr>Pre-Event System Condition</vt:lpstr>
      <vt:lpstr>Regulation and SCED Manual Offset</vt:lpstr>
      <vt:lpstr>RRS and Non-Spin</vt:lpstr>
      <vt:lpstr>PowerPoint Presentation</vt:lpstr>
      <vt:lpstr>TAC Item 91 - Could fast frequency response play a bigger role? </vt:lpstr>
      <vt:lpstr>PowerPoint Presentation</vt:lpstr>
      <vt:lpstr>Introduction to Responsive Reserve Service</vt:lpstr>
      <vt:lpstr>What is Fast Frequency Response (FFR)?  </vt:lpstr>
      <vt:lpstr>RRS-FFR vs RRS-PFR – Trigger Frequency</vt:lpstr>
      <vt:lpstr>RRS-FFR vs RRS-PFR – Response Time</vt:lpstr>
      <vt:lpstr>RRS-FFR vs RRS-PFR – Max Response Duration</vt:lpstr>
      <vt:lpstr>RRS-FFR vs RRS-PFR – RRS Restoration Time</vt:lpstr>
      <vt:lpstr>RRS-FFR vs RRS-PFR – Manual Deployment</vt:lpstr>
      <vt:lpstr>What are the benefits of having FFR?</vt:lpstr>
      <vt:lpstr>What are the benefits of having FFR?</vt:lpstr>
      <vt:lpstr>What are the benefits of having FFR?</vt:lpstr>
      <vt:lpstr>FFR Limit  Determination</vt:lpstr>
      <vt:lpstr>Declining System Inertia</vt:lpstr>
      <vt:lpstr>Number of hours with low inertia in March</vt:lpstr>
      <vt:lpstr>Total Inertia in March 2018-2021</vt:lpstr>
      <vt:lpstr>Net-Load in March 2018 - 2021</vt:lpstr>
      <vt:lpstr>Load in March 2018 - 2021</vt:lpstr>
      <vt:lpstr>Wind in March 2018 - 2021</vt:lpstr>
      <vt:lpstr>Conventional Resource Outage Capacity Mar-May</vt:lpstr>
      <vt:lpstr>Summary &amp; Conclusion</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Matevosjana, Julia</dc:creator>
  <cp:lastModifiedBy>Mago, Nitika</cp:lastModifiedBy>
  <cp:revision>585</cp:revision>
  <dcterms:created xsi:type="dcterms:W3CDTF">2016-04-16T13:25:21Z</dcterms:created>
  <dcterms:modified xsi:type="dcterms:W3CDTF">2021-08-12T19:28:20Z</dcterms:modified>
</cp:coreProperties>
</file>