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78" autoAdjust="0"/>
  </p:normalViewPr>
  <p:slideViewPr>
    <p:cSldViewPr showGuides="1">
      <p:cViewPr varScale="1">
        <p:scale>
          <a:sx n="100" d="100"/>
          <a:sy n="100" d="100"/>
        </p:scale>
        <p:origin x="1950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39,555,014</a:t>
            </a:r>
            <a:r>
              <a:rPr lang="en-US" dirty="0"/>
              <a:t>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5,369,386</a:t>
            </a:r>
            <a:r>
              <a:rPr lang="en-US" dirty="0"/>
              <a:t>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13.57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2018</a:t>
            </a:r>
            <a:r>
              <a:rPr lang="en-US" baseline="0" dirty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1,826,325</a:t>
            </a:r>
            <a:r>
              <a:rPr lang="en-US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4.62%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229,116 MW*s on 7/10/2021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270,728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307,668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Jul</a:t>
            </a:r>
            <a:r>
              <a:rPr lang="en-US" sz="1600" baseline="0" dirty="0">
                <a:solidFill>
                  <a:schemeClr val="accent2"/>
                </a:solidFill>
              </a:rPr>
              <a:t> 27</a:t>
            </a:r>
            <a:r>
              <a:rPr lang="en-US" sz="1600" dirty="0">
                <a:solidFill>
                  <a:schemeClr val="accent2"/>
                </a:solidFill>
              </a:rPr>
              <a:t>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229,166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Jul 10th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87.93% @ 07/16/2021 HE 20:00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most part of the hour. The largest expected gen dev was -1645MW @ 19:40 with  significant contribution from solar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generation ramped down by  2850 MW during this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most part of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was run manually multiple times and Manual offset of 250 MW @ 19:38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70.02% @ 07/26/2021 HE 20:00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most part of the hour. The largest expected gen dev was -1690MW @ 19:43 with  significant contribution from solar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generation ramped down by  3300 MW during this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most part of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was run manually multiple times and Manual offset of 200 MW @ 19:39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16.75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July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August 11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C7551-90D9-4634-9575-1706A53E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08" y="914399"/>
            <a:ext cx="7679796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BD1EC-0E91-4720-8D1A-D9103665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9840"/>
            <a:ext cx="7315200" cy="53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E26AB-49F1-42C1-AED4-F8555B39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1"/>
            <a:ext cx="786688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EB691-E07B-4258-B31E-2FECD2B4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762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July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171.81%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168.87%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16.75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39,555,014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5,369,386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18.66%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1,826,325 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4.62%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270,728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307,668 MW*s  on Jul 27th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229,166 MW*s  on Jul 10th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47AD2-F16D-4866-A3C0-080145888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230007" cy="52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9691E-C1C6-492E-AEC3-B6EF9381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315200" cy="52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5F324-9FB0-4453-8652-61641573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399"/>
            <a:ext cx="7670269" cy="52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B1D51-DFD2-49C0-A688-68DF3E535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33828"/>
            <a:ext cx="7239000" cy="52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94FD7-B303-4BB0-9F1D-BE620AEB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77340"/>
            <a:ext cx="7810500" cy="50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173AA-5038-46B2-97DC-A82AF12A0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792762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0B19A-D0DD-4018-9886-03A1D775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8" y="838200"/>
            <a:ext cx="8142127" cy="53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BAD4BA-F244-452E-93DB-7913664437DE}"/>
              </a:ext>
            </a:extLst>
          </p:cNvPr>
          <p:cNvSpPr txBox="1"/>
          <p:nvPr/>
        </p:nvSpPr>
        <p:spPr>
          <a:xfrm>
            <a:off x="5257800" y="46482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Jul-21 CPS1 (%): 171.81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July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FBBF9-3306-41BD-9273-8D8974FF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914400"/>
            <a:ext cx="7924800" cy="518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2CF8A-DD6B-45B2-A6E3-EB3577C57FDF}"/>
              </a:ext>
            </a:extLst>
          </p:cNvPr>
          <p:cNvSpPr txBox="1"/>
          <p:nvPr/>
        </p:nvSpPr>
        <p:spPr>
          <a:xfrm>
            <a:off x="5181600" y="1219200"/>
            <a:ext cx="29659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Jul-21 CPS1 (%): 171.81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EF32E-9300-4DC3-8BF4-14D1D01C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908620"/>
            <a:ext cx="7772400" cy="5263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424132-2A8E-40D3-84A9-0A2D3B5DD704}"/>
              </a:ext>
            </a:extLst>
          </p:cNvPr>
          <p:cNvSpPr txBox="1"/>
          <p:nvPr/>
        </p:nvSpPr>
        <p:spPr>
          <a:xfrm>
            <a:off x="42672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169.16%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0A8A3-D2C3-4AE9-8ACC-B55C76A2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467600" cy="51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E50E3-A335-4EAF-8F00-2F8B5F57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878235"/>
            <a:ext cx="7543799" cy="52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79048</TotalTime>
  <Words>638</Words>
  <Application>Microsoft Office PowerPoint</Application>
  <PresentationFormat>On-screen Show (4:3)</PresentationFormat>
  <Paragraphs>172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July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1079</cp:revision>
  <cp:lastPrinted>2016-01-21T20:53:15Z</cp:lastPrinted>
  <dcterms:created xsi:type="dcterms:W3CDTF">2016-01-21T15:20:31Z</dcterms:created>
  <dcterms:modified xsi:type="dcterms:W3CDTF">2021-08-09T17:37:26Z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