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302" r:id="rId8"/>
    <p:sldId id="300" r:id="rId9"/>
    <p:sldId id="26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7" autoAdjust="0"/>
    <p:restoredTop sz="77560" autoAdjust="0"/>
  </p:normalViewPr>
  <p:slideViewPr>
    <p:cSldViewPr showGuides="1">
      <p:cViewPr varScale="1">
        <p:scale>
          <a:sx n="105" d="100"/>
          <a:sy n="105" d="100"/>
        </p:scale>
        <p:origin x="1536" y="10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Unit experienced run back while carrying 385 MW and tripped offline while carrying 351 MW.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59.975 Hz</a:t>
            </a:r>
          </a:p>
          <a:p>
            <a:r>
              <a:rPr lang="en-US" baseline="0" dirty="0"/>
              <a:t>Minimum Frequency: 59.909 Hz</a:t>
            </a:r>
          </a:p>
          <a:p>
            <a:r>
              <a:rPr lang="en-US" baseline="0" dirty="0"/>
              <a:t>A-C Time: 7 seconds</a:t>
            </a:r>
          </a:p>
          <a:p>
            <a:r>
              <a:rPr lang="en-US" baseline="0" dirty="0"/>
              <a:t>Recovery Time (back to </a:t>
            </a:r>
            <a:r>
              <a:rPr lang="en-US" baseline="0" dirty="0" err="1"/>
              <a:t>deadband</a:t>
            </a:r>
            <a:r>
              <a:rPr lang="en-US" baseline="0" dirty="0"/>
              <a:t>): 4 minutes and 15 seconds </a:t>
            </a:r>
          </a:p>
          <a:p>
            <a:endParaRPr lang="en-US" baseline="0" dirty="0"/>
          </a:p>
          <a:p>
            <a:r>
              <a:rPr lang="en-US" baseline="0" dirty="0"/>
              <a:t>RRS Deployed: 0 MW</a:t>
            </a:r>
          </a:p>
          <a:p>
            <a:endParaRPr lang="en-US" baseline="0" dirty="0"/>
          </a:p>
          <a:p>
            <a:r>
              <a:rPr lang="en-US" baseline="0" dirty="0"/>
              <a:t>Trip Reason: Boiler circulating pump differential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220 MW of regulation up was deployed during the event. 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The starting frequency was outside low </a:t>
            </a:r>
            <a:r>
              <a:rPr lang="en-US" baseline="0" dirty="0" err="1"/>
              <a:t>deadband</a:t>
            </a:r>
            <a:r>
              <a:rPr lang="en-US" baseline="0" dirty="0"/>
              <a:t> and MW loss is small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02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Unit experienced run back while carrying 848 MW and tripped offline while carrying 801 MW.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59.98</a:t>
            </a:r>
          </a:p>
          <a:p>
            <a:r>
              <a:rPr lang="en-US" baseline="0" dirty="0"/>
              <a:t>Minimum Frequency: 59.858 Hz</a:t>
            </a:r>
          </a:p>
          <a:p>
            <a:r>
              <a:rPr lang="en-US" baseline="0" dirty="0"/>
              <a:t>A-C Time: 5 seconds</a:t>
            </a:r>
          </a:p>
          <a:p>
            <a:r>
              <a:rPr lang="en-US" baseline="0" dirty="0"/>
              <a:t>Recovery Time(back to </a:t>
            </a:r>
            <a:r>
              <a:rPr lang="en-US" baseline="0" dirty="0" err="1"/>
              <a:t>deadband</a:t>
            </a:r>
            <a:r>
              <a:rPr lang="en-US" baseline="0" dirty="0"/>
              <a:t>): 3 minutes and 29 seconds </a:t>
            </a:r>
          </a:p>
          <a:p>
            <a:r>
              <a:rPr lang="en-US" baseline="0" dirty="0"/>
              <a:t>RRS Deployed: 696.05 MW</a:t>
            </a:r>
          </a:p>
          <a:p>
            <a:endParaRPr lang="en-US" baseline="0" dirty="0"/>
          </a:p>
          <a:p>
            <a:r>
              <a:rPr lang="en-US" baseline="0" dirty="0"/>
              <a:t>Trip Reason: loss </a:t>
            </a:r>
            <a:r>
              <a:rPr lang="en-US" baseline="0"/>
              <a:t>of vacuum </a:t>
            </a:r>
            <a:r>
              <a:rPr lang="en-US" baseline="0" dirty="0"/>
              <a:t>to the condenser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369 MW of regulation up was deployed and manual offset of 300 MW was applied during the event.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July 2021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August 11</a:t>
            </a:r>
            <a:r>
              <a:rPr lang="en-US" baseline="30000" dirty="0">
                <a:solidFill>
                  <a:srgbClr val="5B6770"/>
                </a:solidFill>
              </a:rPr>
              <a:t>th</a:t>
            </a:r>
            <a:r>
              <a:rPr lang="en-US" dirty="0">
                <a:solidFill>
                  <a:srgbClr val="5B6770"/>
                </a:solidFill>
              </a:rPr>
              <a:t>, 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7/6/2021 17:04:34 (NON 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C46CB94-7F3C-4CD9-B400-22BCD98EC0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219200"/>
            <a:ext cx="85344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637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7/20/2021 8:46:05 (FME)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A0F4CC6-F76E-462A-87AC-747DFB4154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524000"/>
            <a:ext cx="86106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39565</TotalTime>
  <Words>205</Words>
  <Application>Microsoft Office PowerPoint</Application>
  <PresentationFormat>On-screen Show (4:3)</PresentationFormat>
  <Paragraphs>40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7/6/2021 17:04:34 (NON FME) </vt:lpstr>
      <vt:lpstr>7/20/2021 8:46:05 (FME)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667</cp:revision>
  <cp:lastPrinted>2016-01-21T20:53:15Z</cp:lastPrinted>
  <dcterms:created xsi:type="dcterms:W3CDTF">2016-01-21T15:20:31Z</dcterms:created>
  <dcterms:modified xsi:type="dcterms:W3CDTF">2021-08-09T18:17:32Z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