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39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53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8/12/21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NPRR981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Day-Ahead Market Price Correction Process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NPRR1056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Market Impact Generic Transmission Constraint (GTC) Notification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NPRR1058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Resource Offer Modernization for Real-Time Co-Optimization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NPRR1067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Market Entry Qualifications, Continued Participation Requirements, and Credit Risk Assessment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NPRR1072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Post Pre-Assigned Congestion Revenue Right (PCRR) Allocation Results to the ERCOT Website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NPRR1077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Extension of Self-Limiting Facility Concept to Settlement Only Generators (SOGs) and Telemetry Requirements for SOGs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NPRR1084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Improvements to Reporting of Resource Outages and Derates (ROS and WMS)</a:t>
            </a:r>
          </a:p>
          <a:p>
            <a:pPr marL="0" marR="0" algn="l">
              <a:spcBef>
                <a:spcPts val="0"/>
              </a:spcBef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NPRR1085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Ensuring Continuous Validity of Physical Responsive Capability (PRC) and Dispatch through Timely Changes to Resource Telemetry and Current Operating Plans (COPs) (ROS)</a:t>
            </a: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8/13/20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r>
              <a:rPr lang="en-US" sz="1600" b="1" dirty="0">
                <a:solidFill>
                  <a:schemeClr val="tx1"/>
                </a:solidFill>
              </a:rPr>
              <a:t>NPRR1014</a:t>
            </a:r>
            <a:r>
              <a:rPr lang="en-US" sz="1600" dirty="0">
                <a:solidFill>
                  <a:schemeClr val="tx1"/>
                </a:solidFill>
              </a:rPr>
              <a:t>, BESTF-4 Energy Storage Resource Single Model (BESTF)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NPRR1017</a:t>
            </a:r>
            <a:r>
              <a:rPr lang="en-US" sz="1600" dirty="0">
                <a:solidFill>
                  <a:schemeClr val="tx1"/>
                </a:solidFill>
              </a:rPr>
              <a:t>, Management of Congestion Revenue Rights (CRRs) and Resource Node Removals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NPRR1023</a:t>
            </a:r>
            <a:r>
              <a:rPr lang="en-US" sz="1600" dirty="0">
                <a:solidFill>
                  <a:schemeClr val="tx1"/>
                </a:solidFill>
              </a:rPr>
              <a:t>, Change to CRR Repossession Process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NPRR1024</a:t>
            </a:r>
            <a:r>
              <a:rPr lang="en-US" sz="1600" dirty="0">
                <a:solidFill>
                  <a:schemeClr val="tx1"/>
                </a:solidFill>
              </a:rPr>
              <a:t>, Determination of Significance with Respect to Price Correction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NPRR1026</a:t>
            </a:r>
            <a:r>
              <a:rPr lang="en-US" sz="1600" dirty="0">
                <a:solidFill>
                  <a:schemeClr val="tx1"/>
                </a:solidFill>
              </a:rPr>
              <a:t>, BESTF-7 Self-Limiting Facilities and Self-Limiting Resources (BESTF)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NPRR1028</a:t>
            </a:r>
            <a:r>
              <a:rPr lang="en-US" sz="1600" dirty="0">
                <a:solidFill>
                  <a:schemeClr val="tx1"/>
                </a:solidFill>
              </a:rPr>
              <a:t>, RUC Process Alignment with Resource Limits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NPRR1029</a:t>
            </a:r>
            <a:r>
              <a:rPr lang="en-US" sz="1600" dirty="0">
                <a:solidFill>
                  <a:schemeClr val="tx1"/>
                </a:solidFill>
              </a:rPr>
              <a:t>, BESTF-6 DC-Coupled Resources (BESTF)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115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277</Words>
  <Application>Microsoft Office PowerPoint</Application>
  <PresentationFormat>On-screen Show 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 Revision Requests that may remain Tabled No action required by 8/12/21 PRS </vt:lpstr>
      <vt:lpstr> Revision Requests that may remain Tabled No action required by 8/13/20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142</cp:revision>
  <dcterms:created xsi:type="dcterms:W3CDTF">2012-06-21T12:05:52Z</dcterms:created>
  <dcterms:modified xsi:type="dcterms:W3CDTF">2021-08-10T21:40:02Z</dcterms:modified>
</cp:coreProperties>
</file>