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68" d="100"/>
          <a:sy n="68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August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July 2021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July 2021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18, 2021 08:00-13:52 - SFO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7 &amp; 8, 2021 - Due to an internal system issue, ERCOT is reprocessing a number of retail transaction files received on July 7, 2021.  This will necessitate the generation of a number of duplicate transactions sent to both LSEs and TDSPs.  Duplicate EDI retail transactions received via NAESB should be ignored per EDI processing standards.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29, 2021 – </a:t>
            </a:r>
            <a:r>
              <a:rPr lang="en-US" sz="1600" kern="0" dirty="0" err="1">
                <a:solidFill>
                  <a:srgbClr val="000000"/>
                </a:solidFill>
              </a:rPr>
              <a:t>ListServ</a:t>
            </a:r>
            <a:r>
              <a:rPr lang="en-US" sz="1600" kern="0" dirty="0">
                <a:solidFill>
                  <a:srgbClr val="000000"/>
                </a:solidFill>
              </a:rPr>
              <a:t> implementation for on-site hosting.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26 10:30 a.m. - 2:45 p.m.- Subset of outbound TX SET transactions were not processing.  </a:t>
            </a:r>
          </a:p>
          <a:p>
            <a:pPr algn="l"/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July 2021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INTENDED AUDIENCE: ERCOT Market Participants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13-15, 2021 SFO Week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6, 2021 2:00 PM to 6:00 PM – MPIM Oracle Database Upgrade.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12, 2021, 15:25 – 18:00 CDT. System maintenance.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27 - 29, 2021 – Standard release schedule. ach change. 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76306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1.85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retry_id = 3192906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25721A7-2432-47A1-A9DF-BC43BA441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17060"/>
            <a:ext cx="9144000" cy="247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9365</TotalTime>
  <Words>269</Words>
  <Application>Microsoft Office PowerPoint</Application>
  <PresentationFormat>On-screen Show (4:3)</PresentationFormat>
  <Paragraphs>60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Segoe UI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230</cp:revision>
  <cp:lastPrinted>2019-05-06T20:09:17Z</cp:lastPrinted>
  <dcterms:created xsi:type="dcterms:W3CDTF">2016-01-21T15:20:31Z</dcterms:created>
  <dcterms:modified xsi:type="dcterms:W3CDTF">2021-08-01T15:51:46Z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