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2" r:id="rId9"/>
    <p:sldId id="28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2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4" d="100"/>
          <a:sy n="104" d="100"/>
        </p:scale>
        <p:origin x="99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/>
              <a:t>08/03/2021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0621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247" y="1391164"/>
            <a:ext cx="8534400" cy="3505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9 New CRs successfully tested in Flight 0621 including 3 DUNS+4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 New Service Provider successfully tested in Flight 0621 with one of the New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6 Existing CRs successfully tested in Flight 0621, 5 for service provider change and 1 adding a territory</a:t>
            </a: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08/03/21</a:t>
            </a:r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1021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2751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1021 Application deadline is 08/18/21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1021 signup deadline is 09/08/21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begins on 09/14/21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10/11/21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1021 </a:t>
            </a:r>
            <a:r>
              <a:rPr lang="en-US" sz="2000" dirty="0">
                <a:solidFill>
                  <a:prstClr val="black"/>
                </a:solidFill>
              </a:rPr>
              <a:t>is scheduled to conclude on 10/22/21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10/29/21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08/03/21</a:t>
            </a:r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5835</TotalTime>
  <Words>113</Words>
  <Application>Microsoft Office PowerPoint</Application>
  <PresentationFormat>On-screen Show (4:3)</PresentationFormat>
  <Paragraphs>26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0621 Details</vt:lpstr>
      <vt:lpstr>Flight 1021 Preview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194</cp:revision>
  <cp:lastPrinted>2016-01-21T20:53:15Z</cp:lastPrinted>
  <dcterms:created xsi:type="dcterms:W3CDTF">2016-01-21T15:20:31Z</dcterms:created>
  <dcterms:modified xsi:type="dcterms:W3CDTF">2021-07-30T14:54:31Z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