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3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4" autoAdjust="0"/>
    <p:restoredTop sz="82930" autoAdjust="0"/>
  </p:normalViewPr>
  <p:slideViewPr>
    <p:cSldViewPr snapToGrid="0">
      <p:cViewPr varScale="1">
        <p:scale>
          <a:sx n="94" d="100"/>
          <a:sy n="94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D2364-55CA-4022-9E87-271E59AEFD16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0A6A6-B496-45C3-BE17-8F4992B00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36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58527A8-8604-4038-8918-F03D43BB0802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78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561E7AB-86D9-4FED-8B18-A067C457F60F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485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1D45E1F-2BB5-4279-9AE1-8F2AD38B36DE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81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5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5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6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71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7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4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55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3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2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88009-EA03-4178-AB0A-0F6BBB4FF537}" type="datetimeFigureOut">
              <a:rPr lang="en-US" smtClean="0"/>
              <a:t>7/29/2021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5B8D8-5775-488F-A0A2-E7D55E44D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8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2644140" y="1219200"/>
            <a:ext cx="7086600" cy="220980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 Geomagnetic Disturbance Task Force (PGDTF) Update to ROS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2924174" y="2990849"/>
            <a:ext cx="5972175" cy="1695451"/>
          </a:xfrm>
        </p:spPr>
        <p:txBody>
          <a:bodyPr>
            <a:normAutofit fontScale="40000" lnSpcReduction="20000"/>
          </a:bodyPr>
          <a:lstStyle/>
          <a:p>
            <a:pPr eaLnBrk="1" hangingPunct="1"/>
            <a:endParaRPr lang="en-US" altLang="en-US" sz="25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3600" dirty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05, 2021</a:t>
            </a:r>
          </a:p>
          <a:p>
            <a:pPr eaLnBrk="1" hangingPunct="1"/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3600" dirty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Liang</a:t>
            </a:r>
          </a:p>
          <a:p>
            <a:pPr eaLnBrk="1" hangingPunct="1"/>
            <a:r>
              <a:rPr lang="en-US" altLang="en-US" sz="3600" dirty="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PGDTF Chair</a:t>
            </a:r>
          </a:p>
          <a:p>
            <a:pPr eaLnBrk="1" hangingPunct="1"/>
            <a:r>
              <a:rPr lang="en-US" altLang="en-US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83B9D9-D68F-4DD6-9121-B07B4F1F8BC2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15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722313" y="274636"/>
            <a:ext cx="8458200" cy="212725"/>
          </a:xfrm>
        </p:spPr>
        <p:txBody>
          <a:bodyPr>
            <a:normAutofit fontScale="90000"/>
          </a:bodyPr>
          <a:lstStyle/>
          <a:p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PGDTF Meeting – July 21,2021 </a:t>
            </a:r>
            <a:b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xfrm>
            <a:off x="635002" y="579439"/>
            <a:ext cx="11556998" cy="57769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PGDTF meeting was held on July 21, 2021.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ROS Update</a:t>
            </a:r>
          </a:p>
          <a:p>
            <a:pPr lvl="1">
              <a:lnSpc>
                <a:spcPct val="100000"/>
              </a:lnSpc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Feedbacks from ROS were presented to the Task Force.</a:t>
            </a:r>
          </a:p>
          <a:p>
            <a:pPr lvl="1">
              <a:lnSpc>
                <a:spcPct val="100000"/>
              </a:lnSpc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Working Group to model GIC model topic tabled.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NERC TPL-007-4 Requirement</a:t>
            </a:r>
          </a:p>
          <a:p>
            <a:pPr lvl="1">
              <a:lnSpc>
                <a:spcPct val="100000"/>
              </a:lnSpc>
            </a:pPr>
            <a:r>
              <a:rPr 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R6 and R10, Supplemental and Benchmark impact thermal assessments.</a:t>
            </a:r>
          </a:p>
          <a:p>
            <a:pPr lvl="1">
              <a:lnSpc>
                <a:spcPct val="100000"/>
              </a:lnSpc>
            </a:pPr>
            <a:r>
              <a:rPr lang="en-US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R12 and R13, Process to obtain GIC monitor data and geomagnetic field data.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ERCOT Updates</a:t>
            </a:r>
          </a:p>
          <a:p>
            <a:pPr lvl="1"/>
            <a:r>
              <a:rPr lang="en-US" sz="2000" dirty="0"/>
              <a:t>Request for GMD measurement data will be sent out in August.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ERCOT suggested adding GIC data in the operation case.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PGDTF will prepare a SCR to move forward with the addition of GIC data to the case.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PGDTF will present at NDSWG for GIC data to be added into the operation case.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dirty="0"/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endParaRPr lang="en-US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  <a:buFont typeface="Wingdings" panose="05000000000000000000" pitchFamily="2" charset="2"/>
              <a:buChar char="Ø"/>
              <a:defRPr/>
            </a:pP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lvl="2" indent="0">
              <a:spcBef>
                <a:spcPct val="0"/>
              </a:spcBef>
              <a:spcAft>
                <a:spcPts val="300"/>
              </a:spcAft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9088" lvl="1" indent="-182563">
              <a:spcBef>
                <a:spcPct val="0"/>
              </a:spcBef>
              <a:spcAft>
                <a:spcPts val="300"/>
              </a:spcAft>
              <a:buNone/>
              <a:defRPr/>
            </a:pPr>
            <a:endParaRPr lang="en-US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spcBef>
                <a:spcPct val="0"/>
              </a:spcBef>
              <a:spcAft>
                <a:spcPts val="300"/>
              </a:spcAft>
              <a:buNone/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spcBef>
                <a:spcPct val="0"/>
              </a:spcBef>
              <a:spcAft>
                <a:spcPts val="300"/>
              </a:spcAft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spcBef>
                <a:spcPct val="0"/>
              </a:spcBef>
              <a:spcAft>
                <a:spcPts val="300"/>
              </a:spcAft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spcBef>
                <a:spcPct val="0"/>
              </a:spcBef>
              <a:spcAft>
                <a:spcPts val="600"/>
              </a:spcAft>
              <a:defRPr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563" indent="-182563">
              <a:buNone/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1A23F34-DEC7-4447-A393-A2275869FFEB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dirty="0">
              <a:solidFill>
                <a:srgbClr val="898989"/>
              </a:solidFill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343400" y="6386514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08/05/2021 ROS Meeting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22313" y="469902"/>
            <a:ext cx="8521700" cy="317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24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714500" y="519113"/>
            <a:ext cx="8229600" cy="792162"/>
          </a:xfrm>
        </p:spPr>
        <p:txBody>
          <a:bodyPr>
            <a:normAutofit/>
          </a:bodyPr>
          <a:lstStyle/>
          <a:p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idx="1"/>
          </p:nvPr>
        </p:nvSpPr>
        <p:spPr>
          <a:xfrm>
            <a:off x="1981200" y="1736725"/>
            <a:ext cx="7696200" cy="4179888"/>
          </a:xfrm>
        </p:spPr>
        <p:txBody>
          <a:bodyPr/>
          <a:lstStyle/>
          <a:p>
            <a:pPr marL="457200" lvl="1" indent="0">
              <a:buNone/>
            </a:pPr>
            <a:endParaRPr lang="en-US" altLang="en-US" sz="1200" dirty="0"/>
          </a:p>
          <a:p>
            <a:pPr marL="457200" lvl="1" indent="0">
              <a:buNone/>
            </a:pPr>
            <a:endParaRPr lang="en-US" altLang="en-US" sz="1100" dirty="0"/>
          </a:p>
          <a:p>
            <a:pPr marL="457200" lvl="1" indent="0">
              <a:buNone/>
            </a:pPr>
            <a:endParaRPr lang="en-US" altLang="en-US" sz="19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8165A1-5C47-419D-8DBD-A0423107DE94}" type="slidenum">
              <a:rPr lang="en-US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6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08/05/2021 ROS Meeting</a:t>
            </a:r>
          </a:p>
        </p:txBody>
      </p:sp>
      <p:pic>
        <p:nvPicPr>
          <p:cNvPr id="7" name="Picture 2" descr="question-mark3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2500" y="2205831"/>
            <a:ext cx="2667000" cy="3314700"/>
          </a:xfrm>
          <a:prstGeom prst="ellipse">
            <a:avLst/>
          </a:prstGeom>
          <a:noFill/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77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5573</TotalTime>
  <Words>160</Words>
  <Application>Microsoft Office PowerPoint</Application>
  <PresentationFormat>Widescreen</PresentationFormat>
  <Paragraphs>45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 Planning Geomagnetic Disturbance Task Force (PGDTF) Update to ROS </vt:lpstr>
      <vt:lpstr>PGDTF Meeting – July 21,2021  </vt:lpstr>
      <vt:lpstr>Questions</vt:lpstr>
    </vt:vector>
  </TitlesOfParts>
  <Company>Oncor Electric Delivery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Geomagnetic Disturbance Task Force (PGDTF)  Update to ROS</dc:title>
  <dc:creator>Kandah, Amjed</dc:creator>
  <cp:lastModifiedBy>Chu Liang</cp:lastModifiedBy>
  <cp:revision>126</cp:revision>
  <dcterms:created xsi:type="dcterms:W3CDTF">2020-03-16T18:44:35Z</dcterms:created>
  <dcterms:modified xsi:type="dcterms:W3CDTF">2021-07-29T16:51:50Z</dcterms:modified>
</cp:coreProperties>
</file>