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6" r:id="rId6"/>
    <p:sldId id="277" r:id="rId7"/>
    <p:sldId id="278" r:id="rId8"/>
    <p:sldId id="279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2DF10B81-AC21-484C-B152-89AD31122C46}"/>
    <pc:docChg chg="addSld modSld">
      <pc:chgData name="Katie Rich" userId="5e9684b8-063c-4aeb-98ff-468c96de35a9" providerId="ADAL" clId="{2DF10B81-AC21-484C-B152-89AD31122C46}" dt="2021-07-29T16:25:00.497" v="1579" actId="20577"/>
      <pc:docMkLst>
        <pc:docMk/>
      </pc:docMkLst>
      <pc:sldChg chg="modSp mod">
        <pc:chgData name="Katie Rich" userId="5e9684b8-063c-4aeb-98ff-468c96de35a9" providerId="ADAL" clId="{2DF10B81-AC21-484C-B152-89AD31122C46}" dt="2021-07-29T15:29:03.010" v="13" actId="20577"/>
        <pc:sldMkLst>
          <pc:docMk/>
          <pc:sldMk cId="161441392" sldId="256"/>
        </pc:sldMkLst>
        <pc:spChg chg="mod">
          <ac:chgData name="Katie Rich" userId="5e9684b8-063c-4aeb-98ff-468c96de35a9" providerId="ADAL" clId="{2DF10B81-AC21-484C-B152-89AD31122C46}" dt="2021-07-29T15:29:03.010" v="13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2DF10B81-AC21-484C-B152-89AD31122C46}" dt="2021-07-29T16:19:39.483" v="1138" actId="20577"/>
        <pc:sldMkLst>
          <pc:docMk/>
          <pc:sldMk cId="2973100125" sldId="274"/>
        </pc:sldMkLst>
        <pc:spChg chg="mod">
          <ac:chgData name="Katie Rich" userId="5e9684b8-063c-4aeb-98ff-468c96de35a9" providerId="ADAL" clId="{2DF10B81-AC21-484C-B152-89AD31122C46}" dt="2021-07-29T15:37:26.811" v="104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2DF10B81-AC21-484C-B152-89AD31122C46}" dt="2021-07-29T16:19:39.483" v="1138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mod">
        <pc:chgData name="Katie Rich" userId="5e9684b8-063c-4aeb-98ff-468c96de35a9" providerId="ADAL" clId="{2DF10B81-AC21-484C-B152-89AD31122C46}" dt="2021-07-29T15:48:31.072" v="347" actId="20577"/>
        <pc:sldMkLst>
          <pc:docMk/>
          <pc:sldMk cId="2967009145" sldId="276"/>
        </pc:sldMkLst>
        <pc:spChg chg="mod">
          <ac:chgData name="Katie Rich" userId="5e9684b8-063c-4aeb-98ff-468c96de35a9" providerId="ADAL" clId="{2DF10B81-AC21-484C-B152-89AD31122C46}" dt="2021-07-29T15:48:31.072" v="347" actId="20577"/>
          <ac:spMkLst>
            <pc:docMk/>
            <pc:sldMk cId="2967009145" sldId="276"/>
            <ac:spMk id="3" creationId="{72855240-F1CF-4CAA-8BED-FFDC09E573E6}"/>
          </ac:spMkLst>
        </pc:spChg>
      </pc:sldChg>
      <pc:sldChg chg="modSp mod">
        <pc:chgData name="Katie Rich" userId="5e9684b8-063c-4aeb-98ff-468c96de35a9" providerId="ADAL" clId="{2DF10B81-AC21-484C-B152-89AD31122C46}" dt="2021-07-29T16:16:27.890" v="899" actId="20577"/>
        <pc:sldMkLst>
          <pc:docMk/>
          <pc:sldMk cId="2714779831" sldId="277"/>
        </pc:sldMkLst>
        <pc:spChg chg="mod">
          <ac:chgData name="Katie Rich" userId="5e9684b8-063c-4aeb-98ff-468c96de35a9" providerId="ADAL" clId="{2DF10B81-AC21-484C-B152-89AD31122C46}" dt="2021-07-29T16:16:27.890" v="899" actId="20577"/>
          <ac:spMkLst>
            <pc:docMk/>
            <pc:sldMk cId="2714779831" sldId="277"/>
            <ac:spMk id="3" creationId="{748DAF82-D33D-4FA4-ABC4-D0AB502E9B1E}"/>
          </ac:spMkLst>
        </pc:spChg>
      </pc:sldChg>
      <pc:sldChg chg="modSp mod">
        <pc:chgData name="Katie Rich" userId="5e9684b8-063c-4aeb-98ff-468c96de35a9" providerId="ADAL" clId="{2DF10B81-AC21-484C-B152-89AD31122C46}" dt="2021-07-29T16:19:24.002" v="1113" actId="20577"/>
        <pc:sldMkLst>
          <pc:docMk/>
          <pc:sldMk cId="2520976960" sldId="278"/>
        </pc:sldMkLst>
        <pc:spChg chg="mod">
          <ac:chgData name="Katie Rich" userId="5e9684b8-063c-4aeb-98ff-468c96de35a9" providerId="ADAL" clId="{2DF10B81-AC21-484C-B152-89AD31122C46}" dt="2021-07-29T16:19:24.002" v="1113" actId="20577"/>
          <ac:spMkLst>
            <pc:docMk/>
            <pc:sldMk cId="2520976960" sldId="278"/>
            <ac:spMk id="3" creationId="{4C825859-F2CC-4717-B441-1C7EE533783D}"/>
          </ac:spMkLst>
        </pc:spChg>
      </pc:sldChg>
      <pc:sldChg chg="modSp new mod">
        <pc:chgData name="Katie Rich" userId="5e9684b8-063c-4aeb-98ff-468c96de35a9" providerId="ADAL" clId="{2DF10B81-AC21-484C-B152-89AD31122C46}" dt="2021-07-29T16:25:00.497" v="1579" actId="20577"/>
        <pc:sldMkLst>
          <pc:docMk/>
          <pc:sldMk cId="371656079" sldId="279"/>
        </pc:sldMkLst>
        <pc:spChg chg="mod">
          <ac:chgData name="Katie Rich" userId="5e9684b8-063c-4aeb-98ff-468c96de35a9" providerId="ADAL" clId="{2DF10B81-AC21-484C-B152-89AD31122C46}" dt="2021-07-29T16:20:41.346" v="1165" actId="20577"/>
          <ac:spMkLst>
            <pc:docMk/>
            <pc:sldMk cId="371656079" sldId="279"/>
            <ac:spMk id="2" creationId="{6E43989A-26FD-4BBE-BCC4-2247E8C965B5}"/>
          </ac:spMkLst>
        </pc:spChg>
        <pc:spChg chg="mod">
          <ac:chgData name="Katie Rich" userId="5e9684b8-063c-4aeb-98ff-468c96de35a9" providerId="ADAL" clId="{2DF10B81-AC21-484C-B152-89AD31122C46}" dt="2021-07-29T16:25:00.497" v="1579" actId="20577"/>
          <ac:spMkLst>
            <pc:docMk/>
            <pc:sldMk cId="371656079" sldId="279"/>
            <ac:spMk id="3" creationId="{D292AADB-52D5-4099-8433-5F87FD7B75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4, 2021</a:t>
            </a:r>
          </a:p>
          <a:p>
            <a:r>
              <a:rPr lang="en-US" dirty="0"/>
              <a:t>Katie Rich 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1896-9436-4084-AF8D-90447BB03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Emergency Conditions Item No. 51/86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5240-F1CF-4CAA-8BED-FFDC09E57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Review constraint management process during EEA3: How much generation was curtailed for congestion including GTCs during EEA3?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will bring back information on several topics: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 potential for relaxing any constraints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Formalizing a process for temporary higher line ratings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Determining the importance of maintaining 60 Hz vs. thermal units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0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94AF4-EB12-4961-A8AE-F5E47BA1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OBDRR 026, Change Shadow Price Caps to Curves and Remove Shift Factor Threshold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AF82-D33D-4FA4-ABC4-D0AB502E9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Discussion of Joint Comments (LCRA, Reliant, STEC, and TIEC) that would create a longer slope for the transmission demand curve (from 100% to 105%), eliminates the step change to a penalty factor of $9,251, and maintains the 2% shift factor rule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IMM recommended a curve from 100% to 102% along with the removal of the 2% rule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Consensus was not reached at CMWG so further discussion at WMS is warranted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7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5C6C0-75E3-4488-AEF4-9CD5621ED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Granularity of Solar Production and Forecasts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25859-F2CC-4717-B441-1C7EE5337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is working on system updates that would allow solar regions to added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will provide updates when a go live date is expected</a:t>
            </a:r>
          </a:p>
        </p:txBody>
      </p:sp>
    </p:spTree>
    <p:extLst>
      <p:ext uri="{BB962C8B-B14F-4D97-AF65-F5344CB8AC3E}">
        <p14:creationId xmlns:p14="http://schemas.microsoft.com/office/powerpoint/2010/main" val="252097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3989A-26FD-4BBE-BCC4-2247E8C96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Deployment Follow-Up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2AADB-52D5-4099-8433-5F87FD7B7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a presentation on July RUC activity through July 18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Despite the changes to the AS procurement, ERCOT may still see a need to RUC units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has stated that it will attempt to defer RUCs closer to the peak Operating Hours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will also use discretion in determining the appropriate margin in all other hours</a:t>
            </a:r>
          </a:p>
        </p:txBody>
      </p:sp>
    </p:spTree>
    <p:extLst>
      <p:ext uri="{BB962C8B-B14F-4D97-AF65-F5344CB8AC3E}">
        <p14:creationId xmlns:p14="http://schemas.microsoft.com/office/powerpoint/2010/main" val="371656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August 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Item No. 86 - Review constraint management process during EEA3: How much generation was curtailed for congestion including GTCs during EEA3?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Joint meeting with OWG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Congestion at the cap discussion (proposed by Exelon)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14686</TotalTime>
  <Words>319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Courier New</vt:lpstr>
      <vt:lpstr>Retrospect</vt:lpstr>
      <vt:lpstr>Congestion Management Working Group</vt:lpstr>
      <vt:lpstr>TAC Emergency Conditions Item No. 51/86</vt:lpstr>
      <vt:lpstr>OBDRR 026, Change Shadow Price Caps to Curves and Remove Shift Factor Threshold </vt:lpstr>
      <vt:lpstr>Spatial Granularity of Solar Production and Forecasts</vt:lpstr>
      <vt:lpstr>RUC Deployment Follow-Up</vt:lpstr>
      <vt:lpstr>Next Meeting: August 16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Clifton, Suzy</cp:lastModifiedBy>
  <cp:revision>25</cp:revision>
  <dcterms:created xsi:type="dcterms:W3CDTF">2019-09-10T19:44:15Z</dcterms:created>
  <dcterms:modified xsi:type="dcterms:W3CDTF">2021-07-29T23:00:48Z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