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14" r:id="rId7"/>
    <p:sldId id="322" r:id="rId8"/>
    <p:sldId id="323" r:id="rId9"/>
    <p:sldId id="319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0319" autoAdjust="0"/>
  </p:normalViewPr>
  <p:slideViewPr>
    <p:cSldViewPr snapToGrid="0" snapToObjects="1">
      <p:cViewPr varScale="1">
        <p:scale>
          <a:sx n="59" d="100"/>
          <a:sy n="59" d="100"/>
        </p:scale>
        <p:origin x="1232" y="6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7/18/2021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7/18/2021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018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July 28, 2021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buClr>
                <a:srgbClr val="DD8047"/>
              </a:buClr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PGRR091, FIS Application Completion 60-Day Limit</a:t>
            </a:r>
            <a:endParaRPr lang="en-US" sz="2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DD8047"/>
              </a:buClr>
            </a:pPr>
            <a:endParaRPr lang="en-US" sz="2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7/8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NOGRR227, Add Phasor Measurement Recording Equipment Location for Main Power Transformer for Intermittent Renewable Resource (IRR) – recommended approval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PGRR090, Additional Flexibility for Updates to Seasonal Net Max Sustainable Rating – rejected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RRGRG030, Allow New Voltage Levels in Resource Registration Information – recommended approval</a:t>
            </a:r>
          </a:p>
          <a:p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 031, Related to NPRR995, RTF-6 Create Definition and Terms for Settlement Only Energy Storage – recommended approval</a:t>
            </a:r>
          </a:p>
          <a:p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SCR813, NMMS Jointly-Rated Equipment Coordination Confirmation – endorsed</a:t>
            </a:r>
          </a:p>
          <a:p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Endorsed Southern Cross Transmission Directive 9 Whitepaper</a:t>
            </a:r>
          </a:p>
          <a:p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757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ROS WG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NPRR1056, Market Impact GTC Notification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NPRR1077, Extension of Self-Limiting Facility Concept to Settlement Only Generators and Telemetry Requirements for SOGs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NOGRR223, Add Phasor Measurement Recording Equipment Required to Modified Generating Facilities in Interconnection Process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NOGRR226, Revision to 5% Transmission Operator Load Shedding Relay Set Point (PDCWG, OWG, DWG)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NOGRR227, Add Phasor Measurement Recording Equipment Location for Main Power Transformer for Intermittent Renewable Resource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PGRR092, Related to NPRR 1077, Extension of Self-Limiting Facility Concept to Settlement Only Generators and Telemetry Requirements for SOGs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PGRR093, Replace Inadvertent Deletions in Section 5 (PLWG)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RRGRR029, Related to NPRR 1077, Extension of Self-Limiting Facility Concept to Settlement Only Generators and Telemetry Requirements for SOGs (OWG, PLWG)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7/8 ROS 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Review of ROS related items on Emergency Conditions List</a:t>
            </a:r>
          </a:p>
          <a:p>
            <a:pPr>
              <a:buClr>
                <a:srgbClr val="DD8047"/>
              </a:buClr>
              <a:defRPr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Discussed 7/30 Special TAC Meeting and created action items</a:t>
            </a:r>
          </a:p>
          <a:p>
            <a:pPr marL="0" indent="0">
              <a:buClr>
                <a:srgbClr val="DD8047"/>
              </a:buClr>
              <a:buNone/>
              <a:defRPr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TSAT Model Update</a:t>
            </a:r>
          </a:p>
        </p:txBody>
      </p:sp>
    </p:spTree>
    <p:extLst>
      <p:ext uri="{BB962C8B-B14F-4D97-AF65-F5344CB8AC3E}">
        <p14:creationId xmlns:p14="http://schemas.microsoft.com/office/powerpoint/2010/main" val="2816143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August 5th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35676</TotalTime>
  <Words>332</Words>
  <Application>Microsoft Office PowerPoint</Application>
  <PresentationFormat>On-screen Show (4:3)</PresentationFormat>
  <Paragraphs>39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Symbol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7/8 ROS Actions</vt:lpstr>
      <vt:lpstr>ROS WG Assignments</vt:lpstr>
      <vt:lpstr>7/8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1104</cp:revision>
  <cp:lastPrinted>2017-05-22T18:26:12Z</cp:lastPrinted>
  <dcterms:created xsi:type="dcterms:W3CDTF">2010-04-12T23:12:02Z</dcterms:created>
  <dcterms:modified xsi:type="dcterms:W3CDTF">2021-07-19T22:05:24Z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