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2"/>
  </p:sldMasterIdLst>
  <p:notesMasterIdLst>
    <p:notesMasterId r:id="rId9"/>
  </p:notesMasterIdLst>
  <p:handoutMasterIdLst>
    <p:handoutMasterId r:id="rId10"/>
  </p:handoutMasterIdLst>
  <p:sldIdLst>
    <p:sldId id="256" r:id="rId3"/>
    <p:sldId id="264" r:id="rId4"/>
    <p:sldId id="266" r:id="rId5"/>
    <p:sldId id="268" r:id="rId6"/>
    <p:sldId id="270" r:id="rId7"/>
    <p:sldId id="26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F84B3-6C05-4602-A80E-08237388C31A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7061C-BA8C-4D6E-B3A1-A855B9697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51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31619-5A84-49B3-B4EF-87614C02831B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E1989-66A4-4E32-8312-EA62D464B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86569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32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59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75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76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54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78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7/26/2021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7/26/2021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7/26/2021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7/26/2021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7/26/2021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7/26/2021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9A902-6496-4967-97AB-057FD0BD07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RMS Emergency Conditions Issues List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Update </a:t>
            </a:r>
            <a:r>
              <a:rPr lang="en-US" sz="2800" dirty="0" smtClean="0">
                <a:solidFill>
                  <a:schemeClr val="tx1"/>
                </a:solidFill>
              </a:rPr>
              <a:t>to TAC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D5CCE-D97F-4E17-9884-A4F37F35EB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July </a:t>
            </a:r>
            <a:r>
              <a:rPr lang="en-US" dirty="0" smtClean="0">
                <a:solidFill>
                  <a:schemeClr val="tx1"/>
                </a:solidFill>
              </a:rPr>
              <a:t>28, </a:t>
            </a:r>
            <a:r>
              <a:rPr lang="en-US" dirty="0">
                <a:solidFill>
                  <a:schemeClr val="tx1"/>
                </a:solidFill>
              </a:rPr>
              <a:t>2021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Jim Lee – RMS Chair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93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1C589E-8822-4D83-869E-87D7FCB386DA}"/>
              </a:ext>
            </a:extLst>
          </p:cNvPr>
          <p:cNvSpPr txBox="1"/>
          <p:nvPr/>
        </p:nvSpPr>
        <p:spPr>
          <a:xfrm rot="16200000">
            <a:off x="-2586463" y="2917917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Meter Data Expectations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600" y="195676"/>
            <a:ext cx="10106342" cy="6514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31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1B3AFB-F56A-4B26-9682-27CCEE610B45}"/>
              </a:ext>
            </a:extLst>
          </p:cNvPr>
          <p:cNvSpPr txBox="1"/>
          <p:nvPr/>
        </p:nvSpPr>
        <p:spPr>
          <a:xfrm rot="16200000">
            <a:off x="-2311253" y="2917917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Communications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8677" y="2043412"/>
            <a:ext cx="10535643" cy="245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328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0804A1-3967-4633-9E19-DD0AC019660E}"/>
              </a:ext>
            </a:extLst>
          </p:cNvPr>
          <p:cNvSpPr txBox="1"/>
          <p:nvPr/>
        </p:nvSpPr>
        <p:spPr>
          <a:xfrm rot="16200000">
            <a:off x="-2355643" y="3033329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Mass Transition/ </a:t>
            </a:r>
            <a:r>
              <a:rPr lang="en-US" sz="4000" dirty="0" smtClean="0"/>
              <a:t>Acquisition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6323" y="2050742"/>
            <a:ext cx="10635651" cy="309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511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0804A1-3967-4633-9E19-DD0AC019660E}"/>
              </a:ext>
            </a:extLst>
          </p:cNvPr>
          <p:cNvSpPr txBox="1"/>
          <p:nvPr/>
        </p:nvSpPr>
        <p:spPr>
          <a:xfrm rot="16200000">
            <a:off x="-2355643" y="2725553"/>
            <a:ext cx="6152368" cy="1323439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Awaiting Regulatory/Legislative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7101" y="2175029"/>
            <a:ext cx="10289636" cy="293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608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027" y="2320500"/>
            <a:ext cx="2691684" cy="269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35432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userSelected">
  <element uid="936e22d5-45a7-4cb7-95ab-1aa8c7c88789" value=""/>
</sisl>
</file>

<file path=customXml/itemProps1.xml><?xml version="1.0" encoding="utf-8"?>
<ds:datastoreItem xmlns:ds="http://schemas.openxmlformats.org/officeDocument/2006/customXml" ds:itemID="{06F6DFE0-4EB5-4EAA-A90B-552B6FF07E00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370</TotalTime>
  <Words>35</Words>
  <Application>Microsoft Office PowerPoint</Application>
  <PresentationFormat>Widescreen</PresentationFormat>
  <Paragraphs>13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Corbel</vt:lpstr>
      <vt:lpstr>Wingdings 2</vt:lpstr>
      <vt:lpstr>Frame</vt:lpstr>
      <vt:lpstr>RMS Emergency Conditions Issues List  Update to TAC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Retail Emergency Conditions Task Force (RECTF)</dc:title>
  <dc:creator>Wiegand, Sheri</dc:creator>
  <cp:keywords/>
  <cp:lastModifiedBy>s262089</cp:lastModifiedBy>
  <cp:revision>27</cp:revision>
  <dcterms:created xsi:type="dcterms:W3CDTF">2021-04-26T22:19:13Z</dcterms:created>
  <dcterms:modified xsi:type="dcterms:W3CDTF">2021-07-26T21:01:38Z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8b3023c4-d824-4f8c-a86a-1a9705a1c886</vt:lpwstr>
  </property>
  <property fmtid="{D5CDD505-2E9C-101B-9397-08002B2CF9AE}" pid="3" name="bjSaver">
    <vt:lpwstr>hVeZjyyepu7wfUb3kwBo4T82bAn9HrXq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policy="e9c0b8d7-bdb4-4fd3-b62a-f50327aaefce" origin="userSelected" xmlns="http://www.boldonj</vt:lpwstr>
  </property>
  <property fmtid="{D5CDD505-2E9C-101B-9397-08002B2CF9AE}" pid="5" name="bjDocumentLabelXML-0">
    <vt:lpwstr>ames.com/2008/01/sie/internal/label"&gt;&lt;element uid="936e22d5-45a7-4cb7-95ab-1aa8c7c88789" value="" /&gt;&lt;/sisl&gt;</vt:lpwstr>
  </property>
  <property fmtid="{D5CDD505-2E9C-101B-9397-08002B2CF9AE}" pid="6" name="bjDocumentSecurityLabel">
    <vt:lpwstr>Uncategorized</vt:lpwstr>
  </property>
</Properties>
</file>