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July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May 2021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June 20, 2021 from 06:00 to 21:00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June x2021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June 03, 2021  17:00– 19:00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41426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retry_id = 3192906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97" y="3457566"/>
            <a:ext cx="8864303" cy="25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6746</TotalTime>
  <Words>126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Segoe UI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220</cp:revision>
  <cp:lastPrinted>2019-05-06T20:09:17Z</cp:lastPrinted>
  <dcterms:created xsi:type="dcterms:W3CDTF">2016-01-21T15:20:31Z</dcterms:created>
  <dcterms:modified xsi:type="dcterms:W3CDTF">2021-07-21T19:53:37Z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