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4"/>
  </p:sldMasterIdLst>
  <p:sldIdLst>
    <p:sldId id="256" r:id="rId5"/>
    <p:sldId id="257" r:id="rId6"/>
    <p:sldId id="259" r:id="rId7"/>
    <p:sldId id="262" r:id="rId8"/>
    <p:sldId id="263" r:id="rId9"/>
    <p:sldId id="260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2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0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689093-469E-468C-ABA2-5CF0A6764A51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689093-469E-468C-ABA2-5CF0A6764A51}" type="datetimeFigureOut">
              <a:rPr lang="en-US" smtClean="0"/>
              <a:t>7/21/2021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242A-A689-4DF5-95ED-B6BA05F2E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8000" dirty="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09D7D-76C4-4ABA-9706-116A5D45E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21830" y="4619624"/>
            <a:ext cx="5425874" cy="1038225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Resmi Surendran</a:t>
            </a:r>
          </a:p>
          <a:p>
            <a:pPr algn="r"/>
            <a:r>
              <a:rPr lang="en-US" dirty="0"/>
              <a:t>TAC Meeting – July2021 </a:t>
            </a:r>
          </a:p>
        </p:txBody>
      </p:sp>
    </p:spTree>
    <p:extLst>
      <p:ext uri="{BB962C8B-B14F-4D97-AF65-F5344CB8AC3E}">
        <p14:creationId xmlns:p14="http://schemas.microsoft.com/office/powerpoint/2010/main" val="187277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8325"/>
            <a:ext cx="10515600" cy="433387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Previous meeting – July 7</a:t>
            </a:r>
            <a:r>
              <a:rPr lang="en-US" sz="2800" baseline="30000" dirty="0"/>
              <a:t>th</a:t>
            </a: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Revision Requests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WMS Discussions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 WMS Actions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3387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Revision Requests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8800"/>
            <a:ext cx="11133667" cy="43434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900" b="1" dirty="0"/>
              <a:t>New TAC &amp; PRS Referrals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NPRR1077, Extension of Self-Limiting Facility Concept to Settlement Only Generators (SOGs) and Telemetry Requirements for SOGs</a:t>
            </a:r>
            <a:r>
              <a:rPr lang="en-US" sz="1600" b="1" dirty="0"/>
              <a:t> </a:t>
            </a:r>
          </a:p>
          <a:p>
            <a:pPr marL="201168" lvl="1" indent="0">
              <a:lnSpc>
                <a:spcPct val="110000"/>
              </a:lnSpc>
              <a:buNone/>
            </a:pPr>
            <a:r>
              <a:rPr lang="en-US" sz="1900" b="1" dirty="0"/>
              <a:t>Working Groups Discussions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NPRR981, Day-Ahead Market Price Correction Process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NPRR1058, Resource Offer Modernization for Real-Time Co-Optimization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NPRR1067, Market Entry Qualifications, Continued Participation Requirements, and Credit Risk Assessment (MCWG)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NPRR1070, Planning Criteria for GTC Exit Solutions (WMWG)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NPRR1073, </a:t>
            </a:r>
            <a:r>
              <a:rPr lang="fr-FR" sz="1600" dirty="0" err="1"/>
              <a:t>Market</a:t>
            </a:r>
            <a:r>
              <a:rPr lang="fr-FR" sz="1600" dirty="0"/>
              <a:t> Participant Application Changes (MCWG)</a:t>
            </a:r>
            <a:endParaRPr lang="en-US" sz="1700" dirty="0"/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OBDRR026, Change Shadow Price Caps to Curves and Remove Shift Factor Threshold (CMWG)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NOGRR215, Limit Use of Remedial Action Schemes (CMWG)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700" dirty="0"/>
              <a:t>VCMRR031, Clarification Related to Variable Costs in Fuel Adders (RCWG)</a:t>
            </a:r>
          </a:p>
        </p:txBody>
      </p:sp>
    </p:spTree>
    <p:extLst>
      <p:ext uri="{BB962C8B-B14F-4D97-AF65-F5344CB8AC3E}">
        <p14:creationId xmlns:p14="http://schemas.microsoft.com/office/powerpoint/2010/main" val="3452119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WMS Discussions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3399"/>
            <a:ext cx="11252200" cy="453208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b="1" dirty="0"/>
              <a:t> Winter Storm Items</a:t>
            </a:r>
            <a:r>
              <a:rPr lang="en-US" sz="1800" dirty="0"/>
              <a:t>: working groups continue to address items in the Emergency Conditions issues list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 </a:t>
            </a:r>
            <a:r>
              <a:rPr lang="en-US" sz="1800" b="1" dirty="0"/>
              <a:t>High Forecast Variability Risk Process</a:t>
            </a:r>
            <a:r>
              <a:rPr lang="en-US" sz="1800" dirty="0"/>
              <a:t>: WMS discussed potential impacts of ERCOT changes to grid operations and Non-Spin procurement and deployments; directed WMWG to evaluate a list of potential issues and impacts</a:t>
            </a:r>
          </a:p>
          <a:p>
            <a:pPr marL="0" indent="0">
              <a:buNone/>
            </a:pPr>
            <a:r>
              <a:rPr lang="en-US" sz="1800" b="1" dirty="0"/>
              <a:t>Working group discussions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 WMWG reviewed NPRR1070, Planning Criteria for GTC Exit Solutions and will await ROS action before taking up again; WMWG spend a whole meeting evaluating the list of potential issues and impacts of ERCOT’s new high forecast variability risk process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 WMWG is working with PDCWG on Emergency Conditions issues list items related to Ancillary Services.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 MCWG continued its review of default uplift and discussed default uplift practices among other ISOs (ISO NE, MISO, CAISO, PJM)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 CMWG reviewed constraint management process during EEA3 and analyzed capacity curtailments due to transmission constraints, and continued its discussion of spatial granularity of solar production and forecasts</a:t>
            </a:r>
          </a:p>
        </p:txBody>
      </p:sp>
    </p:spTree>
    <p:extLst>
      <p:ext uri="{BB962C8B-B14F-4D97-AF65-F5344CB8AC3E}">
        <p14:creationId xmlns:p14="http://schemas.microsoft.com/office/powerpoint/2010/main" val="3065972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397"/>
            <a:ext cx="10515600" cy="1273233"/>
          </a:xfrm>
        </p:spPr>
        <p:txBody>
          <a:bodyPr>
            <a:normAutofit/>
          </a:bodyPr>
          <a:lstStyle/>
          <a:p>
            <a:r>
              <a:rPr lang="en-US" dirty="0"/>
              <a:t>WMS Actions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8800"/>
            <a:ext cx="11039475" cy="43434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600" dirty="0">
                <a:solidFill>
                  <a:schemeClr val="tx1"/>
                </a:solidFill>
              </a:rPr>
              <a:t>WMS endorsed NPRR1073, Market Participant Application Changes as modified by </a:t>
            </a:r>
            <a:r>
              <a:rPr lang="en-US" sz="2600" dirty="0" err="1">
                <a:solidFill>
                  <a:schemeClr val="tx1"/>
                </a:solidFill>
              </a:rPr>
              <a:t>Luminant’s</a:t>
            </a:r>
            <a:r>
              <a:rPr lang="en-US" sz="2600" dirty="0">
                <a:solidFill>
                  <a:schemeClr val="tx1"/>
                </a:solidFill>
              </a:rPr>
              <a:t> 7/16/2021 comments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US" sz="26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600" dirty="0">
                <a:solidFill>
                  <a:schemeClr val="tx1"/>
                </a:solidFill>
              </a:rPr>
              <a:t>WMS requests that TAC continue to table NPRR1077, Extension of Self-Limiting Facility Concept to Settlement Only Generators (SOGs) and Telemetry Requirements for SOGs</a:t>
            </a:r>
          </a:p>
        </p:txBody>
      </p:sp>
    </p:spTree>
    <p:extLst>
      <p:ext uri="{BB962C8B-B14F-4D97-AF65-F5344CB8AC3E}">
        <p14:creationId xmlns:p14="http://schemas.microsoft.com/office/powerpoint/2010/main" val="1097572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B55DB-9E0B-4B82-A775-EF031F8A9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 – August 4</a:t>
            </a:r>
            <a:r>
              <a:rPr lang="en-US" baseline="30000" dirty="0"/>
              <a:t>th</a:t>
            </a:r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A0FA00F-7190-4737-8CF9-E2FB8EA308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1" y="1779542"/>
            <a:ext cx="4557485" cy="4557485"/>
          </a:xfrm>
        </p:spPr>
      </p:pic>
    </p:spTree>
    <p:extLst>
      <p:ext uri="{BB962C8B-B14F-4D97-AF65-F5344CB8AC3E}">
        <p14:creationId xmlns:p14="http://schemas.microsoft.com/office/powerpoint/2010/main" val="17065724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550AB4A1B11D40BA93648E453A38A9" ma:contentTypeVersion="10" ma:contentTypeDescription="Create a new document." ma:contentTypeScope="" ma:versionID="a23f2b49f195ed5706c0043339cf2995">
  <xsd:schema xmlns:xsd="http://www.w3.org/2001/XMLSchema" xmlns:xs="http://www.w3.org/2001/XMLSchema" xmlns:p="http://schemas.microsoft.com/office/2006/metadata/properties" xmlns:ns3="60b3afc9-a72a-4286-a1f6-3c61aad5d6c4" targetNamespace="http://schemas.microsoft.com/office/2006/metadata/properties" ma:root="true" ma:fieldsID="25f05895d88c426d0858f9f4f1a8fcf0" ns3:_="">
    <xsd:import namespace="60b3afc9-a72a-4286-a1f6-3c61aad5d6c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3afc9-a72a-4286-a1f6-3c61aad5d6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A27AB3-3142-443C-B6D1-944B4E605F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b3afc9-a72a-4286-a1f6-3c61aad5d6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59730CC-A266-4BA8-9C1E-8492A0A26614}">
  <ds:schemaRefs>
    <ds:schemaRef ds:uri="http://schemas.microsoft.com/office/2006/metadata/properties"/>
    <ds:schemaRef ds:uri="http://purl.org/dc/elements/1.1/"/>
    <ds:schemaRef ds:uri="60b3afc9-a72a-4286-a1f6-3c61aad5d6c4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08C2B8A-E3D4-4968-B35C-5CC75D34F4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7816</TotalTime>
  <Words>368</Words>
  <Application>Microsoft Office PowerPoint</Application>
  <PresentationFormat>Widescreen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Cambria</vt:lpstr>
      <vt:lpstr>Wingdings</vt:lpstr>
      <vt:lpstr>Retrospect</vt:lpstr>
      <vt:lpstr>WMS Report</vt:lpstr>
      <vt:lpstr>Overview</vt:lpstr>
      <vt:lpstr>Revision Requests</vt:lpstr>
      <vt:lpstr>WMS Discussions </vt:lpstr>
      <vt:lpstr>WMS Actions </vt:lpstr>
      <vt:lpstr>Next Meeting – August 4th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Report</dc:title>
  <dc:creator>Surendran, Resmi SENA-STX/A/7</dc:creator>
  <cp:lastModifiedBy>Surendran, Resmi SENA-STX/A/7</cp:lastModifiedBy>
  <cp:revision>75</cp:revision>
  <dcterms:created xsi:type="dcterms:W3CDTF">2021-01-14T19:13:08Z</dcterms:created>
  <dcterms:modified xsi:type="dcterms:W3CDTF">2021-07-21T16:54:48Z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0x0101000E550AB4A1B11D40BA93648E453A38A9</vt:lpwstr>
  </property>
</Properties>
</file>